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b044da2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cb044da2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abf9762155_0_2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abf9762155_0_2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aa346aee37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aa346aee37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bcae92054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bcae92054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de935a6402_0_2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de935a6402_0_2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gdc549e8603_0_50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4" name="Google Shape;1614;gdc549e8603_0_50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d3373fd7fb_0_6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d3373fd7fb_0_6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de935a6402_0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de935a6402_0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de935a6402_0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de935a6402_0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5769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de935a6402_0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de935a6402_0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7080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de935a6402_0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de935a6402_0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458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ba464eb604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ba464eb604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gde935a6402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de935a6402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de935a6402_0_3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de935a6402_0_3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gde935a64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7" name="Google Shape;2097;gde935a64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8" name="Google Shape;3048;gde935a6402_0_2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9" name="Google Shape;3049;gde935a6402_0_2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de935a6402_0_2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de935a6402_0_2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de935a6402_0_2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3" name="Google Shape;2203;gde935a6402_0_20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8" name="Google Shape;3048;gde935a6402_0_2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9" name="Google Shape;3049;gde935a6402_0_2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9311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gde935a6402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1" name="Google Shape;2431;gde935a6402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de935a6402_0_20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de935a6402_0_20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8" name="Google Shape;3138;gac85b9cf0f_0_7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9" name="Google Shape;3139;gac85b9cf0f_0_7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gde935a6402_0_3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7" name="Google Shape;2577;gde935a6402_0_30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gde935a6402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3" name="Google Shape;2683;gde935a6402_0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5" name="Google Shape;2925;gde935a6402_0_2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6" name="Google Shape;2926;gde935a6402_0_2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8" name="Google Shape;2828;gde935a6402_0_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9" name="Google Shape;2829;gde935a6402_0_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8" name="Google Shape;2828;gde935a6402_0_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9" name="Google Shape;2829;gde935a6402_0_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80237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" name="Google Shape;4218;gac85b9cf0f_0_7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9" name="Google Shape;4219;gac85b9cf0f_0_7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" name="Google Shape;3225;gdc549e8603_0_88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6" name="Google Shape;3226;gdc549e8603_0_88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49550" y="-49600"/>
            <a:ext cx="9468000" cy="5293200"/>
          </a:xfrm>
          <a:prstGeom prst="rect">
            <a:avLst/>
          </a:prstGeom>
          <a:solidFill>
            <a:srgbClr val="EFF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225151" y="2671488"/>
            <a:ext cx="9085050" cy="2889675"/>
          </a:xfrm>
          <a:custGeom>
            <a:avLst/>
            <a:gdLst/>
            <a:ahLst/>
            <a:cxnLst/>
            <a:rect l="l" t="t" r="r" b="b"/>
            <a:pathLst>
              <a:path w="363402" h="115587" extrusionOk="0">
                <a:moveTo>
                  <a:pt x="11720" y="43736"/>
                </a:moveTo>
                <a:cubicBezTo>
                  <a:pt x="9098" y="28934"/>
                  <a:pt x="-3014" y="22047"/>
                  <a:pt x="11086" y="14758"/>
                </a:cubicBezTo>
                <a:cubicBezTo>
                  <a:pt x="25186" y="7469"/>
                  <a:pt x="71327" y="63"/>
                  <a:pt x="96319" y="0"/>
                </a:cubicBezTo>
                <a:cubicBezTo>
                  <a:pt x="121311" y="-63"/>
                  <a:pt x="135403" y="5859"/>
                  <a:pt x="161037" y="14382"/>
                </a:cubicBezTo>
                <a:cubicBezTo>
                  <a:pt x="186671" y="22905"/>
                  <a:pt x="218099" y="46675"/>
                  <a:pt x="250125" y="51136"/>
                </a:cubicBezTo>
                <a:cubicBezTo>
                  <a:pt x="282151" y="55597"/>
                  <a:pt x="335550" y="36354"/>
                  <a:pt x="353194" y="41148"/>
                </a:cubicBezTo>
                <a:cubicBezTo>
                  <a:pt x="370838" y="45942"/>
                  <a:pt x="361384" y="67781"/>
                  <a:pt x="355991" y="79899"/>
                </a:cubicBezTo>
                <a:cubicBezTo>
                  <a:pt x="350598" y="92017"/>
                  <a:pt x="375698" y="109911"/>
                  <a:pt x="320835" y="113856"/>
                </a:cubicBezTo>
                <a:cubicBezTo>
                  <a:pt x="265973" y="117801"/>
                  <a:pt x="78335" y="115258"/>
                  <a:pt x="26816" y="103571"/>
                </a:cubicBezTo>
                <a:cubicBezTo>
                  <a:pt x="-24703" y="91884"/>
                  <a:pt x="14342" y="58538"/>
                  <a:pt x="11720" y="4373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16453" y="-184140"/>
            <a:ext cx="9483975" cy="1796175"/>
          </a:xfrm>
          <a:custGeom>
            <a:avLst/>
            <a:gdLst/>
            <a:ahLst/>
            <a:cxnLst/>
            <a:rect l="l" t="t" r="r" b="b"/>
            <a:pathLst>
              <a:path w="379359" h="71847" extrusionOk="0">
                <a:moveTo>
                  <a:pt x="2322" y="10646"/>
                </a:moveTo>
                <a:cubicBezTo>
                  <a:pt x="-4301" y="14993"/>
                  <a:pt x="5082" y="22513"/>
                  <a:pt x="7704" y="28446"/>
                </a:cubicBezTo>
                <a:cubicBezTo>
                  <a:pt x="10326" y="34380"/>
                  <a:pt x="15297" y="40370"/>
                  <a:pt x="18053" y="46247"/>
                </a:cubicBezTo>
                <a:cubicBezTo>
                  <a:pt x="20809" y="52124"/>
                  <a:pt x="17349" y="60333"/>
                  <a:pt x="24239" y="63709"/>
                </a:cubicBezTo>
                <a:cubicBezTo>
                  <a:pt x="31129" y="67085"/>
                  <a:pt x="42949" y="68902"/>
                  <a:pt x="59395" y="66505"/>
                </a:cubicBezTo>
                <a:cubicBezTo>
                  <a:pt x="75841" y="64108"/>
                  <a:pt x="98345" y="50590"/>
                  <a:pt x="122914" y="49327"/>
                </a:cubicBezTo>
                <a:cubicBezTo>
                  <a:pt x="147483" y="48064"/>
                  <a:pt x="180774" y="58796"/>
                  <a:pt x="206808" y="58929"/>
                </a:cubicBezTo>
                <a:cubicBezTo>
                  <a:pt x="232842" y="59062"/>
                  <a:pt x="255280" y="47995"/>
                  <a:pt x="279117" y="50126"/>
                </a:cubicBezTo>
                <a:cubicBezTo>
                  <a:pt x="302954" y="52257"/>
                  <a:pt x="336419" y="70428"/>
                  <a:pt x="349828" y="71713"/>
                </a:cubicBezTo>
                <a:cubicBezTo>
                  <a:pt x="363237" y="72998"/>
                  <a:pt x="358644" y="64842"/>
                  <a:pt x="359573" y="57838"/>
                </a:cubicBezTo>
                <a:cubicBezTo>
                  <a:pt x="360502" y="50834"/>
                  <a:pt x="355822" y="38933"/>
                  <a:pt x="355403" y="29688"/>
                </a:cubicBezTo>
                <a:cubicBezTo>
                  <a:pt x="354984" y="20443"/>
                  <a:pt x="408385" y="6921"/>
                  <a:pt x="357058" y="2367"/>
                </a:cubicBezTo>
                <a:cubicBezTo>
                  <a:pt x="305732" y="-2186"/>
                  <a:pt x="106567" y="987"/>
                  <a:pt x="47444" y="2367"/>
                </a:cubicBezTo>
                <a:cubicBezTo>
                  <a:pt x="-11679" y="3747"/>
                  <a:pt x="8945" y="6300"/>
                  <a:pt x="2322" y="1064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1413075" y="3505820"/>
            <a:ext cx="8747050" cy="1929550"/>
          </a:xfrm>
          <a:custGeom>
            <a:avLst/>
            <a:gdLst/>
            <a:ahLst/>
            <a:cxnLst/>
            <a:rect l="l" t="t" r="r" b="b"/>
            <a:pathLst>
              <a:path w="349882" h="77182" extrusionOk="0">
                <a:moveTo>
                  <a:pt x="320611" y="30365"/>
                </a:moveTo>
                <a:cubicBezTo>
                  <a:pt x="309933" y="18114"/>
                  <a:pt x="295044" y="-3192"/>
                  <a:pt x="271873" y="403"/>
                </a:cubicBezTo>
                <a:cubicBezTo>
                  <a:pt x="248702" y="3999"/>
                  <a:pt x="203293" y="42017"/>
                  <a:pt x="181587" y="51938"/>
                </a:cubicBezTo>
                <a:cubicBezTo>
                  <a:pt x="159881" y="61859"/>
                  <a:pt x="153863" y="59462"/>
                  <a:pt x="141637" y="59928"/>
                </a:cubicBezTo>
                <a:cubicBezTo>
                  <a:pt x="129411" y="60394"/>
                  <a:pt x="124411" y="54069"/>
                  <a:pt x="108231" y="54735"/>
                </a:cubicBezTo>
                <a:cubicBezTo>
                  <a:pt x="92052" y="55401"/>
                  <a:pt x="59966" y="61793"/>
                  <a:pt x="44560" y="63923"/>
                </a:cubicBezTo>
                <a:cubicBezTo>
                  <a:pt x="29154" y="66054"/>
                  <a:pt x="22163" y="66053"/>
                  <a:pt x="15796" y="67518"/>
                </a:cubicBezTo>
                <a:cubicBezTo>
                  <a:pt x="9429" y="68983"/>
                  <a:pt x="-9912" y="71647"/>
                  <a:pt x="6359" y="72712"/>
                </a:cubicBezTo>
                <a:cubicBezTo>
                  <a:pt x="22630" y="73778"/>
                  <a:pt x="58493" y="73711"/>
                  <a:pt x="113424" y="73911"/>
                </a:cubicBezTo>
                <a:cubicBezTo>
                  <a:pt x="168355" y="74111"/>
                  <a:pt x="301412" y="81169"/>
                  <a:pt x="335943" y="73911"/>
                </a:cubicBezTo>
                <a:cubicBezTo>
                  <a:pt x="370474" y="66653"/>
                  <a:pt x="331289" y="42616"/>
                  <a:pt x="320611" y="30365"/>
                </a:cubicBezTo>
                <a:close/>
              </a:path>
            </a:pathLst>
          </a:custGeom>
          <a:solidFill>
            <a:srgbClr val="000000">
              <a:alpha val="2680"/>
            </a:srgbClr>
          </a:solidFill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031300" y="1285575"/>
            <a:ext cx="5081400" cy="19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802750" y="3045087"/>
            <a:ext cx="3538500" cy="7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241567" y="-918644"/>
            <a:ext cx="1496126" cy="5571031"/>
          </a:xfrm>
          <a:custGeom>
            <a:avLst/>
            <a:gdLst/>
            <a:ahLst/>
            <a:cxnLst/>
            <a:rect l="l" t="t" r="r" b="b"/>
            <a:pathLst>
              <a:path w="12328" h="45905" extrusionOk="0">
                <a:moveTo>
                  <a:pt x="8264" y="1"/>
                </a:moveTo>
                <a:cubicBezTo>
                  <a:pt x="8091" y="1"/>
                  <a:pt x="7924" y="7"/>
                  <a:pt x="7745" y="7"/>
                </a:cubicBezTo>
                <a:cubicBezTo>
                  <a:pt x="7400" y="20"/>
                  <a:pt x="7112" y="33"/>
                  <a:pt x="6836" y="52"/>
                </a:cubicBezTo>
                <a:cubicBezTo>
                  <a:pt x="6702" y="65"/>
                  <a:pt x="6561" y="78"/>
                  <a:pt x="6414" y="90"/>
                </a:cubicBezTo>
                <a:cubicBezTo>
                  <a:pt x="6331" y="97"/>
                  <a:pt x="6248" y="110"/>
                  <a:pt x="6158" y="116"/>
                </a:cubicBezTo>
                <a:cubicBezTo>
                  <a:pt x="5863" y="135"/>
                  <a:pt x="5556" y="148"/>
                  <a:pt x="5313" y="154"/>
                </a:cubicBezTo>
                <a:lnTo>
                  <a:pt x="5108" y="161"/>
                </a:lnTo>
                <a:cubicBezTo>
                  <a:pt x="4737" y="167"/>
                  <a:pt x="4340" y="186"/>
                  <a:pt x="3950" y="225"/>
                </a:cubicBezTo>
                <a:cubicBezTo>
                  <a:pt x="3726" y="250"/>
                  <a:pt x="3547" y="276"/>
                  <a:pt x="3380" y="308"/>
                </a:cubicBezTo>
                <a:cubicBezTo>
                  <a:pt x="3201" y="340"/>
                  <a:pt x="3022" y="378"/>
                  <a:pt x="2843" y="436"/>
                </a:cubicBezTo>
                <a:cubicBezTo>
                  <a:pt x="2657" y="487"/>
                  <a:pt x="2471" y="558"/>
                  <a:pt x="2292" y="647"/>
                </a:cubicBezTo>
                <a:cubicBezTo>
                  <a:pt x="2145" y="718"/>
                  <a:pt x="1998" y="801"/>
                  <a:pt x="1863" y="903"/>
                </a:cubicBezTo>
                <a:cubicBezTo>
                  <a:pt x="1774" y="961"/>
                  <a:pt x="1697" y="1025"/>
                  <a:pt x="1620" y="1102"/>
                </a:cubicBezTo>
                <a:cubicBezTo>
                  <a:pt x="1562" y="1153"/>
                  <a:pt x="1505" y="1211"/>
                  <a:pt x="1454" y="1268"/>
                </a:cubicBezTo>
                <a:cubicBezTo>
                  <a:pt x="1332" y="1403"/>
                  <a:pt x="1230" y="1550"/>
                  <a:pt x="1134" y="1703"/>
                </a:cubicBezTo>
                <a:cubicBezTo>
                  <a:pt x="1063" y="1831"/>
                  <a:pt x="999" y="1959"/>
                  <a:pt x="948" y="2081"/>
                </a:cubicBezTo>
                <a:cubicBezTo>
                  <a:pt x="884" y="2228"/>
                  <a:pt x="839" y="2343"/>
                  <a:pt x="801" y="2452"/>
                </a:cubicBezTo>
                <a:cubicBezTo>
                  <a:pt x="718" y="2695"/>
                  <a:pt x="647" y="2945"/>
                  <a:pt x="590" y="3195"/>
                </a:cubicBezTo>
                <a:cubicBezTo>
                  <a:pt x="519" y="3495"/>
                  <a:pt x="462" y="3803"/>
                  <a:pt x="423" y="4110"/>
                </a:cubicBezTo>
                <a:cubicBezTo>
                  <a:pt x="385" y="4385"/>
                  <a:pt x="353" y="4660"/>
                  <a:pt x="334" y="4923"/>
                </a:cubicBezTo>
                <a:cubicBezTo>
                  <a:pt x="282" y="5544"/>
                  <a:pt x="257" y="6177"/>
                  <a:pt x="244" y="6721"/>
                </a:cubicBezTo>
                <a:lnTo>
                  <a:pt x="225" y="7310"/>
                </a:lnTo>
                <a:lnTo>
                  <a:pt x="225" y="7387"/>
                </a:lnTo>
                <a:cubicBezTo>
                  <a:pt x="206" y="7860"/>
                  <a:pt x="193" y="8340"/>
                  <a:pt x="180" y="8821"/>
                </a:cubicBezTo>
                <a:cubicBezTo>
                  <a:pt x="135" y="10395"/>
                  <a:pt x="110" y="11937"/>
                  <a:pt x="103" y="13410"/>
                </a:cubicBezTo>
                <a:lnTo>
                  <a:pt x="103" y="15118"/>
                </a:lnTo>
                <a:lnTo>
                  <a:pt x="103" y="15720"/>
                </a:lnTo>
                <a:cubicBezTo>
                  <a:pt x="103" y="16495"/>
                  <a:pt x="97" y="17269"/>
                  <a:pt x="97" y="18043"/>
                </a:cubicBezTo>
                <a:cubicBezTo>
                  <a:pt x="97" y="19925"/>
                  <a:pt x="90" y="21359"/>
                  <a:pt x="84" y="22690"/>
                </a:cubicBezTo>
                <a:cubicBezTo>
                  <a:pt x="78" y="24412"/>
                  <a:pt x="65" y="25929"/>
                  <a:pt x="52" y="27337"/>
                </a:cubicBezTo>
                <a:cubicBezTo>
                  <a:pt x="46" y="27849"/>
                  <a:pt x="46" y="28367"/>
                  <a:pt x="39" y="28879"/>
                </a:cubicBezTo>
                <a:lnTo>
                  <a:pt x="39" y="28956"/>
                </a:lnTo>
                <a:cubicBezTo>
                  <a:pt x="26" y="29890"/>
                  <a:pt x="20" y="30946"/>
                  <a:pt x="14" y="31971"/>
                </a:cubicBezTo>
                <a:cubicBezTo>
                  <a:pt x="1" y="33487"/>
                  <a:pt x="7" y="35049"/>
                  <a:pt x="14" y="36604"/>
                </a:cubicBezTo>
                <a:cubicBezTo>
                  <a:pt x="20" y="37398"/>
                  <a:pt x="26" y="38172"/>
                  <a:pt x="33" y="38915"/>
                </a:cubicBezTo>
                <a:cubicBezTo>
                  <a:pt x="39" y="39318"/>
                  <a:pt x="39" y="39715"/>
                  <a:pt x="46" y="40118"/>
                </a:cubicBezTo>
                <a:lnTo>
                  <a:pt x="46" y="40189"/>
                </a:lnTo>
                <a:cubicBezTo>
                  <a:pt x="46" y="40304"/>
                  <a:pt x="46" y="40413"/>
                  <a:pt x="46" y="40534"/>
                </a:cubicBezTo>
                <a:cubicBezTo>
                  <a:pt x="46" y="40656"/>
                  <a:pt x="46" y="40784"/>
                  <a:pt x="39" y="40905"/>
                </a:cubicBezTo>
                <a:cubicBezTo>
                  <a:pt x="39" y="41033"/>
                  <a:pt x="33" y="41149"/>
                  <a:pt x="26" y="41270"/>
                </a:cubicBezTo>
                <a:lnTo>
                  <a:pt x="26" y="41341"/>
                </a:lnTo>
                <a:cubicBezTo>
                  <a:pt x="26" y="41488"/>
                  <a:pt x="14" y="41629"/>
                  <a:pt x="14" y="41776"/>
                </a:cubicBezTo>
                <a:cubicBezTo>
                  <a:pt x="14" y="42032"/>
                  <a:pt x="7" y="42326"/>
                  <a:pt x="14" y="42614"/>
                </a:cubicBezTo>
                <a:cubicBezTo>
                  <a:pt x="26" y="42954"/>
                  <a:pt x="39" y="43216"/>
                  <a:pt x="71" y="43453"/>
                </a:cubicBezTo>
                <a:cubicBezTo>
                  <a:pt x="84" y="43574"/>
                  <a:pt x="103" y="43709"/>
                  <a:pt x="129" y="43843"/>
                </a:cubicBezTo>
                <a:cubicBezTo>
                  <a:pt x="154" y="43965"/>
                  <a:pt x="180" y="44086"/>
                  <a:pt x="218" y="44214"/>
                </a:cubicBezTo>
                <a:cubicBezTo>
                  <a:pt x="250" y="44336"/>
                  <a:pt x="289" y="44451"/>
                  <a:pt x="340" y="44566"/>
                </a:cubicBezTo>
                <a:cubicBezTo>
                  <a:pt x="359" y="44624"/>
                  <a:pt x="385" y="44682"/>
                  <a:pt x="410" y="44726"/>
                </a:cubicBezTo>
                <a:cubicBezTo>
                  <a:pt x="442" y="44778"/>
                  <a:pt x="468" y="44822"/>
                  <a:pt x="494" y="44874"/>
                </a:cubicBezTo>
                <a:cubicBezTo>
                  <a:pt x="538" y="44950"/>
                  <a:pt x="583" y="45021"/>
                  <a:pt x="641" y="45091"/>
                </a:cubicBezTo>
                <a:lnTo>
                  <a:pt x="647" y="45098"/>
                </a:lnTo>
                <a:cubicBezTo>
                  <a:pt x="673" y="45136"/>
                  <a:pt x="698" y="45168"/>
                  <a:pt x="730" y="45206"/>
                </a:cubicBezTo>
                <a:cubicBezTo>
                  <a:pt x="762" y="45238"/>
                  <a:pt x="794" y="45277"/>
                  <a:pt x="826" y="45309"/>
                </a:cubicBezTo>
                <a:cubicBezTo>
                  <a:pt x="890" y="45373"/>
                  <a:pt x="961" y="45437"/>
                  <a:pt x="1038" y="45494"/>
                </a:cubicBezTo>
                <a:cubicBezTo>
                  <a:pt x="1076" y="45520"/>
                  <a:pt x="1108" y="45546"/>
                  <a:pt x="1146" y="45571"/>
                </a:cubicBezTo>
                <a:cubicBezTo>
                  <a:pt x="1185" y="45590"/>
                  <a:pt x="1223" y="45616"/>
                  <a:pt x="1262" y="45635"/>
                </a:cubicBezTo>
                <a:cubicBezTo>
                  <a:pt x="1326" y="45674"/>
                  <a:pt x="1396" y="45706"/>
                  <a:pt x="1466" y="45731"/>
                </a:cubicBezTo>
                <a:cubicBezTo>
                  <a:pt x="1543" y="45763"/>
                  <a:pt x="1620" y="45789"/>
                  <a:pt x="1703" y="45814"/>
                </a:cubicBezTo>
                <a:cubicBezTo>
                  <a:pt x="1876" y="45859"/>
                  <a:pt x="2055" y="45885"/>
                  <a:pt x="2234" y="45898"/>
                </a:cubicBezTo>
                <a:cubicBezTo>
                  <a:pt x="2305" y="45904"/>
                  <a:pt x="2375" y="45904"/>
                  <a:pt x="2446" y="45904"/>
                </a:cubicBezTo>
                <a:cubicBezTo>
                  <a:pt x="2555" y="45904"/>
                  <a:pt x="2663" y="45898"/>
                  <a:pt x="2772" y="45891"/>
                </a:cubicBezTo>
                <a:cubicBezTo>
                  <a:pt x="3143" y="45853"/>
                  <a:pt x="3508" y="45782"/>
                  <a:pt x="3867" y="45680"/>
                </a:cubicBezTo>
                <a:cubicBezTo>
                  <a:pt x="4167" y="45590"/>
                  <a:pt x="4487" y="45488"/>
                  <a:pt x="4871" y="45341"/>
                </a:cubicBezTo>
                <a:lnTo>
                  <a:pt x="4897" y="45334"/>
                </a:lnTo>
                <a:cubicBezTo>
                  <a:pt x="4948" y="45315"/>
                  <a:pt x="4999" y="45296"/>
                  <a:pt x="5057" y="45277"/>
                </a:cubicBezTo>
                <a:cubicBezTo>
                  <a:pt x="5115" y="45258"/>
                  <a:pt x="5179" y="45238"/>
                  <a:pt x="5236" y="45219"/>
                </a:cubicBezTo>
                <a:lnTo>
                  <a:pt x="5332" y="45194"/>
                </a:lnTo>
                <a:lnTo>
                  <a:pt x="5358" y="45187"/>
                </a:lnTo>
                <a:cubicBezTo>
                  <a:pt x="5428" y="45168"/>
                  <a:pt x="5511" y="45149"/>
                  <a:pt x="5588" y="45123"/>
                </a:cubicBezTo>
                <a:lnTo>
                  <a:pt x="5614" y="45117"/>
                </a:lnTo>
                <a:cubicBezTo>
                  <a:pt x="5665" y="45098"/>
                  <a:pt x="5716" y="45085"/>
                  <a:pt x="5761" y="45066"/>
                </a:cubicBezTo>
                <a:lnTo>
                  <a:pt x="5774" y="45059"/>
                </a:lnTo>
                <a:cubicBezTo>
                  <a:pt x="5831" y="45040"/>
                  <a:pt x="5883" y="45014"/>
                  <a:pt x="5927" y="44989"/>
                </a:cubicBezTo>
                <a:lnTo>
                  <a:pt x="5953" y="44976"/>
                </a:lnTo>
                <a:lnTo>
                  <a:pt x="5959" y="44976"/>
                </a:lnTo>
                <a:cubicBezTo>
                  <a:pt x="5991" y="44957"/>
                  <a:pt x="6017" y="44944"/>
                  <a:pt x="6049" y="44925"/>
                </a:cubicBezTo>
                <a:cubicBezTo>
                  <a:pt x="6087" y="44899"/>
                  <a:pt x="6119" y="44880"/>
                  <a:pt x="6158" y="44848"/>
                </a:cubicBezTo>
                <a:lnTo>
                  <a:pt x="6190" y="44822"/>
                </a:lnTo>
                <a:lnTo>
                  <a:pt x="6209" y="44810"/>
                </a:lnTo>
                <a:cubicBezTo>
                  <a:pt x="6221" y="44791"/>
                  <a:pt x="6234" y="44773"/>
                  <a:pt x="6229" y="44749"/>
                </a:cubicBezTo>
                <a:lnTo>
                  <a:pt x="6229" y="44749"/>
                </a:lnTo>
                <a:cubicBezTo>
                  <a:pt x="6231" y="44752"/>
                  <a:pt x="6237" y="44752"/>
                  <a:pt x="6248" y="44752"/>
                </a:cubicBezTo>
                <a:cubicBezTo>
                  <a:pt x="6260" y="44752"/>
                  <a:pt x="6273" y="44746"/>
                  <a:pt x="6280" y="44733"/>
                </a:cubicBezTo>
                <a:cubicBezTo>
                  <a:pt x="6286" y="44720"/>
                  <a:pt x="6292" y="44707"/>
                  <a:pt x="6292" y="44688"/>
                </a:cubicBezTo>
                <a:cubicBezTo>
                  <a:pt x="6331" y="44266"/>
                  <a:pt x="6350" y="43824"/>
                  <a:pt x="6350" y="43376"/>
                </a:cubicBezTo>
                <a:cubicBezTo>
                  <a:pt x="6356" y="42794"/>
                  <a:pt x="6331" y="42198"/>
                  <a:pt x="6273" y="41597"/>
                </a:cubicBezTo>
                <a:cubicBezTo>
                  <a:pt x="6222" y="40995"/>
                  <a:pt x="6145" y="40381"/>
                  <a:pt x="6049" y="39779"/>
                </a:cubicBezTo>
                <a:cubicBezTo>
                  <a:pt x="5851" y="38569"/>
                  <a:pt x="5569" y="37379"/>
                  <a:pt x="5198" y="36220"/>
                </a:cubicBezTo>
                <a:cubicBezTo>
                  <a:pt x="4871" y="35164"/>
                  <a:pt x="4455" y="34134"/>
                  <a:pt x="3950" y="33155"/>
                </a:cubicBezTo>
                <a:cubicBezTo>
                  <a:pt x="4353" y="32879"/>
                  <a:pt x="4737" y="32572"/>
                  <a:pt x="5102" y="32233"/>
                </a:cubicBezTo>
                <a:cubicBezTo>
                  <a:pt x="5467" y="31894"/>
                  <a:pt x="5812" y="31535"/>
                  <a:pt x="6132" y="31158"/>
                </a:cubicBezTo>
                <a:cubicBezTo>
                  <a:pt x="6657" y="30543"/>
                  <a:pt x="7131" y="29897"/>
                  <a:pt x="7566" y="29218"/>
                </a:cubicBezTo>
                <a:cubicBezTo>
                  <a:pt x="7988" y="28553"/>
                  <a:pt x="8392" y="27842"/>
                  <a:pt x="8769" y="27093"/>
                </a:cubicBezTo>
                <a:cubicBezTo>
                  <a:pt x="8980" y="26671"/>
                  <a:pt x="9166" y="26293"/>
                  <a:pt x="9326" y="25935"/>
                </a:cubicBezTo>
                <a:cubicBezTo>
                  <a:pt x="9512" y="25513"/>
                  <a:pt x="9684" y="25090"/>
                  <a:pt x="9844" y="24668"/>
                </a:cubicBezTo>
                <a:cubicBezTo>
                  <a:pt x="10165" y="23829"/>
                  <a:pt x="10446" y="22952"/>
                  <a:pt x="10696" y="22056"/>
                </a:cubicBezTo>
                <a:cubicBezTo>
                  <a:pt x="11189" y="20220"/>
                  <a:pt x="11547" y="18344"/>
                  <a:pt x="11771" y="16456"/>
                </a:cubicBezTo>
                <a:cubicBezTo>
                  <a:pt x="11829" y="15982"/>
                  <a:pt x="11873" y="15522"/>
                  <a:pt x="11912" y="15080"/>
                </a:cubicBezTo>
                <a:cubicBezTo>
                  <a:pt x="11950" y="14696"/>
                  <a:pt x="11982" y="14299"/>
                  <a:pt x="12014" y="13922"/>
                </a:cubicBezTo>
                <a:lnTo>
                  <a:pt x="12014" y="13877"/>
                </a:lnTo>
                <a:lnTo>
                  <a:pt x="12014" y="13832"/>
                </a:lnTo>
                <a:lnTo>
                  <a:pt x="12014" y="13762"/>
                </a:lnTo>
                <a:cubicBezTo>
                  <a:pt x="12104" y="12674"/>
                  <a:pt x="12161" y="11848"/>
                  <a:pt x="12206" y="11067"/>
                </a:cubicBezTo>
                <a:cubicBezTo>
                  <a:pt x="12270" y="10024"/>
                  <a:pt x="12302" y="9109"/>
                  <a:pt x="12315" y="8264"/>
                </a:cubicBezTo>
                <a:cubicBezTo>
                  <a:pt x="12328" y="7246"/>
                  <a:pt x="12315" y="6324"/>
                  <a:pt x="12270" y="5467"/>
                </a:cubicBezTo>
                <a:cubicBezTo>
                  <a:pt x="12213" y="4481"/>
                  <a:pt x="12129" y="3604"/>
                  <a:pt x="12001" y="2785"/>
                </a:cubicBezTo>
                <a:cubicBezTo>
                  <a:pt x="11931" y="2305"/>
                  <a:pt x="11854" y="1876"/>
                  <a:pt x="11765" y="1479"/>
                </a:cubicBezTo>
                <a:cubicBezTo>
                  <a:pt x="11669" y="1044"/>
                  <a:pt x="11560" y="628"/>
                  <a:pt x="11445" y="231"/>
                </a:cubicBezTo>
                <a:cubicBezTo>
                  <a:pt x="11438" y="218"/>
                  <a:pt x="11432" y="199"/>
                  <a:pt x="11419" y="193"/>
                </a:cubicBezTo>
                <a:cubicBezTo>
                  <a:pt x="11413" y="167"/>
                  <a:pt x="11393" y="148"/>
                  <a:pt x="11368" y="142"/>
                </a:cubicBezTo>
                <a:lnTo>
                  <a:pt x="11304" y="135"/>
                </a:lnTo>
                <a:lnTo>
                  <a:pt x="11285" y="135"/>
                </a:lnTo>
                <a:cubicBezTo>
                  <a:pt x="10299" y="71"/>
                  <a:pt x="9275" y="1"/>
                  <a:pt x="82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-227611" y="-919373"/>
            <a:ext cx="1482170" cy="3811554"/>
          </a:xfrm>
          <a:custGeom>
            <a:avLst/>
            <a:gdLst/>
            <a:ahLst/>
            <a:cxnLst/>
            <a:rect l="l" t="t" r="r" b="b"/>
            <a:pathLst>
              <a:path w="12213" h="31407" extrusionOk="0">
                <a:moveTo>
                  <a:pt x="8155" y="0"/>
                </a:moveTo>
                <a:cubicBezTo>
                  <a:pt x="7982" y="0"/>
                  <a:pt x="7816" y="7"/>
                  <a:pt x="7637" y="7"/>
                </a:cubicBezTo>
                <a:cubicBezTo>
                  <a:pt x="7291" y="20"/>
                  <a:pt x="7003" y="32"/>
                  <a:pt x="6728" y="52"/>
                </a:cubicBezTo>
                <a:cubicBezTo>
                  <a:pt x="6600" y="64"/>
                  <a:pt x="6453" y="77"/>
                  <a:pt x="6305" y="90"/>
                </a:cubicBezTo>
                <a:cubicBezTo>
                  <a:pt x="6222" y="103"/>
                  <a:pt x="6139" y="109"/>
                  <a:pt x="6049" y="116"/>
                </a:cubicBezTo>
                <a:cubicBezTo>
                  <a:pt x="5755" y="135"/>
                  <a:pt x="5448" y="148"/>
                  <a:pt x="5204" y="154"/>
                </a:cubicBezTo>
                <a:lnTo>
                  <a:pt x="5000" y="160"/>
                </a:lnTo>
                <a:cubicBezTo>
                  <a:pt x="4628" y="167"/>
                  <a:pt x="4238" y="186"/>
                  <a:pt x="3841" y="224"/>
                </a:cubicBezTo>
                <a:cubicBezTo>
                  <a:pt x="3617" y="250"/>
                  <a:pt x="3432" y="276"/>
                  <a:pt x="3272" y="308"/>
                </a:cubicBezTo>
                <a:cubicBezTo>
                  <a:pt x="3092" y="340"/>
                  <a:pt x="2913" y="384"/>
                  <a:pt x="2734" y="436"/>
                </a:cubicBezTo>
                <a:cubicBezTo>
                  <a:pt x="2542" y="487"/>
                  <a:pt x="2363" y="557"/>
                  <a:pt x="2183" y="647"/>
                </a:cubicBezTo>
                <a:cubicBezTo>
                  <a:pt x="2036" y="717"/>
                  <a:pt x="1889" y="800"/>
                  <a:pt x="1755" y="903"/>
                </a:cubicBezTo>
                <a:cubicBezTo>
                  <a:pt x="1665" y="960"/>
                  <a:pt x="1588" y="1031"/>
                  <a:pt x="1511" y="1101"/>
                </a:cubicBezTo>
                <a:cubicBezTo>
                  <a:pt x="1460" y="1152"/>
                  <a:pt x="1396" y="1210"/>
                  <a:pt x="1345" y="1268"/>
                </a:cubicBezTo>
                <a:cubicBezTo>
                  <a:pt x="1223" y="1402"/>
                  <a:pt x="1115" y="1549"/>
                  <a:pt x="1025" y="1709"/>
                </a:cubicBezTo>
                <a:cubicBezTo>
                  <a:pt x="955" y="1831"/>
                  <a:pt x="897" y="1953"/>
                  <a:pt x="839" y="2087"/>
                </a:cubicBezTo>
                <a:cubicBezTo>
                  <a:pt x="775" y="2228"/>
                  <a:pt x="731" y="2343"/>
                  <a:pt x="692" y="2458"/>
                </a:cubicBezTo>
                <a:cubicBezTo>
                  <a:pt x="609" y="2695"/>
                  <a:pt x="539" y="2945"/>
                  <a:pt x="481" y="3194"/>
                </a:cubicBezTo>
                <a:cubicBezTo>
                  <a:pt x="411" y="3501"/>
                  <a:pt x="353" y="3809"/>
                  <a:pt x="315" y="4109"/>
                </a:cubicBezTo>
                <a:cubicBezTo>
                  <a:pt x="276" y="4385"/>
                  <a:pt x="244" y="4660"/>
                  <a:pt x="225" y="4929"/>
                </a:cubicBezTo>
                <a:cubicBezTo>
                  <a:pt x="174" y="5543"/>
                  <a:pt x="148" y="6177"/>
                  <a:pt x="129" y="6721"/>
                </a:cubicBezTo>
                <a:lnTo>
                  <a:pt x="110" y="7310"/>
                </a:lnTo>
                <a:lnTo>
                  <a:pt x="110" y="7386"/>
                </a:lnTo>
                <a:cubicBezTo>
                  <a:pt x="97" y="7860"/>
                  <a:pt x="78" y="8340"/>
                  <a:pt x="65" y="8820"/>
                </a:cubicBezTo>
                <a:cubicBezTo>
                  <a:pt x="33" y="10062"/>
                  <a:pt x="14" y="11284"/>
                  <a:pt x="1" y="12449"/>
                </a:cubicBezTo>
                <a:cubicBezTo>
                  <a:pt x="116" y="12577"/>
                  <a:pt x="238" y="12692"/>
                  <a:pt x="359" y="12808"/>
                </a:cubicBezTo>
                <a:cubicBezTo>
                  <a:pt x="897" y="13294"/>
                  <a:pt x="1499" y="13716"/>
                  <a:pt x="2139" y="14056"/>
                </a:cubicBezTo>
                <a:cubicBezTo>
                  <a:pt x="3016" y="14523"/>
                  <a:pt x="3944" y="14868"/>
                  <a:pt x="4904" y="15099"/>
                </a:cubicBezTo>
                <a:cubicBezTo>
                  <a:pt x="4980" y="15118"/>
                  <a:pt x="5051" y="15131"/>
                  <a:pt x="5121" y="15144"/>
                </a:cubicBezTo>
                <a:cubicBezTo>
                  <a:pt x="5128" y="15355"/>
                  <a:pt x="5128" y="15560"/>
                  <a:pt x="5128" y="15764"/>
                </a:cubicBezTo>
                <a:cubicBezTo>
                  <a:pt x="5121" y="16148"/>
                  <a:pt x="5108" y="16526"/>
                  <a:pt x="5076" y="16910"/>
                </a:cubicBezTo>
                <a:cubicBezTo>
                  <a:pt x="5019" y="17646"/>
                  <a:pt x="4929" y="18376"/>
                  <a:pt x="4801" y="19099"/>
                </a:cubicBezTo>
                <a:cubicBezTo>
                  <a:pt x="4699" y="19733"/>
                  <a:pt x="4558" y="20360"/>
                  <a:pt x="4404" y="20981"/>
                </a:cubicBezTo>
                <a:cubicBezTo>
                  <a:pt x="4251" y="21595"/>
                  <a:pt x="4059" y="22203"/>
                  <a:pt x="3848" y="22798"/>
                </a:cubicBezTo>
                <a:cubicBezTo>
                  <a:pt x="3796" y="22952"/>
                  <a:pt x="3739" y="23106"/>
                  <a:pt x="3681" y="23253"/>
                </a:cubicBezTo>
                <a:cubicBezTo>
                  <a:pt x="3464" y="23835"/>
                  <a:pt x="3214" y="24399"/>
                  <a:pt x="2932" y="24949"/>
                </a:cubicBezTo>
                <a:cubicBezTo>
                  <a:pt x="2664" y="25474"/>
                  <a:pt x="2363" y="25973"/>
                  <a:pt x="2036" y="26453"/>
                </a:cubicBezTo>
                <a:cubicBezTo>
                  <a:pt x="1902" y="26645"/>
                  <a:pt x="1761" y="26837"/>
                  <a:pt x="1614" y="27023"/>
                </a:cubicBezTo>
                <a:cubicBezTo>
                  <a:pt x="1588" y="27042"/>
                  <a:pt x="1588" y="27080"/>
                  <a:pt x="1614" y="27099"/>
                </a:cubicBezTo>
                <a:cubicBezTo>
                  <a:pt x="1623" y="27112"/>
                  <a:pt x="1638" y="27119"/>
                  <a:pt x="1652" y="27119"/>
                </a:cubicBezTo>
                <a:cubicBezTo>
                  <a:pt x="1667" y="27119"/>
                  <a:pt x="1681" y="27112"/>
                  <a:pt x="1691" y="27099"/>
                </a:cubicBezTo>
                <a:cubicBezTo>
                  <a:pt x="2132" y="26549"/>
                  <a:pt x="2523" y="25967"/>
                  <a:pt x="2862" y="25352"/>
                </a:cubicBezTo>
                <a:cubicBezTo>
                  <a:pt x="3163" y="24815"/>
                  <a:pt x="3432" y="24264"/>
                  <a:pt x="3668" y="23701"/>
                </a:cubicBezTo>
                <a:cubicBezTo>
                  <a:pt x="3796" y="23406"/>
                  <a:pt x="3912" y="23112"/>
                  <a:pt x="4020" y="22818"/>
                </a:cubicBezTo>
                <a:cubicBezTo>
                  <a:pt x="4129" y="22517"/>
                  <a:pt x="4232" y="22216"/>
                  <a:pt x="4334" y="21909"/>
                </a:cubicBezTo>
                <a:cubicBezTo>
                  <a:pt x="4532" y="21301"/>
                  <a:pt x="4705" y="20674"/>
                  <a:pt x="4846" y="20053"/>
                </a:cubicBezTo>
                <a:cubicBezTo>
                  <a:pt x="4987" y="19438"/>
                  <a:pt x="5108" y="18811"/>
                  <a:pt x="5198" y="18184"/>
                </a:cubicBezTo>
                <a:cubicBezTo>
                  <a:pt x="5288" y="17576"/>
                  <a:pt x="5358" y="16961"/>
                  <a:pt x="5396" y="16347"/>
                </a:cubicBezTo>
                <a:cubicBezTo>
                  <a:pt x="5422" y="15969"/>
                  <a:pt x="5435" y="15592"/>
                  <a:pt x="5435" y="15208"/>
                </a:cubicBezTo>
                <a:cubicBezTo>
                  <a:pt x="6144" y="15346"/>
                  <a:pt x="6859" y="15418"/>
                  <a:pt x="7578" y="15418"/>
                </a:cubicBezTo>
                <a:cubicBezTo>
                  <a:pt x="7689" y="15418"/>
                  <a:pt x="7800" y="15416"/>
                  <a:pt x="7912" y="15412"/>
                </a:cubicBezTo>
                <a:cubicBezTo>
                  <a:pt x="8104" y="15406"/>
                  <a:pt x="8302" y="15393"/>
                  <a:pt x="8501" y="15374"/>
                </a:cubicBezTo>
                <a:cubicBezTo>
                  <a:pt x="8507" y="15496"/>
                  <a:pt x="8520" y="15617"/>
                  <a:pt x="8520" y="15745"/>
                </a:cubicBezTo>
                <a:cubicBezTo>
                  <a:pt x="8526" y="16091"/>
                  <a:pt x="8520" y="16430"/>
                  <a:pt x="8494" y="16776"/>
                </a:cubicBezTo>
                <a:cubicBezTo>
                  <a:pt x="8424" y="17653"/>
                  <a:pt x="8277" y="18523"/>
                  <a:pt x="8053" y="19374"/>
                </a:cubicBezTo>
                <a:cubicBezTo>
                  <a:pt x="8046" y="19413"/>
                  <a:pt x="8065" y="19445"/>
                  <a:pt x="8104" y="19451"/>
                </a:cubicBezTo>
                <a:cubicBezTo>
                  <a:pt x="8108" y="19452"/>
                  <a:pt x="8112" y="19452"/>
                  <a:pt x="8116" y="19452"/>
                </a:cubicBezTo>
                <a:cubicBezTo>
                  <a:pt x="8144" y="19452"/>
                  <a:pt x="8169" y="19433"/>
                  <a:pt x="8181" y="19400"/>
                </a:cubicBezTo>
                <a:cubicBezTo>
                  <a:pt x="8277" y="19022"/>
                  <a:pt x="8373" y="18638"/>
                  <a:pt x="8449" y="18248"/>
                </a:cubicBezTo>
                <a:cubicBezTo>
                  <a:pt x="8571" y="17659"/>
                  <a:pt x="8661" y="17070"/>
                  <a:pt x="8712" y="16469"/>
                </a:cubicBezTo>
                <a:cubicBezTo>
                  <a:pt x="8731" y="16174"/>
                  <a:pt x="8750" y="15873"/>
                  <a:pt x="8750" y="15572"/>
                </a:cubicBezTo>
                <a:lnTo>
                  <a:pt x="8750" y="15348"/>
                </a:lnTo>
                <a:cubicBezTo>
                  <a:pt x="8859" y="15336"/>
                  <a:pt x="8961" y="15316"/>
                  <a:pt x="9070" y="15304"/>
                </a:cubicBezTo>
                <a:cubicBezTo>
                  <a:pt x="9429" y="15246"/>
                  <a:pt x="9781" y="15169"/>
                  <a:pt x="10126" y="15060"/>
                </a:cubicBezTo>
                <a:cubicBezTo>
                  <a:pt x="10133" y="15169"/>
                  <a:pt x="10139" y="15272"/>
                  <a:pt x="10139" y="15374"/>
                </a:cubicBezTo>
                <a:cubicBezTo>
                  <a:pt x="10146" y="15700"/>
                  <a:pt x="10133" y="16027"/>
                  <a:pt x="10107" y="16347"/>
                </a:cubicBezTo>
                <a:cubicBezTo>
                  <a:pt x="10107" y="16398"/>
                  <a:pt x="10101" y="16456"/>
                  <a:pt x="10094" y="16507"/>
                </a:cubicBezTo>
                <a:cubicBezTo>
                  <a:pt x="9998" y="17493"/>
                  <a:pt x="9819" y="18465"/>
                  <a:pt x="9563" y="19419"/>
                </a:cubicBezTo>
                <a:cubicBezTo>
                  <a:pt x="9435" y="19886"/>
                  <a:pt x="9301" y="20347"/>
                  <a:pt x="9160" y="20808"/>
                </a:cubicBezTo>
                <a:cubicBezTo>
                  <a:pt x="9025" y="21243"/>
                  <a:pt x="8885" y="21678"/>
                  <a:pt x="8737" y="22114"/>
                </a:cubicBezTo>
                <a:cubicBezTo>
                  <a:pt x="8590" y="22517"/>
                  <a:pt x="8437" y="22920"/>
                  <a:pt x="8270" y="23310"/>
                </a:cubicBezTo>
                <a:cubicBezTo>
                  <a:pt x="7893" y="24200"/>
                  <a:pt x="7464" y="25058"/>
                  <a:pt x="6990" y="25896"/>
                </a:cubicBezTo>
                <a:cubicBezTo>
                  <a:pt x="6753" y="26312"/>
                  <a:pt x="6504" y="26722"/>
                  <a:pt x="6254" y="27119"/>
                </a:cubicBezTo>
                <a:cubicBezTo>
                  <a:pt x="5998" y="27515"/>
                  <a:pt x="5736" y="27912"/>
                  <a:pt x="5467" y="28296"/>
                </a:cubicBezTo>
                <a:cubicBezTo>
                  <a:pt x="5102" y="28815"/>
                  <a:pt x="4724" y="29327"/>
                  <a:pt x="4334" y="29832"/>
                </a:cubicBezTo>
                <a:cubicBezTo>
                  <a:pt x="3950" y="30332"/>
                  <a:pt x="3553" y="30824"/>
                  <a:pt x="3150" y="31304"/>
                </a:cubicBezTo>
                <a:cubicBezTo>
                  <a:pt x="3124" y="31330"/>
                  <a:pt x="3124" y="31369"/>
                  <a:pt x="3150" y="31388"/>
                </a:cubicBezTo>
                <a:cubicBezTo>
                  <a:pt x="3163" y="31401"/>
                  <a:pt x="3179" y="31407"/>
                  <a:pt x="3194" y="31407"/>
                </a:cubicBezTo>
                <a:cubicBezTo>
                  <a:pt x="3209" y="31407"/>
                  <a:pt x="3224" y="31401"/>
                  <a:pt x="3233" y="31388"/>
                </a:cubicBezTo>
                <a:cubicBezTo>
                  <a:pt x="3572" y="30984"/>
                  <a:pt x="3905" y="30575"/>
                  <a:pt x="4232" y="30165"/>
                </a:cubicBezTo>
                <a:cubicBezTo>
                  <a:pt x="5422" y="28668"/>
                  <a:pt x="6529" y="27099"/>
                  <a:pt x="7451" y="25429"/>
                </a:cubicBezTo>
                <a:cubicBezTo>
                  <a:pt x="7918" y="24584"/>
                  <a:pt x="8334" y="23714"/>
                  <a:pt x="8693" y="22818"/>
                </a:cubicBezTo>
                <a:cubicBezTo>
                  <a:pt x="8872" y="22370"/>
                  <a:pt x="9038" y="21915"/>
                  <a:pt x="9192" y="21461"/>
                </a:cubicBezTo>
                <a:cubicBezTo>
                  <a:pt x="9345" y="21019"/>
                  <a:pt x="9486" y="20571"/>
                  <a:pt x="9621" y="20123"/>
                </a:cubicBezTo>
                <a:cubicBezTo>
                  <a:pt x="9915" y="19182"/>
                  <a:pt x="10139" y="18216"/>
                  <a:pt x="10299" y="17243"/>
                </a:cubicBezTo>
                <a:cubicBezTo>
                  <a:pt x="10370" y="16763"/>
                  <a:pt x="10421" y="16277"/>
                  <a:pt x="10440" y="15790"/>
                </a:cubicBezTo>
                <a:cubicBezTo>
                  <a:pt x="10453" y="15515"/>
                  <a:pt x="10446" y="15240"/>
                  <a:pt x="10434" y="14964"/>
                </a:cubicBezTo>
                <a:cubicBezTo>
                  <a:pt x="10613" y="14900"/>
                  <a:pt x="10792" y="14830"/>
                  <a:pt x="10971" y="14747"/>
                </a:cubicBezTo>
                <a:cubicBezTo>
                  <a:pt x="11227" y="14632"/>
                  <a:pt x="11483" y="14497"/>
                  <a:pt x="11720" y="14344"/>
                </a:cubicBezTo>
                <a:cubicBezTo>
                  <a:pt x="11771" y="14312"/>
                  <a:pt x="11822" y="14280"/>
                  <a:pt x="11867" y="14248"/>
                </a:cubicBezTo>
                <a:cubicBezTo>
                  <a:pt x="11880" y="14158"/>
                  <a:pt x="11886" y="14062"/>
                  <a:pt x="11893" y="13972"/>
                </a:cubicBezTo>
                <a:lnTo>
                  <a:pt x="11899" y="13928"/>
                </a:lnTo>
                <a:lnTo>
                  <a:pt x="11899" y="13889"/>
                </a:lnTo>
                <a:lnTo>
                  <a:pt x="11899" y="13838"/>
                </a:lnTo>
                <a:lnTo>
                  <a:pt x="11899" y="13774"/>
                </a:lnTo>
                <a:cubicBezTo>
                  <a:pt x="11989" y="12686"/>
                  <a:pt x="12046" y="11854"/>
                  <a:pt x="12091" y="11073"/>
                </a:cubicBezTo>
                <a:cubicBezTo>
                  <a:pt x="12155" y="10036"/>
                  <a:pt x="12187" y="9121"/>
                  <a:pt x="12200" y="8276"/>
                </a:cubicBezTo>
                <a:cubicBezTo>
                  <a:pt x="12213" y="7252"/>
                  <a:pt x="12200" y="6337"/>
                  <a:pt x="12155" y="5473"/>
                </a:cubicBezTo>
                <a:cubicBezTo>
                  <a:pt x="12098" y="4487"/>
                  <a:pt x="12014" y="3610"/>
                  <a:pt x="11886" y="2785"/>
                </a:cubicBezTo>
                <a:cubicBezTo>
                  <a:pt x="11816" y="2311"/>
                  <a:pt x="11739" y="1882"/>
                  <a:pt x="11650" y="1485"/>
                </a:cubicBezTo>
                <a:cubicBezTo>
                  <a:pt x="11554" y="1050"/>
                  <a:pt x="11445" y="628"/>
                  <a:pt x="11330" y="237"/>
                </a:cubicBezTo>
                <a:cubicBezTo>
                  <a:pt x="11323" y="224"/>
                  <a:pt x="11317" y="205"/>
                  <a:pt x="11304" y="199"/>
                </a:cubicBezTo>
                <a:cubicBezTo>
                  <a:pt x="11298" y="173"/>
                  <a:pt x="11278" y="154"/>
                  <a:pt x="11253" y="148"/>
                </a:cubicBezTo>
                <a:lnTo>
                  <a:pt x="11189" y="141"/>
                </a:lnTo>
                <a:lnTo>
                  <a:pt x="11163" y="141"/>
                </a:lnTo>
                <a:cubicBezTo>
                  <a:pt x="10178" y="77"/>
                  <a:pt x="9160" y="0"/>
                  <a:pt x="8155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13402" y="3155403"/>
            <a:ext cx="309347" cy="1198551"/>
          </a:xfrm>
          <a:custGeom>
            <a:avLst/>
            <a:gdLst/>
            <a:ahLst/>
            <a:cxnLst/>
            <a:rect l="l" t="t" r="r" b="b"/>
            <a:pathLst>
              <a:path w="2549" h="9876" extrusionOk="0">
                <a:moveTo>
                  <a:pt x="97" y="1"/>
                </a:moveTo>
                <a:cubicBezTo>
                  <a:pt x="84" y="1"/>
                  <a:pt x="70" y="4"/>
                  <a:pt x="58" y="12"/>
                </a:cubicBezTo>
                <a:cubicBezTo>
                  <a:pt x="14" y="38"/>
                  <a:pt x="1" y="89"/>
                  <a:pt x="26" y="134"/>
                </a:cubicBezTo>
                <a:cubicBezTo>
                  <a:pt x="314" y="646"/>
                  <a:pt x="577" y="1171"/>
                  <a:pt x="807" y="1715"/>
                </a:cubicBezTo>
                <a:lnTo>
                  <a:pt x="807" y="1721"/>
                </a:lnTo>
                <a:cubicBezTo>
                  <a:pt x="807" y="1728"/>
                  <a:pt x="814" y="1734"/>
                  <a:pt x="814" y="1741"/>
                </a:cubicBezTo>
                <a:lnTo>
                  <a:pt x="814" y="1734"/>
                </a:lnTo>
                <a:cubicBezTo>
                  <a:pt x="935" y="2022"/>
                  <a:pt x="1050" y="2310"/>
                  <a:pt x="1153" y="2598"/>
                </a:cubicBezTo>
                <a:cubicBezTo>
                  <a:pt x="1607" y="3833"/>
                  <a:pt x="1927" y="5113"/>
                  <a:pt x="2113" y="6413"/>
                </a:cubicBezTo>
                <a:cubicBezTo>
                  <a:pt x="2183" y="6970"/>
                  <a:pt x="2228" y="7533"/>
                  <a:pt x="2241" y="8096"/>
                </a:cubicBezTo>
                <a:cubicBezTo>
                  <a:pt x="2247" y="8371"/>
                  <a:pt x="2241" y="8646"/>
                  <a:pt x="2228" y="8922"/>
                </a:cubicBezTo>
                <a:cubicBezTo>
                  <a:pt x="2222" y="9056"/>
                  <a:pt x="2215" y="9197"/>
                  <a:pt x="2209" y="9331"/>
                </a:cubicBezTo>
                <a:cubicBezTo>
                  <a:pt x="2202" y="9395"/>
                  <a:pt x="2196" y="9466"/>
                  <a:pt x="2190" y="9530"/>
                </a:cubicBezTo>
                <a:cubicBezTo>
                  <a:pt x="2183" y="9600"/>
                  <a:pt x="2183" y="9664"/>
                  <a:pt x="2170" y="9728"/>
                </a:cubicBezTo>
                <a:cubicBezTo>
                  <a:pt x="2170" y="9767"/>
                  <a:pt x="2190" y="9805"/>
                  <a:pt x="2215" y="9837"/>
                </a:cubicBezTo>
                <a:cubicBezTo>
                  <a:pt x="2247" y="9863"/>
                  <a:pt x="2279" y="9875"/>
                  <a:pt x="2324" y="9875"/>
                </a:cubicBezTo>
                <a:cubicBezTo>
                  <a:pt x="2362" y="9875"/>
                  <a:pt x="2401" y="9863"/>
                  <a:pt x="2426" y="9837"/>
                </a:cubicBezTo>
                <a:cubicBezTo>
                  <a:pt x="2446" y="9818"/>
                  <a:pt x="2458" y="9792"/>
                  <a:pt x="2465" y="9767"/>
                </a:cubicBezTo>
                <a:cubicBezTo>
                  <a:pt x="2465" y="9754"/>
                  <a:pt x="2465" y="9741"/>
                  <a:pt x="2471" y="9728"/>
                </a:cubicBezTo>
                <a:cubicBezTo>
                  <a:pt x="2478" y="9715"/>
                  <a:pt x="2471" y="9722"/>
                  <a:pt x="2471" y="9715"/>
                </a:cubicBezTo>
                <a:cubicBezTo>
                  <a:pt x="2484" y="9626"/>
                  <a:pt x="2497" y="9530"/>
                  <a:pt x="2503" y="9440"/>
                </a:cubicBezTo>
                <a:cubicBezTo>
                  <a:pt x="2510" y="9344"/>
                  <a:pt x="2522" y="9255"/>
                  <a:pt x="2522" y="9165"/>
                </a:cubicBezTo>
                <a:cubicBezTo>
                  <a:pt x="2535" y="8973"/>
                  <a:pt x="2542" y="8781"/>
                  <a:pt x="2548" y="8582"/>
                </a:cubicBezTo>
                <a:cubicBezTo>
                  <a:pt x="2548" y="8198"/>
                  <a:pt x="2535" y="7808"/>
                  <a:pt x="2503" y="7424"/>
                </a:cubicBezTo>
                <a:cubicBezTo>
                  <a:pt x="2452" y="6765"/>
                  <a:pt x="2356" y="6112"/>
                  <a:pt x="2222" y="5466"/>
                </a:cubicBezTo>
                <a:cubicBezTo>
                  <a:pt x="2087" y="4819"/>
                  <a:pt x="1914" y="4173"/>
                  <a:pt x="1710" y="3545"/>
                </a:cubicBezTo>
                <a:cubicBezTo>
                  <a:pt x="1511" y="2918"/>
                  <a:pt x="1281" y="2310"/>
                  <a:pt x="1012" y="1709"/>
                </a:cubicBezTo>
                <a:cubicBezTo>
                  <a:pt x="762" y="1145"/>
                  <a:pt x="481" y="588"/>
                  <a:pt x="174" y="44"/>
                </a:cubicBezTo>
                <a:cubicBezTo>
                  <a:pt x="156" y="18"/>
                  <a:pt x="126" y="1"/>
                  <a:pt x="97" y="1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15708" y="3420930"/>
            <a:ext cx="118205" cy="995152"/>
          </a:xfrm>
          <a:custGeom>
            <a:avLst/>
            <a:gdLst/>
            <a:ahLst/>
            <a:cxnLst/>
            <a:rect l="l" t="t" r="r" b="b"/>
            <a:pathLst>
              <a:path w="974" h="8200" extrusionOk="0">
                <a:moveTo>
                  <a:pt x="27" y="1"/>
                </a:moveTo>
                <a:cubicBezTo>
                  <a:pt x="14" y="7"/>
                  <a:pt x="1" y="20"/>
                  <a:pt x="7" y="39"/>
                </a:cubicBezTo>
                <a:cubicBezTo>
                  <a:pt x="14" y="77"/>
                  <a:pt x="20" y="109"/>
                  <a:pt x="33" y="148"/>
                </a:cubicBezTo>
                <a:cubicBezTo>
                  <a:pt x="244" y="1159"/>
                  <a:pt x="443" y="2177"/>
                  <a:pt x="577" y="3201"/>
                </a:cubicBezTo>
                <a:lnTo>
                  <a:pt x="577" y="3188"/>
                </a:lnTo>
                <a:cubicBezTo>
                  <a:pt x="660" y="3783"/>
                  <a:pt x="718" y="4385"/>
                  <a:pt x="756" y="4986"/>
                </a:cubicBezTo>
                <a:cubicBezTo>
                  <a:pt x="782" y="5498"/>
                  <a:pt x="795" y="6017"/>
                  <a:pt x="788" y="6529"/>
                </a:cubicBezTo>
                <a:cubicBezTo>
                  <a:pt x="782" y="6785"/>
                  <a:pt x="769" y="7041"/>
                  <a:pt x="750" y="7303"/>
                </a:cubicBezTo>
                <a:cubicBezTo>
                  <a:pt x="737" y="7566"/>
                  <a:pt x="711" y="7828"/>
                  <a:pt x="686" y="8091"/>
                </a:cubicBezTo>
                <a:cubicBezTo>
                  <a:pt x="686" y="8116"/>
                  <a:pt x="699" y="8148"/>
                  <a:pt x="724" y="8167"/>
                </a:cubicBezTo>
                <a:cubicBezTo>
                  <a:pt x="743" y="8187"/>
                  <a:pt x="769" y="8199"/>
                  <a:pt x="801" y="8199"/>
                </a:cubicBezTo>
                <a:cubicBezTo>
                  <a:pt x="833" y="8199"/>
                  <a:pt x="859" y="8187"/>
                  <a:pt x="884" y="8167"/>
                </a:cubicBezTo>
                <a:cubicBezTo>
                  <a:pt x="897" y="8155"/>
                  <a:pt x="903" y="8135"/>
                  <a:pt x="910" y="8116"/>
                </a:cubicBezTo>
                <a:cubicBezTo>
                  <a:pt x="916" y="8103"/>
                  <a:pt x="916" y="8097"/>
                  <a:pt x="916" y="8084"/>
                </a:cubicBezTo>
                <a:cubicBezTo>
                  <a:pt x="948" y="7758"/>
                  <a:pt x="961" y="7431"/>
                  <a:pt x="967" y="7099"/>
                </a:cubicBezTo>
                <a:cubicBezTo>
                  <a:pt x="974" y="6778"/>
                  <a:pt x="974" y="6458"/>
                  <a:pt x="961" y="6138"/>
                </a:cubicBezTo>
                <a:cubicBezTo>
                  <a:pt x="948" y="5626"/>
                  <a:pt x="910" y="5114"/>
                  <a:pt x="859" y="4602"/>
                </a:cubicBezTo>
                <a:cubicBezTo>
                  <a:pt x="833" y="4346"/>
                  <a:pt x="801" y="4097"/>
                  <a:pt x="769" y="3841"/>
                </a:cubicBezTo>
                <a:cubicBezTo>
                  <a:pt x="731" y="3585"/>
                  <a:pt x="692" y="3322"/>
                  <a:pt x="654" y="3066"/>
                </a:cubicBezTo>
                <a:cubicBezTo>
                  <a:pt x="577" y="2561"/>
                  <a:pt x="487" y="2055"/>
                  <a:pt x="385" y="1549"/>
                </a:cubicBezTo>
                <a:cubicBezTo>
                  <a:pt x="283" y="1037"/>
                  <a:pt x="174" y="525"/>
                  <a:pt x="65" y="20"/>
                </a:cubicBezTo>
                <a:lnTo>
                  <a:pt x="65" y="20"/>
                </a:lnTo>
                <a:lnTo>
                  <a:pt x="71" y="26"/>
                </a:lnTo>
                <a:cubicBezTo>
                  <a:pt x="65" y="7"/>
                  <a:pt x="52" y="1"/>
                  <a:pt x="39" y="1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-279552" y="2930045"/>
            <a:ext cx="639324" cy="285924"/>
          </a:xfrm>
          <a:custGeom>
            <a:avLst/>
            <a:gdLst/>
            <a:ahLst/>
            <a:cxnLst/>
            <a:rect l="l" t="t" r="r" b="b"/>
            <a:pathLst>
              <a:path w="5268" h="2356" extrusionOk="0">
                <a:moveTo>
                  <a:pt x="909" y="1"/>
                </a:moveTo>
                <a:cubicBezTo>
                  <a:pt x="826" y="1"/>
                  <a:pt x="736" y="7"/>
                  <a:pt x="653" y="33"/>
                </a:cubicBezTo>
                <a:cubicBezTo>
                  <a:pt x="563" y="58"/>
                  <a:pt x="480" y="97"/>
                  <a:pt x="403" y="141"/>
                </a:cubicBezTo>
                <a:cubicBezTo>
                  <a:pt x="218" y="244"/>
                  <a:pt x="83" y="417"/>
                  <a:pt x="26" y="621"/>
                </a:cubicBezTo>
                <a:cubicBezTo>
                  <a:pt x="0" y="724"/>
                  <a:pt x="0" y="833"/>
                  <a:pt x="26" y="935"/>
                </a:cubicBezTo>
                <a:cubicBezTo>
                  <a:pt x="45" y="993"/>
                  <a:pt x="64" y="1044"/>
                  <a:pt x="90" y="1101"/>
                </a:cubicBezTo>
                <a:cubicBezTo>
                  <a:pt x="103" y="1127"/>
                  <a:pt x="122" y="1153"/>
                  <a:pt x="135" y="1178"/>
                </a:cubicBezTo>
                <a:lnTo>
                  <a:pt x="141" y="1185"/>
                </a:lnTo>
                <a:lnTo>
                  <a:pt x="147" y="1197"/>
                </a:lnTo>
                <a:cubicBezTo>
                  <a:pt x="147" y="1197"/>
                  <a:pt x="141" y="1204"/>
                  <a:pt x="141" y="1204"/>
                </a:cubicBezTo>
                <a:cubicBezTo>
                  <a:pt x="135" y="1217"/>
                  <a:pt x="135" y="1236"/>
                  <a:pt x="141" y="1249"/>
                </a:cubicBezTo>
                <a:cubicBezTo>
                  <a:pt x="147" y="1268"/>
                  <a:pt x="160" y="1274"/>
                  <a:pt x="173" y="1281"/>
                </a:cubicBezTo>
                <a:cubicBezTo>
                  <a:pt x="563" y="1498"/>
                  <a:pt x="960" y="1684"/>
                  <a:pt x="1376" y="1850"/>
                </a:cubicBezTo>
                <a:cubicBezTo>
                  <a:pt x="1805" y="2017"/>
                  <a:pt x="2253" y="2151"/>
                  <a:pt x="2707" y="2241"/>
                </a:cubicBezTo>
                <a:cubicBezTo>
                  <a:pt x="3066" y="2317"/>
                  <a:pt x="3431" y="2356"/>
                  <a:pt x="3796" y="2356"/>
                </a:cubicBezTo>
                <a:cubicBezTo>
                  <a:pt x="3879" y="2356"/>
                  <a:pt x="3962" y="2356"/>
                  <a:pt x="4045" y="2349"/>
                </a:cubicBezTo>
                <a:cubicBezTo>
                  <a:pt x="4141" y="2349"/>
                  <a:pt x="4237" y="2337"/>
                  <a:pt x="4333" y="2324"/>
                </a:cubicBezTo>
                <a:cubicBezTo>
                  <a:pt x="4416" y="2305"/>
                  <a:pt x="4500" y="2285"/>
                  <a:pt x="4583" y="2253"/>
                </a:cubicBezTo>
                <a:cubicBezTo>
                  <a:pt x="4660" y="2221"/>
                  <a:pt x="4736" y="2183"/>
                  <a:pt x="4813" y="2145"/>
                </a:cubicBezTo>
                <a:cubicBezTo>
                  <a:pt x="4877" y="2100"/>
                  <a:pt x="4948" y="2055"/>
                  <a:pt x="5005" y="2004"/>
                </a:cubicBezTo>
                <a:cubicBezTo>
                  <a:pt x="5120" y="1914"/>
                  <a:pt x="5204" y="1793"/>
                  <a:pt x="5248" y="1658"/>
                </a:cubicBezTo>
                <a:cubicBezTo>
                  <a:pt x="5261" y="1594"/>
                  <a:pt x="5268" y="1524"/>
                  <a:pt x="5261" y="1453"/>
                </a:cubicBezTo>
                <a:cubicBezTo>
                  <a:pt x="5248" y="1389"/>
                  <a:pt x="5223" y="1319"/>
                  <a:pt x="5178" y="1261"/>
                </a:cubicBezTo>
                <a:cubicBezTo>
                  <a:pt x="5127" y="1191"/>
                  <a:pt x="5069" y="1133"/>
                  <a:pt x="4992" y="1082"/>
                </a:cubicBezTo>
                <a:cubicBezTo>
                  <a:pt x="4909" y="1025"/>
                  <a:pt x="4820" y="980"/>
                  <a:pt x="4724" y="941"/>
                </a:cubicBezTo>
                <a:cubicBezTo>
                  <a:pt x="4628" y="903"/>
                  <a:pt x="4532" y="871"/>
                  <a:pt x="4436" y="845"/>
                </a:cubicBezTo>
                <a:cubicBezTo>
                  <a:pt x="4340" y="820"/>
                  <a:pt x="4244" y="801"/>
                  <a:pt x="4122" y="781"/>
                </a:cubicBezTo>
                <a:cubicBezTo>
                  <a:pt x="3988" y="756"/>
                  <a:pt x="3847" y="737"/>
                  <a:pt x="3712" y="717"/>
                </a:cubicBezTo>
                <a:cubicBezTo>
                  <a:pt x="3463" y="685"/>
                  <a:pt x="3220" y="647"/>
                  <a:pt x="2983" y="583"/>
                </a:cubicBezTo>
                <a:lnTo>
                  <a:pt x="2989" y="583"/>
                </a:lnTo>
                <a:cubicBezTo>
                  <a:pt x="2739" y="519"/>
                  <a:pt x="2496" y="423"/>
                  <a:pt x="2259" y="346"/>
                </a:cubicBezTo>
                <a:cubicBezTo>
                  <a:pt x="2048" y="269"/>
                  <a:pt x="1831" y="193"/>
                  <a:pt x="1613" y="129"/>
                </a:cubicBezTo>
                <a:cubicBezTo>
                  <a:pt x="1485" y="97"/>
                  <a:pt x="1370" y="65"/>
                  <a:pt x="1261" y="45"/>
                </a:cubicBezTo>
                <a:cubicBezTo>
                  <a:pt x="1203" y="33"/>
                  <a:pt x="1152" y="20"/>
                  <a:pt x="1095" y="13"/>
                </a:cubicBezTo>
                <a:cubicBezTo>
                  <a:pt x="1043" y="7"/>
                  <a:pt x="986" y="1"/>
                  <a:pt x="9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728658" y="-918644"/>
            <a:ext cx="1496126" cy="5571031"/>
          </a:xfrm>
          <a:custGeom>
            <a:avLst/>
            <a:gdLst/>
            <a:ahLst/>
            <a:cxnLst/>
            <a:rect l="l" t="t" r="r" b="b"/>
            <a:pathLst>
              <a:path w="12328" h="45905" extrusionOk="0">
                <a:moveTo>
                  <a:pt x="4058" y="1"/>
                </a:moveTo>
                <a:cubicBezTo>
                  <a:pt x="3053" y="1"/>
                  <a:pt x="2029" y="71"/>
                  <a:pt x="1043" y="135"/>
                </a:cubicBezTo>
                <a:lnTo>
                  <a:pt x="1024" y="135"/>
                </a:lnTo>
                <a:lnTo>
                  <a:pt x="960" y="142"/>
                </a:lnTo>
                <a:cubicBezTo>
                  <a:pt x="934" y="148"/>
                  <a:pt x="915" y="167"/>
                  <a:pt x="915" y="193"/>
                </a:cubicBezTo>
                <a:cubicBezTo>
                  <a:pt x="896" y="199"/>
                  <a:pt x="890" y="218"/>
                  <a:pt x="883" y="231"/>
                </a:cubicBezTo>
                <a:cubicBezTo>
                  <a:pt x="768" y="628"/>
                  <a:pt x="659" y="1044"/>
                  <a:pt x="563" y="1479"/>
                </a:cubicBezTo>
                <a:cubicBezTo>
                  <a:pt x="480" y="1876"/>
                  <a:pt x="397" y="2305"/>
                  <a:pt x="326" y="2785"/>
                </a:cubicBezTo>
                <a:cubicBezTo>
                  <a:pt x="198" y="3604"/>
                  <a:pt x="115" y="4481"/>
                  <a:pt x="58" y="5467"/>
                </a:cubicBezTo>
                <a:cubicBezTo>
                  <a:pt x="13" y="6324"/>
                  <a:pt x="0" y="7246"/>
                  <a:pt x="13" y="8264"/>
                </a:cubicBezTo>
                <a:cubicBezTo>
                  <a:pt x="26" y="9109"/>
                  <a:pt x="58" y="10024"/>
                  <a:pt x="122" y="11067"/>
                </a:cubicBezTo>
                <a:cubicBezTo>
                  <a:pt x="166" y="11848"/>
                  <a:pt x="224" y="12674"/>
                  <a:pt x="314" y="13762"/>
                </a:cubicBezTo>
                <a:lnTo>
                  <a:pt x="320" y="13832"/>
                </a:lnTo>
                <a:lnTo>
                  <a:pt x="320" y="13877"/>
                </a:lnTo>
                <a:lnTo>
                  <a:pt x="320" y="13922"/>
                </a:lnTo>
                <a:cubicBezTo>
                  <a:pt x="346" y="14299"/>
                  <a:pt x="378" y="14696"/>
                  <a:pt x="416" y="15080"/>
                </a:cubicBezTo>
                <a:cubicBezTo>
                  <a:pt x="454" y="15522"/>
                  <a:pt x="506" y="15982"/>
                  <a:pt x="557" y="16456"/>
                </a:cubicBezTo>
                <a:cubicBezTo>
                  <a:pt x="781" y="18344"/>
                  <a:pt x="1139" y="20220"/>
                  <a:pt x="1639" y="22056"/>
                </a:cubicBezTo>
                <a:cubicBezTo>
                  <a:pt x="1882" y="22952"/>
                  <a:pt x="2170" y="23829"/>
                  <a:pt x="2483" y="24668"/>
                </a:cubicBezTo>
                <a:cubicBezTo>
                  <a:pt x="2643" y="25090"/>
                  <a:pt x="2823" y="25513"/>
                  <a:pt x="3008" y="25935"/>
                </a:cubicBezTo>
                <a:cubicBezTo>
                  <a:pt x="3168" y="26293"/>
                  <a:pt x="3347" y="26671"/>
                  <a:pt x="3559" y="27093"/>
                </a:cubicBezTo>
                <a:cubicBezTo>
                  <a:pt x="3936" y="27842"/>
                  <a:pt x="4339" y="28553"/>
                  <a:pt x="4762" y="29218"/>
                </a:cubicBezTo>
                <a:cubicBezTo>
                  <a:pt x="5197" y="29897"/>
                  <a:pt x="5677" y="30543"/>
                  <a:pt x="6202" y="31158"/>
                </a:cubicBezTo>
                <a:cubicBezTo>
                  <a:pt x="6522" y="31535"/>
                  <a:pt x="6868" y="31900"/>
                  <a:pt x="7232" y="32233"/>
                </a:cubicBezTo>
                <a:cubicBezTo>
                  <a:pt x="7591" y="32566"/>
                  <a:pt x="7975" y="32873"/>
                  <a:pt x="8378" y="33155"/>
                </a:cubicBezTo>
                <a:cubicBezTo>
                  <a:pt x="7879" y="34134"/>
                  <a:pt x="7463" y="35158"/>
                  <a:pt x="7130" y="36214"/>
                </a:cubicBezTo>
                <a:cubicBezTo>
                  <a:pt x="6765" y="37379"/>
                  <a:pt x="6477" y="38569"/>
                  <a:pt x="6285" y="39773"/>
                </a:cubicBezTo>
                <a:cubicBezTo>
                  <a:pt x="6183" y="40381"/>
                  <a:pt x="6106" y="40989"/>
                  <a:pt x="6055" y="41597"/>
                </a:cubicBezTo>
                <a:cubicBezTo>
                  <a:pt x="6004" y="42198"/>
                  <a:pt x="5978" y="42794"/>
                  <a:pt x="5984" y="43376"/>
                </a:cubicBezTo>
                <a:cubicBezTo>
                  <a:pt x="5984" y="43818"/>
                  <a:pt x="6004" y="44259"/>
                  <a:pt x="6042" y="44688"/>
                </a:cubicBezTo>
                <a:cubicBezTo>
                  <a:pt x="6042" y="44701"/>
                  <a:pt x="6042" y="44720"/>
                  <a:pt x="6055" y="44733"/>
                </a:cubicBezTo>
                <a:cubicBezTo>
                  <a:pt x="6061" y="44739"/>
                  <a:pt x="6074" y="44752"/>
                  <a:pt x="6087" y="44752"/>
                </a:cubicBezTo>
                <a:cubicBezTo>
                  <a:pt x="6093" y="44752"/>
                  <a:pt x="6100" y="44746"/>
                  <a:pt x="6106" y="44746"/>
                </a:cubicBezTo>
                <a:cubicBezTo>
                  <a:pt x="6100" y="44765"/>
                  <a:pt x="6106" y="44790"/>
                  <a:pt x="6125" y="44810"/>
                </a:cubicBezTo>
                <a:lnTo>
                  <a:pt x="6138" y="44822"/>
                </a:lnTo>
                <a:lnTo>
                  <a:pt x="6176" y="44848"/>
                </a:lnTo>
                <a:cubicBezTo>
                  <a:pt x="6208" y="44874"/>
                  <a:pt x="6247" y="44899"/>
                  <a:pt x="6279" y="44925"/>
                </a:cubicBezTo>
                <a:cubicBezTo>
                  <a:pt x="6311" y="44944"/>
                  <a:pt x="6343" y="44957"/>
                  <a:pt x="6375" y="44976"/>
                </a:cubicBezTo>
                <a:lnTo>
                  <a:pt x="6381" y="44976"/>
                </a:lnTo>
                <a:lnTo>
                  <a:pt x="6400" y="44989"/>
                </a:lnTo>
                <a:cubicBezTo>
                  <a:pt x="6452" y="45014"/>
                  <a:pt x="6503" y="45034"/>
                  <a:pt x="6554" y="45053"/>
                </a:cubicBezTo>
                <a:lnTo>
                  <a:pt x="6567" y="45059"/>
                </a:lnTo>
                <a:cubicBezTo>
                  <a:pt x="6618" y="45078"/>
                  <a:pt x="6663" y="45098"/>
                  <a:pt x="6714" y="45110"/>
                </a:cubicBezTo>
                <a:lnTo>
                  <a:pt x="6740" y="45123"/>
                </a:lnTo>
                <a:cubicBezTo>
                  <a:pt x="6823" y="45149"/>
                  <a:pt x="6900" y="45168"/>
                  <a:pt x="6970" y="45187"/>
                </a:cubicBezTo>
                <a:lnTo>
                  <a:pt x="6996" y="45194"/>
                </a:lnTo>
                <a:lnTo>
                  <a:pt x="7098" y="45219"/>
                </a:lnTo>
                <a:cubicBezTo>
                  <a:pt x="7156" y="45238"/>
                  <a:pt x="7213" y="45258"/>
                  <a:pt x="7271" y="45270"/>
                </a:cubicBezTo>
                <a:cubicBezTo>
                  <a:pt x="7328" y="45290"/>
                  <a:pt x="7380" y="45309"/>
                  <a:pt x="7437" y="45334"/>
                </a:cubicBezTo>
                <a:lnTo>
                  <a:pt x="7463" y="45341"/>
                </a:lnTo>
                <a:cubicBezTo>
                  <a:pt x="7840" y="45482"/>
                  <a:pt x="8160" y="45590"/>
                  <a:pt x="8468" y="45680"/>
                </a:cubicBezTo>
                <a:cubicBezTo>
                  <a:pt x="8826" y="45782"/>
                  <a:pt x="9191" y="45853"/>
                  <a:pt x="9562" y="45885"/>
                </a:cubicBezTo>
                <a:cubicBezTo>
                  <a:pt x="9671" y="45898"/>
                  <a:pt x="9780" y="45904"/>
                  <a:pt x="9889" y="45904"/>
                </a:cubicBezTo>
                <a:cubicBezTo>
                  <a:pt x="9953" y="45904"/>
                  <a:pt x="10023" y="45904"/>
                  <a:pt x="10100" y="45898"/>
                </a:cubicBezTo>
                <a:cubicBezTo>
                  <a:pt x="10279" y="45885"/>
                  <a:pt x="10452" y="45859"/>
                  <a:pt x="10625" y="45814"/>
                </a:cubicBezTo>
                <a:cubicBezTo>
                  <a:pt x="10708" y="45789"/>
                  <a:pt x="10791" y="45763"/>
                  <a:pt x="10868" y="45731"/>
                </a:cubicBezTo>
                <a:cubicBezTo>
                  <a:pt x="10938" y="45706"/>
                  <a:pt x="11002" y="45674"/>
                  <a:pt x="11073" y="45635"/>
                </a:cubicBezTo>
                <a:cubicBezTo>
                  <a:pt x="11111" y="45610"/>
                  <a:pt x="11149" y="45590"/>
                  <a:pt x="11181" y="45565"/>
                </a:cubicBezTo>
                <a:cubicBezTo>
                  <a:pt x="11220" y="45546"/>
                  <a:pt x="11258" y="45520"/>
                  <a:pt x="11290" y="45494"/>
                </a:cubicBezTo>
                <a:cubicBezTo>
                  <a:pt x="11367" y="45437"/>
                  <a:pt x="11437" y="45373"/>
                  <a:pt x="11508" y="45309"/>
                </a:cubicBezTo>
                <a:cubicBezTo>
                  <a:pt x="11540" y="45270"/>
                  <a:pt x="11572" y="45238"/>
                  <a:pt x="11604" y="45206"/>
                </a:cubicBezTo>
                <a:cubicBezTo>
                  <a:pt x="11636" y="45168"/>
                  <a:pt x="11655" y="45136"/>
                  <a:pt x="11687" y="45098"/>
                </a:cubicBezTo>
                <a:lnTo>
                  <a:pt x="11693" y="45091"/>
                </a:lnTo>
                <a:cubicBezTo>
                  <a:pt x="11745" y="45021"/>
                  <a:pt x="11796" y="44944"/>
                  <a:pt x="11841" y="44867"/>
                </a:cubicBezTo>
                <a:cubicBezTo>
                  <a:pt x="11866" y="44822"/>
                  <a:pt x="11892" y="44778"/>
                  <a:pt x="11917" y="44726"/>
                </a:cubicBezTo>
                <a:cubicBezTo>
                  <a:pt x="11943" y="44682"/>
                  <a:pt x="11969" y="44618"/>
                  <a:pt x="11988" y="44566"/>
                </a:cubicBezTo>
                <a:cubicBezTo>
                  <a:pt x="12039" y="44451"/>
                  <a:pt x="12077" y="44336"/>
                  <a:pt x="12116" y="44214"/>
                </a:cubicBezTo>
                <a:cubicBezTo>
                  <a:pt x="12154" y="44086"/>
                  <a:pt x="12180" y="43958"/>
                  <a:pt x="12199" y="43843"/>
                </a:cubicBezTo>
                <a:cubicBezTo>
                  <a:pt x="12225" y="43709"/>
                  <a:pt x="12244" y="43568"/>
                  <a:pt x="12257" y="43453"/>
                </a:cubicBezTo>
                <a:cubicBezTo>
                  <a:pt x="12289" y="43216"/>
                  <a:pt x="12308" y="42954"/>
                  <a:pt x="12314" y="42614"/>
                </a:cubicBezTo>
                <a:cubicBezTo>
                  <a:pt x="12321" y="42326"/>
                  <a:pt x="12314" y="42025"/>
                  <a:pt x="12314" y="41776"/>
                </a:cubicBezTo>
                <a:cubicBezTo>
                  <a:pt x="12314" y="41629"/>
                  <a:pt x="12308" y="41488"/>
                  <a:pt x="12302" y="41341"/>
                </a:cubicBezTo>
                <a:lnTo>
                  <a:pt x="12302" y="41270"/>
                </a:lnTo>
                <a:cubicBezTo>
                  <a:pt x="12295" y="41149"/>
                  <a:pt x="12295" y="41027"/>
                  <a:pt x="12289" y="40905"/>
                </a:cubicBezTo>
                <a:cubicBezTo>
                  <a:pt x="12289" y="40777"/>
                  <a:pt x="12289" y="40656"/>
                  <a:pt x="12282" y="40534"/>
                </a:cubicBezTo>
                <a:cubicBezTo>
                  <a:pt x="12282" y="40406"/>
                  <a:pt x="12282" y="40304"/>
                  <a:pt x="12282" y="40189"/>
                </a:cubicBezTo>
                <a:lnTo>
                  <a:pt x="12282" y="40118"/>
                </a:lnTo>
                <a:cubicBezTo>
                  <a:pt x="12289" y="39721"/>
                  <a:pt x="12295" y="39318"/>
                  <a:pt x="12302" y="38921"/>
                </a:cubicBezTo>
                <a:cubicBezTo>
                  <a:pt x="12308" y="38172"/>
                  <a:pt x="12314" y="37398"/>
                  <a:pt x="12321" y="36604"/>
                </a:cubicBezTo>
                <a:cubicBezTo>
                  <a:pt x="12327" y="35049"/>
                  <a:pt x="12327" y="33487"/>
                  <a:pt x="12321" y="31977"/>
                </a:cubicBezTo>
                <a:cubicBezTo>
                  <a:pt x="12314" y="30953"/>
                  <a:pt x="12302" y="29897"/>
                  <a:pt x="12295" y="28956"/>
                </a:cubicBezTo>
                <a:lnTo>
                  <a:pt x="12295" y="28886"/>
                </a:lnTo>
                <a:cubicBezTo>
                  <a:pt x="12289" y="28367"/>
                  <a:pt x="12282" y="27855"/>
                  <a:pt x="12276" y="27337"/>
                </a:cubicBezTo>
                <a:cubicBezTo>
                  <a:pt x="12263" y="25935"/>
                  <a:pt x="12257" y="24412"/>
                  <a:pt x="12250" y="22690"/>
                </a:cubicBezTo>
                <a:cubicBezTo>
                  <a:pt x="12237" y="21359"/>
                  <a:pt x="12237" y="19925"/>
                  <a:pt x="12231" y="18043"/>
                </a:cubicBezTo>
                <a:lnTo>
                  <a:pt x="12231" y="15726"/>
                </a:lnTo>
                <a:lnTo>
                  <a:pt x="12231" y="15118"/>
                </a:lnTo>
                <a:lnTo>
                  <a:pt x="12231" y="13410"/>
                </a:lnTo>
                <a:cubicBezTo>
                  <a:pt x="12225" y="11944"/>
                  <a:pt x="12199" y="10395"/>
                  <a:pt x="12154" y="8821"/>
                </a:cubicBezTo>
                <a:cubicBezTo>
                  <a:pt x="12141" y="8340"/>
                  <a:pt x="12129" y="7860"/>
                  <a:pt x="12109" y="7387"/>
                </a:cubicBezTo>
                <a:lnTo>
                  <a:pt x="12109" y="7310"/>
                </a:lnTo>
                <a:lnTo>
                  <a:pt x="12090" y="6721"/>
                </a:lnTo>
                <a:cubicBezTo>
                  <a:pt x="12077" y="6177"/>
                  <a:pt x="12052" y="5544"/>
                  <a:pt x="12001" y="4929"/>
                </a:cubicBezTo>
                <a:cubicBezTo>
                  <a:pt x="11981" y="4660"/>
                  <a:pt x="11949" y="4385"/>
                  <a:pt x="11911" y="4110"/>
                </a:cubicBezTo>
                <a:cubicBezTo>
                  <a:pt x="11873" y="3803"/>
                  <a:pt x="11815" y="3495"/>
                  <a:pt x="11745" y="3195"/>
                </a:cubicBezTo>
                <a:cubicBezTo>
                  <a:pt x="11687" y="2945"/>
                  <a:pt x="11617" y="2695"/>
                  <a:pt x="11533" y="2452"/>
                </a:cubicBezTo>
                <a:cubicBezTo>
                  <a:pt x="11495" y="2343"/>
                  <a:pt x="11450" y="2228"/>
                  <a:pt x="11386" y="2087"/>
                </a:cubicBezTo>
                <a:cubicBezTo>
                  <a:pt x="11329" y="1953"/>
                  <a:pt x="11265" y="1831"/>
                  <a:pt x="11194" y="1703"/>
                </a:cubicBezTo>
                <a:cubicBezTo>
                  <a:pt x="11105" y="1550"/>
                  <a:pt x="11002" y="1403"/>
                  <a:pt x="10881" y="1268"/>
                </a:cubicBezTo>
                <a:cubicBezTo>
                  <a:pt x="10829" y="1211"/>
                  <a:pt x="10772" y="1153"/>
                  <a:pt x="10714" y="1102"/>
                </a:cubicBezTo>
                <a:cubicBezTo>
                  <a:pt x="10637" y="1031"/>
                  <a:pt x="10561" y="961"/>
                  <a:pt x="10471" y="903"/>
                </a:cubicBezTo>
                <a:cubicBezTo>
                  <a:pt x="10337" y="801"/>
                  <a:pt x="10189" y="718"/>
                  <a:pt x="10042" y="647"/>
                </a:cubicBezTo>
                <a:cubicBezTo>
                  <a:pt x="9863" y="558"/>
                  <a:pt x="9677" y="487"/>
                  <a:pt x="9492" y="436"/>
                </a:cubicBezTo>
                <a:cubicBezTo>
                  <a:pt x="9313" y="385"/>
                  <a:pt x="9133" y="340"/>
                  <a:pt x="8954" y="308"/>
                </a:cubicBezTo>
                <a:cubicBezTo>
                  <a:pt x="8788" y="276"/>
                  <a:pt x="8609" y="250"/>
                  <a:pt x="8384" y="225"/>
                </a:cubicBezTo>
                <a:cubicBezTo>
                  <a:pt x="7994" y="186"/>
                  <a:pt x="7597" y="174"/>
                  <a:pt x="7226" y="161"/>
                </a:cubicBezTo>
                <a:lnTo>
                  <a:pt x="7021" y="154"/>
                </a:lnTo>
                <a:cubicBezTo>
                  <a:pt x="6778" y="148"/>
                  <a:pt x="6471" y="135"/>
                  <a:pt x="6176" y="116"/>
                </a:cubicBezTo>
                <a:cubicBezTo>
                  <a:pt x="6087" y="110"/>
                  <a:pt x="6004" y="103"/>
                  <a:pt x="5920" y="90"/>
                </a:cubicBezTo>
                <a:cubicBezTo>
                  <a:pt x="5773" y="78"/>
                  <a:pt x="5632" y="65"/>
                  <a:pt x="5498" y="52"/>
                </a:cubicBezTo>
                <a:cubicBezTo>
                  <a:pt x="5223" y="33"/>
                  <a:pt x="4935" y="20"/>
                  <a:pt x="4589" y="14"/>
                </a:cubicBezTo>
                <a:cubicBezTo>
                  <a:pt x="4410" y="7"/>
                  <a:pt x="4243" y="7"/>
                  <a:pt x="4071" y="7"/>
                </a:cubicBezTo>
                <a:lnTo>
                  <a:pt x="40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7728658" y="-919373"/>
            <a:ext cx="1482898" cy="3812039"/>
          </a:xfrm>
          <a:custGeom>
            <a:avLst/>
            <a:gdLst/>
            <a:ahLst/>
            <a:cxnLst/>
            <a:rect l="l" t="t" r="r" b="b"/>
            <a:pathLst>
              <a:path w="12219" h="31411" extrusionOk="0">
                <a:moveTo>
                  <a:pt x="4064" y="0"/>
                </a:moveTo>
                <a:cubicBezTo>
                  <a:pt x="3059" y="0"/>
                  <a:pt x="2042" y="77"/>
                  <a:pt x="1056" y="141"/>
                </a:cubicBezTo>
                <a:lnTo>
                  <a:pt x="1024" y="141"/>
                </a:lnTo>
                <a:lnTo>
                  <a:pt x="960" y="148"/>
                </a:lnTo>
                <a:cubicBezTo>
                  <a:pt x="934" y="154"/>
                  <a:pt x="915" y="173"/>
                  <a:pt x="915" y="199"/>
                </a:cubicBezTo>
                <a:cubicBezTo>
                  <a:pt x="896" y="205"/>
                  <a:pt x="890" y="224"/>
                  <a:pt x="890" y="237"/>
                </a:cubicBezTo>
                <a:cubicBezTo>
                  <a:pt x="768" y="628"/>
                  <a:pt x="659" y="1050"/>
                  <a:pt x="570" y="1485"/>
                </a:cubicBezTo>
                <a:cubicBezTo>
                  <a:pt x="480" y="1882"/>
                  <a:pt x="403" y="2311"/>
                  <a:pt x="326" y="2785"/>
                </a:cubicBezTo>
                <a:cubicBezTo>
                  <a:pt x="198" y="3610"/>
                  <a:pt x="115" y="4487"/>
                  <a:pt x="64" y="5473"/>
                </a:cubicBezTo>
                <a:cubicBezTo>
                  <a:pt x="13" y="6337"/>
                  <a:pt x="0" y="7252"/>
                  <a:pt x="13" y="8276"/>
                </a:cubicBezTo>
                <a:cubicBezTo>
                  <a:pt x="26" y="9121"/>
                  <a:pt x="64" y="10036"/>
                  <a:pt x="122" y="11073"/>
                </a:cubicBezTo>
                <a:cubicBezTo>
                  <a:pt x="166" y="11854"/>
                  <a:pt x="224" y="12686"/>
                  <a:pt x="314" y="13774"/>
                </a:cubicBezTo>
                <a:lnTo>
                  <a:pt x="320" y="13838"/>
                </a:lnTo>
                <a:lnTo>
                  <a:pt x="320" y="13889"/>
                </a:lnTo>
                <a:lnTo>
                  <a:pt x="320" y="13928"/>
                </a:lnTo>
                <a:lnTo>
                  <a:pt x="320" y="13972"/>
                </a:lnTo>
                <a:lnTo>
                  <a:pt x="346" y="14248"/>
                </a:lnTo>
                <a:cubicBezTo>
                  <a:pt x="397" y="14280"/>
                  <a:pt x="442" y="14312"/>
                  <a:pt x="493" y="14344"/>
                </a:cubicBezTo>
                <a:cubicBezTo>
                  <a:pt x="736" y="14497"/>
                  <a:pt x="986" y="14632"/>
                  <a:pt x="1242" y="14747"/>
                </a:cubicBezTo>
                <a:cubicBezTo>
                  <a:pt x="1421" y="14830"/>
                  <a:pt x="1600" y="14900"/>
                  <a:pt x="1786" y="14964"/>
                </a:cubicBezTo>
                <a:cubicBezTo>
                  <a:pt x="1767" y="15240"/>
                  <a:pt x="1767" y="15515"/>
                  <a:pt x="1773" y="15790"/>
                </a:cubicBezTo>
                <a:cubicBezTo>
                  <a:pt x="1792" y="16277"/>
                  <a:pt x="1837" y="16763"/>
                  <a:pt x="1914" y="17249"/>
                </a:cubicBezTo>
                <a:cubicBezTo>
                  <a:pt x="2074" y="18222"/>
                  <a:pt x="2298" y="19189"/>
                  <a:pt x="2592" y="20130"/>
                </a:cubicBezTo>
                <a:cubicBezTo>
                  <a:pt x="2727" y="20578"/>
                  <a:pt x="2867" y="21026"/>
                  <a:pt x="3015" y="21467"/>
                </a:cubicBezTo>
                <a:cubicBezTo>
                  <a:pt x="3168" y="21922"/>
                  <a:pt x="3335" y="22376"/>
                  <a:pt x="3514" y="22824"/>
                </a:cubicBezTo>
                <a:cubicBezTo>
                  <a:pt x="3879" y="23720"/>
                  <a:pt x="4295" y="24591"/>
                  <a:pt x="4762" y="25435"/>
                </a:cubicBezTo>
                <a:cubicBezTo>
                  <a:pt x="5684" y="27106"/>
                  <a:pt x="6791" y="28674"/>
                  <a:pt x="7981" y="30172"/>
                </a:cubicBezTo>
                <a:cubicBezTo>
                  <a:pt x="8308" y="30581"/>
                  <a:pt x="8641" y="30991"/>
                  <a:pt x="8980" y="31394"/>
                </a:cubicBezTo>
                <a:cubicBezTo>
                  <a:pt x="8990" y="31404"/>
                  <a:pt x="9006" y="31411"/>
                  <a:pt x="9021" y="31411"/>
                </a:cubicBezTo>
                <a:cubicBezTo>
                  <a:pt x="9035" y="31411"/>
                  <a:pt x="9048" y="31406"/>
                  <a:pt x="9057" y="31394"/>
                </a:cubicBezTo>
                <a:cubicBezTo>
                  <a:pt x="9082" y="31375"/>
                  <a:pt x="9082" y="31336"/>
                  <a:pt x="9057" y="31311"/>
                </a:cubicBezTo>
                <a:cubicBezTo>
                  <a:pt x="8653" y="30831"/>
                  <a:pt x="8256" y="30338"/>
                  <a:pt x="7872" y="29832"/>
                </a:cubicBezTo>
                <a:cubicBezTo>
                  <a:pt x="7482" y="29333"/>
                  <a:pt x="7104" y="28821"/>
                  <a:pt x="6746" y="28303"/>
                </a:cubicBezTo>
                <a:cubicBezTo>
                  <a:pt x="6471" y="27919"/>
                  <a:pt x="6208" y="27522"/>
                  <a:pt x="5959" y="27125"/>
                </a:cubicBezTo>
                <a:cubicBezTo>
                  <a:pt x="5703" y="26728"/>
                  <a:pt x="5453" y="26319"/>
                  <a:pt x="5216" y="25903"/>
                </a:cubicBezTo>
                <a:cubicBezTo>
                  <a:pt x="4743" y="25064"/>
                  <a:pt x="4314" y="24207"/>
                  <a:pt x="3936" y="23317"/>
                </a:cubicBezTo>
                <a:cubicBezTo>
                  <a:pt x="3770" y="22926"/>
                  <a:pt x="3616" y="22523"/>
                  <a:pt x="3475" y="22120"/>
                </a:cubicBezTo>
                <a:cubicBezTo>
                  <a:pt x="3322" y="21685"/>
                  <a:pt x="3181" y="21250"/>
                  <a:pt x="3047" y="20814"/>
                </a:cubicBezTo>
                <a:cubicBezTo>
                  <a:pt x="2906" y="20354"/>
                  <a:pt x="2771" y="19893"/>
                  <a:pt x="2643" y="19425"/>
                </a:cubicBezTo>
                <a:cubicBezTo>
                  <a:pt x="2387" y="18472"/>
                  <a:pt x="2208" y="17499"/>
                  <a:pt x="2112" y="16513"/>
                </a:cubicBezTo>
                <a:cubicBezTo>
                  <a:pt x="2106" y="16462"/>
                  <a:pt x="2099" y="16405"/>
                  <a:pt x="2099" y="16353"/>
                </a:cubicBezTo>
                <a:cubicBezTo>
                  <a:pt x="2074" y="16033"/>
                  <a:pt x="2061" y="15707"/>
                  <a:pt x="2067" y="15380"/>
                </a:cubicBezTo>
                <a:cubicBezTo>
                  <a:pt x="2067" y="15278"/>
                  <a:pt x="2074" y="15176"/>
                  <a:pt x="2080" y="15067"/>
                </a:cubicBezTo>
                <a:cubicBezTo>
                  <a:pt x="2426" y="15176"/>
                  <a:pt x="2778" y="15252"/>
                  <a:pt x="3136" y="15310"/>
                </a:cubicBezTo>
                <a:cubicBezTo>
                  <a:pt x="3245" y="15323"/>
                  <a:pt x="3347" y="15342"/>
                  <a:pt x="3456" y="15355"/>
                </a:cubicBezTo>
                <a:lnTo>
                  <a:pt x="3456" y="15579"/>
                </a:lnTo>
                <a:cubicBezTo>
                  <a:pt x="3456" y="15880"/>
                  <a:pt x="3475" y="16180"/>
                  <a:pt x="3501" y="16475"/>
                </a:cubicBezTo>
                <a:cubicBezTo>
                  <a:pt x="3546" y="17077"/>
                  <a:pt x="3635" y="17665"/>
                  <a:pt x="3757" y="18254"/>
                </a:cubicBezTo>
                <a:cubicBezTo>
                  <a:pt x="3840" y="18645"/>
                  <a:pt x="3930" y="19029"/>
                  <a:pt x="4026" y="19406"/>
                </a:cubicBezTo>
                <a:cubicBezTo>
                  <a:pt x="4034" y="19444"/>
                  <a:pt x="4061" y="19460"/>
                  <a:pt x="4089" y="19460"/>
                </a:cubicBezTo>
                <a:cubicBezTo>
                  <a:pt x="4127" y="19460"/>
                  <a:pt x="4165" y="19429"/>
                  <a:pt x="4154" y="19381"/>
                </a:cubicBezTo>
                <a:cubicBezTo>
                  <a:pt x="3930" y="18529"/>
                  <a:pt x="3783" y="17659"/>
                  <a:pt x="3712" y="16782"/>
                </a:cubicBezTo>
                <a:cubicBezTo>
                  <a:pt x="3687" y="16437"/>
                  <a:pt x="3680" y="16097"/>
                  <a:pt x="3687" y="15752"/>
                </a:cubicBezTo>
                <a:cubicBezTo>
                  <a:pt x="3687" y="15624"/>
                  <a:pt x="3699" y="15502"/>
                  <a:pt x="3706" y="15380"/>
                </a:cubicBezTo>
                <a:cubicBezTo>
                  <a:pt x="3904" y="15400"/>
                  <a:pt x="4103" y="15412"/>
                  <a:pt x="4301" y="15419"/>
                </a:cubicBezTo>
                <a:lnTo>
                  <a:pt x="4295" y="15419"/>
                </a:lnTo>
                <a:cubicBezTo>
                  <a:pt x="4405" y="15422"/>
                  <a:pt x="4516" y="15424"/>
                  <a:pt x="4626" y="15424"/>
                </a:cubicBezTo>
                <a:cubicBezTo>
                  <a:pt x="5341" y="15424"/>
                  <a:pt x="6056" y="15353"/>
                  <a:pt x="6765" y="15214"/>
                </a:cubicBezTo>
                <a:cubicBezTo>
                  <a:pt x="6765" y="15592"/>
                  <a:pt x="6778" y="15969"/>
                  <a:pt x="6804" y="16347"/>
                </a:cubicBezTo>
                <a:cubicBezTo>
                  <a:pt x="6842" y="16968"/>
                  <a:pt x="6906" y="17576"/>
                  <a:pt x="6996" y="18190"/>
                </a:cubicBezTo>
                <a:cubicBezTo>
                  <a:pt x="7092" y="18817"/>
                  <a:pt x="7213" y="19438"/>
                  <a:pt x="7354" y="20059"/>
                </a:cubicBezTo>
                <a:cubicBezTo>
                  <a:pt x="7495" y="20674"/>
                  <a:pt x="7674" y="21301"/>
                  <a:pt x="7866" y="21915"/>
                </a:cubicBezTo>
                <a:cubicBezTo>
                  <a:pt x="7962" y="22216"/>
                  <a:pt x="8064" y="22523"/>
                  <a:pt x="8180" y="22824"/>
                </a:cubicBezTo>
                <a:cubicBezTo>
                  <a:pt x="8288" y="23125"/>
                  <a:pt x="8404" y="23413"/>
                  <a:pt x="8525" y="23701"/>
                </a:cubicBezTo>
                <a:cubicBezTo>
                  <a:pt x="8769" y="24271"/>
                  <a:pt x="9037" y="24821"/>
                  <a:pt x="9332" y="25352"/>
                </a:cubicBezTo>
                <a:cubicBezTo>
                  <a:pt x="9671" y="25967"/>
                  <a:pt x="10068" y="26555"/>
                  <a:pt x="10503" y="27106"/>
                </a:cubicBezTo>
                <a:cubicBezTo>
                  <a:pt x="10511" y="27117"/>
                  <a:pt x="10522" y="27121"/>
                  <a:pt x="10533" y="27121"/>
                </a:cubicBezTo>
                <a:cubicBezTo>
                  <a:pt x="10573" y="27121"/>
                  <a:pt x="10621" y="27059"/>
                  <a:pt x="10586" y="27029"/>
                </a:cubicBezTo>
                <a:cubicBezTo>
                  <a:pt x="10439" y="26843"/>
                  <a:pt x="10298" y="26658"/>
                  <a:pt x="10164" y="26466"/>
                </a:cubicBezTo>
                <a:cubicBezTo>
                  <a:pt x="9831" y="25986"/>
                  <a:pt x="9530" y="25480"/>
                  <a:pt x="9268" y="24962"/>
                </a:cubicBezTo>
                <a:cubicBezTo>
                  <a:pt x="8986" y="24411"/>
                  <a:pt x="8737" y="23842"/>
                  <a:pt x="8512" y="23266"/>
                </a:cubicBezTo>
                <a:cubicBezTo>
                  <a:pt x="8455" y="23112"/>
                  <a:pt x="8404" y="22965"/>
                  <a:pt x="8346" y="22811"/>
                </a:cubicBezTo>
                <a:cubicBezTo>
                  <a:pt x="8135" y="22210"/>
                  <a:pt x="7956" y="21602"/>
                  <a:pt x="7796" y="20987"/>
                </a:cubicBezTo>
                <a:cubicBezTo>
                  <a:pt x="7636" y="20373"/>
                  <a:pt x="7495" y="19739"/>
                  <a:pt x="7386" y="19112"/>
                </a:cubicBezTo>
                <a:cubicBezTo>
                  <a:pt x="7264" y="18382"/>
                  <a:pt x="7175" y="17653"/>
                  <a:pt x="7117" y="16917"/>
                </a:cubicBezTo>
                <a:cubicBezTo>
                  <a:pt x="7085" y="16539"/>
                  <a:pt x="7072" y="16155"/>
                  <a:pt x="7066" y="15777"/>
                </a:cubicBezTo>
                <a:lnTo>
                  <a:pt x="7066" y="15156"/>
                </a:lnTo>
                <a:cubicBezTo>
                  <a:pt x="7136" y="15137"/>
                  <a:pt x="7213" y="15124"/>
                  <a:pt x="7284" y="15105"/>
                </a:cubicBezTo>
                <a:cubicBezTo>
                  <a:pt x="8244" y="14881"/>
                  <a:pt x="9172" y="14529"/>
                  <a:pt x="10049" y="14068"/>
                </a:cubicBezTo>
                <a:cubicBezTo>
                  <a:pt x="10689" y="13729"/>
                  <a:pt x="11290" y="13307"/>
                  <a:pt x="11834" y="12820"/>
                </a:cubicBezTo>
                <a:cubicBezTo>
                  <a:pt x="11975" y="12699"/>
                  <a:pt x="12103" y="12577"/>
                  <a:pt x="12218" y="12449"/>
                </a:cubicBezTo>
                <a:cubicBezTo>
                  <a:pt x="12205" y="11284"/>
                  <a:pt x="12186" y="10062"/>
                  <a:pt x="12148" y="8820"/>
                </a:cubicBezTo>
                <a:cubicBezTo>
                  <a:pt x="12135" y="8340"/>
                  <a:pt x="12122" y="7860"/>
                  <a:pt x="12109" y="7386"/>
                </a:cubicBezTo>
                <a:lnTo>
                  <a:pt x="12109" y="7310"/>
                </a:lnTo>
                <a:lnTo>
                  <a:pt x="12090" y="6721"/>
                </a:lnTo>
                <a:cubicBezTo>
                  <a:pt x="12071" y="6177"/>
                  <a:pt x="12045" y="5543"/>
                  <a:pt x="11994" y="4929"/>
                </a:cubicBezTo>
                <a:cubicBezTo>
                  <a:pt x="11975" y="4660"/>
                  <a:pt x="11943" y="4385"/>
                  <a:pt x="11905" y="4109"/>
                </a:cubicBezTo>
                <a:cubicBezTo>
                  <a:pt x="11866" y="3809"/>
                  <a:pt x="11809" y="3501"/>
                  <a:pt x="11738" y="3194"/>
                </a:cubicBezTo>
                <a:cubicBezTo>
                  <a:pt x="11681" y="2945"/>
                  <a:pt x="11610" y="2695"/>
                  <a:pt x="11527" y="2458"/>
                </a:cubicBezTo>
                <a:cubicBezTo>
                  <a:pt x="11489" y="2343"/>
                  <a:pt x="11444" y="2228"/>
                  <a:pt x="11380" y="2087"/>
                </a:cubicBezTo>
                <a:cubicBezTo>
                  <a:pt x="11322" y="1953"/>
                  <a:pt x="11258" y="1831"/>
                  <a:pt x="11194" y="1709"/>
                </a:cubicBezTo>
                <a:cubicBezTo>
                  <a:pt x="11098" y="1549"/>
                  <a:pt x="10996" y="1402"/>
                  <a:pt x="10874" y="1268"/>
                </a:cubicBezTo>
                <a:cubicBezTo>
                  <a:pt x="10823" y="1210"/>
                  <a:pt x="10759" y="1152"/>
                  <a:pt x="10708" y="1101"/>
                </a:cubicBezTo>
                <a:cubicBezTo>
                  <a:pt x="10631" y="1031"/>
                  <a:pt x="10548" y="960"/>
                  <a:pt x="10465" y="903"/>
                </a:cubicBezTo>
                <a:cubicBezTo>
                  <a:pt x="10324" y="800"/>
                  <a:pt x="10183" y="717"/>
                  <a:pt x="10029" y="647"/>
                </a:cubicBezTo>
                <a:cubicBezTo>
                  <a:pt x="9850" y="557"/>
                  <a:pt x="9671" y="487"/>
                  <a:pt x="9479" y="436"/>
                </a:cubicBezTo>
                <a:cubicBezTo>
                  <a:pt x="9306" y="384"/>
                  <a:pt x="9121" y="340"/>
                  <a:pt x="8941" y="308"/>
                </a:cubicBezTo>
                <a:cubicBezTo>
                  <a:pt x="8781" y="276"/>
                  <a:pt x="8596" y="250"/>
                  <a:pt x="8372" y="224"/>
                </a:cubicBezTo>
                <a:cubicBezTo>
                  <a:pt x="7981" y="186"/>
                  <a:pt x="7584" y="167"/>
                  <a:pt x="7213" y="160"/>
                </a:cubicBezTo>
                <a:lnTo>
                  <a:pt x="7015" y="154"/>
                </a:lnTo>
                <a:cubicBezTo>
                  <a:pt x="6765" y="148"/>
                  <a:pt x="6458" y="135"/>
                  <a:pt x="6164" y="116"/>
                </a:cubicBezTo>
                <a:cubicBezTo>
                  <a:pt x="6080" y="109"/>
                  <a:pt x="5991" y="103"/>
                  <a:pt x="5908" y="90"/>
                </a:cubicBezTo>
                <a:cubicBezTo>
                  <a:pt x="5760" y="77"/>
                  <a:pt x="5620" y="64"/>
                  <a:pt x="5485" y="52"/>
                </a:cubicBezTo>
                <a:cubicBezTo>
                  <a:pt x="5216" y="32"/>
                  <a:pt x="4922" y="20"/>
                  <a:pt x="4576" y="7"/>
                </a:cubicBezTo>
                <a:cubicBezTo>
                  <a:pt x="4403" y="7"/>
                  <a:pt x="4231" y="0"/>
                  <a:pt x="4064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8560438" y="3155888"/>
            <a:ext cx="310075" cy="1198309"/>
          </a:xfrm>
          <a:custGeom>
            <a:avLst/>
            <a:gdLst/>
            <a:ahLst/>
            <a:cxnLst/>
            <a:rect l="l" t="t" r="r" b="b"/>
            <a:pathLst>
              <a:path w="2555" h="9874" extrusionOk="0">
                <a:moveTo>
                  <a:pt x="2446" y="1"/>
                </a:moveTo>
                <a:cubicBezTo>
                  <a:pt x="2418" y="1"/>
                  <a:pt x="2393" y="18"/>
                  <a:pt x="2382" y="40"/>
                </a:cubicBezTo>
                <a:cubicBezTo>
                  <a:pt x="2075" y="584"/>
                  <a:pt x="1793" y="1141"/>
                  <a:pt x="1537" y="1705"/>
                </a:cubicBezTo>
                <a:cubicBezTo>
                  <a:pt x="1274" y="2306"/>
                  <a:pt x="1038" y="2914"/>
                  <a:pt x="839" y="3541"/>
                </a:cubicBezTo>
                <a:cubicBezTo>
                  <a:pt x="634" y="4169"/>
                  <a:pt x="468" y="4809"/>
                  <a:pt x="334" y="5462"/>
                </a:cubicBezTo>
                <a:cubicBezTo>
                  <a:pt x="199" y="6108"/>
                  <a:pt x="103" y="6761"/>
                  <a:pt x="52" y="7420"/>
                </a:cubicBezTo>
                <a:cubicBezTo>
                  <a:pt x="20" y="7804"/>
                  <a:pt x="1" y="8194"/>
                  <a:pt x="7" y="8578"/>
                </a:cubicBezTo>
                <a:cubicBezTo>
                  <a:pt x="7" y="8770"/>
                  <a:pt x="14" y="8969"/>
                  <a:pt x="26" y="9161"/>
                </a:cubicBezTo>
                <a:cubicBezTo>
                  <a:pt x="33" y="9251"/>
                  <a:pt x="39" y="9340"/>
                  <a:pt x="52" y="9436"/>
                </a:cubicBezTo>
                <a:cubicBezTo>
                  <a:pt x="58" y="9526"/>
                  <a:pt x="71" y="9622"/>
                  <a:pt x="84" y="9711"/>
                </a:cubicBezTo>
                <a:lnTo>
                  <a:pt x="84" y="9724"/>
                </a:lnTo>
                <a:lnTo>
                  <a:pt x="90" y="9763"/>
                </a:lnTo>
                <a:cubicBezTo>
                  <a:pt x="111" y="9832"/>
                  <a:pt x="174" y="9873"/>
                  <a:pt x="238" y="9873"/>
                </a:cubicBezTo>
                <a:cubicBezTo>
                  <a:pt x="274" y="9873"/>
                  <a:pt x="310" y="9860"/>
                  <a:pt x="340" y="9833"/>
                </a:cubicBezTo>
                <a:cubicBezTo>
                  <a:pt x="366" y="9801"/>
                  <a:pt x="378" y="9763"/>
                  <a:pt x="378" y="9724"/>
                </a:cubicBezTo>
                <a:cubicBezTo>
                  <a:pt x="372" y="9660"/>
                  <a:pt x="372" y="9590"/>
                  <a:pt x="366" y="9526"/>
                </a:cubicBezTo>
                <a:cubicBezTo>
                  <a:pt x="359" y="9462"/>
                  <a:pt x="353" y="9391"/>
                  <a:pt x="346" y="9327"/>
                </a:cubicBezTo>
                <a:cubicBezTo>
                  <a:pt x="340" y="9187"/>
                  <a:pt x="327" y="9052"/>
                  <a:pt x="321" y="8918"/>
                </a:cubicBezTo>
                <a:cubicBezTo>
                  <a:pt x="308" y="8642"/>
                  <a:pt x="308" y="8367"/>
                  <a:pt x="314" y="8092"/>
                </a:cubicBezTo>
                <a:cubicBezTo>
                  <a:pt x="327" y="7529"/>
                  <a:pt x="366" y="6966"/>
                  <a:pt x="442" y="6409"/>
                </a:cubicBezTo>
                <a:cubicBezTo>
                  <a:pt x="622" y="5109"/>
                  <a:pt x="942" y="3829"/>
                  <a:pt x="1396" y="2594"/>
                </a:cubicBezTo>
                <a:cubicBezTo>
                  <a:pt x="1505" y="2306"/>
                  <a:pt x="1620" y="2018"/>
                  <a:pt x="1735" y="1730"/>
                </a:cubicBezTo>
                <a:cubicBezTo>
                  <a:pt x="1735" y="1724"/>
                  <a:pt x="1742" y="1717"/>
                  <a:pt x="1742" y="1711"/>
                </a:cubicBezTo>
                <a:lnTo>
                  <a:pt x="1742" y="1717"/>
                </a:lnTo>
                <a:cubicBezTo>
                  <a:pt x="1742" y="1717"/>
                  <a:pt x="1742" y="1724"/>
                  <a:pt x="1735" y="1730"/>
                </a:cubicBezTo>
                <a:lnTo>
                  <a:pt x="1735" y="1737"/>
                </a:lnTo>
                <a:cubicBezTo>
                  <a:pt x="1742" y="1730"/>
                  <a:pt x="1742" y="1724"/>
                  <a:pt x="1748" y="1717"/>
                </a:cubicBezTo>
                <a:lnTo>
                  <a:pt x="1748" y="1711"/>
                </a:lnTo>
                <a:cubicBezTo>
                  <a:pt x="1979" y="1167"/>
                  <a:pt x="2235" y="642"/>
                  <a:pt x="2529" y="130"/>
                </a:cubicBezTo>
                <a:cubicBezTo>
                  <a:pt x="2555" y="85"/>
                  <a:pt x="2535" y="34"/>
                  <a:pt x="2497" y="8"/>
                </a:cubicBezTo>
                <a:cubicBezTo>
                  <a:pt x="2484" y="2"/>
                  <a:pt x="2471" y="2"/>
                  <a:pt x="2459" y="2"/>
                </a:cubicBezTo>
                <a:cubicBezTo>
                  <a:pt x="2454" y="1"/>
                  <a:pt x="2450" y="1"/>
                  <a:pt x="2446" y="1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749998" y="3420930"/>
            <a:ext cx="117355" cy="995273"/>
          </a:xfrm>
          <a:custGeom>
            <a:avLst/>
            <a:gdLst/>
            <a:ahLst/>
            <a:cxnLst/>
            <a:rect l="l" t="t" r="r" b="b"/>
            <a:pathLst>
              <a:path w="967" h="8201" extrusionOk="0">
                <a:moveTo>
                  <a:pt x="929" y="1"/>
                </a:moveTo>
                <a:cubicBezTo>
                  <a:pt x="916" y="1"/>
                  <a:pt x="903" y="7"/>
                  <a:pt x="903" y="26"/>
                </a:cubicBezTo>
                <a:lnTo>
                  <a:pt x="909" y="20"/>
                </a:lnTo>
                <a:lnTo>
                  <a:pt x="909" y="20"/>
                </a:lnTo>
                <a:cubicBezTo>
                  <a:pt x="794" y="525"/>
                  <a:pt x="692" y="1037"/>
                  <a:pt x="589" y="1549"/>
                </a:cubicBezTo>
                <a:cubicBezTo>
                  <a:pt x="487" y="2055"/>
                  <a:pt x="397" y="2561"/>
                  <a:pt x="321" y="3066"/>
                </a:cubicBezTo>
                <a:cubicBezTo>
                  <a:pt x="276" y="3322"/>
                  <a:pt x="237" y="3585"/>
                  <a:pt x="205" y="3841"/>
                </a:cubicBezTo>
                <a:cubicBezTo>
                  <a:pt x="173" y="4097"/>
                  <a:pt x="141" y="4346"/>
                  <a:pt x="116" y="4602"/>
                </a:cubicBezTo>
                <a:cubicBezTo>
                  <a:pt x="58" y="5114"/>
                  <a:pt x="26" y="5626"/>
                  <a:pt x="13" y="6138"/>
                </a:cubicBezTo>
                <a:cubicBezTo>
                  <a:pt x="0" y="6458"/>
                  <a:pt x="0" y="6778"/>
                  <a:pt x="7" y="7099"/>
                </a:cubicBezTo>
                <a:cubicBezTo>
                  <a:pt x="7" y="7419"/>
                  <a:pt x="26" y="7758"/>
                  <a:pt x="58" y="8084"/>
                </a:cubicBezTo>
                <a:lnTo>
                  <a:pt x="58" y="8116"/>
                </a:lnTo>
                <a:cubicBezTo>
                  <a:pt x="64" y="8135"/>
                  <a:pt x="71" y="8155"/>
                  <a:pt x="84" y="8167"/>
                </a:cubicBezTo>
                <a:cubicBezTo>
                  <a:pt x="106" y="8190"/>
                  <a:pt x="135" y="8201"/>
                  <a:pt x="164" y="8201"/>
                </a:cubicBezTo>
                <a:cubicBezTo>
                  <a:pt x="193" y="8201"/>
                  <a:pt x="221" y="8190"/>
                  <a:pt x="244" y="8167"/>
                </a:cubicBezTo>
                <a:cubicBezTo>
                  <a:pt x="269" y="8148"/>
                  <a:pt x="282" y="8116"/>
                  <a:pt x="282" y="8091"/>
                </a:cubicBezTo>
                <a:cubicBezTo>
                  <a:pt x="257" y="7828"/>
                  <a:pt x="231" y="7566"/>
                  <a:pt x="218" y="7303"/>
                </a:cubicBezTo>
                <a:cubicBezTo>
                  <a:pt x="199" y="7041"/>
                  <a:pt x="186" y="6785"/>
                  <a:pt x="180" y="6529"/>
                </a:cubicBezTo>
                <a:cubicBezTo>
                  <a:pt x="173" y="6017"/>
                  <a:pt x="186" y="5498"/>
                  <a:pt x="212" y="4986"/>
                </a:cubicBezTo>
                <a:cubicBezTo>
                  <a:pt x="250" y="4385"/>
                  <a:pt x="308" y="3783"/>
                  <a:pt x="391" y="3188"/>
                </a:cubicBezTo>
                <a:lnTo>
                  <a:pt x="391" y="3201"/>
                </a:lnTo>
                <a:cubicBezTo>
                  <a:pt x="532" y="2177"/>
                  <a:pt x="724" y="1159"/>
                  <a:pt x="941" y="148"/>
                </a:cubicBezTo>
                <a:cubicBezTo>
                  <a:pt x="948" y="109"/>
                  <a:pt x="954" y="77"/>
                  <a:pt x="961" y="39"/>
                </a:cubicBezTo>
                <a:cubicBezTo>
                  <a:pt x="967" y="20"/>
                  <a:pt x="954" y="7"/>
                  <a:pt x="941" y="1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8623422" y="2930045"/>
            <a:ext cx="639324" cy="285924"/>
          </a:xfrm>
          <a:custGeom>
            <a:avLst/>
            <a:gdLst/>
            <a:ahLst/>
            <a:cxnLst/>
            <a:rect l="l" t="t" r="r" b="b"/>
            <a:pathLst>
              <a:path w="5268" h="2356" extrusionOk="0">
                <a:moveTo>
                  <a:pt x="4333" y="1"/>
                </a:moveTo>
                <a:cubicBezTo>
                  <a:pt x="4282" y="1"/>
                  <a:pt x="4224" y="7"/>
                  <a:pt x="4173" y="13"/>
                </a:cubicBezTo>
                <a:cubicBezTo>
                  <a:pt x="4122" y="20"/>
                  <a:pt x="4064" y="33"/>
                  <a:pt x="4007" y="45"/>
                </a:cubicBezTo>
                <a:cubicBezTo>
                  <a:pt x="3898" y="65"/>
                  <a:pt x="3783" y="97"/>
                  <a:pt x="3655" y="129"/>
                </a:cubicBezTo>
                <a:cubicBezTo>
                  <a:pt x="3437" y="193"/>
                  <a:pt x="3220" y="269"/>
                  <a:pt x="3015" y="346"/>
                </a:cubicBezTo>
                <a:cubicBezTo>
                  <a:pt x="2778" y="423"/>
                  <a:pt x="2528" y="519"/>
                  <a:pt x="2279" y="583"/>
                </a:cubicBezTo>
                <a:lnTo>
                  <a:pt x="2292" y="583"/>
                </a:lnTo>
                <a:cubicBezTo>
                  <a:pt x="2048" y="647"/>
                  <a:pt x="1805" y="685"/>
                  <a:pt x="1562" y="717"/>
                </a:cubicBezTo>
                <a:cubicBezTo>
                  <a:pt x="1421" y="737"/>
                  <a:pt x="1280" y="756"/>
                  <a:pt x="1146" y="781"/>
                </a:cubicBezTo>
                <a:cubicBezTo>
                  <a:pt x="1024" y="801"/>
                  <a:pt x="928" y="820"/>
                  <a:pt x="839" y="845"/>
                </a:cubicBezTo>
                <a:cubicBezTo>
                  <a:pt x="736" y="871"/>
                  <a:pt x="640" y="903"/>
                  <a:pt x="544" y="941"/>
                </a:cubicBezTo>
                <a:cubicBezTo>
                  <a:pt x="448" y="980"/>
                  <a:pt x="359" y="1025"/>
                  <a:pt x="275" y="1082"/>
                </a:cubicBezTo>
                <a:cubicBezTo>
                  <a:pt x="205" y="1133"/>
                  <a:pt x="141" y="1191"/>
                  <a:pt x="90" y="1261"/>
                </a:cubicBezTo>
                <a:cubicBezTo>
                  <a:pt x="45" y="1319"/>
                  <a:pt x="19" y="1389"/>
                  <a:pt x="7" y="1453"/>
                </a:cubicBezTo>
                <a:cubicBezTo>
                  <a:pt x="0" y="1524"/>
                  <a:pt x="7" y="1594"/>
                  <a:pt x="26" y="1658"/>
                </a:cubicBezTo>
                <a:cubicBezTo>
                  <a:pt x="71" y="1793"/>
                  <a:pt x="154" y="1914"/>
                  <a:pt x="263" y="2004"/>
                </a:cubicBezTo>
                <a:cubicBezTo>
                  <a:pt x="320" y="2055"/>
                  <a:pt x="391" y="2100"/>
                  <a:pt x="455" y="2145"/>
                </a:cubicBezTo>
                <a:cubicBezTo>
                  <a:pt x="608" y="2228"/>
                  <a:pt x="768" y="2292"/>
                  <a:pt x="935" y="2324"/>
                </a:cubicBezTo>
                <a:cubicBezTo>
                  <a:pt x="1031" y="2337"/>
                  <a:pt x="1127" y="2349"/>
                  <a:pt x="1229" y="2349"/>
                </a:cubicBezTo>
                <a:cubicBezTo>
                  <a:pt x="1306" y="2356"/>
                  <a:pt x="1396" y="2356"/>
                  <a:pt x="1479" y="2356"/>
                </a:cubicBezTo>
                <a:cubicBezTo>
                  <a:pt x="1844" y="2356"/>
                  <a:pt x="2208" y="2317"/>
                  <a:pt x="2567" y="2241"/>
                </a:cubicBezTo>
                <a:cubicBezTo>
                  <a:pt x="3021" y="2151"/>
                  <a:pt x="3469" y="2017"/>
                  <a:pt x="3898" y="1850"/>
                </a:cubicBezTo>
                <a:cubicBezTo>
                  <a:pt x="4308" y="1684"/>
                  <a:pt x="4711" y="1498"/>
                  <a:pt x="5095" y="1281"/>
                </a:cubicBezTo>
                <a:cubicBezTo>
                  <a:pt x="5114" y="1274"/>
                  <a:pt x="5127" y="1268"/>
                  <a:pt x="5133" y="1249"/>
                </a:cubicBezTo>
                <a:cubicBezTo>
                  <a:pt x="5133" y="1236"/>
                  <a:pt x="5133" y="1217"/>
                  <a:pt x="5133" y="1204"/>
                </a:cubicBezTo>
                <a:cubicBezTo>
                  <a:pt x="5127" y="1197"/>
                  <a:pt x="5127" y="1197"/>
                  <a:pt x="5127" y="1197"/>
                </a:cubicBezTo>
                <a:lnTo>
                  <a:pt x="5133" y="1185"/>
                </a:lnTo>
                <a:lnTo>
                  <a:pt x="5140" y="1178"/>
                </a:lnTo>
                <a:cubicBezTo>
                  <a:pt x="5153" y="1153"/>
                  <a:pt x="5165" y="1127"/>
                  <a:pt x="5185" y="1101"/>
                </a:cubicBezTo>
                <a:cubicBezTo>
                  <a:pt x="5210" y="1044"/>
                  <a:pt x="5229" y="993"/>
                  <a:pt x="5242" y="935"/>
                </a:cubicBezTo>
                <a:cubicBezTo>
                  <a:pt x="5268" y="833"/>
                  <a:pt x="5268" y="724"/>
                  <a:pt x="5242" y="621"/>
                </a:cubicBezTo>
                <a:cubicBezTo>
                  <a:pt x="5191" y="417"/>
                  <a:pt x="5057" y="244"/>
                  <a:pt x="4871" y="141"/>
                </a:cubicBezTo>
                <a:cubicBezTo>
                  <a:pt x="4794" y="97"/>
                  <a:pt x="4711" y="58"/>
                  <a:pt x="4621" y="33"/>
                </a:cubicBezTo>
                <a:cubicBezTo>
                  <a:pt x="4538" y="7"/>
                  <a:pt x="4448" y="1"/>
                  <a:pt x="435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-473775" y="-1362500"/>
            <a:ext cx="10099995" cy="2213112"/>
          </a:xfrm>
          <a:custGeom>
            <a:avLst/>
            <a:gdLst/>
            <a:ahLst/>
            <a:cxnLst/>
            <a:rect l="l" t="t" r="r" b="b"/>
            <a:pathLst>
              <a:path w="65406" h="14332" extrusionOk="0">
                <a:moveTo>
                  <a:pt x="24789" y="0"/>
                </a:moveTo>
                <a:cubicBezTo>
                  <a:pt x="24770" y="0"/>
                  <a:pt x="24750" y="1"/>
                  <a:pt x="24731" y="1"/>
                </a:cubicBezTo>
                <a:cubicBezTo>
                  <a:pt x="20782" y="13"/>
                  <a:pt x="17371" y="1620"/>
                  <a:pt x="15713" y="3950"/>
                </a:cubicBezTo>
                <a:cubicBezTo>
                  <a:pt x="14074" y="2604"/>
                  <a:pt x="11648" y="1754"/>
                  <a:pt x="8940" y="1754"/>
                </a:cubicBezTo>
                <a:cubicBezTo>
                  <a:pt x="8930" y="1754"/>
                  <a:pt x="8920" y="1754"/>
                  <a:pt x="8909" y="1754"/>
                </a:cubicBezTo>
                <a:cubicBezTo>
                  <a:pt x="3988" y="1773"/>
                  <a:pt x="0" y="4609"/>
                  <a:pt x="13" y="8078"/>
                </a:cubicBezTo>
                <a:cubicBezTo>
                  <a:pt x="26" y="11535"/>
                  <a:pt x="4005" y="14331"/>
                  <a:pt x="8904" y="14331"/>
                </a:cubicBezTo>
                <a:cubicBezTo>
                  <a:pt x="8921" y="14331"/>
                  <a:pt x="8937" y="14331"/>
                  <a:pt x="8954" y="14331"/>
                </a:cubicBezTo>
                <a:cubicBezTo>
                  <a:pt x="12167" y="14318"/>
                  <a:pt x="14977" y="13108"/>
                  <a:pt x="16545" y="11310"/>
                </a:cubicBezTo>
                <a:cubicBezTo>
                  <a:pt x="18383" y="13104"/>
                  <a:pt x="21380" y="14261"/>
                  <a:pt x="24761" y="14261"/>
                </a:cubicBezTo>
                <a:cubicBezTo>
                  <a:pt x="24770" y="14261"/>
                  <a:pt x="24779" y="14261"/>
                  <a:pt x="24789" y="14261"/>
                </a:cubicBezTo>
                <a:cubicBezTo>
                  <a:pt x="27995" y="14248"/>
                  <a:pt x="30850" y="13185"/>
                  <a:pt x="32700" y="11534"/>
                </a:cubicBezTo>
                <a:cubicBezTo>
                  <a:pt x="34549" y="13185"/>
                  <a:pt x="37404" y="14254"/>
                  <a:pt x="40623" y="14261"/>
                </a:cubicBezTo>
                <a:cubicBezTo>
                  <a:pt x="40642" y="14261"/>
                  <a:pt x="40660" y="14261"/>
                  <a:pt x="40678" y="14261"/>
                </a:cubicBezTo>
                <a:cubicBezTo>
                  <a:pt x="44042" y="14261"/>
                  <a:pt x="47027" y="13099"/>
                  <a:pt x="48860" y="11310"/>
                </a:cubicBezTo>
                <a:cubicBezTo>
                  <a:pt x="50428" y="13115"/>
                  <a:pt x="53238" y="14325"/>
                  <a:pt x="56451" y="14331"/>
                </a:cubicBezTo>
                <a:cubicBezTo>
                  <a:pt x="56468" y="14331"/>
                  <a:pt x="56485" y="14331"/>
                  <a:pt x="56501" y="14331"/>
                </a:cubicBezTo>
                <a:cubicBezTo>
                  <a:pt x="61400" y="14331"/>
                  <a:pt x="65386" y="11535"/>
                  <a:pt x="65393" y="8078"/>
                </a:cubicBezTo>
                <a:cubicBezTo>
                  <a:pt x="65405" y="4609"/>
                  <a:pt x="61405" y="1780"/>
                  <a:pt x="56483" y="1761"/>
                </a:cubicBezTo>
                <a:cubicBezTo>
                  <a:pt x="56463" y="1761"/>
                  <a:pt x="56443" y="1761"/>
                  <a:pt x="56423" y="1761"/>
                </a:cubicBezTo>
                <a:cubicBezTo>
                  <a:pt x="53727" y="1761"/>
                  <a:pt x="51306" y="2609"/>
                  <a:pt x="49680" y="3950"/>
                </a:cubicBezTo>
                <a:cubicBezTo>
                  <a:pt x="48022" y="1620"/>
                  <a:pt x="44604" y="20"/>
                  <a:pt x="40662" y="1"/>
                </a:cubicBezTo>
                <a:cubicBezTo>
                  <a:pt x="40642" y="1"/>
                  <a:pt x="40623" y="0"/>
                  <a:pt x="40604" y="0"/>
                </a:cubicBezTo>
                <a:cubicBezTo>
                  <a:pt x="37401" y="0"/>
                  <a:pt x="34545" y="1054"/>
                  <a:pt x="32700" y="2702"/>
                </a:cubicBezTo>
                <a:cubicBezTo>
                  <a:pt x="30848" y="1054"/>
                  <a:pt x="27991" y="0"/>
                  <a:pt x="247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-374949" y="41885"/>
            <a:ext cx="9979393" cy="809611"/>
          </a:xfrm>
          <a:custGeom>
            <a:avLst/>
            <a:gdLst/>
            <a:ahLst/>
            <a:cxnLst/>
            <a:rect l="l" t="t" r="r" b="b"/>
            <a:pathLst>
              <a:path w="64625" h="5243" extrusionOk="0">
                <a:moveTo>
                  <a:pt x="64625" y="0"/>
                </a:moveTo>
                <a:cubicBezTo>
                  <a:pt x="64477" y="218"/>
                  <a:pt x="64330" y="423"/>
                  <a:pt x="64176" y="615"/>
                </a:cubicBezTo>
                <a:cubicBezTo>
                  <a:pt x="63972" y="871"/>
                  <a:pt x="63754" y="1114"/>
                  <a:pt x="63517" y="1345"/>
                </a:cubicBezTo>
                <a:cubicBezTo>
                  <a:pt x="63287" y="1575"/>
                  <a:pt x="63044" y="1786"/>
                  <a:pt x="62794" y="1985"/>
                </a:cubicBezTo>
                <a:cubicBezTo>
                  <a:pt x="62544" y="2177"/>
                  <a:pt x="62282" y="2362"/>
                  <a:pt x="62013" y="2529"/>
                </a:cubicBezTo>
                <a:cubicBezTo>
                  <a:pt x="61738" y="2695"/>
                  <a:pt x="61456" y="2849"/>
                  <a:pt x="61168" y="2989"/>
                </a:cubicBezTo>
                <a:cubicBezTo>
                  <a:pt x="60592" y="3271"/>
                  <a:pt x="59984" y="3489"/>
                  <a:pt x="59363" y="3655"/>
                </a:cubicBezTo>
                <a:cubicBezTo>
                  <a:pt x="58730" y="3828"/>
                  <a:pt x="58083" y="3943"/>
                  <a:pt x="57437" y="4001"/>
                </a:cubicBezTo>
                <a:cubicBezTo>
                  <a:pt x="57027" y="4039"/>
                  <a:pt x="56611" y="4058"/>
                  <a:pt x="56195" y="4058"/>
                </a:cubicBezTo>
                <a:cubicBezTo>
                  <a:pt x="55939" y="4058"/>
                  <a:pt x="55683" y="4052"/>
                  <a:pt x="55434" y="4039"/>
                </a:cubicBezTo>
                <a:cubicBezTo>
                  <a:pt x="54768" y="4001"/>
                  <a:pt x="54102" y="3911"/>
                  <a:pt x="53449" y="3777"/>
                </a:cubicBezTo>
                <a:cubicBezTo>
                  <a:pt x="52797" y="3642"/>
                  <a:pt x="52150" y="3463"/>
                  <a:pt x="51523" y="3233"/>
                </a:cubicBezTo>
                <a:cubicBezTo>
                  <a:pt x="50909" y="3015"/>
                  <a:pt x="50313" y="2746"/>
                  <a:pt x="49744" y="2433"/>
                </a:cubicBezTo>
                <a:cubicBezTo>
                  <a:pt x="49456" y="2273"/>
                  <a:pt x="49174" y="2100"/>
                  <a:pt x="48918" y="1927"/>
                </a:cubicBezTo>
                <a:cubicBezTo>
                  <a:pt x="48662" y="1754"/>
                  <a:pt x="48400" y="1569"/>
                  <a:pt x="48163" y="1377"/>
                </a:cubicBezTo>
                <a:lnTo>
                  <a:pt x="48150" y="1364"/>
                </a:lnTo>
                <a:lnTo>
                  <a:pt x="48137" y="1357"/>
                </a:lnTo>
                <a:lnTo>
                  <a:pt x="48118" y="1364"/>
                </a:lnTo>
                <a:cubicBezTo>
                  <a:pt x="47952" y="1498"/>
                  <a:pt x="47760" y="1652"/>
                  <a:pt x="47561" y="1793"/>
                </a:cubicBezTo>
                <a:cubicBezTo>
                  <a:pt x="47401" y="1914"/>
                  <a:pt x="47241" y="2023"/>
                  <a:pt x="47088" y="2113"/>
                </a:cubicBezTo>
                <a:cubicBezTo>
                  <a:pt x="46806" y="2292"/>
                  <a:pt x="46518" y="2465"/>
                  <a:pt x="46224" y="2618"/>
                </a:cubicBezTo>
                <a:cubicBezTo>
                  <a:pt x="45609" y="2932"/>
                  <a:pt x="44975" y="3201"/>
                  <a:pt x="44323" y="3412"/>
                </a:cubicBezTo>
                <a:cubicBezTo>
                  <a:pt x="43638" y="3629"/>
                  <a:pt x="42940" y="3796"/>
                  <a:pt x="42230" y="3911"/>
                </a:cubicBezTo>
                <a:cubicBezTo>
                  <a:pt x="41519" y="4026"/>
                  <a:pt x="40802" y="4084"/>
                  <a:pt x="40079" y="4090"/>
                </a:cubicBezTo>
                <a:lnTo>
                  <a:pt x="40015" y="4090"/>
                </a:lnTo>
                <a:cubicBezTo>
                  <a:pt x="39318" y="4090"/>
                  <a:pt x="38626" y="4039"/>
                  <a:pt x="37935" y="3930"/>
                </a:cubicBezTo>
                <a:cubicBezTo>
                  <a:pt x="37231" y="3821"/>
                  <a:pt x="36540" y="3649"/>
                  <a:pt x="35868" y="3412"/>
                </a:cubicBezTo>
                <a:cubicBezTo>
                  <a:pt x="35209" y="3181"/>
                  <a:pt x="34581" y="2887"/>
                  <a:pt x="33986" y="2529"/>
                </a:cubicBezTo>
                <a:cubicBezTo>
                  <a:pt x="33692" y="2349"/>
                  <a:pt x="33410" y="2157"/>
                  <a:pt x="33141" y="1946"/>
                </a:cubicBezTo>
                <a:cubicBezTo>
                  <a:pt x="32994" y="1837"/>
                  <a:pt x="32860" y="1722"/>
                  <a:pt x="32738" y="1613"/>
                </a:cubicBezTo>
                <a:cubicBezTo>
                  <a:pt x="32616" y="1505"/>
                  <a:pt x="32482" y="1383"/>
                  <a:pt x="32360" y="1261"/>
                </a:cubicBezTo>
                <a:lnTo>
                  <a:pt x="32341" y="1274"/>
                </a:lnTo>
                <a:lnTo>
                  <a:pt x="32328" y="1281"/>
                </a:lnTo>
                <a:cubicBezTo>
                  <a:pt x="32239" y="1364"/>
                  <a:pt x="32156" y="1434"/>
                  <a:pt x="32079" y="1505"/>
                </a:cubicBezTo>
                <a:cubicBezTo>
                  <a:pt x="31548" y="1959"/>
                  <a:pt x="30965" y="2356"/>
                  <a:pt x="30351" y="2682"/>
                </a:cubicBezTo>
                <a:cubicBezTo>
                  <a:pt x="29717" y="3015"/>
                  <a:pt x="29058" y="3290"/>
                  <a:pt x="28373" y="3501"/>
                </a:cubicBezTo>
                <a:cubicBezTo>
                  <a:pt x="27675" y="3713"/>
                  <a:pt x="26958" y="3873"/>
                  <a:pt x="26235" y="3969"/>
                </a:cubicBezTo>
                <a:cubicBezTo>
                  <a:pt x="25589" y="4052"/>
                  <a:pt x="24949" y="4097"/>
                  <a:pt x="24302" y="4097"/>
                </a:cubicBezTo>
                <a:cubicBezTo>
                  <a:pt x="24200" y="4097"/>
                  <a:pt x="24097" y="4097"/>
                  <a:pt x="23995" y="4090"/>
                </a:cubicBezTo>
                <a:cubicBezTo>
                  <a:pt x="23246" y="4077"/>
                  <a:pt x="22504" y="4007"/>
                  <a:pt x="21768" y="3885"/>
                </a:cubicBezTo>
                <a:cubicBezTo>
                  <a:pt x="21038" y="3764"/>
                  <a:pt x="20321" y="3585"/>
                  <a:pt x="19617" y="3348"/>
                </a:cubicBezTo>
                <a:cubicBezTo>
                  <a:pt x="18939" y="3124"/>
                  <a:pt x="18280" y="2842"/>
                  <a:pt x="17646" y="2509"/>
                </a:cubicBezTo>
                <a:cubicBezTo>
                  <a:pt x="17326" y="2337"/>
                  <a:pt x="17025" y="2157"/>
                  <a:pt x="16743" y="1965"/>
                </a:cubicBezTo>
                <a:cubicBezTo>
                  <a:pt x="16462" y="1780"/>
                  <a:pt x="16193" y="1581"/>
                  <a:pt x="15943" y="1377"/>
                </a:cubicBezTo>
                <a:cubicBezTo>
                  <a:pt x="15943" y="1383"/>
                  <a:pt x="15937" y="1389"/>
                  <a:pt x="15931" y="1396"/>
                </a:cubicBezTo>
                <a:cubicBezTo>
                  <a:pt x="15719" y="1530"/>
                  <a:pt x="15508" y="1652"/>
                  <a:pt x="15291" y="1780"/>
                </a:cubicBezTo>
                <a:cubicBezTo>
                  <a:pt x="15150" y="1857"/>
                  <a:pt x="15022" y="1927"/>
                  <a:pt x="14900" y="1991"/>
                </a:cubicBezTo>
                <a:cubicBezTo>
                  <a:pt x="14292" y="2305"/>
                  <a:pt x="13665" y="2580"/>
                  <a:pt x="13018" y="2810"/>
                </a:cubicBezTo>
                <a:cubicBezTo>
                  <a:pt x="12340" y="3053"/>
                  <a:pt x="11642" y="3245"/>
                  <a:pt x="10932" y="3399"/>
                </a:cubicBezTo>
                <a:cubicBezTo>
                  <a:pt x="10215" y="3553"/>
                  <a:pt x="9485" y="3661"/>
                  <a:pt x="8756" y="3719"/>
                </a:cubicBezTo>
                <a:cubicBezTo>
                  <a:pt x="8308" y="3757"/>
                  <a:pt x="7860" y="3777"/>
                  <a:pt x="7425" y="3777"/>
                </a:cubicBezTo>
                <a:cubicBezTo>
                  <a:pt x="7130" y="3777"/>
                  <a:pt x="6829" y="3764"/>
                  <a:pt x="6535" y="3751"/>
                </a:cubicBezTo>
                <a:cubicBezTo>
                  <a:pt x="5812" y="3706"/>
                  <a:pt x="5088" y="3610"/>
                  <a:pt x="4384" y="3450"/>
                </a:cubicBezTo>
                <a:cubicBezTo>
                  <a:pt x="3693" y="3297"/>
                  <a:pt x="3015" y="3079"/>
                  <a:pt x="2368" y="2797"/>
                </a:cubicBezTo>
                <a:cubicBezTo>
                  <a:pt x="1722" y="2516"/>
                  <a:pt x="1114" y="2164"/>
                  <a:pt x="551" y="1741"/>
                </a:cubicBezTo>
                <a:cubicBezTo>
                  <a:pt x="359" y="1601"/>
                  <a:pt x="173" y="1447"/>
                  <a:pt x="0" y="1287"/>
                </a:cubicBezTo>
                <a:lnTo>
                  <a:pt x="0" y="1287"/>
                </a:lnTo>
                <a:cubicBezTo>
                  <a:pt x="647" y="2439"/>
                  <a:pt x="1767" y="3425"/>
                  <a:pt x="3220" y="4135"/>
                </a:cubicBezTo>
                <a:cubicBezTo>
                  <a:pt x="4711" y="4858"/>
                  <a:pt x="6452" y="5242"/>
                  <a:pt x="8263" y="5242"/>
                </a:cubicBezTo>
                <a:lnTo>
                  <a:pt x="8314" y="5242"/>
                </a:lnTo>
                <a:cubicBezTo>
                  <a:pt x="11431" y="5230"/>
                  <a:pt x="14267" y="4097"/>
                  <a:pt x="15905" y="2215"/>
                </a:cubicBezTo>
                <a:cubicBezTo>
                  <a:pt x="17793" y="4065"/>
                  <a:pt x="20853" y="5166"/>
                  <a:pt x="24085" y="5166"/>
                </a:cubicBezTo>
                <a:lnTo>
                  <a:pt x="24142" y="5166"/>
                </a:lnTo>
                <a:cubicBezTo>
                  <a:pt x="27240" y="5159"/>
                  <a:pt x="30127" y="4161"/>
                  <a:pt x="32053" y="2439"/>
                </a:cubicBezTo>
                <a:cubicBezTo>
                  <a:pt x="33980" y="4161"/>
                  <a:pt x="36866" y="5159"/>
                  <a:pt x="39970" y="5172"/>
                </a:cubicBezTo>
                <a:lnTo>
                  <a:pt x="40022" y="5172"/>
                </a:lnTo>
                <a:cubicBezTo>
                  <a:pt x="43254" y="5172"/>
                  <a:pt x="46313" y="4065"/>
                  <a:pt x="48208" y="2221"/>
                </a:cubicBezTo>
                <a:cubicBezTo>
                  <a:pt x="49840" y="4103"/>
                  <a:pt x="52675" y="5230"/>
                  <a:pt x="55798" y="5242"/>
                </a:cubicBezTo>
                <a:lnTo>
                  <a:pt x="55843" y="5242"/>
                </a:lnTo>
                <a:cubicBezTo>
                  <a:pt x="57962" y="5242"/>
                  <a:pt x="60010" y="4705"/>
                  <a:pt x="61623" y="3738"/>
                </a:cubicBezTo>
                <a:cubicBezTo>
                  <a:pt x="63216" y="2778"/>
                  <a:pt x="64285" y="1447"/>
                  <a:pt x="64625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5318637" y="-35167"/>
            <a:ext cx="1777220" cy="565631"/>
          </a:xfrm>
          <a:custGeom>
            <a:avLst/>
            <a:gdLst/>
            <a:ahLst/>
            <a:cxnLst/>
            <a:rect l="l" t="t" r="r" b="b"/>
            <a:pathLst>
              <a:path w="11509" h="3663" extrusionOk="0">
                <a:moveTo>
                  <a:pt x="11310" y="0"/>
                </a:moveTo>
                <a:cubicBezTo>
                  <a:pt x="11265" y="7"/>
                  <a:pt x="11233" y="26"/>
                  <a:pt x="11208" y="58"/>
                </a:cubicBezTo>
                <a:cubicBezTo>
                  <a:pt x="11131" y="147"/>
                  <a:pt x="11048" y="237"/>
                  <a:pt x="10964" y="320"/>
                </a:cubicBezTo>
                <a:cubicBezTo>
                  <a:pt x="10888" y="410"/>
                  <a:pt x="10804" y="493"/>
                  <a:pt x="10728" y="576"/>
                </a:cubicBezTo>
                <a:cubicBezTo>
                  <a:pt x="10196" y="1095"/>
                  <a:pt x="9608" y="1543"/>
                  <a:pt x="8967" y="1914"/>
                </a:cubicBezTo>
                <a:cubicBezTo>
                  <a:pt x="8110" y="2407"/>
                  <a:pt x="7201" y="2784"/>
                  <a:pt x="6254" y="3047"/>
                </a:cubicBezTo>
                <a:lnTo>
                  <a:pt x="6235" y="3047"/>
                </a:lnTo>
                <a:cubicBezTo>
                  <a:pt x="5985" y="3117"/>
                  <a:pt x="5729" y="3181"/>
                  <a:pt x="5473" y="3232"/>
                </a:cubicBezTo>
                <a:cubicBezTo>
                  <a:pt x="5210" y="3290"/>
                  <a:pt x="4935" y="3341"/>
                  <a:pt x="4673" y="3380"/>
                </a:cubicBezTo>
                <a:cubicBezTo>
                  <a:pt x="4404" y="3424"/>
                  <a:pt x="4135" y="3456"/>
                  <a:pt x="3873" y="3482"/>
                </a:cubicBezTo>
                <a:cubicBezTo>
                  <a:pt x="3604" y="3514"/>
                  <a:pt x="3335" y="3527"/>
                  <a:pt x="3073" y="3540"/>
                </a:cubicBezTo>
                <a:cubicBezTo>
                  <a:pt x="2946" y="3540"/>
                  <a:pt x="2820" y="3546"/>
                  <a:pt x="2693" y="3546"/>
                </a:cubicBezTo>
                <a:lnTo>
                  <a:pt x="2693" y="3546"/>
                </a:lnTo>
                <a:cubicBezTo>
                  <a:pt x="2472" y="3546"/>
                  <a:pt x="2244" y="3540"/>
                  <a:pt x="2017" y="3533"/>
                </a:cubicBezTo>
                <a:cubicBezTo>
                  <a:pt x="1793" y="3527"/>
                  <a:pt x="1569" y="3508"/>
                  <a:pt x="1351" y="3488"/>
                </a:cubicBezTo>
                <a:cubicBezTo>
                  <a:pt x="909" y="3444"/>
                  <a:pt x="474" y="3380"/>
                  <a:pt x="39" y="3284"/>
                </a:cubicBezTo>
                <a:cubicBezTo>
                  <a:pt x="20" y="3284"/>
                  <a:pt x="7" y="3296"/>
                  <a:pt x="7" y="3309"/>
                </a:cubicBezTo>
                <a:cubicBezTo>
                  <a:pt x="1" y="3328"/>
                  <a:pt x="13" y="3341"/>
                  <a:pt x="33" y="3348"/>
                </a:cubicBezTo>
                <a:cubicBezTo>
                  <a:pt x="276" y="3399"/>
                  <a:pt x="525" y="3450"/>
                  <a:pt x="775" y="3488"/>
                </a:cubicBezTo>
                <a:cubicBezTo>
                  <a:pt x="1018" y="3533"/>
                  <a:pt x="1281" y="3565"/>
                  <a:pt x="1537" y="3591"/>
                </a:cubicBezTo>
                <a:cubicBezTo>
                  <a:pt x="2008" y="3637"/>
                  <a:pt x="2485" y="3662"/>
                  <a:pt x="2958" y="3662"/>
                </a:cubicBezTo>
                <a:cubicBezTo>
                  <a:pt x="3011" y="3662"/>
                  <a:pt x="3065" y="3662"/>
                  <a:pt x="3118" y="3661"/>
                </a:cubicBezTo>
                <a:cubicBezTo>
                  <a:pt x="3386" y="3661"/>
                  <a:pt x="3655" y="3648"/>
                  <a:pt x="3924" y="3629"/>
                </a:cubicBezTo>
                <a:cubicBezTo>
                  <a:pt x="4193" y="3610"/>
                  <a:pt x="4462" y="3591"/>
                  <a:pt x="4730" y="3552"/>
                </a:cubicBezTo>
                <a:cubicBezTo>
                  <a:pt x="4999" y="3520"/>
                  <a:pt x="5268" y="3482"/>
                  <a:pt x="5530" y="3431"/>
                </a:cubicBezTo>
                <a:cubicBezTo>
                  <a:pt x="5799" y="3380"/>
                  <a:pt x="6062" y="3322"/>
                  <a:pt x="6324" y="3258"/>
                </a:cubicBezTo>
                <a:cubicBezTo>
                  <a:pt x="6849" y="3124"/>
                  <a:pt x="7367" y="2957"/>
                  <a:pt x="7873" y="2759"/>
                </a:cubicBezTo>
                <a:cubicBezTo>
                  <a:pt x="8116" y="2656"/>
                  <a:pt x="8359" y="2548"/>
                  <a:pt x="8596" y="2439"/>
                </a:cubicBezTo>
                <a:cubicBezTo>
                  <a:pt x="8839" y="2324"/>
                  <a:pt x="9076" y="2189"/>
                  <a:pt x="9313" y="2055"/>
                </a:cubicBezTo>
                <a:cubicBezTo>
                  <a:pt x="9716" y="1818"/>
                  <a:pt x="10100" y="1549"/>
                  <a:pt x="10459" y="1255"/>
                </a:cubicBezTo>
                <a:cubicBezTo>
                  <a:pt x="10638" y="1101"/>
                  <a:pt x="10811" y="948"/>
                  <a:pt x="10971" y="787"/>
                </a:cubicBezTo>
                <a:cubicBezTo>
                  <a:pt x="11060" y="698"/>
                  <a:pt x="11144" y="615"/>
                  <a:pt x="11227" y="525"/>
                </a:cubicBezTo>
                <a:cubicBezTo>
                  <a:pt x="11304" y="435"/>
                  <a:pt x="11380" y="346"/>
                  <a:pt x="11457" y="256"/>
                </a:cubicBezTo>
                <a:cubicBezTo>
                  <a:pt x="11508" y="186"/>
                  <a:pt x="11496" y="90"/>
                  <a:pt x="11425" y="32"/>
                </a:cubicBezTo>
                <a:cubicBezTo>
                  <a:pt x="11400" y="13"/>
                  <a:pt x="11368" y="0"/>
                  <a:pt x="11329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5578208" y="283078"/>
            <a:ext cx="555912" cy="100217"/>
          </a:xfrm>
          <a:custGeom>
            <a:avLst/>
            <a:gdLst/>
            <a:ahLst/>
            <a:cxnLst/>
            <a:rect l="l" t="t" r="r" b="b"/>
            <a:pathLst>
              <a:path w="3600" h="649" extrusionOk="0">
                <a:moveTo>
                  <a:pt x="3504" y="0"/>
                </a:moveTo>
                <a:cubicBezTo>
                  <a:pt x="3491" y="0"/>
                  <a:pt x="3478" y="7"/>
                  <a:pt x="3465" y="13"/>
                </a:cubicBezTo>
                <a:lnTo>
                  <a:pt x="3459" y="7"/>
                </a:lnTo>
                <a:cubicBezTo>
                  <a:pt x="3325" y="51"/>
                  <a:pt x="3190" y="96"/>
                  <a:pt x="3062" y="141"/>
                </a:cubicBezTo>
                <a:cubicBezTo>
                  <a:pt x="2928" y="186"/>
                  <a:pt x="2793" y="224"/>
                  <a:pt x="2653" y="263"/>
                </a:cubicBezTo>
                <a:lnTo>
                  <a:pt x="2672" y="256"/>
                </a:lnTo>
                <a:lnTo>
                  <a:pt x="2672" y="256"/>
                </a:lnTo>
                <a:cubicBezTo>
                  <a:pt x="2038" y="442"/>
                  <a:pt x="1379" y="551"/>
                  <a:pt x="720" y="570"/>
                </a:cubicBezTo>
                <a:lnTo>
                  <a:pt x="720" y="570"/>
                </a:lnTo>
                <a:cubicBezTo>
                  <a:pt x="498" y="569"/>
                  <a:pt x="276" y="550"/>
                  <a:pt x="54" y="525"/>
                </a:cubicBezTo>
                <a:cubicBezTo>
                  <a:pt x="50" y="524"/>
                  <a:pt x="47" y="523"/>
                  <a:pt x="44" y="523"/>
                </a:cubicBezTo>
                <a:cubicBezTo>
                  <a:pt x="8" y="523"/>
                  <a:pt x="1" y="583"/>
                  <a:pt x="48" y="589"/>
                </a:cubicBezTo>
                <a:cubicBezTo>
                  <a:pt x="330" y="629"/>
                  <a:pt x="615" y="648"/>
                  <a:pt x="899" y="648"/>
                </a:cubicBezTo>
                <a:cubicBezTo>
                  <a:pt x="1117" y="648"/>
                  <a:pt x="1335" y="637"/>
                  <a:pt x="1552" y="615"/>
                </a:cubicBezTo>
                <a:cubicBezTo>
                  <a:pt x="2051" y="551"/>
                  <a:pt x="2544" y="455"/>
                  <a:pt x="3030" y="327"/>
                </a:cubicBezTo>
                <a:cubicBezTo>
                  <a:pt x="3190" y="282"/>
                  <a:pt x="3357" y="243"/>
                  <a:pt x="3517" y="199"/>
                </a:cubicBezTo>
                <a:lnTo>
                  <a:pt x="3542" y="192"/>
                </a:lnTo>
                <a:cubicBezTo>
                  <a:pt x="3555" y="179"/>
                  <a:pt x="3568" y="173"/>
                  <a:pt x="3581" y="160"/>
                </a:cubicBezTo>
                <a:cubicBezTo>
                  <a:pt x="3593" y="141"/>
                  <a:pt x="3600" y="109"/>
                  <a:pt x="3600" y="83"/>
                </a:cubicBezTo>
                <a:cubicBezTo>
                  <a:pt x="3593" y="58"/>
                  <a:pt x="3581" y="39"/>
                  <a:pt x="3561" y="19"/>
                </a:cubicBezTo>
                <a:cubicBezTo>
                  <a:pt x="3549" y="13"/>
                  <a:pt x="3529" y="7"/>
                  <a:pt x="3517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7322942" y="296821"/>
            <a:ext cx="1283076" cy="256179"/>
          </a:xfrm>
          <a:custGeom>
            <a:avLst/>
            <a:gdLst/>
            <a:ahLst/>
            <a:cxnLst/>
            <a:rect l="l" t="t" r="r" b="b"/>
            <a:pathLst>
              <a:path w="8309" h="1659" extrusionOk="0">
                <a:moveTo>
                  <a:pt x="340" y="78"/>
                </a:moveTo>
                <a:lnTo>
                  <a:pt x="364" y="90"/>
                </a:lnTo>
                <a:lnTo>
                  <a:pt x="364" y="90"/>
                </a:lnTo>
                <a:cubicBezTo>
                  <a:pt x="354" y="88"/>
                  <a:pt x="345" y="83"/>
                  <a:pt x="340" y="78"/>
                </a:cubicBezTo>
                <a:close/>
                <a:moveTo>
                  <a:pt x="148" y="1"/>
                </a:moveTo>
                <a:cubicBezTo>
                  <a:pt x="58" y="14"/>
                  <a:pt x="1" y="90"/>
                  <a:pt x="13" y="174"/>
                </a:cubicBezTo>
                <a:cubicBezTo>
                  <a:pt x="13" y="186"/>
                  <a:pt x="20" y="199"/>
                  <a:pt x="20" y="212"/>
                </a:cubicBezTo>
                <a:cubicBezTo>
                  <a:pt x="33" y="238"/>
                  <a:pt x="52" y="263"/>
                  <a:pt x="71" y="276"/>
                </a:cubicBezTo>
                <a:cubicBezTo>
                  <a:pt x="301" y="410"/>
                  <a:pt x="538" y="538"/>
                  <a:pt x="775" y="654"/>
                </a:cubicBezTo>
                <a:cubicBezTo>
                  <a:pt x="1012" y="762"/>
                  <a:pt x="1255" y="865"/>
                  <a:pt x="1498" y="954"/>
                </a:cubicBezTo>
                <a:cubicBezTo>
                  <a:pt x="1997" y="1140"/>
                  <a:pt x="2509" y="1287"/>
                  <a:pt x="3028" y="1396"/>
                </a:cubicBezTo>
                <a:cubicBezTo>
                  <a:pt x="3284" y="1454"/>
                  <a:pt x="3546" y="1498"/>
                  <a:pt x="3802" y="1537"/>
                </a:cubicBezTo>
                <a:cubicBezTo>
                  <a:pt x="4058" y="1569"/>
                  <a:pt x="4321" y="1601"/>
                  <a:pt x="4583" y="1620"/>
                </a:cubicBezTo>
                <a:cubicBezTo>
                  <a:pt x="4846" y="1639"/>
                  <a:pt x="5108" y="1652"/>
                  <a:pt x="5370" y="1658"/>
                </a:cubicBezTo>
                <a:cubicBezTo>
                  <a:pt x="5633" y="1658"/>
                  <a:pt x="5895" y="1658"/>
                  <a:pt x="6158" y="1646"/>
                </a:cubicBezTo>
                <a:cubicBezTo>
                  <a:pt x="6516" y="1633"/>
                  <a:pt x="6874" y="1601"/>
                  <a:pt x="7227" y="1556"/>
                </a:cubicBezTo>
                <a:cubicBezTo>
                  <a:pt x="7585" y="1511"/>
                  <a:pt x="7931" y="1454"/>
                  <a:pt x="8276" y="1390"/>
                </a:cubicBezTo>
                <a:cubicBezTo>
                  <a:pt x="8295" y="1383"/>
                  <a:pt x="8308" y="1370"/>
                  <a:pt x="8302" y="1358"/>
                </a:cubicBezTo>
                <a:cubicBezTo>
                  <a:pt x="8302" y="1342"/>
                  <a:pt x="8293" y="1330"/>
                  <a:pt x="8279" y="1330"/>
                </a:cubicBezTo>
                <a:cubicBezTo>
                  <a:pt x="8276" y="1330"/>
                  <a:pt x="8273" y="1331"/>
                  <a:pt x="8270" y="1332"/>
                </a:cubicBezTo>
                <a:cubicBezTo>
                  <a:pt x="7931" y="1396"/>
                  <a:pt x="7591" y="1441"/>
                  <a:pt x="7246" y="1473"/>
                </a:cubicBezTo>
                <a:cubicBezTo>
                  <a:pt x="6901" y="1505"/>
                  <a:pt x="6555" y="1530"/>
                  <a:pt x="6204" y="1530"/>
                </a:cubicBezTo>
                <a:lnTo>
                  <a:pt x="6204" y="1530"/>
                </a:lnTo>
                <a:cubicBezTo>
                  <a:pt x="5948" y="1530"/>
                  <a:pt x="5691" y="1530"/>
                  <a:pt x="5434" y="1518"/>
                </a:cubicBezTo>
                <a:cubicBezTo>
                  <a:pt x="5178" y="1511"/>
                  <a:pt x="4916" y="1486"/>
                  <a:pt x="4654" y="1460"/>
                </a:cubicBezTo>
                <a:cubicBezTo>
                  <a:pt x="4391" y="1428"/>
                  <a:pt x="4135" y="1390"/>
                  <a:pt x="3873" y="1345"/>
                </a:cubicBezTo>
                <a:cubicBezTo>
                  <a:pt x="3617" y="1300"/>
                  <a:pt x="3361" y="1249"/>
                  <a:pt x="3105" y="1185"/>
                </a:cubicBezTo>
                <a:lnTo>
                  <a:pt x="2868" y="1127"/>
                </a:lnTo>
                <a:cubicBezTo>
                  <a:pt x="2426" y="1006"/>
                  <a:pt x="1997" y="858"/>
                  <a:pt x="1575" y="686"/>
                </a:cubicBezTo>
                <a:cubicBezTo>
                  <a:pt x="1159" y="513"/>
                  <a:pt x="756" y="314"/>
                  <a:pt x="372" y="90"/>
                </a:cubicBezTo>
                <a:cubicBezTo>
                  <a:pt x="369" y="90"/>
                  <a:pt x="367" y="90"/>
                  <a:pt x="364" y="90"/>
                </a:cubicBezTo>
                <a:lnTo>
                  <a:pt x="364" y="90"/>
                </a:lnTo>
                <a:lnTo>
                  <a:pt x="263" y="33"/>
                </a:lnTo>
                <a:lnTo>
                  <a:pt x="231" y="14"/>
                </a:lnTo>
                <a:cubicBezTo>
                  <a:pt x="212" y="1"/>
                  <a:pt x="193" y="1"/>
                  <a:pt x="167" y="1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2091829" y="91297"/>
            <a:ext cx="1918514" cy="407662"/>
          </a:xfrm>
          <a:custGeom>
            <a:avLst/>
            <a:gdLst/>
            <a:ahLst/>
            <a:cxnLst/>
            <a:rect l="l" t="t" r="r" b="b"/>
            <a:pathLst>
              <a:path w="12424" h="2640" extrusionOk="0">
                <a:moveTo>
                  <a:pt x="148" y="0"/>
                </a:moveTo>
                <a:lnTo>
                  <a:pt x="148" y="7"/>
                </a:lnTo>
                <a:cubicBezTo>
                  <a:pt x="109" y="20"/>
                  <a:pt x="71" y="39"/>
                  <a:pt x="45" y="77"/>
                </a:cubicBezTo>
                <a:cubicBezTo>
                  <a:pt x="0" y="148"/>
                  <a:pt x="20" y="244"/>
                  <a:pt x="90" y="295"/>
                </a:cubicBezTo>
                <a:cubicBezTo>
                  <a:pt x="672" y="666"/>
                  <a:pt x="1287" y="993"/>
                  <a:pt x="1921" y="1281"/>
                </a:cubicBezTo>
                <a:cubicBezTo>
                  <a:pt x="2548" y="1562"/>
                  <a:pt x="3188" y="1799"/>
                  <a:pt x="3841" y="1997"/>
                </a:cubicBezTo>
                <a:cubicBezTo>
                  <a:pt x="4500" y="2196"/>
                  <a:pt x="5172" y="2349"/>
                  <a:pt x="5844" y="2458"/>
                </a:cubicBezTo>
                <a:cubicBezTo>
                  <a:pt x="6522" y="2567"/>
                  <a:pt x="7201" y="2625"/>
                  <a:pt x="7879" y="2637"/>
                </a:cubicBezTo>
                <a:cubicBezTo>
                  <a:pt x="7968" y="2639"/>
                  <a:pt x="8057" y="2640"/>
                  <a:pt x="8145" y="2640"/>
                </a:cubicBezTo>
                <a:cubicBezTo>
                  <a:pt x="9426" y="2640"/>
                  <a:pt x="10704" y="2467"/>
                  <a:pt x="11944" y="2138"/>
                </a:cubicBezTo>
                <a:cubicBezTo>
                  <a:pt x="12084" y="2100"/>
                  <a:pt x="12225" y="2061"/>
                  <a:pt x="12360" y="2017"/>
                </a:cubicBezTo>
                <a:cubicBezTo>
                  <a:pt x="12398" y="2010"/>
                  <a:pt x="12424" y="1972"/>
                  <a:pt x="12417" y="1933"/>
                </a:cubicBezTo>
                <a:cubicBezTo>
                  <a:pt x="12411" y="1899"/>
                  <a:pt x="12380" y="1875"/>
                  <a:pt x="12346" y="1875"/>
                </a:cubicBezTo>
                <a:cubicBezTo>
                  <a:pt x="12342" y="1875"/>
                  <a:pt x="12338" y="1875"/>
                  <a:pt x="12334" y="1876"/>
                </a:cubicBezTo>
                <a:cubicBezTo>
                  <a:pt x="11380" y="2157"/>
                  <a:pt x="10395" y="2337"/>
                  <a:pt x="9403" y="2407"/>
                </a:cubicBezTo>
                <a:lnTo>
                  <a:pt x="9383" y="2407"/>
                </a:lnTo>
                <a:cubicBezTo>
                  <a:pt x="9076" y="2427"/>
                  <a:pt x="8769" y="2436"/>
                  <a:pt x="8462" y="2436"/>
                </a:cubicBezTo>
                <a:cubicBezTo>
                  <a:pt x="7462" y="2436"/>
                  <a:pt x="6463" y="2334"/>
                  <a:pt x="5479" y="2138"/>
                </a:cubicBezTo>
                <a:lnTo>
                  <a:pt x="5479" y="2138"/>
                </a:lnTo>
                <a:lnTo>
                  <a:pt x="5518" y="2145"/>
                </a:lnTo>
                <a:cubicBezTo>
                  <a:pt x="4173" y="1869"/>
                  <a:pt x="2881" y="1428"/>
                  <a:pt x="1658" y="813"/>
                </a:cubicBezTo>
                <a:cubicBezTo>
                  <a:pt x="1428" y="698"/>
                  <a:pt x="1204" y="577"/>
                  <a:pt x="980" y="455"/>
                </a:cubicBezTo>
                <a:cubicBezTo>
                  <a:pt x="736" y="321"/>
                  <a:pt x="500" y="173"/>
                  <a:pt x="269" y="32"/>
                </a:cubicBezTo>
                <a:cubicBezTo>
                  <a:pt x="244" y="13"/>
                  <a:pt x="212" y="0"/>
                  <a:pt x="180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3528350" y="241541"/>
            <a:ext cx="586642" cy="111181"/>
          </a:xfrm>
          <a:custGeom>
            <a:avLst/>
            <a:gdLst/>
            <a:ahLst/>
            <a:cxnLst/>
            <a:rect l="l" t="t" r="r" b="b"/>
            <a:pathLst>
              <a:path w="3799" h="720" extrusionOk="0">
                <a:moveTo>
                  <a:pt x="3677" y="0"/>
                </a:moveTo>
                <a:cubicBezTo>
                  <a:pt x="3658" y="0"/>
                  <a:pt x="3645" y="7"/>
                  <a:pt x="3626" y="13"/>
                </a:cubicBezTo>
                <a:lnTo>
                  <a:pt x="3626" y="7"/>
                </a:lnTo>
                <a:cubicBezTo>
                  <a:pt x="3434" y="84"/>
                  <a:pt x="3236" y="167"/>
                  <a:pt x="3037" y="231"/>
                </a:cubicBezTo>
                <a:lnTo>
                  <a:pt x="3044" y="231"/>
                </a:lnTo>
                <a:cubicBezTo>
                  <a:pt x="2756" y="327"/>
                  <a:pt x="2455" y="410"/>
                  <a:pt x="2160" y="474"/>
                </a:cubicBezTo>
                <a:cubicBezTo>
                  <a:pt x="1853" y="532"/>
                  <a:pt x="1540" y="576"/>
                  <a:pt x="1232" y="602"/>
                </a:cubicBezTo>
                <a:lnTo>
                  <a:pt x="1245" y="602"/>
                </a:lnTo>
                <a:cubicBezTo>
                  <a:pt x="1098" y="612"/>
                  <a:pt x="949" y="617"/>
                  <a:pt x="800" y="617"/>
                </a:cubicBezTo>
                <a:cubicBezTo>
                  <a:pt x="550" y="617"/>
                  <a:pt x="300" y="602"/>
                  <a:pt x="55" y="570"/>
                </a:cubicBezTo>
                <a:cubicBezTo>
                  <a:pt x="52" y="569"/>
                  <a:pt x="49" y="569"/>
                  <a:pt x="46" y="569"/>
                </a:cubicBezTo>
                <a:cubicBezTo>
                  <a:pt x="3" y="569"/>
                  <a:pt x="0" y="660"/>
                  <a:pt x="48" y="660"/>
                </a:cubicBezTo>
                <a:cubicBezTo>
                  <a:pt x="272" y="692"/>
                  <a:pt x="503" y="704"/>
                  <a:pt x="733" y="717"/>
                </a:cubicBezTo>
                <a:cubicBezTo>
                  <a:pt x="797" y="719"/>
                  <a:pt x="860" y="720"/>
                  <a:pt x="922" y="720"/>
                </a:cubicBezTo>
                <a:cubicBezTo>
                  <a:pt x="1094" y="720"/>
                  <a:pt x="1264" y="714"/>
                  <a:pt x="1437" y="704"/>
                </a:cubicBezTo>
                <a:cubicBezTo>
                  <a:pt x="1911" y="672"/>
                  <a:pt x="2378" y="596"/>
                  <a:pt x="2839" y="487"/>
                </a:cubicBezTo>
                <a:cubicBezTo>
                  <a:pt x="2986" y="448"/>
                  <a:pt x="3133" y="404"/>
                  <a:pt x="3281" y="365"/>
                </a:cubicBezTo>
                <a:cubicBezTo>
                  <a:pt x="3428" y="320"/>
                  <a:pt x="3581" y="269"/>
                  <a:pt x="3722" y="212"/>
                </a:cubicBezTo>
                <a:cubicBezTo>
                  <a:pt x="3754" y="199"/>
                  <a:pt x="3773" y="180"/>
                  <a:pt x="3780" y="148"/>
                </a:cubicBezTo>
                <a:cubicBezTo>
                  <a:pt x="3799" y="90"/>
                  <a:pt x="3773" y="26"/>
                  <a:pt x="3716" y="7"/>
                </a:cubicBezTo>
                <a:cubicBezTo>
                  <a:pt x="3703" y="0"/>
                  <a:pt x="3690" y="0"/>
                  <a:pt x="3677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394963" y="300836"/>
            <a:ext cx="1257288" cy="215721"/>
          </a:xfrm>
          <a:custGeom>
            <a:avLst/>
            <a:gdLst/>
            <a:ahLst/>
            <a:cxnLst/>
            <a:rect l="l" t="t" r="r" b="b"/>
            <a:pathLst>
              <a:path w="8142" h="1397" extrusionOk="0">
                <a:moveTo>
                  <a:pt x="7975" y="0"/>
                </a:moveTo>
                <a:cubicBezTo>
                  <a:pt x="7956" y="0"/>
                  <a:pt x="7943" y="0"/>
                  <a:pt x="7930" y="7"/>
                </a:cubicBezTo>
                <a:cubicBezTo>
                  <a:pt x="7700" y="116"/>
                  <a:pt x="7469" y="224"/>
                  <a:pt x="7239" y="320"/>
                </a:cubicBezTo>
                <a:cubicBezTo>
                  <a:pt x="7002" y="416"/>
                  <a:pt x="6759" y="506"/>
                  <a:pt x="6509" y="589"/>
                </a:cubicBezTo>
                <a:cubicBezTo>
                  <a:pt x="6260" y="672"/>
                  <a:pt x="6010" y="749"/>
                  <a:pt x="5754" y="820"/>
                </a:cubicBezTo>
                <a:cubicBezTo>
                  <a:pt x="5498" y="890"/>
                  <a:pt x="5236" y="954"/>
                  <a:pt x="4973" y="1012"/>
                </a:cubicBezTo>
                <a:lnTo>
                  <a:pt x="4916" y="1024"/>
                </a:lnTo>
                <a:lnTo>
                  <a:pt x="4935" y="1018"/>
                </a:lnTo>
                <a:lnTo>
                  <a:pt x="4935" y="1018"/>
                </a:lnTo>
                <a:cubicBezTo>
                  <a:pt x="4423" y="1120"/>
                  <a:pt x="3904" y="1191"/>
                  <a:pt x="3386" y="1236"/>
                </a:cubicBezTo>
                <a:cubicBezTo>
                  <a:pt x="3075" y="1259"/>
                  <a:pt x="2761" y="1270"/>
                  <a:pt x="2449" y="1270"/>
                </a:cubicBezTo>
                <a:cubicBezTo>
                  <a:pt x="2240" y="1270"/>
                  <a:pt x="2032" y="1265"/>
                  <a:pt x="1824" y="1255"/>
                </a:cubicBezTo>
                <a:lnTo>
                  <a:pt x="1837" y="1255"/>
                </a:lnTo>
                <a:cubicBezTo>
                  <a:pt x="1235" y="1223"/>
                  <a:pt x="634" y="1133"/>
                  <a:pt x="45" y="986"/>
                </a:cubicBezTo>
                <a:cubicBezTo>
                  <a:pt x="42" y="985"/>
                  <a:pt x="38" y="984"/>
                  <a:pt x="35" y="984"/>
                </a:cubicBezTo>
                <a:cubicBezTo>
                  <a:pt x="20" y="984"/>
                  <a:pt x="6" y="997"/>
                  <a:pt x="6" y="1018"/>
                </a:cubicBezTo>
                <a:cubicBezTo>
                  <a:pt x="0" y="1037"/>
                  <a:pt x="13" y="1056"/>
                  <a:pt x="32" y="1056"/>
                </a:cubicBezTo>
                <a:cubicBezTo>
                  <a:pt x="916" y="1280"/>
                  <a:pt x="1820" y="1396"/>
                  <a:pt x="2730" y="1396"/>
                </a:cubicBezTo>
                <a:cubicBezTo>
                  <a:pt x="2861" y="1396"/>
                  <a:pt x="2992" y="1394"/>
                  <a:pt x="3123" y="1389"/>
                </a:cubicBezTo>
                <a:cubicBezTo>
                  <a:pt x="3661" y="1370"/>
                  <a:pt x="4199" y="1325"/>
                  <a:pt x="4730" y="1242"/>
                </a:cubicBezTo>
                <a:cubicBezTo>
                  <a:pt x="5261" y="1165"/>
                  <a:pt x="5786" y="1056"/>
                  <a:pt x="6304" y="916"/>
                </a:cubicBezTo>
                <a:cubicBezTo>
                  <a:pt x="6605" y="832"/>
                  <a:pt x="6893" y="743"/>
                  <a:pt x="7188" y="640"/>
                </a:cubicBezTo>
                <a:cubicBezTo>
                  <a:pt x="7469" y="538"/>
                  <a:pt x="7757" y="429"/>
                  <a:pt x="8032" y="301"/>
                </a:cubicBezTo>
                <a:lnTo>
                  <a:pt x="8064" y="282"/>
                </a:lnTo>
                <a:cubicBezTo>
                  <a:pt x="8090" y="269"/>
                  <a:pt x="8103" y="244"/>
                  <a:pt x="8116" y="218"/>
                </a:cubicBezTo>
                <a:cubicBezTo>
                  <a:pt x="8135" y="186"/>
                  <a:pt x="8141" y="141"/>
                  <a:pt x="8128" y="103"/>
                </a:cubicBezTo>
                <a:cubicBezTo>
                  <a:pt x="8109" y="64"/>
                  <a:pt x="8084" y="32"/>
                  <a:pt x="8045" y="13"/>
                </a:cubicBezTo>
                <a:cubicBezTo>
                  <a:pt x="8020" y="7"/>
                  <a:pt x="8000" y="0"/>
                  <a:pt x="7975" y="0"/>
                </a:cubicBezTo>
                <a:close/>
              </a:path>
            </a:pathLst>
          </a:custGeom>
          <a:solidFill>
            <a:srgbClr val="000000">
              <a:alpha val="8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 txBox="1">
            <a:spLocks noGrp="1"/>
          </p:cNvSpPr>
          <p:nvPr>
            <p:ph type="title"/>
          </p:nvPr>
        </p:nvSpPr>
        <p:spPr>
          <a:xfrm>
            <a:off x="4522875" y="2513975"/>
            <a:ext cx="4004100" cy="5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subTitle" idx="1"/>
          </p:nvPr>
        </p:nvSpPr>
        <p:spPr>
          <a:xfrm>
            <a:off x="5145375" y="3118438"/>
            <a:ext cx="27591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title" idx="2" hasCustomPrompt="1"/>
          </p:nvPr>
        </p:nvSpPr>
        <p:spPr>
          <a:xfrm>
            <a:off x="5460375" y="1030313"/>
            <a:ext cx="2129100" cy="13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" name="Google Shape;37;p3"/>
          <p:cNvSpPr/>
          <p:nvPr/>
        </p:nvSpPr>
        <p:spPr>
          <a:xfrm>
            <a:off x="-100068" y="2374762"/>
            <a:ext cx="9786100" cy="3085000"/>
          </a:xfrm>
          <a:custGeom>
            <a:avLst/>
            <a:gdLst/>
            <a:ahLst/>
            <a:cxnLst/>
            <a:rect l="l" t="t" r="r" b="b"/>
            <a:pathLst>
              <a:path w="391444" h="123400" extrusionOk="0">
                <a:moveTo>
                  <a:pt x="376804" y="15953"/>
                </a:moveTo>
                <a:cubicBezTo>
                  <a:pt x="375924" y="-2342"/>
                  <a:pt x="362266" y="-4185"/>
                  <a:pt x="357123" y="6773"/>
                </a:cubicBezTo>
                <a:cubicBezTo>
                  <a:pt x="351980" y="17731"/>
                  <a:pt x="371612" y="66315"/>
                  <a:pt x="345946" y="81701"/>
                </a:cubicBezTo>
                <a:cubicBezTo>
                  <a:pt x="320280" y="97087"/>
                  <a:pt x="246456" y="109562"/>
                  <a:pt x="203128" y="99087"/>
                </a:cubicBezTo>
                <a:cubicBezTo>
                  <a:pt x="159800" y="88612"/>
                  <a:pt x="114747" y="30705"/>
                  <a:pt x="85976" y="18850"/>
                </a:cubicBezTo>
                <a:cubicBezTo>
                  <a:pt x="57206" y="6995"/>
                  <a:pt x="44787" y="13220"/>
                  <a:pt x="30505" y="27957"/>
                </a:cubicBezTo>
                <a:cubicBezTo>
                  <a:pt x="16223" y="42694"/>
                  <a:pt x="-2543" y="92991"/>
                  <a:pt x="286" y="107273"/>
                </a:cubicBezTo>
                <a:cubicBezTo>
                  <a:pt x="3115" y="121555"/>
                  <a:pt x="-12875" y="112103"/>
                  <a:pt x="47478" y="113648"/>
                </a:cubicBezTo>
                <a:cubicBezTo>
                  <a:pt x="107831" y="115194"/>
                  <a:pt x="307515" y="132829"/>
                  <a:pt x="362403" y="116546"/>
                </a:cubicBezTo>
                <a:cubicBezTo>
                  <a:pt x="417291" y="100264"/>
                  <a:pt x="377684" y="34249"/>
                  <a:pt x="376804" y="15953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38" name="Google Shape;38;p3"/>
          <p:cNvSpPr/>
          <p:nvPr/>
        </p:nvSpPr>
        <p:spPr>
          <a:xfrm>
            <a:off x="-233646" y="-134730"/>
            <a:ext cx="9688875" cy="1087850"/>
          </a:xfrm>
          <a:custGeom>
            <a:avLst/>
            <a:gdLst/>
            <a:ahLst/>
            <a:cxnLst/>
            <a:rect l="l" t="t" r="r" b="b"/>
            <a:pathLst>
              <a:path w="387555" h="43514" extrusionOk="0">
                <a:moveTo>
                  <a:pt x="374057" y="39"/>
                </a:moveTo>
                <a:cubicBezTo>
                  <a:pt x="400137" y="453"/>
                  <a:pt x="380335" y="2109"/>
                  <a:pt x="380680" y="5421"/>
                </a:cubicBezTo>
                <a:cubicBezTo>
                  <a:pt x="381025" y="8733"/>
                  <a:pt x="381671" y="14916"/>
                  <a:pt x="376126" y="19910"/>
                </a:cubicBezTo>
                <a:cubicBezTo>
                  <a:pt x="370581" y="24904"/>
                  <a:pt x="358055" y="32342"/>
                  <a:pt x="347409" y="35387"/>
                </a:cubicBezTo>
                <a:cubicBezTo>
                  <a:pt x="336764" y="38433"/>
                  <a:pt x="328699" y="40580"/>
                  <a:pt x="312253" y="38183"/>
                </a:cubicBezTo>
                <a:cubicBezTo>
                  <a:pt x="295807" y="35786"/>
                  <a:pt x="273303" y="22268"/>
                  <a:pt x="248734" y="21005"/>
                </a:cubicBezTo>
                <a:cubicBezTo>
                  <a:pt x="224165" y="19742"/>
                  <a:pt x="190874" y="30474"/>
                  <a:pt x="164840" y="30607"/>
                </a:cubicBezTo>
                <a:cubicBezTo>
                  <a:pt x="138806" y="30740"/>
                  <a:pt x="116368" y="19673"/>
                  <a:pt x="92531" y="21804"/>
                </a:cubicBezTo>
                <a:cubicBezTo>
                  <a:pt x="68694" y="23935"/>
                  <a:pt x="36511" y="42094"/>
                  <a:pt x="21820" y="43391"/>
                </a:cubicBezTo>
                <a:cubicBezTo>
                  <a:pt x="7129" y="44688"/>
                  <a:pt x="7707" y="35429"/>
                  <a:pt x="4387" y="29584"/>
                </a:cubicBezTo>
                <a:cubicBezTo>
                  <a:pt x="1068" y="23739"/>
                  <a:pt x="-2168" y="12930"/>
                  <a:pt x="1903" y="8322"/>
                </a:cubicBezTo>
                <a:cubicBezTo>
                  <a:pt x="5974" y="3714"/>
                  <a:pt x="-8239" y="2834"/>
                  <a:pt x="28811" y="1936"/>
                </a:cubicBezTo>
                <a:cubicBezTo>
                  <a:pt x="65861" y="1039"/>
                  <a:pt x="166661" y="3253"/>
                  <a:pt x="224202" y="2937"/>
                </a:cubicBezTo>
                <a:cubicBezTo>
                  <a:pt x="281743" y="2621"/>
                  <a:pt x="347977" y="-375"/>
                  <a:pt x="374057" y="39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39" name="Google Shape;39;p3"/>
          <p:cNvSpPr/>
          <p:nvPr/>
        </p:nvSpPr>
        <p:spPr>
          <a:xfrm>
            <a:off x="-157402" y="3951255"/>
            <a:ext cx="9605675" cy="1311375"/>
          </a:xfrm>
          <a:custGeom>
            <a:avLst/>
            <a:gdLst/>
            <a:ahLst/>
            <a:cxnLst/>
            <a:rect l="l" t="t" r="r" b="b"/>
            <a:pathLst>
              <a:path w="384227" h="52455" extrusionOk="0">
                <a:moveTo>
                  <a:pt x="21207" y="25336"/>
                </a:moveTo>
                <a:cubicBezTo>
                  <a:pt x="31418" y="16907"/>
                  <a:pt x="55649" y="-517"/>
                  <a:pt x="75850" y="12"/>
                </a:cubicBezTo>
                <a:cubicBezTo>
                  <a:pt x="96051" y="541"/>
                  <a:pt x="124661" y="22430"/>
                  <a:pt x="142413" y="28512"/>
                </a:cubicBezTo>
                <a:cubicBezTo>
                  <a:pt x="160165" y="34594"/>
                  <a:pt x="168619" y="39377"/>
                  <a:pt x="182363" y="36502"/>
                </a:cubicBezTo>
                <a:cubicBezTo>
                  <a:pt x="196107" y="33627"/>
                  <a:pt x="207304" y="10362"/>
                  <a:pt x="224877" y="11261"/>
                </a:cubicBezTo>
                <a:cubicBezTo>
                  <a:pt x="242450" y="12160"/>
                  <a:pt x="266895" y="38444"/>
                  <a:pt x="287800" y="41894"/>
                </a:cubicBezTo>
                <a:cubicBezTo>
                  <a:pt x="308705" y="45344"/>
                  <a:pt x="335543" y="30648"/>
                  <a:pt x="350308" y="31959"/>
                </a:cubicBezTo>
                <a:cubicBezTo>
                  <a:pt x="365073" y="33270"/>
                  <a:pt x="399677" y="46672"/>
                  <a:pt x="376388" y="49760"/>
                </a:cubicBezTo>
                <a:cubicBezTo>
                  <a:pt x="353099" y="52848"/>
                  <a:pt x="270877" y="50347"/>
                  <a:pt x="210576" y="50485"/>
                </a:cubicBezTo>
                <a:cubicBezTo>
                  <a:pt x="150275" y="50623"/>
                  <a:pt x="46146" y="54780"/>
                  <a:pt x="14584" y="50588"/>
                </a:cubicBezTo>
                <a:cubicBezTo>
                  <a:pt x="-16977" y="46397"/>
                  <a:pt x="10996" y="33765"/>
                  <a:pt x="21207" y="2533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/>
          <p:nvPr/>
        </p:nvSpPr>
        <p:spPr>
          <a:xfrm>
            <a:off x="-343589" y="2460093"/>
            <a:ext cx="9692350" cy="3127500"/>
          </a:xfrm>
          <a:custGeom>
            <a:avLst/>
            <a:gdLst/>
            <a:ahLst/>
            <a:cxnLst/>
            <a:rect l="l" t="t" r="r" b="b"/>
            <a:pathLst>
              <a:path w="387694" h="125100" extrusionOk="0">
                <a:moveTo>
                  <a:pt x="11126" y="51298"/>
                </a:moveTo>
                <a:cubicBezTo>
                  <a:pt x="17849" y="40076"/>
                  <a:pt x="51107" y="61474"/>
                  <a:pt x="76858" y="52954"/>
                </a:cubicBezTo>
                <a:cubicBezTo>
                  <a:pt x="102610" y="44434"/>
                  <a:pt x="139635" y="2836"/>
                  <a:pt x="165635" y="177"/>
                </a:cubicBezTo>
                <a:cubicBezTo>
                  <a:pt x="191636" y="-2482"/>
                  <a:pt x="206601" y="25480"/>
                  <a:pt x="232861" y="36998"/>
                </a:cubicBezTo>
                <a:cubicBezTo>
                  <a:pt x="259121" y="48516"/>
                  <a:pt x="299479" y="65907"/>
                  <a:pt x="323193" y="69287"/>
                </a:cubicBezTo>
                <a:cubicBezTo>
                  <a:pt x="346907" y="72667"/>
                  <a:pt x="365176" y="55003"/>
                  <a:pt x="375146" y="57279"/>
                </a:cubicBezTo>
                <a:cubicBezTo>
                  <a:pt x="385116" y="59555"/>
                  <a:pt x="386875" y="73286"/>
                  <a:pt x="383011" y="82945"/>
                </a:cubicBezTo>
                <a:cubicBezTo>
                  <a:pt x="379147" y="92604"/>
                  <a:pt x="409712" y="109010"/>
                  <a:pt x="351964" y="115234"/>
                </a:cubicBezTo>
                <a:cubicBezTo>
                  <a:pt x="294216" y="121458"/>
                  <a:pt x="93329" y="130945"/>
                  <a:pt x="36523" y="120289"/>
                </a:cubicBezTo>
                <a:cubicBezTo>
                  <a:pt x="-20283" y="109633"/>
                  <a:pt x="4404" y="62521"/>
                  <a:pt x="11126" y="5129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42" name="Google Shape;42;p4"/>
          <p:cNvSpPr/>
          <p:nvPr/>
        </p:nvSpPr>
        <p:spPr>
          <a:xfrm>
            <a:off x="-151268" y="-228518"/>
            <a:ext cx="9523575" cy="1838700"/>
          </a:xfrm>
          <a:custGeom>
            <a:avLst/>
            <a:gdLst/>
            <a:ahLst/>
            <a:cxnLst/>
            <a:rect l="l" t="t" r="r" b="b"/>
            <a:pathLst>
              <a:path w="380943" h="73548" extrusionOk="0">
                <a:moveTo>
                  <a:pt x="2797" y="22408"/>
                </a:moveTo>
                <a:cubicBezTo>
                  <a:pt x="-3085" y="27997"/>
                  <a:pt x="2120" y="32274"/>
                  <a:pt x="2233" y="36482"/>
                </a:cubicBezTo>
                <a:cubicBezTo>
                  <a:pt x="2346" y="40691"/>
                  <a:pt x="-1091" y="42825"/>
                  <a:pt x="3475" y="47659"/>
                </a:cubicBezTo>
                <a:cubicBezTo>
                  <a:pt x="8042" y="52493"/>
                  <a:pt x="19413" y="62047"/>
                  <a:pt x="29632" y="65484"/>
                </a:cubicBezTo>
                <a:cubicBezTo>
                  <a:pt x="39851" y="68921"/>
                  <a:pt x="48342" y="70677"/>
                  <a:pt x="64788" y="68280"/>
                </a:cubicBezTo>
                <a:cubicBezTo>
                  <a:pt x="81234" y="65883"/>
                  <a:pt x="103738" y="52365"/>
                  <a:pt x="128307" y="51102"/>
                </a:cubicBezTo>
                <a:cubicBezTo>
                  <a:pt x="152876" y="49839"/>
                  <a:pt x="186167" y="60571"/>
                  <a:pt x="212201" y="60704"/>
                </a:cubicBezTo>
                <a:cubicBezTo>
                  <a:pt x="238235" y="60837"/>
                  <a:pt x="260673" y="49770"/>
                  <a:pt x="284510" y="51901"/>
                </a:cubicBezTo>
                <a:cubicBezTo>
                  <a:pt x="308347" y="54032"/>
                  <a:pt x="339879" y="72652"/>
                  <a:pt x="355221" y="73488"/>
                </a:cubicBezTo>
                <a:cubicBezTo>
                  <a:pt x="370563" y="74324"/>
                  <a:pt x="372935" y="66302"/>
                  <a:pt x="376560" y="56916"/>
                </a:cubicBezTo>
                <a:cubicBezTo>
                  <a:pt x="380186" y="47531"/>
                  <a:pt x="384080" y="26406"/>
                  <a:pt x="376974" y="17175"/>
                </a:cubicBezTo>
                <a:cubicBezTo>
                  <a:pt x="369868" y="7945"/>
                  <a:pt x="390497" y="3904"/>
                  <a:pt x="333922" y="1533"/>
                </a:cubicBezTo>
                <a:cubicBezTo>
                  <a:pt x="277347" y="-838"/>
                  <a:pt x="92712" y="-528"/>
                  <a:pt x="37524" y="2951"/>
                </a:cubicBezTo>
                <a:cubicBezTo>
                  <a:pt x="-17663" y="6430"/>
                  <a:pt x="8679" y="16820"/>
                  <a:pt x="2797" y="2240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43" name="Google Shape;43;p4"/>
          <p:cNvSpPr/>
          <p:nvPr/>
        </p:nvSpPr>
        <p:spPr>
          <a:xfrm>
            <a:off x="1996047" y="3506871"/>
            <a:ext cx="7391075" cy="1858775"/>
          </a:xfrm>
          <a:custGeom>
            <a:avLst/>
            <a:gdLst/>
            <a:ahLst/>
            <a:cxnLst/>
            <a:rect l="l" t="t" r="r" b="b"/>
            <a:pathLst>
              <a:path w="295643" h="74351" extrusionOk="0">
                <a:moveTo>
                  <a:pt x="290667" y="31139"/>
                </a:moveTo>
                <a:cubicBezTo>
                  <a:pt x="286822" y="19135"/>
                  <a:pt x="270621" y="-3098"/>
                  <a:pt x="248554" y="361"/>
                </a:cubicBezTo>
                <a:cubicBezTo>
                  <a:pt x="226488" y="3821"/>
                  <a:pt x="179974" y="41975"/>
                  <a:pt x="158268" y="51896"/>
                </a:cubicBezTo>
                <a:cubicBezTo>
                  <a:pt x="136562" y="61817"/>
                  <a:pt x="130544" y="59420"/>
                  <a:pt x="118318" y="59886"/>
                </a:cubicBezTo>
                <a:cubicBezTo>
                  <a:pt x="106092" y="60352"/>
                  <a:pt x="101092" y="54027"/>
                  <a:pt x="84912" y="54693"/>
                </a:cubicBezTo>
                <a:cubicBezTo>
                  <a:pt x="68733" y="55359"/>
                  <a:pt x="34554" y="61760"/>
                  <a:pt x="21241" y="63881"/>
                </a:cubicBezTo>
                <a:cubicBezTo>
                  <a:pt x="7928" y="66002"/>
                  <a:pt x="7389" y="66621"/>
                  <a:pt x="5032" y="67417"/>
                </a:cubicBezTo>
                <a:cubicBezTo>
                  <a:pt x="2676" y="68213"/>
                  <a:pt x="-6076" y="68590"/>
                  <a:pt x="7102" y="68659"/>
                </a:cubicBezTo>
                <a:cubicBezTo>
                  <a:pt x="20280" y="68728"/>
                  <a:pt x="40012" y="67210"/>
                  <a:pt x="84099" y="67831"/>
                </a:cubicBezTo>
                <a:cubicBezTo>
                  <a:pt x="128186" y="68452"/>
                  <a:pt x="237197" y="78500"/>
                  <a:pt x="271625" y="72385"/>
                </a:cubicBezTo>
                <a:cubicBezTo>
                  <a:pt x="306053" y="66270"/>
                  <a:pt x="294512" y="43143"/>
                  <a:pt x="290667" y="31139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629875" y="1172575"/>
            <a:ext cx="78798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fortaa"/>
              <a:buAutoNum type="arabicPeriod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arabi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arabi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/>
          <p:nvPr/>
        </p:nvSpPr>
        <p:spPr>
          <a:xfrm>
            <a:off x="-401375" y="3608962"/>
            <a:ext cx="9780200" cy="1924675"/>
          </a:xfrm>
          <a:custGeom>
            <a:avLst/>
            <a:gdLst/>
            <a:ahLst/>
            <a:cxnLst/>
            <a:rect l="l" t="t" r="r" b="b"/>
            <a:pathLst>
              <a:path w="391208" h="76987" extrusionOk="0">
                <a:moveTo>
                  <a:pt x="13997" y="2218"/>
                </a:moveTo>
                <a:cubicBezTo>
                  <a:pt x="18689" y="-6766"/>
                  <a:pt x="40146" y="14424"/>
                  <a:pt x="59947" y="14813"/>
                </a:cubicBezTo>
                <a:cubicBezTo>
                  <a:pt x="79748" y="15202"/>
                  <a:pt x="111071" y="1778"/>
                  <a:pt x="132804" y="4552"/>
                </a:cubicBezTo>
                <a:cubicBezTo>
                  <a:pt x="154537" y="7326"/>
                  <a:pt x="166956" y="29734"/>
                  <a:pt x="190345" y="31459"/>
                </a:cubicBezTo>
                <a:cubicBezTo>
                  <a:pt x="213734" y="33184"/>
                  <a:pt x="247334" y="12397"/>
                  <a:pt x="273138" y="14901"/>
                </a:cubicBezTo>
                <a:cubicBezTo>
                  <a:pt x="298942" y="17406"/>
                  <a:pt x="325919" y="42961"/>
                  <a:pt x="345168" y="46486"/>
                </a:cubicBezTo>
                <a:cubicBezTo>
                  <a:pt x="364417" y="50011"/>
                  <a:pt x="388358" y="31732"/>
                  <a:pt x="388634" y="36049"/>
                </a:cubicBezTo>
                <a:cubicBezTo>
                  <a:pt x="388910" y="40366"/>
                  <a:pt x="406296" y="66946"/>
                  <a:pt x="346823" y="72390"/>
                </a:cubicBezTo>
                <a:cubicBezTo>
                  <a:pt x="287350" y="77835"/>
                  <a:pt x="87265" y="80411"/>
                  <a:pt x="31794" y="68716"/>
                </a:cubicBezTo>
                <a:cubicBezTo>
                  <a:pt x="-23677" y="57021"/>
                  <a:pt x="9305" y="11202"/>
                  <a:pt x="13997" y="221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48" name="Google Shape;48;p5"/>
          <p:cNvSpPr/>
          <p:nvPr/>
        </p:nvSpPr>
        <p:spPr>
          <a:xfrm>
            <a:off x="-222381" y="-233430"/>
            <a:ext cx="9563425" cy="1875925"/>
          </a:xfrm>
          <a:custGeom>
            <a:avLst/>
            <a:gdLst/>
            <a:ahLst/>
            <a:cxnLst/>
            <a:rect l="l" t="t" r="r" b="b"/>
            <a:pathLst>
              <a:path w="382537" h="75037" extrusionOk="0">
                <a:moveTo>
                  <a:pt x="2405" y="25323"/>
                </a:moveTo>
                <a:cubicBezTo>
                  <a:pt x="-3114" y="31119"/>
                  <a:pt x="2510" y="32360"/>
                  <a:pt x="3111" y="36500"/>
                </a:cubicBezTo>
                <a:cubicBezTo>
                  <a:pt x="3712" y="40640"/>
                  <a:pt x="1115" y="45298"/>
                  <a:pt x="6009" y="50161"/>
                </a:cubicBezTo>
                <a:cubicBezTo>
                  <a:pt x="10903" y="55024"/>
                  <a:pt x="22206" y="62628"/>
                  <a:pt x="32476" y="65680"/>
                </a:cubicBezTo>
                <a:cubicBezTo>
                  <a:pt x="42747" y="68733"/>
                  <a:pt x="51186" y="70873"/>
                  <a:pt x="67632" y="68476"/>
                </a:cubicBezTo>
                <a:cubicBezTo>
                  <a:pt x="84078" y="66079"/>
                  <a:pt x="106582" y="52561"/>
                  <a:pt x="131151" y="51298"/>
                </a:cubicBezTo>
                <a:cubicBezTo>
                  <a:pt x="155720" y="50035"/>
                  <a:pt x="189011" y="60767"/>
                  <a:pt x="215045" y="60900"/>
                </a:cubicBezTo>
                <a:cubicBezTo>
                  <a:pt x="241079" y="61033"/>
                  <a:pt x="263517" y="49966"/>
                  <a:pt x="287354" y="52097"/>
                </a:cubicBezTo>
                <a:cubicBezTo>
                  <a:pt x="311191" y="54228"/>
                  <a:pt x="342979" y="71178"/>
                  <a:pt x="358065" y="73684"/>
                </a:cubicBezTo>
                <a:cubicBezTo>
                  <a:pt x="373151" y="76190"/>
                  <a:pt x="374469" y="75853"/>
                  <a:pt x="377870" y="67133"/>
                </a:cubicBezTo>
                <a:cubicBezTo>
                  <a:pt x="381271" y="58413"/>
                  <a:pt x="386100" y="31888"/>
                  <a:pt x="378473" y="21362"/>
                </a:cubicBezTo>
                <a:cubicBezTo>
                  <a:pt x="370846" y="10836"/>
                  <a:pt x="389150" y="7248"/>
                  <a:pt x="332109" y="3975"/>
                </a:cubicBezTo>
                <a:cubicBezTo>
                  <a:pt x="275068" y="703"/>
                  <a:pt x="91179" y="-1831"/>
                  <a:pt x="36228" y="1727"/>
                </a:cubicBezTo>
                <a:cubicBezTo>
                  <a:pt x="-18723" y="5285"/>
                  <a:pt x="7925" y="19528"/>
                  <a:pt x="2405" y="25323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49" name="Google Shape;49;p5"/>
          <p:cNvSpPr/>
          <p:nvPr/>
        </p:nvSpPr>
        <p:spPr>
          <a:xfrm>
            <a:off x="1413075" y="3506106"/>
            <a:ext cx="8137250" cy="1856150"/>
          </a:xfrm>
          <a:custGeom>
            <a:avLst/>
            <a:gdLst/>
            <a:ahLst/>
            <a:cxnLst/>
            <a:rect l="l" t="t" r="r" b="b"/>
            <a:pathLst>
              <a:path w="325490" h="74246" extrusionOk="0">
                <a:moveTo>
                  <a:pt x="320611" y="30354"/>
                </a:moveTo>
                <a:cubicBezTo>
                  <a:pt x="315870" y="18833"/>
                  <a:pt x="295044" y="-3203"/>
                  <a:pt x="271873" y="392"/>
                </a:cubicBezTo>
                <a:cubicBezTo>
                  <a:pt x="248702" y="3988"/>
                  <a:pt x="203293" y="42006"/>
                  <a:pt x="181587" y="51927"/>
                </a:cubicBezTo>
                <a:cubicBezTo>
                  <a:pt x="159881" y="61848"/>
                  <a:pt x="153863" y="59451"/>
                  <a:pt x="141637" y="59917"/>
                </a:cubicBezTo>
                <a:cubicBezTo>
                  <a:pt x="129411" y="60383"/>
                  <a:pt x="124411" y="54058"/>
                  <a:pt x="108231" y="54724"/>
                </a:cubicBezTo>
                <a:cubicBezTo>
                  <a:pt x="92052" y="55390"/>
                  <a:pt x="59966" y="61782"/>
                  <a:pt x="44560" y="63912"/>
                </a:cubicBezTo>
                <a:cubicBezTo>
                  <a:pt x="29154" y="66043"/>
                  <a:pt x="22163" y="66042"/>
                  <a:pt x="15796" y="67507"/>
                </a:cubicBezTo>
                <a:cubicBezTo>
                  <a:pt x="9429" y="68972"/>
                  <a:pt x="-9912" y="71636"/>
                  <a:pt x="6359" y="72701"/>
                </a:cubicBezTo>
                <a:cubicBezTo>
                  <a:pt x="22630" y="73767"/>
                  <a:pt x="64430" y="74431"/>
                  <a:pt x="113424" y="73900"/>
                </a:cubicBezTo>
                <a:cubicBezTo>
                  <a:pt x="162418" y="73370"/>
                  <a:pt x="265791" y="76776"/>
                  <a:pt x="300322" y="69518"/>
                </a:cubicBezTo>
                <a:cubicBezTo>
                  <a:pt x="334853" y="62260"/>
                  <a:pt x="325353" y="41875"/>
                  <a:pt x="320611" y="3035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5264175" y="3041332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1"/>
          </p:nvPr>
        </p:nvSpPr>
        <p:spPr>
          <a:xfrm>
            <a:off x="4947525" y="3306175"/>
            <a:ext cx="24747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2"/>
          </p:nvPr>
        </p:nvSpPr>
        <p:spPr>
          <a:xfrm>
            <a:off x="2038425" y="3041332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subTitle" idx="3"/>
          </p:nvPr>
        </p:nvSpPr>
        <p:spPr>
          <a:xfrm>
            <a:off x="1721775" y="3306175"/>
            <a:ext cx="24747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title" idx="4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/>
          <p:nvPr/>
        </p:nvSpPr>
        <p:spPr>
          <a:xfrm>
            <a:off x="-279078" y="-192810"/>
            <a:ext cx="9778400" cy="2298100"/>
          </a:xfrm>
          <a:custGeom>
            <a:avLst/>
            <a:gdLst/>
            <a:ahLst/>
            <a:cxnLst/>
            <a:rect l="l" t="t" r="r" b="b"/>
            <a:pathLst>
              <a:path w="391136" h="91924" extrusionOk="0">
                <a:moveTo>
                  <a:pt x="28558" y="61973"/>
                </a:moveTo>
                <a:cubicBezTo>
                  <a:pt x="46634" y="67079"/>
                  <a:pt x="103761" y="35962"/>
                  <a:pt x="126253" y="34651"/>
                </a:cubicBezTo>
                <a:cubicBezTo>
                  <a:pt x="148745" y="33340"/>
                  <a:pt x="141225" y="51417"/>
                  <a:pt x="163510" y="54108"/>
                </a:cubicBezTo>
                <a:cubicBezTo>
                  <a:pt x="185795" y="56799"/>
                  <a:pt x="230297" y="44518"/>
                  <a:pt x="259964" y="50796"/>
                </a:cubicBezTo>
                <a:cubicBezTo>
                  <a:pt x="289632" y="57074"/>
                  <a:pt x="321806" y="89846"/>
                  <a:pt x="341515" y="91778"/>
                </a:cubicBezTo>
                <a:cubicBezTo>
                  <a:pt x="361224" y="93710"/>
                  <a:pt x="371638" y="76001"/>
                  <a:pt x="378219" y="62387"/>
                </a:cubicBezTo>
                <a:cubicBezTo>
                  <a:pt x="384800" y="48774"/>
                  <a:pt x="402065" y="19571"/>
                  <a:pt x="381003" y="10097"/>
                </a:cubicBezTo>
                <a:cubicBezTo>
                  <a:pt x="359941" y="623"/>
                  <a:pt x="312382" y="6556"/>
                  <a:pt x="251847" y="5543"/>
                </a:cubicBezTo>
                <a:cubicBezTo>
                  <a:pt x="191312" y="4530"/>
                  <a:pt x="55010" y="-5387"/>
                  <a:pt x="17795" y="4018"/>
                </a:cubicBezTo>
                <a:cubicBezTo>
                  <a:pt x="-19420" y="13423"/>
                  <a:pt x="10482" y="56868"/>
                  <a:pt x="28558" y="61973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57" name="Google Shape;57;p6"/>
          <p:cNvSpPr/>
          <p:nvPr/>
        </p:nvSpPr>
        <p:spPr>
          <a:xfrm>
            <a:off x="-264730" y="3534527"/>
            <a:ext cx="9556350" cy="1763600"/>
          </a:xfrm>
          <a:custGeom>
            <a:avLst/>
            <a:gdLst/>
            <a:ahLst/>
            <a:cxnLst/>
            <a:rect l="l" t="t" r="r" b="b"/>
            <a:pathLst>
              <a:path w="382254" h="70544" extrusionOk="0">
                <a:moveTo>
                  <a:pt x="379438" y="61409"/>
                </a:moveTo>
                <a:cubicBezTo>
                  <a:pt x="384889" y="57284"/>
                  <a:pt x="380680" y="48438"/>
                  <a:pt x="380680" y="43194"/>
                </a:cubicBezTo>
                <a:cubicBezTo>
                  <a:pt x="380680" y="37950"/>
                  <a:pt x="382543" y="36004"/>
                  <a:pt x="379438" y="29947"/>
                </a:cubicBezTo>
                <a:cubicBezTo>
                  <a:pt x="376333" y="23890"/>
                  <a:pt x="368744" y="10702"/>
                  <a:pt x="362052" y="6853"/>
                </a:cubicBezTo>
                <a:cubicBezTo>
                  <a:pt x="355360" y="3004"/>
                  <a:pt x="349426" y="644"/>
                  <a:pt x="339284" y="6853"/>
                </a:cubicBezTo>
                <a:cubicBezTo>
                  <a:pt x="329142" y="13063"/>
                  <a:pt x="331005" y="43010"/>
                  <a:pt x="301199" y="44110"/>
                </a:cubicBezTo>
                <a:cubicBezTo>
                  <a:pt x="271394" y="45210"/>
                  <a:pt x="195799" y="14971"/>
                  <a:pt x="160451" y="13453"/>
                </a:cubicBezTo>
                <a:cubicBezTo>
                  <a:pt x="125103" y="11935"/>
                  <a:pt x="112949" y="37131"/>
                  <a:pt x="89112" y="35000"/>
                </a:cubicBezTo>
                <a:cubicBezTo>
                  <a:pt x="65275" y="32869"/>
                  <a:pt x="31483" y="3872"/>
                  <a:pt x="17431" y="669"/>
                </a:cubicBezTo>
                <a:cubicBezTo>
                  <a:pt x="3379" y="-2533"/>
                  <a:pt x="7113" y="6297"/>
                  <a:pt x="4801" y="15785"/>
                </a:cubicBezTo>
                <a:cubicBezTo>
                  <a:pt x="2489" y="25273"/>
                  <a:pt x="-4007" y="48572"/>
                  <a:pt x="3559" y="57595"/>
                </a:cubicBezTo>
                <a:cubicBezTo>
                  <a:pt x="11126" y="66619"/>
                  <a:pt x="-7203" y="68201"/>
                  <a:pt x="50200" y="69926"/>
                </a:cubicBezTo>
                <a:cubicBezTo>
                  <a:pt x="107603" y="71651"/>
                  <a:pt x="293104" y="69364"/>
                  <a:pt x="347977" y="67944"/>
                </a:cubicBezTo>
                <a:cubicBezTo>
                  <a:pt x="402850" y="66525"/>
                  <a:pt x="373988" y="65534"/>
                  <a:pt x="379438" y="61409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58" name="Google Shape;58;p6"/>
          <p:cNvSpPr/>
          <p:nvPr/>
        </p:nvSpPr>
        <p:spPr>
          <a:xfrm>
            <a:off x="1870661" y="3988605"/>
            <a:ext cx="7513975" cy="1265700"/>
          </a:xfrm>
          <a:custGeom>
            <a:avLst/>
            <a:gdLst/>
            <a:ahLst/>
            <a:cxnLst/>
            <a:rect l="l" t="t" r="r" b="b"/>
            <a:pathLst>
              <a:path w="300559" h="50628" extrusionOk="0">
                <a:moveTo>
                  <a:pt x="265874" y="17130"/>
                </a:moveTo>
                <a:cubicBezTo>
                  <a:pt x="254352" y="9127"/>
                  <a:pt x="238056" y="-1412"/>
                  <a:pt x="222822" y="157"/>
                </a:cubicBezTo>
                <a:cubicBezTo>
                  <a:pt x="207588" y="1726"/>
                  <a:pt x="188926" y="20816"/>
                  <a:pt x="174470" y="26546"/>
                </a:cubicBezTo>
                <a:cubicBezTo>
                  <a:pt x="160014" y="32276"/>
                  <a:pt x="147833" y="34070"/>
                  <a:pt x="136086" y="34536"/>
                </a:cubicBezTo>
                <a:cubicBezTo>
                  <a:pt x="124339" y="35002"/>
                  <a:pt x="119534" y="28677"/>
                  <a:pt x="103989" y="29343"/>
                </a:cubicBezTo>
                <a:cubicBezTo>
                  <a:pt x="88444" y="30009"/>
                  <a:pt x="57616" y="36401"/>
                  <a:pt x="42814" y="38531"/>
                </a:cubicBezTo>
                <a:cubicBezTo>
                  <a:pt x="28012" y="40662"/>
                  <a:pt x="21295" y="40661"/>
                  <a:pt x="15178" y="42126"/>
                </a:cubicBezTo>
                <a:cubicBezTo>
                  <a:pt x="9061" y="43591"/>
                  <a:pt x="-9523" y="46255"/>
                  <a:pt x="6110" y="47320"/>
                </a:cubicBezTo>
                <a:cubicBezTo>
                  <a:pt x="21744" y="48386"/>
                  <a:pt x="61338" y="48376"/>
                  <a:pt x="108979" y="48519"/>
                </a:cubicBezTo>
                <a:cubicBezTo>
                  <a:pt x="156620" y="48662"/>
                  <a:pt x="265805" y="53409"/>
                  <a:pt x="291954" y="48177"/>
                </a:cubicBezTo>
                <a:cubicBezTo>
                  <a:pt x="318103" y="42946"/>
                  <a:pt x="277396" y="25133"/>
                  <a:pt x="265874" y="17130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/>
          <p:nvPr/>
        </p:nvSpPr>
        <p:spPr>
          <a:xfrm>
            <a:off x="-267812" y="2913105"/>
            <a:ext cx="9902550" cy="2621875"/>
          </a:xfrm>
          <a:custGeom>
            <a:avLst/>
            <a:gdLst/>
            <a:ahLst/>
            <a:cxnLst/>
            <a:rect l="l" t="t" r="r" b="b"/>
            <a:pathLst>
              <a:path w="396102" h="104875" extrusionOk="0">
                <a:moveTo>
                  <a:pt x="384311" y="2276"/>
                </a:moveTo>
                <a:cubicBezTo>
                  <a:pt x="381228" y="-9325"/>
                  <a:pt x="363866" y="27206"/>
                  <a:pt x="343549" y="27141"/>
                </a:cubicBezTo>
                <a:cubicBezTo>
                  <a:pt x="323233" y="27077"/>
                  <a:pt x="289044" y="-3423"/>
                  <a:pt x="262412" y="1889"/>
                </a:cubicBezTo>
                <a:cubicBezTo>
                  <a:pt x="235780" y="7202"/>
                  <a:pt x="209839" y="47908"/>
                  <a:pt x="183759" y="59016"/>
                </a:cubicBezTo>
                <a:cubicBezTo>
                  <a:pt x="157679" y="70124"/>
                  <a:pt x="134989" y="74507"/>
                  <a:pt x="105934" y="68538"/>
                </a:cubicBezTo>
                <a:cubicBezTo>
                  <a:pt x="76880" y="62570"/>
                  <a:pt x="25933" y="24302"/>
                  <a:pt x="9432" y="23205"/>
                </a:cubicBezTo>
                <a:cubicBezTo>
                  <a:pt x="-7069" y="22108"/>
                  <a:pt x="2102" y="49838"/>
                  <a:pt x="6929" y="61956"/>
                </a:cubicBezTo>
                <a:cubicBezTo>
                  <a:pt x="11756" y="74074"/>
                  <a:pt x="-20792" y="90114"/>
                  <a:pt x="38394" y="95913"/>
                </a:cubicBezTo>
                <a:cubicBezTo>
                  <a:pt x="97580" y="101712"/>
                  <a:pt x="304392" y="112354"/>
                  <a:pt x="362045" y="96748"/>
                </a:cubicBezTo>
                <a:cubicBezTo>
                  <a:pt x="419698" y="81142"/>
                  <a:pt x="387394" y="13877"/>
                  <a:pt x="384311" y="227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62" name="Google Shape;62;p7"/>
          <p:cNvSpPr/>
          <p:nvPr/>
        </p:nvSpPr>
        <p:spPr>
          <a:xfrm>
            <a:off x="-204326" y="-198485"/>
            <a:ext cx="9618025" cy="1811225"/>
          </a:xfrm>
          <a:custGeom>
            <a:avLst/>
            <a:gdLst/>
            <a:ahLst/>
            <a:cxnLst/>
            <a:rect l="l" t="t" r="r" b="b"/>
            <a:pathLst>
              <a:path w="384721" h="72449" extrusionOk="0">
                <a:moveTo>
                  <a:pt x="381311" y="14582"/>
                </a:moveTo>
                <a:cubicBezTo>
                  <a:pt x="388962" y="19176"/>
                  <a:pt x="381283" y="23688"/>
                  <a:pt x="381725" y="28243"/>
                </a:cubicBezTo>
                <a:cubicBezTo>
                  <a:pt x="382167" y="32798"/>
                  <a:pt x="384675" y="37632"/>
                  <a:pt x="383962" y="41910"/>
                </a:cubicBezTo>
                <a:cubicBezTo>
                  <a:pt x="383249" y="46188"/>
                  <a:pt x="383939" y="53058"/>
                  <a:pt x="377448" y="53909"/>
                </a:cubicBezTo>
                <a:cubicBezTo>
                  <a:pt x="370957" y="54760"/>
                  <a:pt x="364753" y="52882"/>
                  <a:pt x="345018" y="47017"/>
                </a:cubicBezTo>
                <a:cubicBezTo>
                  <a:pt x="325283" y="41153"/>
                  <a:pt x="287727" y="16641"/>
                  <a:pt x="259038" y="18722"/>
                </a:cubicBezTo>
                <a:cubicBezTo>
                  <a:pt x="230349" y="20803"/>
                  <a:pt x="198695" y="54173"/>
                  <a:pt x="172883" y="59502"/>
                </a:cubicBezTo>
                <a:cubicBezTo>
                  <a:pt x="147071" y="64832"/>
                  <a:pt x="126819" y="48568"/>
                  <a:pt x="104167" y="50699"/>
                </a:cubicBezTo>
                <a:cubicBezTo>
                  <a:pt x="81515" y="52830"/>
                  <a:pt x="52853" y="71019"/>
                  <a:pt x="36971" y="72286"/>
                </a:cubicBezTo>
                <a:cubicBezTo>
                  <a:pt x="21090" y="73554"/>
                  <a:pt x="14636" y="67293"/>
                  <a:pt x="8878" y="58304"/>
                </a:cubicBezTo>
                <a:cubicBezTo>
                  <a:pt x="3120" y="49315"/>
                  <a:pt x="-3739" y="27435"/>
                  <a:pt x="2424" y="18354"/>
                </a:cubicBezTo>
                <a:cubicBezTo>
                  <a:pt x="8587" y="9273"/>
                  <a:pt x="-9712" y="6764"/>
                  <a:pt x="45854" y="3819"/>
                </a:cubicBezTo>
                <a:cubicBezTo>
                  <a:pt x="101420" y="874"/>
                  <a:pt x="279913" y="-1112"/>
                  <a:pt x="335822" y="682"/>
                </a:cubicBezTo>
                <a:cubicBezTo>
                  <a:pt x="391732" y="2476"/>
                  <a:pt x="373661" y="9989"/>
                  <a:pt x="381311" y="14582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63" name="Google Shape;63;p7"/>
          <p:cNvSpPr/>
          <p:nvPr/>
        </p:nvSpPr>
        <p:spPr>
          <a:xfrm flipH="1">
            <a:off x="-113818" y="3505825"/>
            <a:ext cx="7652794" cy="1929550"/>
          </a:xfrm>
          <a:custGeom>
            <a:avLst/>
            <a:gdLst/>
            <a:ahLst/>
            <a:cxnLst/>
            <a:rect l="l" t="t" r="r" b="b"/>
            <a:pathLst>
              <a:path w="349882" h="77182" extrusionOk="0">
                <a:moveTo>
                  <a:pt x="320611" y="30365"/>
                </a:moveTo>
                <a:cubicBezTo>
                  <a:pt x="309933" y="18114"/>
                  <a:pt x="295044" y="-3192"/>
                  <a:pt x="271873" y="403"/>
                </a:cubicBezTo>
                <a:cubicBezTo>
                  <a:pt x="248702" y="3999"/>
                  <a:pt x="203293" y="42017"/>
                  <a:pt x="181587" y="51938"/>
                </a:cubicBezTo>
                <a:cubicBezTo>
                  <a:pt x="159881" y="61859"/>
                  <a:pt x="153863" y="59462"/>
                  <a:pt x="141637" y="59928"/>
                </a:cubicBezTo>
                <a:cubicBezTo>
                  <a:pt x="129411" y="60394"/>
                  <a:pt x="124411" y="54069"/>
                  <a:pt x="108231" y="54735"/>
                </a:cubicBezTo>
                <a:cubicBezTo>
                  <a:pt x="92052" y="55401"/>
                  <a:pt x="59966" y="61793"/>
                  <a:pt x="44560" y="63923"/>
                </a:cubicBezTo>
                <a:cubicBezTo>
                  <a:pt x="29154" y="66054"/>
                  <a:pt x="22163" y="66053"/>
                  <a:pt x="15796" y="67518"/>
                </a:cubicBezTo>
                <a:cubicBezTo>
                  <a:pt x="9429" y="68983"/>
                  <a:pt x="-9912" y="71647"/>
                  <a:pt x="6359" y="72712"/>
                </a:cubicBezTo>
                <a:cubicBezTo>
                  <a:pt x="22630" y="73778"/>
                  <a:pt x="58493" y="73711"/>
                  <a:pt x="113424" y="73911"/>
                </a:cubicBezTo>
                <a:cubicBezTo>
                  <a:pt x="168355" y="74111"/>
                  <a:pt x="301412" y="81169"/>
                  <a:pt x="335943" y="73911"/>
                </a:cubicBezTo>
                <a:cubicBezTo>
                  <a:pt x="370474" y="66653"/>
                  <a:pt x="331289" y="42616"/>
                  <a:pt x="320611" y="3036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4379300" y="976300"/>
            <a:ext cx="3747000" cy="8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1"/>
          </p:nvPr>
        </p:nvSpPr>
        <p:spPr>
          <a:xfrm>
            <a:off x="4177500" y="1977500"/>
            <a:ext cx="3789000" cy="24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1295850" y="1177050"/>
            <a:ext cx="6552300" cy="22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9pPr>
          </a:lstStyle>
          <a:p>
            <a:endParaRPr/>
          </a:p>
        </p:txBody>
      </p:sp>
      <p:sp>
        <p:nvSpPr>
          <p:cNvPr id="68" name="Google Shape;68;p8"/>
          <p:cNvSpPr/>
          <p:nvPr/>
        </p:nvSpPr>
        <p:spPr>
          <a:xfrm flipH="1">
            <a:off x="2004506" y="5300322"/>
            <a:ext cx="74590" cy="83012"/>
          </a:xfrm>
          <a:custGeom>
            <a:avLst/>
            <a:gdLst/>
            <a:ahLst/>
            <a:cxnLst/>
            <a:rect l="l" t="t" r="r" b="b"/>
            <a:pathLst>
              <a:path w="3321" h="3696" extrusionOk="0">
                <a:moveTo>
                  <a:pt x="2034" y="771"/>
                </a:moveTo>
                <a:cubicBezTo>
                  <a:pt x="2295" y="771"/>
                  <a:pt x="2506" y="924"/>
                  <a:pt x="2554" y="1305"/>
                </a:cubicBezTo>
                <a:cubicBezTo>
                  <a:pt x="2605" y="1842"/>
                  <a:pt x="1969" y="2713"/>
                  <a:pt x="1399" y="2713"/>
                </a:cubicBezTo>
                <a:cubicBezTo>
                  <a:pt x="1226" y="2713"/>
                  <a:pt x="1059" y="2633"/>
                  <a:pt x="919" y="2439"/>
                </a:cubicBezTo>
                <a:cubicBezTo>
                  <a:pt x="419" y="1724"/>
                  <a:pt x="1382" y="771"/>
                  <a:pt x="2034" y="771"/>
                </a:cubicBezTo>
                <a:close/>
                <a:moveTo>
                  <a:pt x="2205" y="0"/>
                </a:moveTo>
                <a:cubicBezTo>
                  <a:pt x="1226" y="0"/>
                  <a:pt x="0" y="1227"/>
                  <a:pt x="152" y="2439"/>
                </a:cubicBezTo>
                <a:cubicBezTo>
                  <a:pt x="257" y="3341"/>
                  <a:pt x="667" y="3696"/>
                  <a:pt x="1159" y="3696"/>
                </a:cubicBezTo>
                <a:cubicBezTo>
                  <a:pt x="2067" y="3696"/>
                  <a:pt x="3256" y="2484"/>
                  <a:pt x="3321" y="1272"/>
                </a:cubicBezTo>
                <a:cubicBezTo>
                  <a:pt x="3192" y="359"/>
                  <a:pt x="2735" y="0"/>
                  <a:pt x="220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8"/>
          <p:cNvSpPr/>
          <p:nvPr/>
        </p:nvSpPr>
        <p:spPr>
          <a:xfrm flipH="1">
            <a:off x="1915340" y="5341872"/>
            <a:ext cx="74612" cy="83214"/>
          </a:xfrm>
          <a:custGeom>
            <a:avLst/>
            <a:gdLst/>
            <a:ahLst/>
            <a:cxnLst/>
            <a:rect l="l" t="t" r="r" b="b"/>
            <a:pathLst>
              <a:path w="3322" h="3705" extrusionOk="0">
                <a:moveTo>
                  <a:pt x="2024" y="783"/>
                </a:moveTo>
                <a:cubicBezTo>
                  <a:pt x="2290" y="783"/>
                  <a:pt x="2506" y="937"/>
                  <a:pt x="2554" y="1323"/>
                </a:cubicBezTo>
                <a:cubicBezTo>
                  <a:pt x="2605" y="1833"/>
                  <a:pt x="1955" y="2712"/>
                  <a:pt x="1393" y="2712"/>
                </a:cubicBezTo>
                <a:cubicBezTo>
                  <a:pt x="1219" y="2712"/>
                  <a:pt x="1053" y="2628"/>
                  <a:pt x="920" y="2424"/>
                </a:cubicBezTo>
                <a:cubicBezTo>
                  <a:pt x="422" y="1713"/>
                  <a:pt x="1373" y="783"/>
                  <a:pt x="2024" y="783"/>
                </a:cubicBezTo>
                <a:close/>
                <a:moveTo>
                  <a:pt x="2208" y="1"/>
                </a:moveTo>
                <a:cubicBezTo>
                  <a:pt x="1228" y="1"/>
                  <a:pt x="1" y="1222"/>
                  <a:pt x="152" y="2457"/>
                </a:cubicBezTo>
                <a:cubicBezTo>
                  <a:pt x="257" y="3352"/>
                  <a:pt x="661" y="3704"/>
                  <a:pt x="1148" y="3704"/>
                </a:cubicBezTo>
                <a:cubicBezTo>
                  <a:pt x="2058" y="3704"/>
                  <a:pt x="3256" y="2473"/>
                  <a:pt x="3321" y="1256"/>
                </a:cubicBezTo>
                <a:cubicBezTo>
                  <a:pt x="3193" y="356"/>
                  <a:pt x="2736" y="1"/>
                  <a:pt x="220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118172" y="-665335"/>
            <a:ext cx="9778400" cy="2298100"/>
          </a:xfrm>
          <a:custGeom>
            <a:avLst/>
            <a:gdLst/>
            <a:ahLst/>
            <a:cxnLst/>
            <a:rect l="l" t="t" r="r" b="b"/>
            <a:pathLst>
              <a:path w="391136" h="91924" extrusionOk="0">
                <a:moveTo>
                  <a:pt x="28558" y="61973"/>
                </a:moveTo>
                <a:cubicBezTo>
                  <a:pt x="46634" y="67079"/>
                  <a:pt x="103761" y="35962"/>
                  <a:pt x="126253" y="34651"/>
                </a:cubicBezTo>
                <a:cubicBezTo>
                  <a:pt x="148745" y="33340"/>
                  <a:pt x="141225" y="51417"/>
                  <a:pt x="163510" y="54108"/>
                </a:cubicBezTo>
                <a:cubicBezTo>
                  <a:pt x="185795" y="56799"/>
                  <a:pt x="230297" y="44518"/>
                  <a:pt x="259964" y="50796"/>
                </a:cubicBezTo>
                <a:cubicBezTo>
                  <a:pt x="289632" y="57074"/>
                  <a:pt x="321806" y="89846"/>
                  <a:pt x="341515" y="91778"/>
                </a:cubicBezTo>
                <a:cubicBezTo>
                  <a:pt x="361224" y="93710"/>
                  <a:pt x="371638" y="76001"/>
                  <a:pt x="378219" y="62387"/>
                </a:cubicBezTo>
                <a:cubicBezTo>
                  <a:pt x="384800" y="48774"/>
                  <a:pt x="402065" y="19571"/>
                  <a:pt x="381003" y="10097"/>
                </a:cubicBezTo>
                <a:cubicBezTo>
                  <a:pt x="359941" y="623"/>
                  <a:pt x="312382" y="6556"/>
                  <a:pt x="251847" y="5543"/>
                </a:cubicBezTo>
                <a:cubicBezTo>
                  <a:pt x="191312" y="4530"/>
                  <a:pt x="55010" y="-5387"/>
                  <a:pt x="17795" y="4018"/>
                </a:cubicBezTo>
                <a:cubicBezTo>
                  <a:pt x="-19420" y="13423"/>
                  <a:pt x="10482" y="56868"/>
                  <a:pt x="28558" y="61973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71" name="Google Shape;71;p8"/>
          <p:cNvSpPr/>
          <p:nvPr/>
        </p:nvSpPr>
        <p:spPr>
          <a:xfrm>
            <a:off x="-190061" y="3051375"/>
            <a:ext cx="9429900" cy="2609050"/>
          </a:xfrm>
          <a:custGeom>
            <a:avLst/>
            <a:gdLst/>
            <a:ahLst/>
            <a:cxnLst/>
            <a:rect l="l" t="t" r="r" b="b"/>
            <a:pathLst>
              <a:path w="377196" h="104362" extrusionOk="0">
                <a:moveTo>
                  <a:pt x="372761" y="100054"/>
                </a:moveTo>
                <a:cubicBezTo>
                  <a:pt x="378609" y="96514"/>
                  <a:pt x="375336" y="87280"/>
                  <a:pt x="375878" y="82064"/>
                </a:cubicBezTo>
                <a:cubicBezTo>
                  <a:pt x="376420" y="76848"/>
                  <a:pt x="378474" y="75104"/>
                  <a:pt x="376011" y="68759"/>
                </a:cubicBezTo>
                <a:cubicBezTo>
                  <a:pt x="373549" y="62414"/>
                  <a:pt x="367362" y="48512"/>
                  <a:pt x="361103" y="43992"/>
                </a:cubicBezTo>
                <a:cubicBezTo>
                  <a:pt x="354844" y="39472"/>
                  <a:pt x="349186" y="36511"/>
                  <a:pt x="338456" y="41640"/>
                </a:cubicBezTo>
                <a:cubicBezTo>
                  <a:pt x="327726" y="46769"/>
                  <a:pt x="326485" y="76750"/>
                  <a:pt x="296724" y="74765"/>
                </a:cubicBezTo>
                <a:cubicBezTo>
                  <a:pt x="266963" y="72780"/>
                  <a:pt x="200347" y="33356"/>
                  <a:pt x="159889" y="29731"/>
                </a:cubicBezTo>
                <a:cubicBezTo>
                  <a:pt x="119431" y="26106"/>
                  <a:pt x="77465" y="57597"/>
                  <a:pt x="53975" y="53015"/>
                </a:cubicBezTo>
                <a:cubicBezTo>
                  <a:pt x="30485" y="48433"/>
                  <a:pt x="27139" y="8415"/>
                  <a:pt x="18947" y="2241"/>
                </a:cubicBezTo>
                <a:cubicBezTo>
                  <a:pt x="10755" y="-3933"/>
                  <a:pt x="7402" y="3301"/>
                  <a:pt x="4823" y="15972"/>
                </a:cubicBezTo>
                <a:cubicBezTo>
                  <a:pt x="2244" y="28643"/>
                  <a:pt x="-3824" y="66724"/>
                  <a:pt x="3471" y="78266"/>
                </a:cubicBezTo>
                <a:cubicBezTo>
                  <a:pt x="10766" y="89808"/>
                  <a:pt x="-7627" y="81049"/>
                  <a:pt x="48593" y="85222"/>
                </a:cubicBezTo>
                <a:cubicBezTo>
                  <a:pt x="104813" y="89395"/>
                  <a:pt x="286764" y="100833"/>
                  <a:pt x="340792" y="103305"/>
                </a:cubicBezTo>
                <a:cubicBezTo>
                  <a:pt x="394820" y="105777"/>
                  <a:pt x="366913" y="103594"/>
                  <a:pt x="372761" y="10005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72" name="Google Shape;72;p8"/>
          <p:cNvSpPr/>
          <p:nvPr/>
        </p:nvSpPr>
        <p:spPr>
          <a:xfrm>
            <a:off x="1870661" y="3988605"/>
            <a:ext cx="7513975" cy="1265700"/>
          </a:xfrm>
          <a:custGeom>
            <a:avLst/>
            <a:gdLst/>
            <a:ahLst/>
            <a:cxnLst/>
            <a:rect l="l" t="t" r="r" b="b"/>
            <a:pathLst>
              <a:path w="300559" h="50628" extrusionOk="0">
                <a:moveTo>
                  <a:pt x="265874" y="17130"/>
                </a:moveTo>
                <a:cubicBezTo>
                  <a:pt x="254352" y="9127"/>
                  <a:pt x="238056" y="-1412"/>
                  <a:pt x="222822" y="157"/>
                </a:cubicBezTo>
                <a:cubicBezTo>
                  <a:pt x="207588" y="1726"/>
                  <a:pt x="188926" y="20816"/>
                  <a:pt x="174470" y="26546"/>
                </a:cubicBezTo>
                <a:cubicBezTo>
                  <a:pt x="160014" y="32276"/>
                  <a:pt x="147833" y="34070"/>
                  <a:pt x="136086" y="34536"/>
                </a:cubicBezTo>
                <a:cubicBezTo>
                  <a:pt x="124339" y="35002"/>
                  <a:pt x="119534" y="28677"/>
                  <a:pt x="103989" y="29343"/>
                </a:cubicBezTo>
                <a:cubicBezTo>
                  <a:pt x="88444" y="30009"/>
                  <a:pt x="57616" y="36401"/>
                  <a:pt x="42814" y="38531"/>
                </a:cubicBezTo>
                <a:cubicBezTo>
                  <a:pt x="28012" y="40662"/>
                  <a:pt x="21295" y="40661"/>
                  <a:pt x="15178" y="42126"/>
                </a:cubicBezTo>
                <a:cubicBezTo>
                  <a:pt x="9061" y="43591"/>
                  <a:pt x="-9523" y="46255"/>
                  <a:pt x="6110" y="47320"/>
                </a:cubicBezTo>
                <a:cubicBezTo>
                  <a:pt x="21744" y="48386"/>
                  <a:pt x="61338" y="48376"/>
                  <a:pt x="108979" y="48519"/>
                </a:cubicBezTo>
                <a:cubicBezTo>
                  <a:pt x="156620" y="48662"/>
                  <a:pt x="265805" y="53409"/>
                  <a:pt x="291954" y="48177"/>
                </a:cubicBezTo>
                <a:cubicBezTo>
                  <a:pt x="318103" y="42946"/>
                  <a:pt x="277396" y="25133"/>
                  <a:pt x="265874" y="17130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>
            <a:off x="-267812" y="2913105"/>
            <a:ext cx="9902550" cy="2621875"/>
          </a:xfrm>
          <a:custGeom>
            <a:avLst/>
            <a:gdLst/>
            <a:ahLst/>
            <a:cxnLst/>
            <a:rect l="l" t="t" r="r" b="b"/>
            <a:pathLst>
              <a:path w="396102" h="104875" extrusionOk="0">
                <a:moveTo>
                  <a:pt x="384311" y="2276"/>
                </a:moveTo>
                <a:cubicBezTo>
                  <a:pt x="381228" y="-9325"/>
                  <a:pt x="363866" y="27206"/>
                  <a:pt x="343549" y="27141"/>
                </a:cubicBezTo>
                <a:cubicBezTo>
                  <a:pt x="323233" y="27077"/>
                  <a:pt x="289044" y="-3423"/>
                  <a:pt x="262412" y="1889"/>
                </a:cubicBezTo>
                <a:cubicBezTo>
                  <a:pt x="235780" y="7202"/>
                  <a:pt x="209839" y="47908"/>
                  <a:pt x="183759" y="59016"/>
                </a:cubicBezTo>
                <a:cubicBezTo>
                  <a:pt x="157679" y="70124"/>
                  <a:pt x="134989" y="74507"/>
                  <a:pt x="105934" y="68538"/>
                </a:cubicBezTo>
                <a:cubicBezTo>
                  <a:pt x="76880" y="62570"/>
                  <a:pt x="25933" y="24302"/>
                  <a:pt x="9432" y="23205"/>
                </a:cubicBezTo>
                <a:cubicBezTo>
                  <a:pt x="-7069" y="22108"/>
                  <a:pt x="2102" y="49838"/>
                  <a:pt x="6929" y="61956"/>
                </a:cubicBezTo>
                <a:cubicBezTo>
                  <a:pt x="11756" y="74074"/>
                  <a:pt x="-20792" y="90114"/>
                  <a:pt x="38394" y="95913"/>
                </a:cubicBezTo>
                <a:cubicBezTo>
                  <a:pt x="97580" y="101712"/>
                  <a:pt x="304392" y="112354"/>
                  <a:pt x="362045" y="96748"/>
                </a:cubicBezTo>
                <a:cubicBezTo>
                  <a:pt x="419698" y="81142"/>
                  <a:pt x="387394" y="13877"/>
                  <a:pt x="384311" y="227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75" name="Google Shape;75;p9"/>
          <p:cNvSpPr/>
          <p:nvPr/>
        </p:nvSpPr>
        <p:spPr>
          <a:xfrm>
            <a:off x="-204326" y="-198485"/>
            <a:ext cx="9618025" cy="1811225"/>
          </a:xfrm>
          <a:custGeom>
            <a:avLst/>
            <a:gdLst/>
            <a:ahLst/>
            <a:cxnLst/>
            <a:rect l="l" t="t" r="r" b="b"/>
            <a:pathLst>
              <a:path w="384721" h="72449" extrusionOk="0">
                <a:moveTo>
                  <a:pt x="381311" y="14582"/>
                </a:moveTo>
                <a:cubicBezTo>
                  <a:pt x="388962" y="19176"/>
                  <a:pt x="381283" y="23688"/>
                  <a:pt x="381725" y="28243"/>
                </a:cubicBezTo>
                <a:cubicBezTo>
                  <a:pt x="382167" y="32798"/>
                  <a:pt x="384675" y="37632"/>
                  <a:pt x="383962" y="41910"/>
                </a:cubicBezTo>
                <a:cubicBezTo>
                  <a:pt x="383249" y="46188"/>
                  <a:pt x="383939" y="53058"/>
                  <a:pt x="377448" y="53909"/>
                </a:cubicBezTo>
                <a:cubicBezTo>
                  <a:pt x="370957" y="54760"/>
                  <a:pt x="364753" y="52882"/>
                  <a:pt x="345018" y="47017"/>
                </a:cubicBezTo>
                <a:cubicBezTo>
                  <a:pt x="325283" y="41153"/>
                  <a:pt x="287727" y="16641"/>
                  <a:pt x="259038" y="18722"/>
                </a:cubicBezTo>
                <a:cubicBezTo>
                  <a:pt x="230349" y="20803"/>
                  <a:pt x="198695" y="54173"/>
                  <a:pt x="172883" y="59502"/>
                </a:cubicBezTo>
                <a:cubicBezTo>
                  <a:pt x="147071" y="64832"/>
                  <a:pt x="126819" y="48568"/>
                  <a:pt x="104167" y="50699"/>
                </a:cubicBezTo>
                <a:cubicBezTo>
                  <a:pt x="81515" y="52830"/>
                  <a:pt x="52853" y="71019"/>
                  <a:pt x="36971" y="72286"/>
                </a:cubicBezTo>
                <a:cubicBezTo>
                  <a:pt x="21090" y="73554"/>
                  <a:pt x="14636" y="67293"/>
                  <a:pt x="8878" y="58304"/>
                </a:cubicBezTo>
                <a:cubicBezTo>
                  <a:pt x="3120" y="49315"/>
                  <a:pt x="-3739" y="27435"/>
                  <a:pt x="2424" y="18354"/>
                </a:cubicBezTo>
                <a:cubicBezTo>
                  <a:pt x="8587" y="9273"/>
                  <a:pt x="-9712" y="6764"/>
                  <a:pt x="45854" y="3819"/>
                </a:cubicBezTo>
                <a:cubicBezTo>
                  <a:pt x="101420" y="874"/>
                  <a:pt x="279913" y="-1112"/>
                  <a:pt x="335822" y="682"/>
                </a:cubicBezTo>
                <a:cubicBezTo>
                  <a:pt x="391732" y="2476"/>
                  <a:pt x="373661" y="9989"/>
                  <a:pt x="381311" y="14582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76" name="Google Shape;76;p9"/>
          <p:cNvSpPr/>
          <p:nvPr/>
        </p:nvSpPr>
        <p:spPr>
          <a:xfrm flipH="1">
            <a:off x="-113818" y="3505825"/>
            <a:ext cx="7652794" cy="1929550"/>
          </a:xfrm>
          <a:custGeom>
            <a:avLst/>
            <a:gdLst/>
            <a:ahLst/>
            <a:cxnLst/>
            <a:rect l="l" t="t" r="r" b="b"/>
            <a:pathLst>
              <a:path w="349882" h="77182" extrusionOk="0">
                <a:moveTo>
                  <a:pt x="320611" y="30365"/>
                </a:moveTo>
                <a:cubicBezTo>
                  <a:pt x="309933" y="18114"/>
                  <a:pt x="295044" y="-3192"/>
                  <a:pt x="271873" y="403"/>
                </a:cubicBezTo>
                <a:cubicBezTo>
                  <a:pt x="248702" y="3999"/>
                  <a:pt x="203293" y="42017"/>
                  <a:pt x="181587" y="51938"/>
                </a:cubicBezTo>
                <a:cubicBezTo>
                  <a:pt x="159881" y="61859"/>
                  <a:pt x="153863" y="59462"/>
                  <a:pt x="141637" y="59928"/>
                </a:cubicBezTo>
                <a:cubicBezTo>
                  <a:pt x="129411" y="60394"/>
                  <a:pt x="124411" y="54069"/>
                  <a:pt x="108231" y="54735"/>
                </a:cubicBezTo>
                <a:cubicBezTo>
                  <a:pt x="92052" y="55401"/>
                  <a:pt x="59966" y="61793"/>
                  <a:pt x="44560" y="63923"/>
                </a:cubicBezTo>
                <a:cubicBezTo>
                  <a:pt x="29154" y="66054"/>
                  <a:pt x="22163" y="66053"/>
                  <a:pt x="15796" y="67518"/>
                </a:cubicBezTo>
                <a:cubicBezTo>
                  <a:pt x="9429" y="68983"/>
                  <a:pt x="-9912" y="71647"/>
                  <a:pt x="6359" y="72712"/>
                </a:cubicBezTo>
                <a:cubicBezTo>
                  <a:pt x="22630" y="73778"/>
                  <a:pt x="58493" y="73711"/>
                  <a:pt x="113424" y="73911"/>
                </a:cubicBezTo>
                <a:cubicBezTo>
                  <a:pt x="168355" y="74111"/>
                  <a:pt x="301412" y="81169"/>
                  <a:pt x="335943" y="73911"/>
                </a:cubicBezTo>
                <a:cubicBezTo>
                  <a:pt x="370474" y="66653"/>
                  <a:pt x="331289" y="42616"/>
                  <a:pt x="320611" y="3036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713825" y="1820938"/>
            <a:ext cx="37470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713825" y="2359538"/>
            <a:ext cx="3789000" cy="1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>
            <a:spLocks noGrp="1"/>
          </p:cNvSpPr>
          <p:nvPr>
            <p:ph type="title" hasCustomPrompt="1"/>
          </p:nvPr>
        </p:nvSpPr>
        <p:spPr>
          <a:xfrm>
            <a:off x="1231800" y="1682375"/>
            <a:ext cx="6680400" cy="13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1"/>
          </p:nvPr>
        </p:nvSpPr>
        <p:spPr>
          <a:xfrm>
            <a:off x="1542750" y="3059225"/>
            <a:ext cx="6058500" cy="5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/>
          <p:nvPr/>
        </p:nvSpPr>
        <p:spPr>
          <a:xfrm>
            <a:off x="-239741" y="3791909"/>
            <a:ext cx="9880275" cy="1814050"/>
          </a:xfrm>
          <a:custGeom>
            <a:avLst/>
            <a:gdLst/>
            <a:ahLst/>
            <a:cxnLst/>
            <a:rect l="l" t="t" r="r" b="b"/>
            <a:pathLst>
              <a:path w="395211" h="72562" extrusionOk="0">
                <a:moveTo>
                  <a:pt x="9185" y="541"/>
                </a:moveTo>
                <a:cubicBezTo>
                  <a:pt x="14705" y="-4926"/>
                  <a:pt x="40494" y="32801"/>
                  <a:pt x="68382" y="35630"/>
                </a:cubicBezTo>
                <a:cubicBezTo>
                  <a:pt x="96270" y="38459"/>
                  <a:pt x="143382" y="22673"/>
                  <a:pt x="176513" y="17515"/>
                </a:cubicBezTo>
                <a:cubicBezTo>
                  <a:pt x="209645" y="12357"/>
                  <a:pt x="241335" y="2848"/>
                  <a:pt x="267171" y="4682"/>
                </a:cubicBezTo>
                <a:cubicBezTo>
                  <a:pt x="293007" y="6516"/>
                  <a:pt x="311937" y="25514"/>
                  <a:pt x="331531" y="28521"/>
                </a:cubicBezTo>
                <a:cubicBezTo>
                  <a:pt x="351125" y="31528"/>
                  <a:pt x="374903" y="18462"/>
                  <a:pt x="384736" y="22725"/>
                </a:cubicBezTo>
                <a:cubicBezTo>
                  <a:pt x="394570" y="26988"/>
                  <a:pt x="399447" y="47240"/>
                  <a:pt x="390532" y="54099"/>
                </a:cubicBezTo>
                <a:cubicBezTo>
                  <a:pt x="381618" y="60958"/>
                  <a:pt x="390460" y="61488"/>
                  <a:pt x="331249" y="63877"/>
                </a:cubicBezTo>
                <a:cubicBezTo>
                  <a:pt x="272038" y="66266"/>
                  <a:pt x="88942" y="78987"/>
                  <a:pt x="35265" y="68431"/>
                </a:cubicBezTo>
                <a:cubicBezTo>
                  <a:pt x="-18412" y="57875"/>
                  <a:pt x="3666" y="6008"/>
                  <a:pt x="9185" y="54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85" name="Google Shape;85;p11"/>
          <p:cNvSpPr/>
          <p:nvPr/>
        </p:nvSpPr>
        <p:spPr>
          <a:xfrm>
            <a:off x="-242145" y="-537456"/>
            <a:ext cx="9735175" cy="1820975"/>
          </a:xfrm>
          <a:custGeom>
            <a:avLst/>
            <a:gdLst/>
            <a:ahLst/>
            <a:cxnLst/>
            <a:rect l="l" t="t" r="r" b="b"/>
            <a:pathLst>
              <a:path w="389407" h="72839" extrusionOk="0">
                <a:moveTo>
                  <a:pt x="3910" y="16224"/>
                </a:moveTo>
                <a:cubicBezTo>
                  <a:pt x="-3770" y="22158"/>
                  <a:pt x="3087" y="32581"/>
                  <a:pt x="2915" y="37340"/>
                </a:cubicBezTo>
                <a:cubicBezTo>
                  <a:pt x="2743" y="42100"/>
                  <a:pt x="-3532" y="39812"/>
                  <a:pt x="2878" y="44781"/>
                </a:cubicBezTo>
                <a:cubicBezTo>
                  <a:pt x="9288" y="49750"/>
                  <a:pt x="29256" y="62958"/>
                  <a:pt x="41376" y="67153"/>
                </a:cubicBezTo>
                <a:cubicBezTo>
                  <a:pt x="53496" y="71348"/>
                  <a:pt x="60178" y="75979"/>
                  <a:pt x="75596" y="69949"/>
                </a:cubicBezTo>
                <a:cubicBezTo>
                  <a:pt x="91014" y="63920"/>
                  <a:pt x="109970" y="32239"/>
                  <a:pt x="133885" y="30976"/>
                </a:cubicBezTo>
                <a:cubicBezTo>
                  <a:pt x="157800" y="29713"/>
                  <a:pt x="188179" y="60993"/>
                  <a:pt x="219088" y="62373"/>
                </a:cubicBezTo>
                <a:cubicBezTo>
                  <a:pt x="249997" y="63753"/>
                  <a:pt x="294490" y="39106"/>
                  <a:pt x="319340" y="39255"/>
                </a:cubicBezTo>
                <a:cubicBezTo>
                  <a:pt x="344190" y="39404"/>
                  <a:pt x="356898" y="59612"/>
                  <a:pt x="368188" y="63265"/>
                </a:cubicBezTo>
                <a:cubicBezTo>
                  <a:pt x="379478" y="66918"/>
                  <a:pt x="384462" y="69291"/>
                  <a:pt x="387080" y="61175"/>
                </a:cubicBezTo>
                <a:cubicBezTo>
                  <a:pt x="389698" y="53059"/>
                  <a:pt x="391695" y="24483"/>
                  <a:pt x="383895" y="14568"/>
                </a:cubicBezTo>
                <a:cubicBezTo>
                  <a:pt x="376095" y="4653"/>
                  <a:pt x="396096" y="3821"/>
                  <a:pt x="340280" y="1683"/>
                </a:cubicBezTo>
                <a:cubicBezTo>
                  <a:pt x="284464" y="-455"/>
                  <a:pt x="105059" y="-684"/>
                  <a:pt x="48997" y="1739"/>
                </a:cubicBezTo>
                <a:cubicBezTo>
                  <a:pt x="-7065" y="4163"/>
                  <a:pt x="11590" y="10291"/>
                  <a:pt x="3910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86" name="Google Shape;86;p11"/>
          <p:cNvSpPr/>
          <p:nvPr/>
        </p:nvSpPr>
        <p:spPr>
          <a:xfrm>
            <a:off x="1505430" y="3924269"/>
            <a:ext cx="8091150" cy="1556950"/>
          </a:xfrm>
          <a:custGeom>
            <a:avLst/>
            <a:gdLst/>
            <a:ahLst/>
            <a:cxnLst/>
            <a:rect l="l" t="t" r="r" b="b"/>
            <a:pathLst>
              <a:path w="323646" h="62278" extrusionOk="0">
                <a:moveTo>
                  <a:pt x="319087" y="13055"/>
                </a:moveTo>
                <a:cubicBezTo>
                  <a:pt x="315485" y="3273"/>
                  <a:pt x="294908" y="-2348"/>
                  <a:pt x="277587" y="944"/>
                </a:cubicBezTo>
                <a:cubicBezTo>
                  <a:pt x="260267" y="4236"/>
                  <a:pt x="238076" y="25860"/>
                  <a:pt x="215164" y="32806"/>
                </a:cubicBezTo>
                <a:cubicBezTo>
                  <a:pt x="192252" y="39752"/>
                  <a:pt x="161777" y="44137"/>
                  <a:pt x="140113" y="42618"/>
                </a:cubicBezTo>
                <a:cubicBezTo>
                  <a:pt x="118449" y="41099"/>
                  <a:pt x="101359" y="23025"/>
                  <a:pt x="85179" y="23691"/>
                </a:cubicBezTo>
                <a:cubicBezTo>
                  <a:pt x="69000" y="24357"/>
                  <a:pt x="55593" y="41025"/>
                  <a:pt x="43036" y="46613"/>
                </a:cubicBezTo>
                <a:cubicBezTo>
                  <a:pt x="30479" y="52202"/>
                  <a:pt x="15578" y="55385"/>
                  <a:pt x="9838" y="57222"/>
                </a:cubicBezTo>
                <a:cubicBezTo>
                  <a:pt x="4098" y="59059"/>
                  <a:pt x="-8414" y="57740"/>
                  <a:pt x="8596" y="57636"/>
                </a:cubicBezTo>
                <a:cubicBezTo>
                  <a:pt x="25606" y="57533"/>
                  <a:pt x="63467" y="56268"/>
                  <a:pt x="111900" y="56601"/>
                </a:cubicBezTo>
                <a:cubicBezTo>
                  <a:pt x="160334" y="56934"/>
                  <a:pt x="264666" y="66893"/>
                  <a:pt x="299197" y="59635"/>
                </a:cubicBezTo>
                <a:cubicBezTo>
                  <a:pt x="333728" y="52377"/>
                  <a:pt x="322689" y="22837"/>
                  <a:pt x="319087" y="1305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87" name="Google Shape;87;p11"/>
          <p:cNvSpPr/>
          <p:nvPr/>
        </p:nvSpPr>
        <p:spPr>
          <a:xfrm>
            <a:off x="-266669" y="-61381"/>
            <a:ext cx="9726600" cy="1530800"/>
          </a:xfrm>
          <a:custGeom>
            <a:avLst/>
            <a:gdLst/>
            <a:ahLst/>
            <a:cxnLst/>
            <a:rect l="l" t="t" r="r" b="b"/>
            <a:pathLst>
              <a:path w="389064" h="61232" extrusionOk="0">
                <a:moveTo>
                  <a:pt x="3649" y="16224"/>
                </a:moveTo>
                <a:cubicBezTo>
                  <a:pt x="-4031" y="22158"/>
                  <a:pt x="2826" y="32581"/>
                  <a:pt x="2654" y="37340"/>
                </a:cubicBezTo>
                <a:cubicBezTo>
                  <a:pt x="2482" y="42100"/>
                  <a:pt x="-2998" y="47843"/>
                  <a:pt x="2617" y="44781"/>
                </a:cubicBezTo>
                <a:cubicBezTo>
                  <a:pt x="8232" y="41719"/>
                  <a:pt x="23477" y="21064"/>
                  <a:pt x="36342" y="18970"/>
                </a:cubicBezTo>
                <a:cubicBezTo>
                  <a:pt x="49207" y="16876"/>
                  <a:pt x="63594" y="30216"/>
                  <a:pt x="79808" y="32217"/>
                </a:cubicBezTo>
                <a:cubicBezTo>
                  <a:pt x="96022" y="34218"/>
                  <a:pt x="109062" y="32218"/>
                  <a:pt x="133624" y="30976"/>
                </a:cubicBezTo>
                <a:cubicBezTo>
                  <a:pt x="158186" y="29734"/>
                  <a:pt x="196063" y="20626"/>
                  <a:pt x="227179" y="24765"/>
                </a:cubicBezTo>
                <a:cubicBezTo>
                  <a:pt x="258295" y="28905"/>
                  <a:pt x="296656" y="55813"/>
                  <a:pt x="320321" y="55813"/>
                </a:cubicBezTo>
                <a:cubicBezTo>
                  <a:pt x="343986" y="55813"/>
                  <a:pt x="358086" y="23871"/>
                  <a:pt x="369169" y="24765"/>
                </a:cubicBezTo>
                <a:cubicBezTo>
                  <a:pt x="380252" y="25659"/>
                  <a:pt x="384408" y="62875"/>
                  <a:pt x="386819" y="61175"/>
                </a:cubicBezTo>
                <a:cubicBezTo>
                  <a:pt x="389230" y="59476"/>
                  <a:pt x="391434" y="24483"/>
                  <a:pt x="383634" y="14568"/>
                </a:cubicBezTo>
                <a:cubicBezTo>
                  <a:pt x="375834" y="4653"/>
                  <a:pt x="395835" y="3821"/>
                  <a:pt x="340019" y="1683"/>
                </a:cubicBezTo>
                <a:cubicBezTo>
                  <a:pt x="284203" y="-455"/>
                  <a:pt x="104798" y="-684"/>
                  <a:pt x="48736" y="1739"/>
                </a:cubicBezTo>
                <a:cubicBezTo>
                  <a:pt x="-7326" y="4163"/>
                  <a:pt x="11329" y="10291"/>
                  <a:pt x="3649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/>
          <p:nvPr/>
        </p:nvSpPr>
        <p:spPr>
          <a:xfrm rot="1356523" flipH="1">
            <a:off x="7359480" y="-103797"/>
            <a:ext cx="11640" cy="34572"/>
          </a:xfrm>
          <a:custGeom>
            <a:avLst/>
            <a:gdLst/>
            <a:ahLst/>
            <a:cxnLst/>
            <a:rect l="l" t="t" r="r" b="b"/>
            <a:pathLst>
              <a:path w="368" h="1093" extrusionOk="0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2"/>
          <p:cNvSpPr/>
          <p:nvPr/>
        </p:nvSpPr>
        <p:spPr>
          <a:xfrm>
            <a:off x="6745307" y="5203897"/>
            <a:ext cx="489268" cy="53825"/>
          </a:xfrm>
          <a:custGeom>
            <a:avLst/>
            <a:gdLst/>
            <a:ahLst/>
            <a:cxnLst/>
            <a:rect l="l" t="t" r="r" b="b"/>
            <a:pathLst>
              <a:path w="16446" h="2069" extrusionOk="0">
                <a:moveTo>
                  <a:pt x="0" y="0"/>
                </a:moveTo>
                <a:lnTo>
                  <a:pt x="0" y="2069"/>
                </a:lnTo>
                <a:lnTo>
                  <a:pt x="16445" y="2069"/>
                </a:lnTo>
                <a:lnTo>
                  <a:pt x="164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CUSTOM_19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-296133" y="3141118"/>
            <a:ext cx="9958250" cy="2365850"/>
          </a:xfrm>
          <a:custGeom>
            <a:avLst/>
            <a:gdLst/>
            <a:ahLst/>
            <a:cxnLst/>
            <a:rect l="l" t="t" r="r" b="b"/>
            <a:pathLst>
              <a:path w="398330" h="94634" extrusionOk="0">
                <a:moveTo>
                  <a:pt x="382765" y="10582"/>
                </a:moveTo>
                <a:cubicBezTo>
                  <a:pt x="378349" y="1409"/>
                  <a:pt x="366966" y="31280"/>
                  <a:pt x="339713" y="31694"/>
                </a:cubicBezTo>
                <a:cubicBezTo>
                  <a:pt x="312460" y="32108"/>
                  <a:pt x="254436" y="18310"/>
                  <a:pt x="219249" y="13066"/>
                </a:cubicBezTo>
                <a:cubicBezTo>
                  <a:pt x="184062" y="7823"/>
                  <a:pt x="154427" y="-1601"/>
                  <a:pt x="128591" y="233"/>
                </a:cubicBezTo>
                <a:cubicBezTo>
                  <a:pt x="102755" y="2067"/>
                  <a:pt x="83825" y="21065"/>
                  <a:pt x="64231" y="24072"/>
                </a:cubicBezTo>
                <a:cubicBezTo>
                  <a:pt x="44637" y="27079"/>
                  <a:pt x="20860" y="14013"/>
                  <a:pt x="11026" y="18276"/>
                </a:cubicBezTo>
                <a:cubicBezTo>
                  <a:pt x="1193" y="22539"/>
                  <a:pt x="953" y="38019"/>
                  <a:pt x="5230" y="49650"/>
                </a:cubicBezTo>
                <a:cubicBezTo>
                  <a:pt x="9508" y="61281"/>
                  <a:pt x="-23472" y="81880"/>
                  <a:pt x="36691" y="88060"/>
                </a:cubicBezTo>
                <a:cubicBezTo>
                  <a:pt x="96854" y="94240"/>
                  <a:pt x="308528" y="99643"/>
                  <a:pt x="366207" y="86730"/>
                </a:cubicBezTo>
                <a:cubicBezTo>
                  <a:pt x="423886" y="73817"/>
                  <a:pt x="387181" y="19755"/>
                  <a:pt x="382765" y="10582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>
            <a:off x="-303938" y="-156450"/>
            <a:ext cx="9751886" cy="1883650"/>
          </a:xfrm>
          <a:custGeom>
            <a:avLst/>
            <a:gdLst/>
            <a:ahLst/>
            <a:cxnLst/>
            <a:rect l="l" t="t" r="r" b="b"/>
            <a:pathLst>
              <a:path w="400735" h="75346" extrusionOk="0">
                <a:moveTo>
                  <a:pt x="396717" y="16224"/>
                </a:moveTo>
                <a:cubicBezTo>
                  <a:pt x="404607" y="22158"/>
                  <a:pt x="397563" y="32581"/>
                  <a:pt x="397740" y="37340"/>
                </a:cubicBezTo>
                <a:cubicBezTo>
                  <a:pt x="397917" y="42100"/>
                  <a:pt x="404363" y="39812"/>
                  <a:pt x="397778" y="44781"/>
                </a:cubicBezTo>
                <a:cubicBezTo>
                  <a:pt x="391193" y="49750"/>
                  <a:pt x="370679" y="62958"/>
                  <a:pt x="358228" y="67153"/>
                </a:cubicBezTo>
                <a:cubicBezTo>
                  <a:pt x="345777" y="71348"/>
                  <a:pt x="339518" y="72346"/>
                  <a:pt x="323072" y="69949"/>
                </a:cubicBezTo>
                <a:cubicBezTo>
                  <a:pt x="306626" y="67552"/>
                  <a:pt x="284122" y="54034"/>
                  <a:pt x="259553" y="52771"/>
                </a:cubicBezTo>
                <a:cubicBezTo>
                  <a:pt x="234984" y="51508"/>
                  <a:pt x="201693" y="62240"/>
                  <a:pt x="175659" y="62373"/>
                </a:cubicBezTo>
                <a:cubicBezTo>
                  <a:pt x="149625" y="62506"/>
                  <a:pt x="127187" y="51439"/>
                  <a:pt x="103350" y="53570"/>
                </a:cubicBezTo>
                <a:cubicBezTo>
                  <a:pt x="79513" y="55701"/>
                  <a:pt x="49351" y="73890"/>
                  <a:pt x="32639" y="75157"/>
                </a:cubicBezTo>
                <a:cubicBezTo>
                  <a:pt x="15927" y="76425"/>
                  <a:pt x="7459" y="71273"/>
                  <a:pt x="3077" y="61175"/>
                </a:cubicBezTo>
                <a:cubicBezTo>
                  <a:pt x="-1305" y="51077"/>
                  <a:pt x="-1664" y="24483"/>
                  <a:pt x="6349" y="14568"/>
                </a:cubicBezTo>
                <a:cubicBezTo>
                  <a:pt x="14362" y="4653"/>
                  <a:pt x="-6186" y="3821"/>
                  <a:pt x="51155" y="1683"/>
                </a:cubicBezTo>
                <a:cubicBezTo>
                  <a:pt x="108497" y="-455"/>
                  <a:pt x="292804" y="-684"/>
                  <a:pt x="350398" y="1739"/>
                </a:cubicBezTo>
                <a:cubicBezTo>
                  <a:pt x="407992" y="4163"/>
                  <a:pt x="388827" y="10291"/>
                  <a:pt x="396717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>
            <a:off x="-228251" y="3012968"/>
            <a:ext cx="8081000" cy="2315850"/>
          </a:xfrm>
          <a:custGeom>
            <a:avLst/>
            <a:gdLst/>
            <a:ahLst/>
            <a:cxnLst/>
            <a:rect l="l" t="t" r="r" b="b"/>
            <a:pathLst>
              <a:path w="323240" h="92634" extrusionOk="0">
                <a:moveTo>
                  <a:pt x="4153" y="43411"/>
                </a:moveTo>
                <a:cubicBezTo>
                  <a:pt x="6775" y="28452"/>
                  <a:pt x="22452" y="-3053"/>
                  <a:pt x="39772" y="239"/>
                </a:cubicBezTo>
                <a:cubicBezTo>
                  <a:pt x="57093" y="3531"/>
                  <a:pt x="84184" y="51040"/>
                  <a:pt x="108076" y="63162"/>
                </a:cubicBezTo>
                <a:cubicBezTo>
                  <a:pt x="131969" y="75285"/>
                  <a:pt x="161463" y="74493"/>
                  <a:pt x="183127" y="72974"/>
                </a:cubicBezTo>
                <a:cubicBezTo>
                  <a:pt x="204791" y="71455"/>
                  <a:pt x="221882" y="53381"/>
                  <a:pt x="238061" y="54047"/>
                </a:cubicBezTo>
                <a:cubicBezTo>
                  <a:pt x="254241" y="54713"/>
                  <a:pt x="267647" y="71381"/>
                  <a:pt x="280204" y="76969"/>
                </a:cubicBezTo>
                <a:cubicBezTo>
                  <a:pt x="292761" y="82558"/>
                  <a:pt x="307662" y="85741"/>
                  <a:pt x="313402" y="87578"/>
                </a:cubicBezTo>
                <a:cubicBezTo>
                  <a:pt x="319142" y="89415"/>
                  <a:pt x="331654" y="88096"/>
                  <a:pt x="314644" y="87992"/>
                </a:cubicBezTo>
                <a:cubicBezTo>
                  <a:pt x="297634" y="87889"/>
                  <a:pt x="259774" y="86624"/>
                  <a:pt x="211340" y="86957"/>
                </a:cubicBezTo>
                <a:cubicBezTo>
                  <a:pt x="162907" y="87290"/>
                  <a:pt x="58574" y="97249"/>
                  <a:pt x="24043" y="89991"/>
                </a:cubicBezTo>
                <a:cubicBezTo>
                  <a:pt x="-10488" y="82733"/>
                  <a:pt x="1532" y="58370"/>
                  <a:pt x="4153" y="4341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95" name="Google Shape;95;p13"/>
          <p:cNvSpPr txBox="1">
            <a:spLocks noGrp="1"/>
          </p:cNvSpPr>
          <p:nvPr>
            <p:ph type="title" hasCustomPrompt="1"/>
          </p:nvPr>
        </p:nvSpPr>
        <p:spPr>
          <a:xfrm>
            <a:off x="2480138" y="3093295"/>
            <a:ext cx="879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/>
          <p:nvPr/>
        </p:nvSpPr>
        <p:spPr>
          <a:xfrm rot="1356523" flipH="1">
            <a:off x="7359480" y="-103797"/>
            <a:ext cx="11640" cy="34572"/>
          </a:xfrm>
          <a:custGeom>
            <a:avLst/>
            <a:gdLst/>
            <a:ahLst/>
            <a:cxnLst/>
            <a:rect l="l" t="t" r="r" b="b"/>
            <a:pathLst>
              <a:path w="368" h="1093" extrusionOk="0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2"/>
          </p:nvPr>
        </p:nvSpPr>
        <p:spPr>
          <a:xfrm>
            <a:off x="1338200" y="19947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i="0"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1"/>
          </p:nvPr>
        </p:nvSpPr>
        <p:spPr>
          <a:xfrm>
            <a:off x="1682300" y="22582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3"/>
          </p:nvPr>
        </p:nvSpPr>
        <p:spPr>
          <a:xfrm>
            <a:off x="4642925" y="37102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i="0"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4"/>
          </p:nvPr>
        </p:nvSpPr>
        <p:spPr>
          <a:xfrm>
            <a:off x="4987037" y="397717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5"/>
          </p:nvPr>
        </p:nvSpPr>
        <p:spPr>
          <a:xfrm>
            <a:off x="4642921" y="19947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i="0"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6"/>
          </p:nvPr>
        </p:nvSpPr>
        <p:spPr>
          <a:xfrm>
            <a:off x="4987037" y="22582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7"/>
          </p:nvPr>
        </p:nvSpPr>
        <p:spPr>
          <a:xfrm>
            <a:off x="1338200" y="37102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i="0"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sz="1800" b="1"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8"/>
          </p:nvPr>
        </p:nvSpPr>
        <p:spPr>
          <a:xfrm>
            <a:off x="1682300" y="397717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9" hasCustomPrompt="1"/>
          </p:nvPr>
        </p:nvSpPr>
        <p:spPr>
          <a:xfrm>
            <a:off x="5784875" y="3093295"/>
            <a:ext cx="879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13" hasCustomPrompt="1"/>
          </p:nvPr>
        </p:nvSpPr>
        <p:spPr>
          <a:xfrm>
            <a:off x="2480138" y="1363788"/>
            <a:ext cx="879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14" hasCustomPrompt="1"/>
          </p:nvPr>
        </p:nvSpPr>
        <p:spPr>
          <a:xfrm>
            <a:off x="5784875" y="1363788"/>
            <a:ext cx="879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15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1">
  <p:cSld name="TITLE_ONLY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/>
        </p:nvSpPr>
        <p:spPr>
          <a:xfrm>
            <a:off x="-303938" y="-156450"/>
            <a:ext cx="9751886" cy="1883650"/>
          </a:xfrm>
          <a:custGeom>
            <a:avLst/>
            <a:gdLst/>
            <a:ahLst/>
            <a:cxnLst/>
            <a:rect l="l" t="t" r="r" b="b"/>
            <a:pathLst>
              <a:path w="400735" h="75346" extrusionOk="0">
                <a:moveTo>
                  <a:pt x="396717" y="16224"/>
                </a:moveTo>
                <a:cubicBezTo>
                  <a:pt x="404607" y="22158"/>
                  <a:pt x="397563" y="32581"/>
                  <a:pt x="397740" y="37340"/>
                </a:cubicBezTo>
                <a:cubicBezTo>
                  <a:pt x="397917" y="42100"/>
                  <a:pt x="404363" y="39812"/>
                  <a:pt x="397778" y="44781"/>
                </a:cubicBezTo>
                <a:cubicBezTo>
                  <a:pt x="391193" y="49750"/>
                  <a:pt x="370679" y="62958"/>
                  <a:pt x="358228" y="67153"/>
                </a:cubicBezTo>
                <a:cubicBezTo>
                  <a:pt x="345777" y="71348"/>
                  <a:pt x="339518" y="72346"/>
                  <a:pt x="323072" y="69949"/>
                </a:cubicBezTo>
                <a:cubicBezTo>
                  <a:pt x="306626" y="67552"/>
                  <a:pt x="284122" y="54034"/>
                  <a:pt x="259553" y="52771"/>
                </a:cubicBezTo>
                <a:cubicBezTo>
                  <a:pt x="234984" y="51508"/>
                  <a:pt x="201693" y="62240"/>
                  <a:pt x="175659" y="62373"/>
                </a:cubicBezTo>
                <a:cubicBezTo>
                  <a:pt x="149625" y="62506"/>
                  <a:pt x="127187" y="51439"/>
                  <a:pt x="103350" y="53570"/>
                </a:cubicBezTo>
                <a:cubicBezTo>
                  <a:pt x="79513" y="55701"/>
                  <a:pt x="49351" y="73890"/>
                  <a:pt x="32639" y="75157"/>
                </a:cubicBezTo>
                <a:cubicBezTo>
                  <a:pt x="15927" y="76425"/>
                  <a:pt x="7459" y="71273"/>
                  <a:pt x="3077" y="61175"/>
                </a:cubicBezTo>
                <a:cubicBezTo>
                  <a:pt x="-1305" y="51077"/>
                  <a:pt x="-1664" y="24483"/>
                  <a:pt x="6349" y="14568"/>
                </a:cubicBezTo>
                <a:cubicBezTo>
                  <a:pt x="14362" y="4653"/>
                  <a:pt x="-6186" y="3821"/>
                  <a:pt x="51155" y="1683"/>
                </a:cubicBezTo>
                <a:cubicBezTo>
                  <a:pt x="108497" y="-455"/>
                  <a:pt x="292804" y="-684"/>
                  <a:pt x="350398" y="1739"/>
                </a:cubicBezTo>
                <a:cubicBezTo>
                  <a:pt x="407992" y="4163"/>
                  <a:pt x="388827" y="10291"/>
                  <a:pt x="396717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11" name="Google Shape;111;p14"/>
          <p:cNvSpPr/>
          <p:nvPr/>
        </p:nvSpPr>
        <p:spPr>
          <a:xfrm>
            <a:off x="-296133" y="3141118"/>
            <a:ext cx="9958250" cy="2365850"/>
          </a:xfrm>
          <a:custGeom>
            <a:avLst/>
            <a:gdLst/>
            <a:ahLst/>
            <a:cxnLst/>
            <a:rect l="l" t="t" r="r" b="b"/>
            <a:pathLst>
              <a:path w="398330" h="94634" extrusionOk="0">
                <a:moveTo>
                  <a:pt x="382765" y="10582"/>
                </a:moveTo>
                <a:cubicBezTo>
                  <a:pt x="378349" y="1409"/>
                  <a:pt x="366966" y="31280"/>
                  <a:pt x="339713" y="31694"/>
                </a:cubicBezTo>
                <a:cubicBezTo>
                  <a:pt x="312460" y="32108"/>
                  <a:pt x="254436" y="18310"/>
                  <a:pt x="219249" y="13066"/>
                </a:cubicBezTo>
                <a:cubicBezTo>
                  <a:pt x="184062" y="7823"/>
                  <a:pt x="154427" y="-1601"/>
                  <a:pt x="128591" y="233"/>
                </a:cubicBezTo>
                <a:cubicBezTo>
                  <a:pt x="102755" y="2067"/>
                  <a:pt x="83825" y="21065"/>
                  <a:pt x="64231" y="24072"/>
                </a:cubicBezTo>
                <a:cubicBezTo>
                  <a:pt x="44637" y="27079"/>
                  <a:pt x="20860" y="14013"/>
                  <a:pt x="11026" y="18276"/>
                </a:cubicBezTo>
                <a:cubicBezTo>
                  <a:pt x="1193" y="22539"/>
                  <a:pt x="953" y="38019"/>
                  <a:pt x="5230" y="49650"/>
                </a:cubicBezTo>
                <a:cubicBezTo>
                  <a:pt x="9508" y="61281"/>
                  <a:pt x="-23472" y="81880"/>
                  <a:pt x="36691" y="88060"/>
                </a:cubicBezTo>
                <a:cubicBezTo>
                  <a:pt x="96854" y="94240"/>
                  <a:pt x="308528" y="99643"/>
                  <a:pt x="366207" y="86730"/>
                </a:cubicBezTo>
                <a:cubicBezTo>
                  <a:pt x="423886" y="73817"/>
                  <a:pt x="387181" y="19755"/>
                  <a:pt x="382765" y="10582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>
            <a:off x="-228251" y="3012968"/>
            <a:ext cx="8081000" cy="2315850"/>
          </a:xfrm>
          <a:custGeom>
            <a:avLst/>
            <a:gdLst/>
            <a:ahLst/>
            <a:cxnLst/>
            <a:rect l="l" t="t" r="r" b="b"/>
            <a:pathLst>
              <a:path w="323240" h="92634" extrusionOk="0">
                <a:moveTo>
                  <a:pt x="4153" y="43411"/>
                </a:moveTo>
                <a:cubicBezTo>
                  <a:pt x="6775" y="28452"/>
                  <a:pt x="22452" y="-3053"/>
                  <a:pt x="39772" y="239"/>
                </a:cubicBezTo>
                <a:cubicBezTo>
                  <a:pt x="57093" y="3531"/>
                  <a:pt x="84184" y="51040"/>
                  <a:pt x="108076" y="63162"/>
                </a:cubicBezTo>
                <a:cubicBezTo>
                  <a:pt x="131969" y="75285"/>
                  <a:pt x="161463" y="74493"/>
                  <a:pt x="183127" y="72974"/>
                </a:cubicBezTo>
                <a:cubicBezTo>
                  <a:pt x="204791" y="71455"/>
                  <a:pt x="221882" y="53381"/>
                  <a:pt x="238061" y="54047"/>
                </a:cubicBezTo>
                <a:cubicBezTo>
                  <a:pt x="254241" y="54713"/>
                  <a:pt x="267647" y="71381"/>
                  <a:pt x="280204" y="76969"/>
                </a:cubicBezTo>
                <a:cubicBezTo>
                  <a:pt x="292761" y="82558"/>
                  <a:pt x="307662" y="85741"/>
                  <a:pt x="313402" y="87578"/>
                </a:cubicBezTo>
                <a:cubicBezTo>
                  <a:pt x="319142" y="89415"/>
                  <a:pt x="331654" y="88096"/>
                  <a:pt x="314644" y="87992"/>
                </a:cubicBezTo>
                <a:cubicBezTo>
                  <a:pt x="297634" y="87889"/>
                  <a:pt x="259774" y="86624"/>
                  <a:pt x="211340" y="86957"/>
                </a:cubicBezTo>
                <a:cubicBezTo>
                  <a:pt x="162907" y="87290"/>
                  <a:pt x="58574" y="97249"/>
                  <a:pt x="24043" y="89991"/>
                </a:cubicBezTo>
                <a:cubicBezTo>
                  <a:pt x="-10488" y="82733"/>
                  <a:pt x="1532" y="58370"/>
                  <a:pt x="4153" y="4341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13" name="Google Shape;113;p14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915200" y="1881226"/>
            <a:ext cx="5313600" cy="9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subTitle" idx="2"/>
          </p:nvPr>
        </p:nvSpPr>
        <p:spPr>
          <a:xfrm>
            <a:off x="2596800" y="2847813"/>
            <a:ext cx="3950400" cy="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-239741" y="3791909"/>
            <a:ext cx="9880275" cy="1814050"/>
          </a:xfrm>
          <a:custGeom>
            <a:avLst/>
            <a:gdLst/>
            <a:ahLst/>
            <a:cxnLst/>
            <a:rect l="l" t="t" r="r" b="b"/>
            <a:pathLst>
              <a:path w="395211" h="72562" extrusionOk="0">
                <a:moveTo>
                  <a:pt x="9185" y="541"/>
                </a:moveTo>
                <a:cubicBezTo>
                  <a:pt x="14705" y="-4926"/>
                  <a:pt x="40494" y="32801"/>
                  <a:pt x="68382" y="35630"/>
                </a:cubicBezTo>
                <a:cubicBezTo>
                  <a:pt x="96270" y="38459"/>
                  <a:pt x="143382" y="22673"/>
                  <a:pt x="176513" y="17515"/>
                </a:cubicBezTo>
                <a:cubicBezTo>
                  <a:pt x="209645" y="12357"/>
                  <a:pt x="241335" y="2848"/>
                  <a:pt x="267171" y="4682"/>
                </a:cubicBezTo>
                <a:cubicBezTo>
                  <a:pt x="293007" y="6516"/>
                  <a:pt x="311937" y="25514"/>
                  <a:pt x="331531" y="28521"/>
                </a:cubicBezTo>
                <a:cubicBezTo>
                  <a:pt x="351125" y="31528"/>
                  <a:pt x="374903" y="18462"/>
                  <a:pt x="384736" y="22725"/>
                </a:cubicBezTo>
                <a:cubicBezTo>
                  <a:pt x="394570" y="26988"/>
                  <a:pt x="399447" y="47240"/>
                  <a:pt x="390532" y="54099"/>
                </a:cubicBezTo>
                <a:cubicBezTo>
                  <a:pt x="381618" y="60958"/>
                  <a:pt x="390460" y="61488"/>
                  <a:pt x="331249" y="63877"/>
                </a:cubicBezTo>
                <a:cubicBezTo>
                  <a:pt x="272038" y="66266"/>
                  <a:pt x="88942" y="78987"/>
                  <a:pt x="35265" y="68431"/>
                </a:cubicBezTo>
                <a:cubicBezTo>
                  <a:pt x="-18412" y="57875"/>
                  <a:pt x="3666" y="6008"/>
                  <a:pt x="9185" y="54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18" name="Google Shape;118;p15"/>
          <p:cNvSpPr/>
          <p:nvPr/>
        </p:nvSpPr>
        <p:spPr>
          <a:xfrm>
            <a:off x="-242145" y="-537456"/>
            <a:ext cx="9735175" cy="1820975"/>
          </a:xfrm>
          <a:custGeom>
            <a:avLst/>
            <a:gdLst/>
            <a:ahLst/>
            <a:cxnLst/>
            <a:rect l="l" t="t" r="r" b="b"/>
            <a:pathLst>
              <a:path w="389407" h="72839" extrusionOk="0">
                <a:moveTo>
                  <a:pt x="3910" y="16224"/>
                </a:moveTo>
                <a:cubicBezTo>
                  <a:pt x="-3770" y="22158"/>
                  <a:pt x="3087" y="32581"/>
                  <a:pt x="2915" y="37340"/>
                </a:cubicBezTo>
                <a:cubicBezTo>
                  <a:pt x="2743" y="42100"/>
                  <a:pt x="-3532" y="39812"/>
                  <a:pt x="2878" y="44781"/>
                </a:cubicBezTo>
                <a:cubicBezTo>
                  <a:pt x="9288" y="49750"/>
                  <a:pt x="29256" y="62958"/>
                  <a:pt x="41376" y="67153"/>
                </a:cubicBezTo>
                <a:cubicBezTo>
                  <a:pt x="53496" y="71348"/>
                  <a:pt x="60178" y="75979"/>
                  <a:pt x="75596" y="69949"/>
                </a:cubicBezTo>
                <a:cubicBezTo>
                  <a:pt x="91014" y="63920"/>
                  <a:pt x="109970" y="32239"/>
                  <a:pt x="133885" y="30976"/>
                </a:cubicBezTo>
                <a:cubicBezTo>
                  <a:pt x="157800" y="29713"/>
                  <a:pt x="188179" y="60993"/>
                  <a:pt x="219088" y="62373"/>
                </a:cubicBezTo>
                <a:cubicBezTo>
                  <a:pt x="249997" y="63753"/>
                  <a:pt x="294490" y="39106"/>
                  <a:pt x="319340" y="39255"/>
                </a:cubicBezTo>
                <a:cubicBezTo>
                  <a:pt x="344190" y="39404"/>
                  <a:pt x="356898" y="59612"/>
                  <a:pt x="368188" y="63265"/>
                </a:cubicBezTo>
                <a:cubicBezTo>
                  <a:pt x="379478" y="66918"/>
                  <a:pt x="384462" y="69291"/>
                  <a:pt x="387080" y="61175"/>
                </a:cubicBezTo>
                <a:cubicBezTo>
                  <a:pt x="389698" y="53059"/>
                  <a:pt x="391695" y="24483"/>
                  <a:pt x="383895" y="14568"/>
                </a:cubicBezTo>
                <a:cubicBezTo>
                  <a:pt x="376095" y="4653"/>
                  <a:pt x="396096" y="3821"/>
                  <a:pt x="340280" y="1683"/>
                </a:cubicBezTo>
                <a:cubicBezTo>
                  <a:pt x="284464" y="-455"/>
                  <a:pt x="105059" y="-684"/>
                  <a:pt x="48997" y="1739"/>
                </a:cubicBezTo>
                <a:cubicBezTo>
                  <a:pt x="-7065" y="4163"/>
                  <a:pt x="11590" y="10291"/>
                  <a:pt x="3910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19" name="Google Shape;119;p15"/>
          <p:cNvSpPr/>
          <p:nvPr/>
        </p:nvSpPr>
        <p:spPr>
          <a:xfrm>
            <a:off x="1505430" y="3924269"/>
            <a:ext cx="8091150" cy="1556950"/>
          </a:xfrm>
          <a:custGeom>
            <a:avLst/>
            <a:gdLst/>
            <a:ahLst/>
            <a:cxnLst/>
            <a:rect l="l" t="t" r="r" b="b"/>
            <a:pathLst>
              <a:path w="323646" h="62278" extrusionOk="0">
                <a:moveTo>
                  <a:pt x="319087" y="13055"/>
                </a:moveTo>
                <a:cubicBezTo>
                  <a:pt x="315485" y="3273"/>
                  <a:pt x="294908" y="-2348"/>
                  <a:pt x="277587" y="944"/>
                </a:cubicBezTo>
                <a:cubicBezTo>
                  <a:pt x="260267" y="4236"/>
                  <a:pt x="238076" y="25860"/>
                  <a:pt x="215164" y="32806"/>
                </a:cubicBezTo>
                <a:cubicBezTo>
                  <a:pt x="192252" y="39752"/>
                  <a:pt x="161777" y="44137"/>
                  <a:pt x="140113" y="42618"/>
                </a:cubicBezTo>
                <a:cubicBezTo>
                  <a:pt x="118449" y="41099"/>
                  <a:pt x="101359" y="23025"/>
                  <a:pt x="85179" y="23691"/>
                </a:cubicBezTo>
                <a:cubicBezTo>
                  <a:pt x="69000" y="24357"/>
                  <a:pt x="55593" y="41025"/>
                  <a:pt x="43036" y="46613"/>
                </a:cubicBezTo>
                <a:cubicBezTo>
                  <a:pt x="30479" y="52202"/>
                  <a:pt x="15578" y="55385"/>
                  <a:pt x="9838" y="57222"/>
                </a:cubicBezTo>
                <a:cubicBezTo>
                  <a:pt x="4098" y="59059"/>
                  <a:pt x="-8414" y="57740"/>
                  <a:pt x="8596" y="57636"/>
                </a:cubicBezTo>
                <a:cubicBezTo>
                  <a:pt x="25606" y="57533"/>
                  <a:pt x="63467" y="56268"/>
                  <a:pt x="111900" y="56601"/>
                </a:cubicBezTo>
                <a:cubicBezTo>
                  <a:pt x="160334" y="56934"/>
                  <a:pt x="264666" y="66893"/>
                  <a:pt x="299197" y="59635"/>
                </a:cubicBezTo>
                <a:cubicBezTo>
                  <a:pt x="333728" y="52377"/>
                  <a:pt x="322689" y="22837"/>
                  <a:pt x="319087" y="1305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20" name="Google Shape;120;p15"/>
          <p:cNvSpPr/>
          <p:nvPr/>
        </p:nvSpPr>
        <p:spPr>
          <a:xfrm>
            <a:off x="-266669" y="-61381"/>
            <a:ext cx="9726600" cy="1530800"/>
          </a:xfrm>
          <a:custGeom>
            <a:avLst/>
            <a:gdLst/>
            <a:ahLst/>
            <a:cxnLst/>
            <a:rect l="l" t="t" r="r" b="b"/>
            <a:pathLst>
              <a:path w="389064" h="61232" extrusionOk="0">
                <a:moveTo>
                  <a:pt x="3649" y="16224"/>
                </a:moveTo>
                <a:cubicBezTo>
                  <a:pt x="-4031" y="22158"/>
                  <a:pt x="2826" y="32581"/>
                  <a:pt x="2654" y="37340"/>
                </a:cubicBezTo>
                <a:cubicBezTo>
                  <a:pt x="2482" y="42100"/>
                  <a:pt x="-2998" y="47843"/>
                  <a:pt x="2617" y="44781"/>
                </a:cubicBezTo>
                <a:cubicBezTo>
                  <a:pt x="8232" y="41719"/>
                  <a:pt x="23477" y="21064"/>
                  <a:pt x="36342" y="18970"/>
                </a:cubicBezTo>
                <a:cubicBezTo>
                  <a:pt x="49207" y="16876"/>
                  <a:pt x="63594" y="30216"/>
                  <a:pt x="79808" y="32217"/>
                </a:cubicBezTo>
                <a:cubicBezTo>
                  <a:pt x="96022" y="34218"/>
                  <a:pt x="109062" y="32218"/>
                  <a:pt x="133624" y="30976"/>
                </a:cubicBezTo>
                <a:cubicBezTo>
                  <a:pt x="158186" y="29734"/>
                  <a:pt x="196063" y="20626"/>
                  <a:pt x="227179" y="24765"/>
                </a:cubicBezTo>
                <a:cubicBezTo>
                  <a:pt x="258295" y="28905"/>
                  <a:pt x="296656" y="55813"/>
                  <a:pt x="320321" y="55813"/>
                </a:cubicBezTo>
                <a:cubicBezTo>
                  <a:pt x="343986" y="55813"/>
                  <a:pt x="358086" y="23871"/>
                  <a:pt x="369169" y="24765"/>
                </a:cubicBezTo>
                <a:cubicBezTo>
                  <a:pt x="380252" y="25659"/>
                  <a:pt x="384408" y="62875"/>
                  <a:pt x="386819" y="61175"/>
                </a:cubicBezTo>
                <a:cubicBezTo>
                  <a:pt x="389230" y="59476"/>
                  <a:pt x="391434" y="24483"/>
                  <a:pt x="383634" y="14568"/>
                </a:cubicBezTo>
                <a:cubicBezTo>
                  <a:pt x="375834" y="4653"/>
                  <a:pt x="395835" y="3821"/>
                  <a:pt x="340019" y="1683"/>
                </a:cubicBezTo>
                <a:cubicBezTo>
                  <a:pt x="284203" y="-455"/>
                  <a:pt x="104798" y="-684"/>
                  <a:pt x="48736" y="1739"/>
                </a:cubicBezTo>
                <a:cubicBezTo>
                  <a:pt x="-7326" y="4163"/>
                  <a:pt x="11329" y="10291"/>
                  <a:pt x="3649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18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>
            <a:off x="-102654" y="3341761"/>
            <a:ext cx="9352625" cy="2019400"/>
          </a:xfrm>
          <a:custGeom>
            <a:avLst/>
            <a:gdLst/>
            <a:ahLst/>
            <a:cxnLst/>
            <a:rect l="l" t="t" r="r" b="b"/>
            <a:pathLst>
              <a:path w="374105" h="80776" extrusionOk="0">
                <a:moveTo>
                  <a:pt x="389" y="70690"/>
                </a:moveTo>
                <a:cubicBezTo>
                  <a:pt x="4941" y="66626"/>
                  <a:pt x="85689" y="58255"/>
                  <a:pt x="114357" y="55945"/>
                </a:cubicBezTo>
                <a:cubicBezTo>
                  <a:pt x="143025" y="53635"/>
                  <a:pt x="150349" y="66063"/>
                  <a:pt x="172395" y="56831"/>
                </a:cubicBezTo>
                <a:cubicBezTo>
                  <a:pt x="194441" y="47600"/>
                  <a:pt x="218973" y="5573"/>
                  <a:pt x="246632" y="556"/>
                </a:cubicBezTo>
                <a:cubicBezTo>
                  <a:pt x="274291" y="-4461"/>
                  <a:pt x="318376" y="26131"/>
                  <a:pt x="338348" y="26731"/>
                </a:cubicBezTo>
                <a:cubicBezTo>
                  <a:pt x="358320" y="27331"/>
                  <a:pt x="360898" y="-1296"/>
                  <a:pt x="366462" y="4155"/>
                </a:cubicBezTo>
                <a:cubicBezTo>
                  <a:pt x="372027" y="9606"/>
                  <a:pt x="377306" y="47271"/>
                  <a:pt x="371735" y="59435"/>
                </a:cubicBezTo>
                <a:cubicBezTo>
                  <a:pt x="366164" y="71600"/>
                  <a:pt x="380485" y="73660"/>
                  <a:pt x="333037" y="77142"/>
                </a:cubicBezTo>
                <a:cubicBezTo>
                  <a:pt x="285589" y="80624"/>
                  <a:pt x="142488" y="81402"/>
                  <a:pt x="87047" y="80327"/>
                </a:cubicBezTo>
                <a:cubicBezTo>
                  <a:pt x="31606" y="79252"/>
                  <a:pt x="-4163" y="74754"/>
                  <a:pt x="389" y="70690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23" name="Google Shape;123;p16"/>
          <p:cNvSpPr/>
          <p:nvPr/>
        </p:nvSpPr>
        <p:spPr>
          <a:xfrm>
            <a:off x="-225269" y="3512814"/>
            <a:ext cx="9627375" cy="1799875"/>
          </a:xfrm>
          <a:custGeom>
            <a:avLst/>
            <a:gdLst/>
            <a:ahLst/>
            <a:cxnLst/>
            <a:rect l="l" t="t" r="r" b="b"/>
            <a:pathLst>
              <a:path w="385095" h="71995" extrusionOk="0">
                <a:moveTo>
                  <a:pt x="379517" y="55586"/>
                </a:moveTo>
                <a:cubicBezTo>
                  <a:pt x="384071" y="50550"/>
                  <a:pt x="380621" y="45031"/>
                  <a:pt x="380345" y="39856"/>
                </a:cubicBezTo>
                <a:cubicBezTo>
                  <a:pt x="380069" y="34682"/>
                  <a:pt x="379655" y="22632"/>
                  <a:pt x="377861" y="24539"/>
                </a:cubicBezTo>
                <a:cubicBezTo>
                  <a:pt x="376067" y="26447"/>
                  <a:pt x="378965" y="49670"/>
                  <a:pt x="369582" y="51301"/>
                </a:cubicBezTo>
                <a:cubicBezTo>
                  <a:pt x="360199" y="52933"/>
                  <a:pt x="338880" y="35156"/>
                  <a:pt x="321562" y="34328"/>
                </a:cubicBezTo>
                <a:cubicBezTo>
                  <a:pt x="304245" y="33500"/>
                  <a:pt x="290852" y="49885"/>
                  <a:pt x="265677" y="46333"/>
                </a:cubicBezTo>
                <a:cubicBezTo>
                  <a:pt x="240502" y="42781"/>
                  <a:pt x="198424" y="17101"/>
                  <a:pt x="170512" y="13015"/>
                </a:cubicBezTo>
                <a:cubicBezTo>
                  <a:pt x="142600" y="8929"/>
                  <a:pt x="122040" y="23949"/>
                  <a:pt x="98203" y="21818"/>
                </a:cubicBezTo>
                <a:cubicBezTo>
                  <a:pt x="74366" y="19687"/>
                  <a:pt x="43184" y="1640"/>
                  <a:pt x="27492" y="231"/>
                </a:cubicBezTo>
                <a:cubicBezTo>
                  <a:pt x="11800" y="-1178"/>
                  <a:pt x="7821" y="3929"/>
                  <a:pt x="4052" y="13362"/>
                </a:cubicBezTo>
                <a:cubicBezTo>
                  <a:pt x="283" y="22795"/>
                  <a:pt x="-3123" y="47322"/>
                  <a:pt x="4880" y="56828"/>
                </a:cubicBezTo>
                <a:cubicBezTo>
                  <a:pt x="12883" y="66335"/>
                  <a:pt x="-5952" y="68193"/>
                  <a:pt x="52072" y="70401"/>
                </a:cubicBezTo>
                <a:cubicBezTo>
                  <a:pt x="110096" y="72609"/>
                  <a:pt x="298449" y="72544"/>
                  <a:pt x="353023" y="70075"/>
                </a:cubicBezTo>
                <a:cubicBezTo>
                  <a:pt x="407597" y="67606"/>
                  <a:pt x="374963" y="60623"/>
                  <a:pt x="379517" y="5558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24" name="Google Shape;124;p16"/>
          <p:cNvSpPr/>
          <p:nvPr/>
        </p:nvSpPr>
        <p:spPr>
          <a:xfrm>
            <a:off x="-291698" y="-346690"/>
            <a:ext cx="8423575" cy="1285475"/>
          </a:xfrm>
          <a:custGeom>
            <a:avLst/>
            <a:gdLst/>
            <a:ahLst/>
            <a:cxnLst/>
            <a:rect l="l" t="t" r="r" b="b"/>
            <a:pathLst>
              <a:path w="336943" h="51419" extrusionOk="0">
                <a:moveTo>
                  <a:pt x="2185" y="48361"/>
                </a:moveTo>
                <a:cubicBezTo>
                  <a:pt x="5911" y="51894"/>
                  <a:pt x="35002" y="25439"/>
                  <a:pt x="52245" y="24084"/>
                </a:cubicBezTo>
                <a:cubicBezTo>
                  <a:pt x="69489" y="22729"/>
                  <a:pt x="85845" y="41333"/>
                  <a:pt x="105646" y="40229"/>
                </a:cubicBezTo>
                <a:cubicBezTo>
                  <a:pt x="125447" y="39125"/>
                  <a:pt x="153597" y="20635"/>
                  <a:pt x="171052" y="17461"/>
                </a:cubicBezTo>
                <a:cubicBezTo>
                  <a:pt x="188508" y="14287"/>
                  <a:pt x="192234" y="15530"/>
                  <a:pt x="210379" y="21187"/>
                </a:cubicBezTo>
                <a:cubicBezTo>
                  <a:pt x="228525" y="26845"/>
                  <a:pt x="259296" y="52096"/>
                  <a:pt x="279925" y="51406"/>
                </a:cubicBezTo>
                <a:cubicBezTo>
                  <a:pt x="300554" y="50716"/>
                  <a:pt x="328069" y="24612"/>
                  <a:pt x="334154" y="17047"/>
                </a:cubicBezTo>
                <a:cubicBezTo>
                  <a:pt x="340239" y="9482"/>
                  <a:pt x="337234" y="8053"/>
                  <a:pt x="316437" y="6014"/>
                </a:cubicBezTo>
                <a:cubicBezTo>
                  <a:pt x="295640" y="3975"/>
                  <a:pt x="257130" y="5337"/>
                  <a:pt x="209372" y="4815"/>
                </a:cubicBezTo>
                <a:cubicBezTo>
                  <a:pt x="161614" y="4293"/>
                  <a:pt x="64422" y="-4374"/>
                  <a:pt x="29891" y="2884"/>
                </a:cubicBezTo>
                <a:cubicBezTo>
                  <a:pt x="-4640" y="10142"/>
                  <a:pt x="-1541" y="44828"/>
                  <a:pt x="2185" y="4836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>
          <a:xfrm>
            <a:off x="6066452" y="2778170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title" idx="2"/>
          </p:nvPr>
        </p:nvSpPr>
        <p:spPr>
          <a:xfrm>
            <a:off x="3561982" y="2778170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title" idx="3"/>
          </p:nvPr>
        </p:nvSpPr>
        <p:spPr>
          <a:xfrm>
            <a:off x="1048048" y="2778170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subTitle" idx="1"/>
          </p:nvPr>
        </p:nvSpPr>
        <p:spPr>
          <a:xfrm>
            <a:off x="1115764" y="3136846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subTitle" idx="4"/>
          </p:nvPr>
        </p:nvSpPr>
        <p:spPr>
          <a:xfrm>
            <a:off x="3633232" y="3136851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subTitle" idx="5"/>
          </p:nvPr>
        </p:nvSpPr>
        <p:spPr>
          <a:xfrm>
            <a:off x="6164415" y="3136846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title" idx="6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2_1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/>
          <p:nvPr/>
        </p:nvSpPr>
        <p:spPr>
          <a:xfrm>
            <a:off x="-279870" y="-323752"/>
            <a:ext cx="9868750" cy="2055850"/>
          </a:xfrm>
          <a:custGeom>
            <a:avLst/>
            <a:gdLst/>
            <a:ahLst/>
            <a:cxnLst/>
            <a:rect l="l" t="t" r="r" b="b"/>
            <a:pathLst>
              <a:path w="394750" h="82234" extrusionOk="0">
                <a:moveTo>
                  <a:pt x="377975" y="81288"/>
                </a:moveTo>
                <a:cubicBezTo>
                  <a:pt x="371972" y="85124"/>
                  <a:pt x="349480" y="41754"/>
                  <a:pt x="329127" y="33102"/>
                </a:cubicBezTo>
                <a:cubicBezTo>
                  <a:pt x="308774" y="24450"/>
                  <a:pt x="284282" y="21235"/>
                  <a:pt x="255856" y="29376"/>
                </a:cubicBezTo>
                <a:cubicBezTo>
                  <a:pt x="227431" y="37517"/>
                  <a:pt x="193830" y="78292"/>
                  <a:pt x="158574" y="81949"/>
                </a:cubicBezTo>
                <a:cubicBezTo>
                  <a:pt x="123318" y="85606"/>
                  <a:pt x="69516" y="52893"/>
                  <a:pt x="44320" y="51316"/>
                </a:cubicBezTo>
                <a:cubicBezTo>
                  <a:pt x="19125" y="49739"/>
                  <a:pt x="14093" y="78205"/>
                  <a:pt x="7401" y="72488"/>
                </a:cubicBezTo>
                <a:cubicBezTo>
                  <a:pt x="709" y="66772"/>
                  <a:pt x="-3626" y="28894"/>
                  <a:pt x="4166" y="17017"/>
                </a:cubicBezTo>
                <a:cubicBezTo>
                  <a:pt x="11958" y="5140"/>
                  <a:pt x="-6008" y="2380"/>
                  <a:pt x="54155" y="1225"/>
                </a:cubicBezTo>
                <a:cubicBezTo>
                  <a:pt x="114318" y="70"/>
                  <a:pt x="311173" y="-3258"/>
                  <a:pt x="365143" y="10086"/>
                </a:cubicBezTo>
                <a:cubicBezTo>
                  <a:pt x="419113" y="23430"/>
                  <a:pt x="383978" y="77452"/>
                  <a:pt x="377975" y="8128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34" name="Google Shape;134;p17"/>
          <p:cNvSpPr/>
          <p:nvPr/>
        </p:nvSpPr>
        <p:spPr>
          <a:xfrm>
            <a:off x="-225269" y="3512814"/>
            <a:ext cx="9627375" cy="1799875"/>
          </a:xfrm>
          <a:custGeom>
            <a:avLst/>
            <a:gdLst/>
            <a:ahLst/>
            <a:cxnLst/>
            <a:rect l="l" t="t" r="r" b="b"/>
            <a:pathLst>
              <a:path w="385095" h="71995" extrusionOk="0">
                <a:moveTo>
                  <a:pt x="379517" y="55586"/>
                </a:moveTo>
                <a:cubicBezTo>
                  <a:pt x="384071" y="50550"/>
                  <a:pt x="380621" y="45031"/>
                  <a:pt x="380345" y="39856"/>
                </a:cubicBezTo>
                <a:cubicBezTo>
                  <a:pt x="380069" y="34682"/>
                  <a:pt x="382405" y="29809"/>
                  <a:pt x="377861" y="24539"/>
                </a:cubicBezTo>
                <a:cubicBezTo>
                  <a:pt x="373317" y="19269"/>
                  <a:pt x="363070" y="11418"/>
                  <a:pt x="353081" y="8235"/>
                </a:cubicBezTo>
                <a:cubicBezTo>
                  <a:pt x="343092" y="5052"/>
                  <a:pt x="334371" y="3042"/>
                  <a:pt x="317925" y="5439"/>
                </a:cubicBezTo>
                <a:cubicBezTo>
                  <a:pt x="301479" y="7836"/>
                  <a:pt x="278975" y="21354"/>
                  <a:pt x="254406" y="22617"/>
                </a:cubicBezTo>
                <a:cubicBezTo>
                  <a:pt x="229837" y="23880"/>
                  <a:pt x="196546" y="13148"/>
                  <a:pt x="170512" y="13015"/>
                </a:cubicBezTo>
                <a:cubicBezTo>
                  <a:pt x="144478" y="12882"/>
                  <a:pt x="122040" y="23949"/>
                  <a:pt x="98203" y="21818"/>
                </a:cubicBezTo>
                <a:cubicBezTo>
                  <a:pt x="74366" y="19687"/>
                  <a:pt x="43184" y="1640"/>
                  <a:pt x="27492" y="231"/>
                </a:cubicBezTo>
                <a:cubicBezTo>
                  <a:pt x="11800" y="-1178"/>
                  <a:pt x="7821" y="3929"/>
                  <a:pt x="4052" y="13362"/>
                </a:cubicBezTo>
                <a:cubicBezTo>
                  <a:pt x="283" y="22795"/>
                  <a:pt x="-3123" y="47322"/>
                  <a:pt x="4880" y="56828"/>
                </a:cubicBezTo>
                <a:cubicBezTo>
                  <a:pt x="12883" y="66335"/>
                  <a:pt x="-5952" y="68193"/>
                  <a:pt x="52072" y="70401"/>
                </a:cubicBezTo>
                <a:cubicBezTo>
                  <a:pt x="110096" y="72609"/>
                  <a:pt x="298449" y="72544"/>
                  <a:pt x="353023" y="70075"/>
                </a:cubicBezTo>
                <a:cubicBezTo>
                  <a:pt x="407597" y="67606"/>
                  <a:pt x="374963" y="60623"/>
                  <a:pt x="379517" y="5558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35" name="Google Shape;135;p17"/>
          <p:cNvSpPr/>
          <p:nvPr/>
        </p:nvSpPr>
        <p:spPr>
          <a:xfrm>
            <a:off x="-291698" y="-346690"/>
            <a:ext cx="8423575" cy="1285475"/>
          </a:xfrm>
          <a:custGeom>
            <a:avLst/>
            <a:gdLst/>
            <a:ahLst/>
            <a:cxnLst/>
            <a:rect l="l" t="t" r="r" b="b"/>
            <a:pathLst>
              <a:path w="336943" h="51419" extrusionOk="0">
                <a:moveTo>
                  <a:pt x="2185" y="48361"/>
                </a:moveTo>
                <a:cubicBezTo>
                  <a:pt x="5911" y="51894"/>
                  <a:pt x="35002" y="25439"/>
                  <a:pt x="52245" y="24084"/>
                </a:cubicBezTo>
                <a:cubicBezTo>
                  <a:pt x="69489" y="22729"/>
                  <a:pt x="85845" y="41333"/>
                  <a:pt x="105646" y="40229"/>
                </a:cubicBezTo>
                <a:cubicBezTo>
                  <a:pt x="125447" y="39125"/>
                  <a:pt x="153597" y="20635"/>
                  <a:pt x="171052" y="17461"/>
                </a:cubicBezTo>
                <a:cubicBezTo>
                  <a:pt x="188508" y="14287"/>
                  <a:pt x="192234" y="15530"/>
                  <a:pt x="210379" y="21187"/>
                </a:cubicBezTo>
                <a:cubicBezTo>
                  <a:pt x="228525" y="26845"/>
                  <a:pt x="259296" y="52096"/>
                  <a:pt x="279925" y="51406"/>
                </a:cubicBezTo>
                <a:cubicBezTo>
                  <a:pt x="300554" y="50716"/>
                  <a:pt x="328069" y="24612"/>
                  <a:pt x="334154" y="17047"/>
                </a:cubicBezTo>
                <a:cubicBezTo>
                  <a:pt x="340239" y="9482"/>
                  <a:pt x="337234" y="8053"/>
                  <a:pt x="316437" y="6014"/>
                </a:cubicBezTo>
                <a:cubicBezTo>
                  <a:pt x="295640" y="3975"/>
                  <a:pt x="257130" y="5337"/>
                  <a:pt x="209372" y="4815"/>
                </a:cubicBezTo>
                <a:cubicBezTo>
                  <a:pt x="161614" y="4293"/>
                  <a:pt x="64422" y="-4374"/>
                  <a:pt x="29891" y="2884"/>
                </a:cubicBezTo>
                <a:cubicBezTo>
                  <a:pt x="-4640" y="10142"/>
                  <a:pt x="-1541" y="44828"/>
                  <a:pt x="2185" y="4836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36" name="Google Shape;136;p17"/>
          <p:cNvSpPr txBox="1">
            <a:spLocks noGrp="1"/>
          </p:cNvSpPr>
          <p:nvPr>
            <p:ph type="subTitle" idx="1"/>
          </p:nvPr>
        </p:nvSpPr>
        <p:spPr>
          <a:xfrm>
            <a:off x="2003692" y="1537525"/>
            <a:ext cx="18867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2"/>
          </p:nvPr>
        </p:nvSpPr>
        <p:spPr>
          <a:xfrm>
            <a:off x="2003700" y="1906525"/>
            <a:ext cx="22368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ubTitle" idx="3"/>
          </p:nvPr>
        </p:nvSpPr>
        <p:spPr>
          <a:xfrm>
            <a:off x="5861286" y="1537513"/>
            <a:ext cx="18867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subTitle" idx="4"/>
          </p:nvPr>
        </p:nvSpPr>
        <p:spPr>
          <a:xfrm>
            <a:off x="5861316" y="1906525"/>
            <a:ext cx="22368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subTitle" idx="5"/>
          </p:nvPr>
        </p:nvSpPr>
        <p:spPr>
          <a:xfrm>
            <a:off x="2003692" y="3072525"/>
            <a:ext cx="18867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subTitle" idx="6"/>
          </p:nvPr>
        </p:nvSpPr>
        <p:spPr>
          <a:xfrm>
            <a:off x="2003700" y="3426425"/>
            <a:ext cx="22368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subTitle" idx="7"/>
          </p:nvPr>
        </p:nvSpPr>
        <p:spPr>
          <a:xfrm>
            <a:off x="5861286" y="3072525"/>
            <a:ext cx="18867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subTitle" idx="8"/>
          </p:nvPr>
        </p:nvSpPr>
        <p:spPr>
          <a:xfrm>
            <a:off x="5861300" y="3426425"/>
            <a:ext cx="22368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2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/>
          <p:nvPr/>
        </p:nvSpPr>
        <p:spPr>
          <a:xfrm>
            <a:off x="-296133" y="3141118"/>
            <a:ext cx="9958250" cy="2365850"/>
          </a:xfrm>
          <a:custGeom>
            <a:avLst/>
            <a:gdLst/>
            <a:ahLst/>
            <a:cxnLst/>
            <a:rect l="l" t="t" r="r" b="b"/>
            <a:pathLst>
              <a:path w="398330" h="94634" extrusionOk="0">
                <a:moveTo>
                  <a:pt x="382765" y="10582"/>
                </a:moveTo>
                <a:cubicBezTo>
                  <a:pt x="378349" y="1409"/>
                  <a:pt x="366966" y="31280"/>
                  <a:pt x="339713" y="31694"/>
                </a:cubicBezTo>
                <a:cubicBezTo>
                  <a:pt x="312460" y="32108"/>
                  <a:pt x="254436" y="18310"/>
                  <a:pt x="219249" y="13066"/>
                </a:cubicBezTo>
                <a:cubicBezTo>
                  <a:pt x="184062" y="7823"/>
                  <a:pt x="154427" y="-1601"/>
                  <a:pt x="128591" y="233"/>
                </a:cubicBezTo>
                <a:cubicBezTo>
                  <a:pt x="102755" y="2067"/>
                  <a:pt x="83825" y="21065"/>
                  <a:pt x="64231" y="24072"/>
                </a:cubicBezTo>
                <a:cubicBezTo>
                  <a:pt x="44637" y="27079"/>
                  <a:pt x="20860" y="14013"/>
                  <a:pt x="11026" y="18276"/>
                </a:cubicBezTo>
                <a:cubicBezTo>
                  <a:pt x="1193" y="22539"/>
                  <a:pt x="953" y="38019"/>
                  <a:pt x="5230" y="49650"/>
                </a:cubicBezTo>
                <a:cubicBezTo>
                  <a:pt x="9508" y="61281"/>
                  <a:pt x="-23472" y="81880"/>
                  <a:pt x="36691" y="88060"/>
                </a:cubicBezTo>
                <a:cubicBezTo>
                  <a:pt x="96854" y="94240"/>
                  <a:pt x="308528" y="99643"/>
                  <a:pt x="366207" y="86730"/>
                </a:cubicBezTo>
                <a:cubicBezTo>
                  <a:pt x="423886" y="73817"/>
                  <a:pt x="387181" y="19755"/>
                  <a:pt x="382765" y="10582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47" name="Google Shape;147;p18"/>
          <p:cNvSpPr/>
          <p:nvPr/>
        </p:nvSpPr>
        <p:spPr>
          <a:xfrm>
            <a:off x="-303938" y="-156450"/>
            <a:ext cx="9751886" cy="1883650"/>
          </a:xfrm>
          <a:custGeom>
            <a:avLst/>
            <a:gdLst/>
            <a:ahLst/>
            <a:cxnLst/>
            <a:rect l="l" t="t" r="r" b="b"/>
            <a:pathLst>
              <a:path w="400735" h="75346" extrusionOk="0">
                <a:moveTo>
                  <a:pt x="396717" y="16224"/>
                </a:moveTo>
                <a:cubicBezTo>
                  <a:pt x="404607" y="22158"/>
                  <a:pt x="397563" y="32581"/>
                  <a:pt x="397740" y="37340"/>
                </a:cubicBezTo>
                <a:cubicBezTo>
                  <a:pt x="397917" y="42100"/>
                  <a:pt x="404363" y="39812"/>
                  <a:pt x="397778" y="44781"/>
                </a:cubicBezTo>
                <a:cubicBezTo>
                  <a:pt x="391193" y="49750"/>
                  <a:pt x="370679" y="62958"/>
                  <a:pt x="358228" y="67153"/>
                </a:cubicBezTo>
                <a:cubicBezTo>
                  <a:pt x="345777" y="71348"/>
                  <a:pt x="339518" y="72346"/>
                  <a:pt x="323072" y="69949"/>
                </a:cubicBezTo>
                <a:cubicBezTo>
                  <a:pt x="306626" y="67552"/>
                  <a:pt x="284122" y="54034"/>
                  <a:pt x="259553" y="52771"/>
                </a:cubicBezTo>
                <a:cubicBezTo>
                  <a:pt x="234984" y="51508"/>
                  <a:pt x="201693" y="62240"/>
                  <a:pt x="175659" y="62373"/>
                </a:cubicBezTo>
                <a:cubicBezTo>
                  <a:pt x="149625" y="62506"/>
                  <a:pt x="127187" y="51439"/>
                  <a:pt x="103350" y="53570"/>
                </a:cubicBezTo>
                <a:cubicBezTo>
                  <a:pt x="79513" y="55701"/>
                  <a:pt x="49351" y="73890"/>
                  <a:pt x="32639" y="75157"/>
                </a:cubicBezTo>
                <a:cubicBezTo>
                  <a:pt x="15927" y="76425"/>
                  <a:pt x="7459" y="71273"/>
                  <a:pt x="3077" y="61175"/>
                </a:cubicBezTo>
                <a:cubicBezTo>
                  <a:pt x="-1305" y="51077"/>
                  <a:pt x="-1664" y="24483"/>
                  <a:pt x="6349" y="14568"/>
                </a:cubicBezTo>
                <a:cubicBezTo>
                  <a:pt x="14362" y="4653"/>
                  <a:pt x="-6186" y="3821"/>
                  <a:pt x="51155" y="1683"/>
                </a:cubicBezTo>
                <a:cubicBezTo>
                  <a:pt x="108497" y="-455"/>
                  <a:pt x="292804" y="-684"/>
                  <a:pt x="350398" y="1739"/>
                </a:cubicBezTo>
                <a:cubicBezTo>
                  <a:pt x="407992" y="4163"/>
                  <a:pt x="388827" y="10291"/>
                  <a:pt x="396717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48" name="Google Shape;148;p18"/>
          <p:cNvSpPr/>
          <p:nvPr/>
        </p:nvSpPr>
        <p:spPr>
          <a:xfrm>
            <a:off x="-228251" y="3012968"/>
            <a:ext cx="8081000" cy="2315850"/>
          </a:xfrm>
          <a:custGeom>
            <a:avLst/>
            <a:gdLst/>
            <a:ahLst/>
            <a:cxnLst/>
            <a:rect l="l" t="t" r="r" b="b"/>
            <a:pathLst>
              <a:path w="323240" h="92634" extrusionOk="0">
                <a:moveTo>
                  <a:pt x="4153" y="43411"/>
                </a:moveTo>
                <a:cubicBezTo>
                  <a:pt x="6775" y="28452"/>
                  <a:pt x="22452" y="-3053"/>
                  <a:pt x="39772" y="239"/>
                </a:cubicBezTo>
                <a:cubicBezTo>
                  <a:pt x="57093" y="3531"/>
                  <a:pt x="84184" y="51040"/>
                  <a:pt x="108076" y="63162"/>
                </a:cubicBezTo>
                <a:cubicBezTo>
                  <a:pt x="131969" y="75285"/>
                  <a:pt x="161463" y="74493"/>
                  <a:pt x="183127" y="72974"/>
                </a:cubicBezTo>
                <a:cubicBezTo>
                  <a:pt x="204791" y="71455"/>
                  <a:pt x="221882" y="53381"/>
                  <a:pt x="238061" y="54047"/>
                </a:cubicBezTo>
                <a:cubicBezTo>
                  <a:pt x="254241" y="54713"/>
                  <a:pt x="267647" y="71381"/>
                  <a:pt x="280204" y="76969"/>
                </a:cubicBezTo>
                <a:cubicBezTo>
                  <a:pt x="292761" y="82558"/>
                  <a:pt x="307662" y="85741"/>
                  <a:pt x="313402" y="87578"/>
                </a:cubicBezTo>
                <a:cubicBezTo>
                  <a:pt x="319142" y="89415"/>
                  <a:pt x="331654" y="88096"/>
                  <a:pt x="314644" y="87992"/>
                </a:cubicBezTo>
                <a:cubicBezTo>
                  <a:pt x="297634" y="87889"/>
                  <a:pt x="259774" y="86624"/>
                  <a:pt x="211340" y="86957"/>
                </a:cubicBezTo>
                <a:cubicBezTo>
                  <a:pt x="162907" y="87290"/>
                  <a:pt x="58574" y="97249"/>
                  <a:pt x="24043" y="89991"/>
                </a:cubicBezTo>
                <a:cubicBezTo>
                  <a:pt x="-10488" y="82733"/>
                  <a:pt x="1532" y="58370"/>
                  <a:pt x="4153" y="4341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6066445" y="1838924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title" idx="2"/>
          </p:nvPr>
        </p:nvSpPr>
        <p:spPr>
          <a:xfrm>
            <a:off x="3557250" y="1838924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title" idx="3"/>
          </p:nvPr>
        </p:nvSpPr>
        <p:spPr>
          <a:xfrm>
            <a:off x="1048048" y="1838924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title" idx="4"/>
          </p:nvPr>
        </p:nvSpPr>
        <p:spPr>
          <a:xfrm>
            <a:off x="6066445" y="3676670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3" name="Google Shape;153;p18"/>
          <p:cNvSpPr txBox="1">
            <a:spLocks noGrp="1"/>
          </p:cNvSpPr>
          <p:nvPr>
            <p:ph type="title" idx="5"/>
          </p:nvPr>
        </p:nvSpPr>
        <p:spPr>
          <a:xfrm>
            <a:off x="3557250" y="3676670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4" name="Google Shape;154;p18"/>
          <p:cNvSpPr txBox="1">
            <a:spLocks noGrp="1"/>
          </p:cNvSpPr>
          <p:nvPr>
            <p:ph type="title" idx="6"/>
          </p:nvPr>
        </p:nvSpPr>
        <p:spPr>
          <a:xfrm>
            <a:off x="1048048" y="3676670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subTitle" idx="1"/>
          </p:nvPr>
        </p:nvSpPr>
        <p:spPr>
          <a:xfrm>
            <a:off x="1119298" y="22272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56" name="Google Shape;156;p18"/>
          <p:cNvSpPr txBox="1">
            <a:spLocks noGrp="1"/>
          </p:cNvSpPr>
          <p:nvPr>
            <p:ph type="subTitle" idx="7"/>
          </p:nvPr>
        </p:nvSpPr>
        <p:spPr>
          <a:xfrm>
            <a:off x="1119298" y="406612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subTitle" idx="8"/>
          </p:nvPr>
        </p:nvSpPr>
        <p:spPr>
          <a:xfrm>
            <a:off x="3628500" y="22272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58" name="Google Shape;158;p18"/>
          <p:cNvSpPr txBox="1">
            <a:spLocks noGrp="1"/>
          </p:cNvSpPr>
          <p:nvPr>
            <p:ph type="subTitle" idx="9"/>
          </p:nvPr>
        </p:nvSpPr>
        <p:spPr>
          <a:xfrm>
            <a:off x="3628500" y="406612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59" name="Google Shape;159;p18"/>
          <p:cNvSpPr txBox="1">
            <a:spLocks noGrp="1"/>
          </p:cNvSpPr>
          <p:nvPr>
            <p:ph type="subTitle" idx="13"/>
          </p:nvPr>
        </p:nvSpPr>
        <p:spPr>
          <a:xfrm>
            <a:off x="6137695" y="22272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subTitle" idx="14"/>
          </p:nvPr>
        </p:nvSpPr>
        <p:spPr>
          <a:xfrm>
            <a:off x="6137695" y="406612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title" idx="15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1040750" y="1824550"/>
            <a:ext cx="32049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4" name="Google Shape;164;p19"/>
          <p:cNvSpPr txBox="1">
            <a:spLocks noGrp="1"/>
          </p:cNvSpPr>
          <p:nvPr>
            <p:ph type="subTitle" idx="1"/>
          </p:nvPr>
        </p:nvSpPr>
        <p:spPr>
          <a:xfrm>
            <a:off x="1040750" y="2336150"/>
            <a:ext cx="32049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-279870" y="-323752"/>
            <a:ext cx="9868750" cy="2055850"/>
          </a:xfrm>
          <a:custGeom>
            <a:avLst/>
            <a:gdLst/>
            <a:ahLst/>
            <a:cxnLst/>
            <a:rect l="l" t="t" r="r" b="b"/>
            <a:pathLst>
              <a:path w="394750" h="82234" extrusionOk="0">
                <a:moveTo>
                  <a:pt x="377975" y="81288"/>
                </a:moveTo>
                <a:cubicBezTo>
                  <a:pt x="371972" y="85124"/>
                  <a:pt x="349480" y="41754"/>
                  <a:pt x="329127" y="33102"/>
                </a:cubicBezTo>
                <a:cubicBezTo>
                  <a:pt x="308774" y="24450"/>
                  <a:pt x="284282" y="21235"/>
                  <a:pt x="255856" y="29376"/>
                </a:cubicBezTo>
                <a:cubicBezTo>
                  <a:pt x="227431" y="37517"/>
                  <a:pt x="193830" y="78292"/>
                  <a:pt x="158574" y="81949"/>
                </a:cubicBezTo>
                <a:cubicBezTo>
                  <a:pt x="123318" y="85606"/>
                  <a:pt x="69516" y="52893"/>
                  <a:pt x="44320" y="51316"/>
                </a:cubicBezTo>
                <a:cubicBezTo>
                  <a:pt x="19125" y="49739"/>
                  <a:pt x="14093" y="78205"/>
                  <a:pt x="7401" y="72488"/>
                </a:cubicBezTo>
                <a:cubicBezTo>
                  <a:pt x="709" y="66772"/>
                  <a:pt x="-3626" y="28894"/>
                  <a:pt x="4166" y="17017"/>
                </a:cubicBezTo>
                <a:cubicBezTo>
                  <a:pt x="11958" y="5140"/>
                  <a:pt x="-6008" y="2380"/>
                  <a:pt x="54155" y="1225"/>
                </a:cubicBezTo>
                <a:cubicBezTo>
                  <a:pt x="114318" y="70"/>
                  <a:pt x="311173" y="-3258"/>
                  <a:pt x="365143" y="10086"/>
                </a:cubicBezTo>
                <a:cubicBezTo>
                  <a:pt x="419113" y="23430"/>
                  <a:pt x="383978" y="77452"/>
                  <a:pt x="377975" y="8128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66" name="Google Shape;166;p19"/>
          <p:cNvSpPr/>
          <p:nvPr/>
        </p:nvSpPr>
        <p:spPr>
          <a:xfrm>
            <a:off x="-225269" y="3512814"/>
            <a:ext cx="9627375" cy="1799875"/>
          </a:xfrm>
          <a:custGeom>
            <a:avLst/>
            <a:gdLst/>
            <a:ahLst/>
            <a:cxnLst/>
            <a:rect l="l" t="t" r="r" b="b"/>
            <a:pathLst>
              <a:path w="385095" h="71995" extrusionOk="0">
                <a:moveTo>
                  <a:pt x="379517" y="55586"/>
                </a:moveTo>
                <a:cubicBezTo>
                  <a:pt x="384071" y="50550"/>
                  <a:pt x="380621" y="45031"/>
                  <a:pt x="380345" y="39856"/>
                </a:cubicBezTo>
                <a:cubicBezTo>
                  <a:pt x="380069" y="34682"/>
                  <a:pt x="382405" y="29809"/>
                  <a:pt x="377861" y="24539"/>
                </a:cubicBezTo>
                <a:cubicBezTo>
                  <a:pt x="373317" y="19269"/>
                  <a:pt x="363070" y="11418"/>
                  <a:pt x="353081" y="8235"/>
                </a:cubicBezTo>
                <a:cubicBezTo>
                  <a:pt x="343092" y="5052"/>
                  <a:pt x="334371" y="3042"/>
                  <a:pt x="317925" y="5439"/>
                </a:cubicBezTo>
                <a:cubicBezTo>
                  <a:pt x="301479" y="7836"/>
                  <a:pt x="278975" y="21354"/>
                  <a:pt x="254406" y="22617"/>
                </a:cubicBezTo>
                <a:cubicBezTo>
                  <a:pt x="229837" y="23880"/>
                  <a:pt x="196546" y="13148"/>
                  <a:pt x="170512" y="13015"/>
                </a:cubicBezTo>
                <a:cubicBezTo>
                  <a:pt x="144478" y="12882"/>
                  <a:pt x="122040" y="23949"/>
                  <a:pt x="98203" y="21818"/>
                </a:cubicBezTo>
                <a:cubicBezTo>
                  <a:pt x="74366" y="19687"/>
                  <a:pt x="43184" y="1640"/>
                  <a:pt x="27492" y="231"/>
                </a:cubicBezTo>
                <a:cubicBezTo>
                  <a:pt x="11800" y="-1178"/>
                  <a:pt x="7821" y="3929"/>
                  <a:pt x="4052" y="13362"/>
                </a:cubicBezTo>
                <a:cubicBezTo>
                  <a:pt x="283" y="22795"/>
                  <a:pt x="-3123" y="47322"/>
                  <a:pt x="4880" y="56828"/>
                </a:cubicBezTo>
                <a:cubicBezTo>
                  <a:pt x="12883" y="66335"/>
                  <a:pt x="-5952" y="68193"/>
                  <a:pt x="52072" y="70401"/>
                </a:cubicBezTo>
                <a:cubicBezTo>
                  <a:pt x="110096" y="72609"/>
                  <a:pt x="298449" y="72544"/>
                  <a:pt x="353023" y="70075"/>
                </a:cubicBezTo>
                <a:cubicBezTo>
                  <a:pt x="407597" y="67606"/>
                  <a:pt x="374963" y="60623"/>
                  <a:pt x="379517" y="5558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67" name="Google Shape;167;p19"/>
          <p:cNvSpPr/>
          <p:nvPr/>
        </p:nvSpPr>
        <p:spPr>
          <a:xfrm>
            <a:off x="-291698" y="-346690"/>
            <a:ext cx="8423575" cy="1285475"/>
          </a:xfrm>
          <a:custGeom>
            <a:avLst/>
            <a:gdLst/>
            <a:ahLst/>
            <a:cxnLst/>
            <a:rect l="l" t="t" r="r" b="b"/>
            <a:pathLst>
              <a:path w="336943" h="51419" extrusionOk="0">
                <a:moveTo>
                  <a:pt x="2185" y="48361"/>
                </a:moveTo>
                <a:cubicBezTo>
                  <a:pt x="5911" y="51894"/>
                  <a:pt x="35002" y="25439"/>
                  <a:pt x="52245" y="24084"/>
                </a:cubicBezTo>
                <a:cubicBezTo>
                  <a:pt x="69489" y="22729"/>
                  <a:pt x="85845" y="41333"/>
                  <a:pt x="105646" y="40229"/>
                </a:cubicBezTo>
                <a:cubicBezTo>
                  <a:pt x="125447" y="39125"/>
                  <a:pt x="153597" y="20635"/>
                  <a:pt x="171052" y="17461"/>
                </a:cubicBezTo>
                <a:cubicBezTo>
                  <a:pt x="188508" y="14287"/>
                  <a:pt x="192234" y="15530"/>
                  <a:pt x="210379" y="21187"/>
                </a:cubicBezTo>
                <a:cubicBezTo>
                  <a:pt x="228525" y="26845"/>
                  <a:pt x="259296" y="52096"/>
                  <a:pt x="279925" y="51406"/>
                </a:cubicBezTo>
                <a:cubicBezTo>
                  <a:pt x="300554" y="50716"/>
                  <a:pt x="328069" y="24612"/>
                  <a:pt x="334154" y="17047"/>
                </a:cubicBezTo>
                <a:cubicBezTo>
                  <a:pt x="340239" y="9482"/>
                  <a:pt x="337234" y="8053"/>
                  <a:pt x="316437" y="6014"/>
                </a:cubicBezTo>
                <a:cubicBezTo>
                  <a:pt x="295640" y="3975"/>
                  <a:pt x="257130" y="5337"/>
                  <a:pt x="209372" y="4815"/>
                </a:cubicBezTo>
                <a:cubicBezTo>
                  <a:pt x="161614" y="4293"/>
                  <a:pt x="64422" y="-4374"/>
                  <a:pt x="29891" y="2884"/>
                </a:cubicBezTo>
                <a:cubicBezTo>
                  <a:pt x="-4640" y="10142"/>
                  <a:pt x="-1541" y="44828"/>
                  <a:pt x="2185" y="4836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6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/>
          <p:nvPr/>
        </p:nvSpPr>
        <p:spPr>
          <a:xfrm rot="10800000">
            <a:off x="-302242" y="-306554"/>
            <a:ext cx="9748500" cy="2252625"/>
          </a:xfrm>
          <a:custGeom>
            <a:avLst/>
            <a:gdLst/>
            <a:ahLst/>
            <a:cxnLst/>
            <a:rect l="l" t="t" r="r" b="b"/>
            <a:pathLst>
              <a:path w="389940" h="90105" extrusionOk="0">
                <a:moveTo>
                  <a:pt x="26050" y="16748"/>
                </a:moveTo>
                <a:cubicBezTo>
                  <a:pt x="40821" y="8508"/>
                  <a:pt x="90697" y="31581"/>
                  <a:pt x="117536" y="34636"/>
                </a:cubicBezTo>
                <a:cubicBezTo>
                  <a:pt x="144375" y="37691"/>
                  <a:pt x="165280" y="40813"/>
                  <a:pt x="187082" y="35076"/>
                </a:cubicBezTo>
                <a:cubicBezTo>
                  <a:pt x="208884" y="29339"/>
                  <a:pt x="225581" y="-2929"/>
                  <a:pt x="248349" y="215"/>
                </a:cubicBezTo>
                <a:cubicBezTo>
                  <a:pt x="271117" y="3359"/>
                  <a:pt x="304165" y="48531"/>
                  <a:pt x="323690" y="53942"/>
                </a:cubicBezTo>
                <a:cubicBezTo>
                  <a:pt x="343215" y="59353"/>
                  <a:pt x="355698" y="33517"/>
                  <a:pt x="365501" y="32680"/>
                </a:cubicBezTo>
                <a:cubicBezTo>
                  <a:pt x="375305" y="31843"/>
                  <a:pt x="384348" y="40556"/>
                  <a:pt x="382511" y="48922"/>
                </a:cubicBezTo>
                <a:cubicBezTo>
                  <a:pt x="380674" y="57289"/>
                  <a:pt x="413410" y="77020"/>
                  <a:pt x="354477" y="82879"/>
                </a:cubicBezTo>
                <a:cubicBezTo>
                  <a:pt x="295544" y="88738"/>
                  <a:pt x="83650" y="95100"/>
                  <a:pt x="28912" y="84078"/>
                </a:cubicBezTo>
                <a:cubicBezTo>
                  <a:pt x="-25826" y="73056"/>
                  <a:pt x="11279" y="24988"/>
                  <a:pt x="26050" y="1674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70" name="Google Shape;170;p20"/>
          <p:cNvSpPr/>
          <p:nvPr/>
        </p:nvSpPr>
        <p:spPr>
          <a:xfrm>
            <a:off x="-220397" y="-255426"/>
            <a:ext cx="9592150" cy="2762825"/>
          </a:xfrm>
          <a:custGeom>
            <a:avLst/>
            <a:gdLst/>
            <a:ahLst/>
            <a:cxnLst/>
            <a:rect l="l" t="t" r="r" b="b"/>
            <a:pathLst>
              <a:path w="383686" h="110513" extrusionOk="0">
                <a:moveTo>
                  <a:pt x="2100" y="37154"/>
                </a:moveTo>
                <a:cubicBezTo>
                  <a:pt x="-3378" y="45019"/>
                  <a:pt x="3471" y="39958"/>
                  <a:pt x="4523" y="51229"/>
                </a:cubicBezTo>
                <a:cubicBezTo>
                  <a:pt x="5575" y="62500"/>
                  <a:pt x="3765" y="102225"/>
                  <a:pt x="8411" y="104780"/>
                </a:cubicBezTo>
                <a:cubicBezTo>
                  <a:pt x="13057" y="107335"/>
                  <a:pt x="20254" y="70932"/>
                  <a:pt x="32397" y="66560"/>
                </a:cubicBezTo>
                <a:cubicBezTo>
                  <a:pt x="44540" y="62188"/>
                  <a:pt x="62499" y="86142"/>
                  <a:pt x="81269" y="78550"/>
                </a:cubicBezTo>
                <a:cubicBezTo>
                  <a:pt x="100039" y="70958"/>
                  <a:pt x="122736" y="23804"/>
                  <a:pt x="145019" y="21009"/>
                </a:cubicBezTo>
                <a:cubicBezTo>
                  <a:pt x="167302" y="18214"/>
                  <a:pt x="184264" y="61435"/>
                  <a:pt x="214966" y="61780"/>
                </a:cubicBezTo>
                <a:cubicBezTo>
                  <a:pt x="245668" y="62125"/>
                  <a:pt x="302944" y="15016"/>
                  <a:pt x="329233" y="23079"/>
                </a:cubicBezTo>
                <a:cubicBezTo>
                  <a:pt x="355522" y="31143"/>
                  <a:pt x="364489" y="105263"/>
                  <a:pt x="372699" y="110161"/>
                </a:cubicBezTo>
                <a:cubicBezTo>
                  <a:pt x="380909" y="115060"/>
                  <a:pt x="377115" y="67398"/>
                  <a:pt x="378495" y="52470"/>
                </a:cubicBezTo>
                <a:cubicBezTo>
                  <a:pt x="379875" y="37542"/>
                  <a:pt x="387741" y="28943"/>
                  <a:pt x="380979" y="20595"/>
                </a:cubicBezTo>
                <a:cubicBezTo>
                  <a:pt x="374218" y="12247"/>
                  <a:pt x="395191" y="5141"/>
                  <a:pt x="337926" y="2381"/>
                </a:cubicBezTo>
                <a:cubicBezTo>
                  <a:pt x="280661" y="-379"/>
                  <a:pt x="93360" y="-1758"/>
                  <a:pt x="37389" y="4037"/>
                </a:cubicBezTo>
                <a:cubicBezTo>
                  <a:pt x="-18582" y="9833"/>
                  <a:pt x="7578" y="29289"/>
                  <a:pt x="2100" y="3715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71" name="Google Shape;171;p20"/>
          <p:cNvSpPr/>
          <p:nvPr/>
        </p:nvSpPr>
        <p:spPr>
          <a:xfrm>
            <a:off x="713825" y="3371295"/>
            <a:ext cx="8747050" cy="1929550"/>
          </a:xfrm>
          <a:custGeom>
            <a:avLst/>
            <a:gdLst/>
            <a:ahLst/>
            <a:cxnLst/>
            <a:rect l="l" t="t" r="r" b="b"/>
            <a:pathLst>
              <a:path w="349882" h="77182" extrusionOk="0">
                <a:moveTo>
                  <a:pt x="320611" y="30365"/>
                </a:moveTo>
                <a:cubicBezTo>
                  <a:pt x="309933" y="18114"/>
                  <a:pt x="295044" y="-3192"/>
                  <a:pt x="271873" y="403"/>
                </a:cubicBezTo>
                <a:cubicBezTo>
                  <a:pt x="248702" y="3999"/>
                  <a:pt x="203293" y="42017"/>
                  <a:pt x="181587" y="51938"/>
                </a:cubicBezTo>
                <a:cubicBezTo>
                  <a:pt x="159881" y="61859"/>
                  <a:pt x="153863" y="59462"/>
                  <a:pt x="141637" y="59928"/>
                </a:cubicBezTo>
                <a:cubicBezTo>
                  <a:pt x="129411" y="60394"/>
                  <a:pt x="124411" y="54069"/>
                  <a:pt x="108231" y="54735"/>
                </a:cubicBezTo>
                <a:cubicBezTo>
                  <a:pt x="92052" y="55401"/>
                  <a:pt x="59966" y="61793"/>
                  <a:pt x="44560" y="63923"/>
                </a:cubicBezTo>
                <a:cubicBezTo>
                  <a:pt x="29154" y="66054"/>
                  <a:pt x="22163" y="66053"/>
                  <a:pt x="15796" y="67518"/>
                </a:cubicBezTo>
                <a:cubicBezTo>
                  <a:pt x="9429" y="68983"/>
                  <a:pt x="-9912" y="71647"/>
                  <a:pt x="6359" y="72712"/>
                </a:cubicBezTo>
                <a:cubicBezTo>
                  <a:pt x="22630" y="73778"/>
                  <a:pt x="58493" y="73711"/>
                  <a:pt x="113424" y="73911"/>
                </a:cubicBezTo>
                <a:cubicBezTo>
                  <a:pt x="168355" y="74111"/>
                  <a:pt x="301412" y="81169"/>
                  <a:pt x="335943" y="73911"/>
                </a:cubicBezTo>
                <a:cubicBezTo>
                  <a:pt x="370474" y="66653"/>
                  <a:pt x="331289" y="42616"/>
                  <a:pt x="320611" y="3036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72" name="Google Shape;172;p20"/>
          <p:cNvSpPr txBox="1">
            <a:spLocks noGrp="1"/>
          </p:cNvSpPr>
          <p:nvPr>
            <p:ph type="body" idx="1"/>
          </p:nvPr>
        </p:nvSpPr>
        <p:spPr>
          <a:xfrm>
            <a:off x="601425" y="1084825"/>
            <a:ext cx="3862800" cy="3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●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●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Slab Light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body" idx="2"/>
          </p:nvPr>
        </p:nvSpPr>
        <p:spPr>
          <a:xfrm>
            <a:off x="4567200" y="1592775"/>
            <a:ext cx="3642900" cy="29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CUSTOM_5_1_1_1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title" hasCustomPrompt="1"/>
          </p:nvPr>
        </p:nvSpPr>
        <p:spPr>
          <a:xfrm>
            <a:off x="2411100" y="729850"/>
            <a:ext cx="4321800" cy="5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77" name="Google Shape;177;p21"/>
          <p:cNvSpPr txBox="1">
            <a:spLocks noGrp="1"/>
          </p:cNvSpPr>
          <p:nvPr>
            <p:ph type="subTitle" idx="1"/>
          </p:nvPr>
        </p:nvSpPr>
        <p:spPr>
          <a:xfrm>
            <a:off x="2882250" y="1413908"/>
            <a:ext cx="33795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8" name="Google Shape;178;p21"/>
          <p:cNvSpPr txBox="1">
            <a:spLocks noGrp="1"/>
          </p:cNvSpPr>
          <p:nvPr>
            <p:ph type="title" idx="2" hasCustomPrompt="1"/>
          </p:nvPr>
        </p:nvSpPr>
        <p:spPr>
          <a:xfrm>
            <a:off x="2411100" y="2030674"/>
            <a:ext cx="4321800" cy="5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79" name="Google Shape;179;p21"/>
          <p:cNvSpPr txBox="1">
            <a:spLocks noGrp="1"/>
          </p:cNvSpPr>
          <p:nvPr>
            <p:ph type="subTitle" idx="3"/>
          </p:nvPr>
        </p:nvSpPr>
        <p:spPr>
          <a:xfrm>
            <a:off x="2882250" y="2715320"/>
            <a:ext cx="33795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title" idx="4" hasCustomPrompt="1"/>
          </p:nvPr>
        </p:nvSpPr>
        <p:spPr>
          <a:xfrm>
            <a:off x="2411100" y="3332100"/>
            <a:ext cx="4321800" cy="5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81" name="Google Shape;181;p21"/>
          <p:cNvSpPr txBox="1">
            <a:spLocks noGrp="1"/>
          </p:cNvSpPr>
          <p:nvPr>
            <p:ph type="subTitle" idx="5"/>
          </p:nvPr>
        </p:nvSpPr>
        <p:spPr>
          <a:xfrm>
            <a:off x="2882250" y="4016738"/>
            <a:ext cx="33795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82" name="Google Shape;182;p21"/>
          <p:cNvSpPr/>
          <p:nvPr/>
        </p:nvSpPr>
        <p:spPr>
          <a:xfrm>
            <a:off x="-178565" y="3795811"/>
            <a:ext cx="9802850" cy="1810150"/>
          </a:xfrm>
          <a:custGeom>
            <a:avLst/>
            <a:gdLst/>
            <a:ahLst/>
            <a:cxnLst/>
            <a:rect l="l" t="t" r="r" b="b"/>
            <a:pathLst>
              <a:path w="392114" h="72406" extrusionOk="0">
                <a:moveTo>
                  <a:pt x="6738" y="385"/>
                </a:moveTo>
                <a:cubicBezTo>
                  <a:pt x="5772" y="-4160"/>
                  <a:pt x="3565" y="32923"/>
                  <a:pt x="27023" y="41004"/>
                </a:cubicBezTo>
                <a:cubicBezTo>
                  <a:pt x="50481" y="49085"/>
                  <a:pt x="105883" y="50180"/>
                  <a:pt x="147486" y="48869"/>
                </a:cubicBezTo>
                <a:cubicBezTo>
                  <a:pt x="189089" y="47558"/>
                  <a:pt x="243595" y="34174"/>
                  <a:pt x="276643" y="33139"/>
                </a:cubicBezTo>
                <a:cubicBezTo>
                  <a:pt x="309691" y="32104"/>
                  <a:pt x="328167" y="44422"/>
                  <a:pt x="345775" y="42660"/>
                </a:cubicBezTo>
                <a:cubicBezTo>
                  <a:pt x="363383" y="40898"/>
                  <a:pt x="375237" y="20689"/>
                  <a:pt x="382289" y="22569"/>
                </a:cubicBezTo>
                <a:cubicBezTo>
                  <a:pt x="389341" y="24450"/>
                  <a:pt x="397000" y="47084"/>
                  <a:pt x="388085" y="53943"/>
                </a:cubicBezTo>
                <a:cubicBezTo>
                  <a:pt x="379171" y="60802"/>
                  <a:pt x="388013" y="61332"/>
                  <a:pt x="328802" y="63721"/>
                </a:cubicBezTo>
                <a:cubicBezTo>
                  <a:pt x="269591" y="66110"/>
                  <a:pt x="86495" y="78831"/>
                  <a:pt x="32818" y="68275"/>
                </a:cubicBezTo>
                <a:cubicBezTo>
                  <a:pt x="-20859" y="57719"/>
                  <a:pt x="7704" y="4930"/>
                  <a:pt x="6738" y="38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83" name="Google Shape;183;p21"/>
          <p:cNvSpPr/>
          <p:nvPr/>
        </p:nvSpPr>
        <p:spPr>
          <a:xfrm flipH="1">
            <a:off x="-295320" y="3791894"/>
            <a:ext cx="8091150" cy="1556950"/>
          </a:xfrm>
          <a:custGeom>
            <a:avLst/>
            <a:gdLst/>
            <a:ahLst/>
            <a:cxnLst/>
            <a:rect l="l" t="t" r="r" b="b"/>
            <a:pathLst>
              <a:path w="323646" h="62278" extrusionOk="0">
                <a:moveTo>
                  <a:pt x="319087" y="13055"/>
                </a:moveTo>
                <a:cubicBezTo>
                  <a:pt x="315485" y="3273"/>
                  <a:pt x="294908" y="-2348"/>
                  <a:pt x="277587" y="944"/>
                </a:cubicBezTo>
                <a:cubicBezTo>
                  <a:pt x="260267" y="4236"/>
                  <a:pt x="238076" y="25860"/>
                  <a:pt x="215164" y="32806"/>
                </a:cubicBezTo>
                <a:cubicBezTo>
                  <a:pt x="192252" y="39752"/>
                  <a:pt x="161777" y="44137"/>
                  <a:pt x="140113" y="42618"/>
                </a:cubicBezTo>
                <a:cubicBezTo>
                  <a:pt x="118449" y="41099"/>
                  <a:pt x="101359" y="23025"/>
                  <a:pt x="85179" y="23691"/>
                </a:cubicBezTo>
                <a:cubicBezTo>
                  <a:pt x="69000" y="24357"/>
                  <a:pt x="55593" y="41025"/>
                  <a:pt x="43036" y="46613"/>
                </a:cubicBezTo>
                <a:cubicBezTo>
                  <a:pt x="30479" y="52202"/>
                  <a:pt x="15578" y="55385"/>
                  <a:pt x="9838" y="57222"/>
                </a:cubicBezTo>
                <a:cubicBezTo>
                  <a:pt x="4098" y="59059"/>
                  <a:pt x="-8414" y="57740"/>
                  <a:pt x="8596" y="57636"/>
                </a:cubicBezTo>
                <a:cubicBezTo>
                  <a:pt x="25606" y="57533"/>
                  <a:pt x="63467" y="56268"/>
                  <a:pt x="111900" y="56601"/>
                </a:cubicBezTo>
                <a:cubicBezTo>
                  <a:pt x="160334" y="56934"/>
                  <a:pt x="264666" y="66893"/>
                  <a:pt x="299197" y="59635"/>
                </a:cubicBezTo>
                <a:cubicBezTo>
                  <a:pt x="333728" y="52377"/>
                  <a:pt x="322689" y="22837"/>
                  <a:pt x="319087" y="13055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84" name="Google Shape;184;p21"/>
          <p:cNvSpPr/>
          <p:nvPr/>
        </p:nvSpPr>
        <p:spPr>
          <a:xfrm>
            <a:off x="-401219" y="-215356"/>
            <a:ext cx="9729325" cy="2022025"/>
          </a:xfrm>
          <a:custGeom>
            <a:avLst/>
            <a:gdLst/>
            <a:ahLst/>
            <a:cxnLst/>
            <a:rect l="l" t="t" r="r" b="b"/>
            <a:pathLst>
              <a:path w="389173" h="80881" extrusionOk="0">
                <a:moveTo>
                  <a:pt x="3649" y="16224"/>
                </a:moveTo>
                <a:cubicBezTo>
                  <a:pt x="-4031" y="22158"/>
                  <a:pt x="2826" y="32581"/>
                  <a:pt x="2654" y="37340"/>
                </a:cubicBezTo>
                <a:cubicBezTo>
                  <a:pt x="2482" y="42100"/>
                  <a:pt x="-2998" y="47843"/>
                  <a:pt x="2617" y="44781"/>
                </a:cubicBezTo>
                <a:cubicBezTo>
                  <a:pt x="8232" y="41719"/>
                  <a:pt x="21338" y="18731"/>
                  <a:pt x="36342" y="18970"/>
                </a:cubicBezTo>
                <a:cubicBezTo>
                  <a:pt x="51346" y="19209"/>
                  <a:pt x="76428" y="44212"/>
                  <a:pt x="92642" y="46213"/>
                </a:cubicBezTo>
                <a:cubicBezTo>
                  <a:pt x="108856" y="48214"/>
                  <a:pt x="111201" y="34551"/>
                  <a:pt x="133624" y="30976"/>
                </a:cubicBezTo>
                <a:cubicBezTo>
                  <a:pt x="156047" y="27401"/>
                  <a:pt x="196753" y="24778"/>
                  <a:pt x="227179" y="24765"/>
                </a:cubicBezTo>
                <a:cubicBezTo>
                  <a:pt x="257605" y="24752"/>
                  <a:pt x="292793" y="21734"/>
                  <a:pt x="316182" y="30897"/>
                </a:cubicBezTo>
                <a:cubicBezTo>
                  <a:pt x="339571" y="40060"/>
                  <a:pt x="355741" y="74698"/>
                  <a:pt x="367514" y="79744"/>
                </a:cubicBezTo>
                <a:cubicBezTo>
                  <a:pt x="379287" y="84790"/>
                  <a:pt x="384132" y="72038"/>
                  <a:pt x="386819" y="61175"/>
                </a:cubicBezTo>
                <a:cubicBezTo>
                  <a:pt x="389506" y="50312"/>
                  <a:pt x="391434" y="24483"/>
                  <a:pt x="383634" y="14568"/>
                </a:cubicBezTo>
                <a:cubicBezTo>
                  <a:pt x="375834" y="4653"/>
                  <a:pt x="395835" y="3821"/>
                  <a:pt x="340019" y="1683"/>
                </a:cubicBezTo>
                <a:cubicBezTo>
                  <a:pt x="284203" y="-455"/>
                  <a:pt x="104798" y="-684"/>
                  <a:pt x="48736" y="1739"/>
                </a:cubicBezTo>
                <a:cubicBezTo>
                  <a:pt x="-7326" y="4163"/>
                  <a:pt x="11329" y="10291"/>
                  <a:pt x="3649" y="16224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OBJECT_1_1_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/>
          <p:nvPr/>
        </p:nvSpPr>
        <p:spPr>
          <a:xfrm>
            <a:off x="-244999" y="-462485"/>
            <a:ext cx="9707750" cy="2783950"/>
          </a:xfrm>
          <a:custGeom>
            <a:avLst/>
            <a:gdLst/>
            <a:ahLst/>
            <a:cxnLst/>
            <a:rect l="l" t="t" r="r" b="b"/>
            <a:pathLst>
              <a:path w="388310" h="111358" extrusionOk="0">
                <a:moveTo>
                  <a:pt x="6060" y="66893"/>
                </a:moveTo>
                <a:cubicBezTo>
                  <a:pt x="5232" y="82325"/>
                  <a:pt x="13698" y="102510"/>
                  <a:pt x="31619" y="99533"/>
                </a:cubicBezTo>
                <a:cubicBezTo>
                  <a:pt x="49540" y="96556"/>
                  <a:pt x="76396" y="47167"/>
                  <a:pt x="113584" y="49030"/>
                </a:cubicBezTo>
                <a:cubicBezTo>
                  <a:pt x="150772" y="50893"/>
                  <a:pt x="218179" y="105053"/>
                  <a:pt x="254746" y="110710"/>
                </a:cubicBezTo>
                <a:cubicBezTo>
                  <a:pt x="291313" y="116368"/>
                  <a:pt x="312494" y="83113"/>
                  <a:pt x="332985" y="82975"/>
                </a:cubicBezTo>
                <a:cubicBezTo>
                  <a:pt x="353476" y="82837"/>
                  <a:pt x="369138" y="110987"/>
                  <a:pt x="377693" y="109883"/>
                </a:cubicBezTo>
                <a:cubicBezTo>
                  <a:pt x="386248" y="108779"/>
                  <a:pt x="388594" y="93163"/>
                  <a:pt x="384316" y="76351"/>
                </a:cubicBezTo>
                <a:cubicBezTo>
                  <a:pt x="380038" y="59539"/>
                  <a:pt x="409982" y="20580"/>
                  <a:pt x="352027" y="9012"/>
                </a:cubicBezTo>
                <a:cubicBezTo>
                  <a:pt x="294072" y="-2556"/>
                  <a:pt x="94248" y="-2705"/>
                  <a:pt x="36587" y="6942"/>
                </a:cubicBezTo>
                <a:cubicBezTo>
                  <a:pt x="-21074" y="16589"/>
                  <a:pt x="6888" y="51461"/>
                  <a:pt x="6060" y="66893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87" name="Google Shape;187;p22"/>
          <p:cNvSpPr/>
          <p:nvPr/>
        </p:nvSpPr>
        <p:spPr>
          <a:xfrm>
            <a:off x="-256402" y="3501108"/>
            <a:ext cx="9655400" cy="1877800"/>
          </a:xfrm>
          <a:custGeom>
            <a:avLst/>
            <a:gdLst/>
            <a:ahLst/>
            <a:cxnLst/>
            <a:rect l="l" t="t" r="r" b="b"/>
            <a:pathLst>
              <a:path w="386216" h="75112" extrusionOk="0">
                <a:moveTo>
                  <a:pt x="7190" y="53156"/>
                </a:moveTo>
                <a:cubicBezTo>
                  <a:pt x="-42" y="47046"/>
                  <a:pt x="-1051" y="40239"/>
                  <a:pt x="822" y="36777"/>
                </a:cubicBezTo>
                <a:cubicBezTo>
                  <a:pt x="2695" y="33315"/>
                  <a:pt x="9313" y="36843"/>
                  <a:pt x="18428" y="32382"/>
                </a:cubicBezTo>
                <a:cubicBezTo>
                  <a:pt x="27543" y="27921"/>
                  <a:pt x="43839" y="14205"/>
                  <a:pt x="55514" y="10010"/>
                </a:cubicBezTo>
                <a:cubicBezTo>
                  <a:pt x="67189" y="5815"/>
                  <a:pt x="72839" y="1679"/>
                  <a:pt x="88480" y="7214"/>
                </a:cubicBezTo>
                <a:cubicBezTo>
                  <a:pt x="104121" y="12749"/>
                  <a:pt x="126173" y="39703"/>
                  <a:pt x="149359" y="43220"/>
                </a:cubicBezTo>
                <a:cubicBezTo>
                  <a:pt x="172545" y="46737"/>
                  <a:pt x="200276" y="28801"/>
                  <a:pt x="227598" y="28318"/>
                </a:cubicBezTo>
                <a:cubicBezTo>
                  <a:pt x="254920" y="27835"/>
                  <a:pt x="291086" y="44708"/>
                  <a:pt x="313289" y="40323"/>
                </a:cubicBezTo>
                <a:cubicBezTo>
                  <a:pt x="335493" y="35938"/>
                  <a:pt x="349573" y="6836"/>
                  <a:pt x="360819" y="2006"/>
                </a:cubicBezTo>
                <a:cubicBezTo>
                  <a:pt x="372065" y="-2824"/>
                  <a:pt x="377165" y="1371"/>
                  <a:pt x="380765" y="11345"/>
                </a:cubicBezTo>
                <a:cubicBezTo>
                  <a:pt x="384365" y="21319"/>
                  <a:pt x="390079" y="51638"/>
                  <a:pt x="382421" y="61849"/>
                </a:cubicBezTo>
                <a:cubicBezTo>
                  <a:pt x="374763" y="72060"/>
                  <a:pt x="391183" y="70680"/>
                  <a:pt x="334815" y="72612"/>
                </a:cubicBezTo>
                <a:cubicBezTo>
                  <a:pt x="278447" y="74544"/>
                  <a:pt x="98816" y="76683"/>
                  <a:pt x="44212" y="73440"/>
                </a:cubicBezTo>
                <a:cubicBezTo>
                  <a:pt x="-10392" y="70197"/>
                  <a:pt x="14422" y="59267"/>
                  <a:pt x="7190" y="5315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88" name="Google Shape;188;p22"/>
          <p:cNvSpPr/>
          <p:nvPr/>
        </p:nvSpPr>
        <p:spPr>
          <a:xfrm>
            <a:off x="-295621" y="-279311"/>
            <a:ext cx="10404875" cy="1531275"/>
          </a:xfrm>
          <a:custGeom>
            <a:avLst/>
            <a:gdLst/>
            <a:ahLst/>
            <a:cxnLst/>
            <a:rect l="l" t="t" r="r" b="b"/>
            <a:pathLst>
              <a:path w="416195" h="61251" extrusionOk="0">
                <a:moveTo>
                  <a:pt x="386889" y="46971"/>
                </a:moveTo>
                <a:cubicBezTo>
                  <a:pt x="376018" y="56455"/>
                  <a:pt x="360163" y="63927"/>
                  <a:pt x="336992" y="60331"/>
                </a:cubicBezTo>
                <a:cubicBezTo>
                  <a:pt x="313821" y="56736"/>
                  <a:pt x="267997" y="32504"/>
                  <a:pt x="247865" y="25398"/>
                </a:cubicBezTo>
                <a:cubicBezTo>
                  <a:pt x="227733" y="18292"/>
                  <a:pt x="228517" y="17183"/>
                  <a:pt x="216202" y="17693"/>
                </a:cubicBezTo>
                <a:cubicBezTo>
                  <a:pt x="203888" y="18203"/>
                  <a:pt x="191539" y="29169"/>
                  <a:pt x="173978" y="28456"/>
                </a:cubicBezTo>
                <a:cubicBezTo>
                  <a:pt x="156417" y="27743"/>
                  <a:pt x="135676" y="10032"/>
                  <a:pt x="110838" y="13413"/>
                </a:cubicBezTo>
                <a:cubicBezTo>
                  <a:pt x="86000" y="16794"/>
                  <a:pt x="41473" y="49545"/>
                  <a:pt x="24951" y="48740"/>
                </a:cubicBezTo>
                <a:cubicBezTo>
                  <a:pt x="8429" y="47936"/>
                  <a:pt x="-14088" y="16139"/>
                  <a:pt x="11704" y="8586"/>
                </a:cubicBezTo>
                <a:cubicBezTo>
                  <a:pt x="37496" y="1034"/>
                  <a:pt x="114616" y="4285"/>
                  <a:pt x="179702" y="3425"/>
                </a:cubicBezTo>
                <a:cubicBezTo>
                  <a:pt x="244788" y="2565"/>
                  <a:pt x="367690" y="-3833"/>
                  <a:pt x="402221" y="3425"/>
                </a:cubicBezTo>
                <a:cubicBezTo>
                  <a:pt x="436752" y="10683"/>
                  <a:pt x="397761" y="37487"/>
                  <a:pt x="386889" y="4697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89" name="Google Shape;189;p22"/>
          <p:cNvSpPr txBox="1">
            <a:spLocks noGrp="1"/>
          </p:cNvSpPr>
          <p:nvPr>
            <p:ph type="subTitle" idx="1"/>
          </p:nvPr>
        </p:nvSpPr>
        <p:spPr>
          <a:xfrm>
            <a:off x="2919450" y="2258863"/>
            <a:ext cx="33051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90" name="Google Shape;190;p22"/>
          <p:cNvSpPr txBox="1">
            <a:spLocks noGrp="1"/>
          </p:cNvSpPr>
          <p:nvPr>
            <p:ph type="subTitle" idx="2"/>
          </p:nvPr>
        </p:nvSpPr>
        <p:spPr>
          <a:xfrm>
            <a:off x="2919450" y="4000847"/>
            <a:ext cx="33051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92" name="Google Shape;192;p22"/>
          <p:cNvSpPr txBox="1">
            <a:spLocks noGrp="1"/>
          </p:cNvSpPr>
          <p:nvPr>
            <p:ph type="title"/>
          </p:nvPr>
        </p:nvSpPr>
        <p:spPr>
          <a:xfrm>
            <a:off x="1915350" y="887575"/>
            <a:ext cx="53133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60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1_1_1_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/>
          <p:nvPr/>
        </p:nvSpPr>
        <p:spPr>
          <a:xfrm rot="10800000" flipH="1">
            <a:off x="-224299" y="2812283"/>
            <a:ext cx="9707750" cy="2783950"/>
          </a:xfrm>
          <a:custGeom>
            <a:avLst/>
            <a:gdLst/>
            <a:ahLst/>
            <a:cxnLst/>
            <a:rect l="l" t="t" r="r" b="b"/>
            <a:pathLst>
              <a:path w="388310" h="111358" extrusionOk="0">
                <a:moveTo>
                  <a:pt x="6060" y="66893"/>
                </a:moveTo>
                <a:cubicBezTo>
                  <a:pt x="5232" y="82325"/>
                  <a:pt x="13698" y="102510"/>
                  <a:pt x="31619" y="99533"/>
                </a:cubicBezTo>
                <a:cubicBezTo>
                  <a:pt x="49540" y="96556"/>
                  <a:pt x="76396" y="47167"/>
                  <a:pt x="113584" y="49030"/>
                </a:cubicBezTo>
                <a:cubicBezTo>
                  <a:pt x="150772" y="50893"/>
                  <a:pt x="218179" y="105053"/>
                  <a:pt x="254746" y="110710"/>
                </a:cubicBezTo>
                <a:cubicBezTo>
                  <a:pt x="291313" y="116368"/>
                  <a:pt x="312494" y="83113"/>
                  <a:pt x="332985" y="82975"/>
                </a:cubicBezTo>
                <a:cubicBezTo>
                  <a:pt x="353476" y="82837"/>
                  <a:pt x="369138" y="110987"/>
                  <a:pt x="377693" y="109883"/>
                </a:cubicBezTo>
                <a:cubicBezTo>
                  <a:pt x="386248" y="108779"/>
                  <a:pt x="388594" y="93163"/>
                  <a:pt x="384316" y="76351"/>
                </a:cubicBezTo>
                <a:cubicBezTo>
                  <a:pt x="380038" y="59539"/>
                  <a:pt x="409982" y="20580"/>
                  <a:pt x="352027" y="9012"/>
                </a:cubicBezTo>
                <a:cubicBezTo>
                  <a:pt x="294072" y="-2556"/>
                  <a:pt x="94248" y="-2705"/>
                  <a:pt x="36587" y="6942"/>
                </a:cubicBezTo>
                <a:cubicBezTo>
                  <a:pt x="-21074" y="16589"/>
                  <a:pt x="6888" y="51461"/>
                  <a:pt x="6060" y="66893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95" name="Google Shape;195;p23"/>
          <p:cNvSpPr/>
          <p:nvPr/>
        </p:nvSpPr>
        <p:spPr>
          <a:xfrm rot="10800000" flipH="1">
            <a:off x="-235702" y="-245160"/>
            <a:ext cx="9655400" cy="1877800"/>
          </a:xfrm>
          <a:custGeom>
            <a:avLst/>
            <a:gdLst/>
            <a:ahLst/>
            <a:cxnLst/>
            <a:rect l="l" t="t" r="r" b="b"/>
            <a:pathLst>
              <a:path w="386216" h="75112" extrusionOk="0">
                <a:moveTo>
                  <a:pt x="7190" y="53156"/>
                </a:moveTo>
                <a:cubicBezTo>
                  <a:pt x="-42" y="47046"/>
                  <a:pt x="-1051" y="40239"/>
                  <a:pt x="822" y="36777"/>
                </a:cubicBezTo>
                <a:cubicBezTo>
                  <a:pt x="2695" y="33315"/>
                  <a:pt x="9313" y="36843"/>
                  <a:pt x="18428" y="32382"/>
                </a:cubicBezTo>
                <a:cubicBezTo>
                  <a:pt x="27543" y="27921"/>
                  <a:pt x="43839" y="14205"/>
                  <a:pt x="55514" y="10010"/>
                </a:cubicBezTo>
                <a:cubicBezTo>
                  <a:pt x="67189" y="5815"/>
                  <a:pt x="72839" y="1679"/>
                  <a:pt x="88480" y="7214"/>
                </a:cubicBezTo>
                <a:cubicBezTo>
                  <a:pt x="104121" y="12749"/>
                  <a:pt x="126173" y="39703"/>
                  <a:pt x="149359" y="43220"/>
                </a:cubicBezTo>
                <a:cubicBezTo>
                  <a:pt x="172545" y="46737"/>
                  <a:pt x="200276" y="28801"/>
                  <a:pt x="227598" y="28318"/>
                </a:cubicBezTo>
                <a:cubicBezTo>
                  <a:pt x="254920" y="27835"/>
                  <a:pt x="291086" y="44708"/>
                  <a:pt x="313289" y="40323"/>
                </a:cubicBezTo>
                <a:cubicBezTo>
                  <a:pt x="335493" y="35938"/>
                  <a:pt x="349573" y="6836"/>
                  <a:pt x="360819" y="2006"/>
                </a:cubicBezTo>
                <a:cubicBezTo>
                  <a:pt x="372065" y="-2824"/>
                  <a:pt x="377165" y="1371"/>
                  <a:pt x="380765" y="11345"/>
                </a:cubicBezTo>
                <a:cubicBezTo>
                  <a:pt x="384365" y="21319"/>
                  <a:pt x="390079" y="51638"/>
                  <a:pt x="382421" y="61849"/>
                </a:cubicBezTo>
                <a:cubicBezTo>
                  <a:pt x="374763" y="72060"/>
                  <a:pt x="391183" y="70680"/>
                  <a:pt x="334815" y="72612"/>
                </a:cubicBezTo>
                <a:cubicBezTo>
                  <a:pt x="278447" y="74544"/>
                  <a:pt x="98816" y="76683"/>
                  <a:pt x="44212" y="73440"/>
                </a:cubicBezTo>
                <a:cubicBezTo>
                  <a:pt x="-10392" y="70197"/>
                  <a:pt x="14422" y="59267"/>
                  <a:pt x="7190" y="5315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96" name="Google Shape;196;p23"/>
          <p:cNvSpPr/>
          <p:nvPr/>
        </p:nvSpPr>
        <p:spPr>
          <a:xfrm rot="10800000" flipH="1">
            <a:off x="-274921" y="3881783"/>
            <a:ext cx="10404875" cy="1531275"/>
          </a:xfrm>
          <a:custGeom>
            <a:avLst/>
            <a:gdLst/>
            <a:ahLst/>
            <a:cxnLst/>
            <a:rect l="l" t="t" r="r" b="b"/>
            <a:pathLst>
              <a:path w="416195" h="61251" extrusionOk="0">
                <a:moveTo>
                  <a:pt x="386889" y="46971"/>
                </a:moveTo>
                <a:cubicBezTo>
                  <a:pt x="376018" y="56455"/>
                  <a:pt x="360163" y="63927"/>
                  <a:pt x="336992" y="60331"/>
                </a:cubicBezTo>
                <a:cubicBezTo>
                  <a:pt x="313821" y="56736"/>
                  <a:pt x="267997" y="32504"/>
                  <a:pt x="247865" y="25398"/>
                </a:cubicBezTo>
                <a:cubicBezTo>
                  <a:pt x="227733" y="18292"/>
                  <a:pt x="228517" y="17183"/>
                  <a:pt x="216202" y="17693"/>
                </a:cubicBezTo>
                <a:cubicBezTo>
                  <a:pt x="203888" y="18203"/>
                  <a:pt x="191539" y="29169"/>
                  <a:pt x="173978" y="28456"/>
                </a:cubicBezTo>
                <a:cubicBezTo>
                  <a:pt x="156417" y="27743"/>
                  <a:pt x="135676" y="10032"/>
                  <a:pt x="110838" y="13413"/>
                </a:cubicBezTo>
                <a:cubicBezTo>
                  <a:pt x="86000" y="16794"/>
                  <a:pt x="41473" y="49545"/>
                  <a:pt x="24951" y="48740"/>
                </a:cubicBezTo>
                <a:cubicBezTo>
                  <a:pt x="8429" y="47936"/>
                  <a:pt x="-14088" y="16139"/>
                  <a:pt x="11704" y="8586"/>
                </a:cubicBezTo>
                <a:cubicBezTo>
                  <a:pt x="37496" y="1034"/>
                  <a:pt x="114616" y="4285"/>
                  <a:pt x="179702" y="3425"/>
                </a:cubicBezTo>
                <a:cubicBezTo>
                  <a:pt x="244788" y="2565"/>
                  <a:pt x="367690" y="-3833"/>
                  <a:pt x="402221" y="3425"/>
                </a:cubicBezTo>
                <a:cubicBezTo>
                  <a:pt x="436752" y="10683"/>
                  <a:pt x="397761" y="37487"/>
                  <a:pt x="386889" y="4697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-279870" y="-323752"/>
            <a:ext cx="9868750" cy="2055850"/>
          </a:xfrm>
          <a:custGeom>
            <a:avLst/>
            <a:gdLst/>
            <a:ahLst/>
            <a:cxnLst/>
            <a:rect l="l" t="t" r="r" b="b"/>
            <a:pathLst>
              <a:path w="394750" h="82234" extrusionOk="0">
                <a:moveTo>
                  <a:pt x="377975" y="81288"/>
                </a:moveTo>
                <a:cubicBezTo>
                  <a:pt x="371972" y="85124"/>
                  <a:pt x="349480" y="41754"/>
                  <a:pt x="329127" y="33102"/>
                </a:cubicBezTo>
                <a:cubicBezTo>
                  <a:pt x="308774" y="24450"/>
                  <a:pt x="284282" y="21235"/>
                  <a:pt x="255856" y="29376"/>
                </a:cubicBezTo>
                <a:cubicBezTo>
                  <a:pt x="227431" y="37517"/>
                  <a:pt x="193830" y="78292"/>
                  <a:pt x="158574" y="81949"/>
                </a:cubicBezTo>
                <a:cubicBezTo>
                  <a:pt x="123318" y="85606"/>
                  <a:pt x="69516" y="52893"/>
                  <a:pt x="44320" y="51316"/>
                </a:cubicBezTo>
                <a:cubicBezTo>
                  <a:pt x="19125" y="49739"/>
                  <a:pt x="14093" y="78205"/>
                  <a:pt x="7401" y="72488"/>
                </a:cubicBezTo>
                <a:cubicBezTo>
                  <a:pt x="709" y="66772"/>
                  <a:pt x="-3626" y="28894"/>
                  <a:pt x="4166" y="17017"/>
                </a:cubicBezTo>
                <a:cubicBezTo>
                  <a:pt x="11958" y="5140"/>
                  <a:pt x="-6008" y="2380"/>
                  <a:pt x="54155" y="1225"/>
                </a:cubicBezTo>
                <a:cubicBezTo>
                  <a:pt x="114318" y="70"/>
                  <a:pt x="311173" y="-3258"/>
                  <a:pt x="365143" y="10086"/>
                </a:cubicBezTo>
                <a:cubicBezTo>
                  <a:pt x="419113" y="23430"/>
                  <a:pt x="383978" y="77452"/>
                  <a:pt x="377975" y="81288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199" name="Google Shape;199;p24"/>
          <p:cNvSpPr/>
          <p:nvPr/>
        </p:nvSpPr>
        <p:spPr>
          <a:xfrm>
            <a:off x="-225269" y="3512814"/>
            <a:ext cx="9627375" cy="1799875"/>
          </a:xfrm>
          <a:custGeom>
            <a:avLst/>
            <a:gdLst/>
            <a:ahLst/>
            <a:cxnLst/>
            <a:rect l="l" t="t" r="r" b="b"/>
            <a:pathLst>
              <a:path w="385095" h="71995" extrusionOk="0">
                <a:moveTo>
                  <a:pt x="379517" y="55586"/>
                </a:moveTo>
                <a:cubicBezTo>
                  <a:pt x="384071" y="50550"/>
                  <a:pt x="380621" y="45031"/>
                  <a:pt x="380345" y="39856"/>
                </a:cubicBezTo>
                <a:cubicBezTo>
                  <a:pt x="380069" y="34682"/>
                  <a:pt x="382405" y="29809"/>
                  <a:pt x="377861" y="24539"/>
                </a:cubicBezTo>
                <a:cubicBezTo>
                  <a:pt x="373317" y="19269"/>
                  <a:pt x="363070" y="11418"/>
                  <a:pt x="353081" y="8235"/>
                </a:cubicBezTo>
                <a:cubicBezTo>
                  <a:pt x="343092" y="5052"/>
                  <a:pt x="334371" y="3042"/>
                  <a:pt x="317925" y="5439"/>
                </a:cubicBezTo>
                <a:cubicBezTo>
                  <a:pt x="301479" y="7836"/>
                  <a:pt x="278975" y="21354"/>
                  <a:pt x="254406" y="22617"/>
                </a:cubicBezTo>
                <a:cubicBezTo>
                  <a:pt x="229837" y="23880"/>
                  <a:pt x="196546" y="13148"/>
                  <a:pt x="170512" y="13015"/>
                </a:cubicBezTo>
                <a:cubicBezTo>
                  <a:pt x="144478" y="12882"/>
                  <a:pt x="122040" y="23949"/>
                  <a:pt x="98203" y="21818"/>
                </a:cubicBezTo>
                <a:cubicBezTo>
                  <a:pt x="74366" y="19687"/>
                  <a:pt x="43184" y="1640"/>
                  <a:pt x="27492" y="231"/>
                </a:cubicBezTo>
                <a:cubicBezTo>
                  <a:pt x="11800" y="-1178"/>
                  <a:pt x="7821" y="3929"/>
                  <a:pt x="4052" y="13362"/>
                </a:cubicBezTo>
                <a:cubicBezTo>
                  <a:pt x="283" y="22795"/>
                  <a:pt x="-3123" y="47322"/>
                  <a:pt x="4880" y="56828"/>
                </a:cubicBezTo>
                <a:cubicBezTo>
                  <a:pt x="12883" y="66335"/>
                  <a:pt x="-5952" y="68193"/>
                  <a:pt x="52072" y="70401"/>
                </a:cubicBezTo>
                <a:cubicBezTo>
                  <a:pt x="110096" y="72609"/>
                  <a:pt x="298449" y="72544"/>
                  <a:pt x="353023" y="70075"/>
                </a:cubicBezTo>
                <a:cubicBezTo>
                  <a:pt x="407597" y="67606"/>
                  <a:pt x="374963" y="60623"/>
                  <a:pt x="379517" y="55586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  <p:sp>
        <p:nvSpPr>
          <p:cNvPr id="200" name="Google Shape;200;p24"/>
          <p:cNvSpPr/>
          <p:nvPr/>
        </p:nvSpPr>
        <p:spPr>
          <a:xfrm>
            <a:off x="-291698" y="-346690"/>
            <a:ext cx="8423575" cy="1285475"/>
          </a:xfrm>
          <a:custGeom>
            <a:avLst/>
            <a:gdLst/>
            <a:ahLst/>
            <a:cxnLst/>
            <a:rect l="l" t="t" r="r" b="b"/>
            <a:pathLst>
              <a:path w="336943" h="51419" extrusionOk="0">
                <a:moveTo>
                  <a:pt x="2185" y="48361"/>
                </a:moveTo>
                <a:cubicBezTo>
                  <a:pt x="5911" y="51894"/>
                  <a:pt x="35002" y="25439"/>
                  <a:pt x="52245" y="24084"/>
                </a:cubicBezTo>
                <a:cubicBezTo>
                  <a:pt x="69489" y="22729"/>
                  <a:pt x="85845" y="41333"/>
                  <a:pt x="105646" y="40229"/>
                </a:cubicBezTo>
                <a:cubicBezTo>
                  <a:pt x="125447" y="39125"/>
                  <a:pt x="153597" y="20635"/>
                  <a:pt x="171052" y="17461"/>
                </a:cubicBezTo>
                <a:cubicBezTo>
                  <a:pt x="188508" y="14287"/>
                  <a:pt x="192234" y="15530"/>
                  <a:pt x="210379" y="21187"/>
                </a:cubicBezTo>
                <a:cubicBezTo>
                  <a:pt x="228525" y="26845"/>
                  <a:pt x="259296" y="52096"/>
                  <a:pt x="279925" y="51406"/>
                </a:cubicBezTo>
                <a:cubicBezTo>
                  <a:pt x="300554" y="50716"/>
                  <a:pt x="328069" y="24612"/>
                  <a:pt x="334154" y="17047"/>
                </a:cubicBezTo>
                <a:cubicBezTo>
                  <a:pt x="340239" y="9482"/>
                  <a:pt x="337234" y="8053"/>
                  <a:pt x="316437" y="6014"/>
                </a:cubicBezTo>
                <a:cubicBezTo>
                  <a:pt x="295640" y="3975"/>
                  <a:pt x="257130" y="5337"/>
                  <a:pt x="209372" y="4815"/>
                </a:cubicBezTo>
                <a:cubicBezTo>
                  <a:pt x="161614" y="4293"/>
                  <a:pt x="64422" y="-4374"/>
                  <a:pt x="29891" y="2884"/>
                </a:cubicBezTo>
                <a:cubicBezTo>
                  <a:pt x="-4640" y="10142"/>
                  <a:pt x="-1541" y="44828"/>
                  <a:pt x="2185" y="48361"/>
                </a:cubicBezTo>
                <a:close/>
              </a:path>
            </a:pathLst>
          </a:custGeom>
          <a:solidFill>
            <a:srgbClr val="A4C2F4">
              <a:alpha val="17410"/>
            </a:srgbClr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713825" y="1161025"/>
            <a:ext cx="7630200" cy="3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30025" y="227975"/>
            <a:ext cx="70284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9.xml"/><Relationship Id="rId7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5" Type="http://schemas.openxmlformats.org/officeDocument/2006/relationships/image" Target="../media/image1.png"/><Relationship Id="rId4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freesvg.org/vector-graphics-of-wall-clock-with-number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5vu0SUXxgI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5vu0SUXxgI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27"/>
          <p:cNvGrpSpPr/>
          <p:nvPr/>
        </p:nvGrpSpPr>
        <p:grpSpPr>
          <a:xfrm>
            <a:off x="6465625" y="2169100"/>
            <a:ext cx="2591751" cy="2417433"/>
            <a:chOff x="6465625" y="2169100"/>
            <a:chExt cx="2591751" cy="2417433"/>
          </a:xfrm>
        </p:grpSpPr>
        <p:sp>
          <p:nvSpPr>
            <p:cNvPr id="212" name="Google Shape;212;p27"/>
            <p:cNvSpPr/>
            <p:nvPr/>
          </p:nvSpPr>
          <p:spPr>
            <a:xfrm>
              <a:off x="7177371" y="2169100"/>
              <a:ext cx="1291168" cy="1068690"/>
            </a:xfrm>
            <a:custGeom>
              <a:avLst/>
              <a:gdLst/>
              <a:ahLst/>
              <a:cxnLst/>
              <a:rect l="l" t="t" r="r" b="b"/>
              <a:pathLst>
                <a:path w="14594" h="12079" extrusionOk="0">
                  <a:moveTo>
                    <a:pt x="4871" y="1"/>
                  </a:moveTo>
                  <a:cubicBezTo>
                    <a:pt x="4750" y="1"/>
                    <a:pt x="4622" y="7"/>
                    <a:pt x="4500" y="20"/>
                  </a:cubicBezTo>
                  <a:cubicBezTo>
                    <a:pt x="4097" y="71"/>
                    <a:pt x="3707" y="193"/>
                    <a:pt x="3348" y="385"/>
                  </a:cubicBezTo>
                  <a:cubicBezTo>
                    <a:pt x="2983" y="577"/>
                    <a:pt x="2650" y="833"/>
                    <a:pt x="2375" y="1147"/>
                  </a:cubicBezTo>
                  <a:cubicBezTo>
                    <a:pt x="2113" y="1441"/>
                    <a:pt x="1914" y="1780"/>
                    <a:pt x="1793" y="2151"/>
                  </a:cubicBezTo>
                  <a:cubicBezTo>
                    <a:pt x="1633" y="2638"/>
                    <a:pt x="1582" y="3201"/>
                    <a:pt x="1639" y="3912"/>
                  </a:cubicBezTo>
                  <a:lnTo>
                    <a:pt x="1633" y="3912"/>
                  </a:lnTo>
                  <a:cubicBezTo>
                    <a:pt x="1473" y="3937"/>
                    <a:pt x="1313" y="3988"/>
                    <a:pt x="1166" y="4052"/>
                  </a:cubicBezTo>
                  <a:cubicBezTo>
                    <a:pt x="1031" y="4110"/>
                    <a:pt x="903" y="4193"/>
                    <a:pt x="782" y="4283"/>
                  </a:cubicBezTo>
                  <a:cubicBezTo>
                    <a:pt x="666" y="4372"/>
                    <a:pt x="558" y="4475"/>
                    <a:pt x="468" y="4590"/>
                  </a:cubicBezTo>
                  <a:cubicBezTo>
                    <a:pt x="193" y="4936"/>
                    <a:pt x="33" y="5352"/>
                    <a:pt x="14" y="5793"/>
                  </a:cubicBezTo>
                  <a:cubicBezTo>
                    <a:pt x="1" y="6088"/>
                    <a:pt x="52" y="6382"/>
                    <a:pt x="167" y="6657"/>
                  </a:cubicBezTo>
                  <a:cubicBezTo>
                    <a:pt x="225" y="6805"/>
                    <a:pt x="308" y="6939"/>
                    <a:pt x="404" y="7067"/>
                  </a:cubicBezTo>
                  <a:cubicBezTo>
                    <a:pt x="506" y="7201"/>
                    <a:pt x="622" y="7317"/>
                    <a:pt x="756" y="7425"/>
                  </a:cubicBezTo>
                  <a:cubicBezTo>
                    <a:pt x="762" y="7432"/>
                    <a:pt x="775" y="7438"/>
                    <a:pt x="788" y="7438"/>
                  </a:cubicBezTo>
                  <a:cubicBezTo>
                    <a:pt x="807" y="7438"/>
                    <a:pt x="826" y="7425"/>
                    <a:pt x="839" y="7406"/>
                  </a:cubicBezTo>
                  <a:cubicBezTo>
                    <a:pt x="878" y="7425"/>
                    <a:pt x="910" y="7445"/>
                    <a:pt x="942" y="7464"/>
                  </a:cubicBezTo>
                  <a:lnTo>
                    <a:pt x="961" y="7477"/>
                  </a:lnTo>
                  <a:cubicBezTo>
                    <a:pt x="993" y="7496"/>
                    <a:pt x="1031" y="7521"/>
                    <a:pt x="1063" y="7547"/>
                  </a:cubicBezTo>
                  <a:lnTo>
                    <a:pt x="1076" y="7553"/>
                  </a:lnTo>
                  <a:cubicBezTo>
                    <a:pt x="1159" y="7611"/>
                    <a:pt x="1236" y="7669"/>
                    <a:pt x="1332" y="7739"/>
                  </a:cubicBezTo>
                  <a:cubicBezTo>
                    <a:pt x="1498" y="7867"/>
                    <a:pt x="1658" y="8001"/>
                    <a:pt x="1806" y="8123"/>
                  </a:cubicBezTo>
                  <a:lnTo>
                    <a:pt x="2036" y="8321"/>
                  </a:lnTo>
                  <a:cubicBezTo>
                    <a:pt x="2260" y="8520"/>
                    <a:pt x="2497" y="8725"/>
                    <a:pt x="2746" y="8910"/>
                  </a:cubicBezTo>
                  <a:cubicBezTo>
                    <a:pt x="2862" y="9000"/>
                    <a:pt x="2983" y="9089"/>
                    <a:pt x="3105" y="9173"/>
                  </a:cubicBezTo>
                  <a:lnTo>
                    <a:pt x="3118" y="9179"/>
                  </a:lnTo>
                  <a:lnTo>
                    <a:pt x="3214" y="9249"/>
                  </a:lnTo>
                  <a:cubicBezTo>
                    <a:pt x="3374" y="9358"/>
                    <a:pt x="3527" y="9473"/>
                    <a:pt x="3687" y="9582"/>
                  </a:cubicBezTo>
                  <a:cubicBezTo>
                    <a:pt x="4033" y="9819"/>
                    <a:pt x="4353" y="10037"/>
                    <a:pt x="4654" y="10229"/>
                  </a:cubicBezTo>
                  <a:cubicBezTo>
                    <a:pt x="5300" y="10651"/>
                    <a:pt x="5979" y="11016"/>
                    <a:pt x="6676" y="11336"/>
                  </a:cubicBezTo>
                  <a:cubicBezTo>
                    <a:pt x="7374" y="11650"/>
                    <a:pt x="8110" y="11874"/>
                    <a:pt x="8859" y="11995"/>
                  </a:cubicBezTo>
                  <a:cubicBezTo>
                    <a:pt x="9217" y="12053"/>
                    <a:pt x="9576" y="12078"/>
                    <a:pt x="9934" y="12078"/>
                  </a:cubicBezTo>
                  <a:cubicBezTo>
                    <a:pt x="10318" y="12078"/>
                    <a:pt x="10702" y="12046"/>
                    <a:pt x="11080" y="11982"/>
                  </a:cubicBezTo>
                  <a:cubicBezTo>
                    <a:pt x="11406" y="11925"/>
                    <a:pt x="11733" y="11835"/>
                    <a:pt x="12040" y="11714"/>
                  </a:cubicBezTo>
                  <a:cubicBezTo>
                    <a:pt x="12347" y="11592"/>
                    <a:pt x="12629" y="11426"/>
                    <a:pt x="12885" y="11214"/>
                  </a:cubicBezTo>
                  <a:cubicBezTo>
                    <a:pt x="13006" y="11112"/>
                    <a:pt x="13121" y="10990"/>
                    <a:pt x="13224" y="10862"/>
                  </a:cubicBezTo>
                  <a:cubicBezTo>
                    <a:pt x="13320" y="10741"/>
                    <a:pt x="13409" y="10606"/>
                    <a:pt x="13480" y="10472"/>
                  </a:cubicBezTo>
                  <a:cubicBezTo>
                    <a:pt x="13621" y="10197"/>
                    <a:pt x="13717" y="9909"/>
                    <a:pt x="13761" y="9601"/>
                  </a:cubicBezTo>
                  <a:cubicBezTo>
                    <a:pt x="13813" y="9301"/>
                    <a:pt x="13806" y="8993"/>
                    <a:pt x="13736" y="8693"/>
                  </a:cubicBezTo>
                  <a:cubicBezTo>
                    <a:pt x="13704" y="8552"/>
                    <a:pt x="13653" y="8411"/>
                    <a:pt x="13576" y="8283"/>
                  </a:cubicBezTo>
                  <a:cubicBezTo>
                    <a:pt x="13544" y="8225"/>
                    <a:pt x="13505" y="8168"/>
                    <a:pt x="13461" y="8110"/>
                  </a:cubicBezTo>
                  <a:cubicBezTo>
                    <a:pt x="13429" y="8072"/>
                    <a:pt x="13397" y="8040"/>
                    <a:pt x="13365" y="8008"/>
                  </a:cubicBezTo>
                  <a:cubicBezTo>
                    <a:pt x="13429" y="7989"/>
                    <a:pt x="13493" y="7969"/>
                    <a:pt x="13550" y="7937"/>
                  </a:cubicBezTo>
                  <a:cubicBezTo>
                    <a:pt x="13736" y="7861"/>
                    <a:pt x="13909" y="7739"/>
                    <a:pt x="14043" y="7585"/>
                  </a:cubicBezTo>
                  <a:cubicBezTo>
                    <a:pt x="14177" y="7438"/>
                    <a:pt x="14286" y="7272"/>
                    <a:pt x="14363" y="7086"/>
                  </a:cubicBezTo>
                  <a:cubicBezTo>
                    <a:pt x="14446" y="6888"/>
                    <a:pt x="14504" y="6683"/>
                    <a:pt x="14536" y="6478"/>
                  </a:cubicBezTo>
                  <a:cubicBezTo>
                    <a:pt x="14593" y="6036"/>
                    <a:pt x="14561" y="5588"/>
                    <a:pt x="14440" y="5160"/>
                  </a:cubicBezTo>
                  <a:cubicBezTo>
                    <a:pt x="14382" y="4955"/>
                    <a:pt x="14299" y="4756"/>
                    <a:pt x="14197" y="4564"/>
                  </a:cubicBezTo>
                  <a:cubicBezTo>
                    <a:pt x="14101" y="4385"/>
                    <a:pt x="13979" y="4219"/>
                    <a:pt x="13838" y="4078"/>
                  </a:cubicBezTo>
                  <a:cubicBezTo>
                    <a:pt x="13704" y="3944"/>
                    <a:pt x="13550" y="3835"/>
                    <a:pt x="13377" y="3758"/>
                  </a:cubicBezTo>
                  <a:cubicBezTo>
                    <a:pt x="13211" y="3688"/>
                    <a:pt x="13032" y="3649"/>
                    <a:pt x="12859" y="3649"/>
                  </a:cubicBezTo>
                  <a:lnTo>
                    <a:pt x="12808" y="3649"/>
                  </a:lnTo>
                  <a:cubicBezTo>
                    <a:pt x="12763" y="3649"/>
                    <a:pt x="12718" y="3656"/>
                    <a:pt x="12667" y="3662"/>
                  </a:cubicBezTo>
                  <a:lnTo>
                    <a:pt x="12667" y="3636"/>
                  </a:lnTo>
                  <a:cubicBezTo>
                    <a:pt x="12667" y="3534"/>
                    <a:pt x="12667" y="3438"/>
                    <a:pt x="12667" y="3342"/>
                  </a:cubicBezTo>
                  <a:cubicBezTo>
                    <a:pt x="12661" y="3131"/>
                    <a:pt x="12635" y="2926"/>
                    <a:pt x="12597" y="2727"/>
                  </a:cubicBezTo>
                  <a:cubicBezTo>
                    <a:pt x="12501" y="2356"/>
                    <a:pt x="12328" y="2011"/>
                    <a:pt x="12091" y="1716"/>
                  </a:cubicBezTo>
                  <a:cubicBezTo>
                    <a:pt x="11867" y="1435"/>
                    <a:pt x="11605" y="1191"/>
                    <a:pt x="11310" y="987"/>
                  </a:cubicBezTo>
                  <a:cubicBezTo>
                    <a:pt x="11163" y="884"/>
                    <a:pt x="11009" y="795"/>
                    <a:pt x="10856" y="711"/>
                  </a:cubicBezTo>
                  <a:cubicBezTo>
                    <a:pt x="10715" y="641"/>
                    <a:pt x="10574" y="577"/>
                    <a:pt x="10433" y="526"/>
                  </a:cubicBezTo>
                  <a:cubicBezTo>
                    <a:pt x="10209" y="443"/>
                    <a:pt x="9979" y="385"/>
                    <a:pt x="9742" y="353"/>
                  </a:cubicBezTo>
                  <a:cubicBezTo>
                    <a:pt x="9569" y="327"/>
                    <a:pt x="9396" y="315"/>
                    <a:pt x="9224" y="315"/>
                  </a:cubicBezTo>
                  <a:cubicBezTo>
                    <a:pt x="9153" y="315"/>
                    <a:pt x="9076" y="315"/>
                    <a:pt x="8993" y="321"/>
                  </a:cubicBezTo>
                  <a:cubicBezTo>
                    <a:pt x="8750" y="334"/>
                    <a:pt x="8513" y="385"/>
                    <a:pt x="8283" y="468"/>
                  </a:cubicBezTo>
                  <a:cubicBezTo>
                    <a:pt x="8072" y="545"/>
                    <a:pt x="7873" y="667"/>
                    <a:pt x="7707" y="820"/>
                  </a:cubicBezTo>
                  <a:cubicBezTo>
                    <a:pt x="7592" y="935"/>
                    <a:pt x="7496" y="1076"/>
                    <a:pt x="7432" y="1230"/>
                  </a:cubicBezTo>
                  <a:cubicBezTo>
                    <a:pt x="7387" y="1319"/>
                    <a:pt x="7355" y="1422"/>
                    <a:pt x="7336" y="1518"/>
                  </a:cubicBezTo>
                  <a:cubicBezTo>
                    <a:pt x="7297" y="1409"/>
                    <a:pt x="7239" y="1300"/>
                    <a:pt x="7175" y="1198"/>
                  </a:cubicBezTo>
                  <a:cubicBezTo>
                    <a:pt x="7124" y="1108"/>
                    <a:pt x="7060" y="1025"/>
                    <a:pt x="6996" y="948"/>
                  </a:cubicBezTo>
                  <a:cubicBezTo>
                    <a:pt x="6926" y="871"/>
                    <a:pt x="6855" y="795"/>
                    <a:pt x="6779" y="724"/>
                  </a:cubicBezTo>
                  <a:cubicBezTo>
                    <a:pt x="6631" y="583"/>
                    <a:pt x="6465" y="462"/>
                    <a:pt x="6286" y="366"/>
                  </a:cubicBezTo>
                  <a:cubicBezTo>
                    <a:pt x="6100" y="263"/>
                    <a:pt x="5908" y="180"/>
                    <a:pt x="5710" y="123"/>
                  </a:cubicBezTo>
                  <a:cubicBezTo>
                    <a:pt x="5452" y="51"/>
                    <a:pt x="5189" y="7"/>
                    <a:pt x="4925" y="7"/>
                  </a:cubicBezTo>
                  <a:cubicBezTo>
                    <a:pt x="4907" y="7"/>
                    <a:pt x="4889" y="7"/>
                    <a:pt x="4871" y="7"/>
                  </a:cubicBezTo>
                  <a:lnTo>
                    <a:pt x="48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7"/>
            <p:cNvSpPr/>
            <p:nvPr/>
          </p:nvSpPr>
          <p:spPr>
            <a:xfrm>
              <a:off x="8167712" y="2285793"/>
              <a:ext cx="300276" cy="942878"/>
            </a:xfrm>
            <a:custGeom>
              <a:avLst/>
              <a:gdLst/>
              <a:ahLst/>
              <a:cxnLst/>
              <a:rect l="l" t="t" r="r" b="b"/>
              <a:pathLst>
                <a:path w="3394" h="10657" extrusionOk="0">
                  <a:moveTo>
                    <a:pt x="526" y="0"/>
                  </a:moveTo>
                  <a:lnTo>
                    <a:pt x="526" y="0"/>
                  </a:lnTo>
                  <a:cubicBezTo>
                    <a:pt x="539" y="20"/>
                    <a:pt x="551" y="45"/>
                    <a:pt x="558" y="71"/>
                  </a:cubicBezTo>
                  <a:lnTo>
                    <a:pt x="564" y="71"/>
                  </a:lnTo>
                  <a:cubicBezTo>
                    <a:pt x="615" y="180"/>
                    <a:pt x="654" y="288"/>
                    <a:pt x="686" y="410"/>
                  </a:cubicBezTo>
                  <a:cubicBezTo>
                    <a:pt x="718" y="532"/>
                    <a:pt x="743" y="653"/>
                    <a:pt x="750" y="781"/>
                  </a:cubicBezTo>
                  <a:cubicBezTo>
                    <a:pt x="769" y="916"/>
                    <a:pt x="769" y="1050"/>
                    <a:pt x="769" y="1178"/>
                  </a:cubicBezTo>
                  <a:cubicBezTo>
                    <a:pt x="763" y="1306"/>
                    <a:pt x="750" y="1440"/>
                    <a:pt x="731" y="1562"/>
                  </a:cubicBezTo>
                  <a:cubicBezTo>
                    <a:pt x="711" y="1690"/>
                    <a:pt x="679" y="1818"/>
                    <a:pt x="647" y="1940"/>
                  </a:cubicBezTo>
                  <a:cubicBezTo>
                    <a:pt x="590" y="2145"/>
                    <a:pt x="500" y="2337"/>
                    <a:pt x="385" y="2509"/>
                  </a:cubicBezTo>
                  <a:cubicBezTo>
                    <a:pt x="481" y="2516"/>
                    <a:pt x="577" y="2522"/>
                    <a:pt x="679" y="2535"/>
                  </a:cubicBezTo>
                  <a:cubicBezTo>
                    <a:pt x="795" y="2554"/>
                    <a:pt x="910" y="2580"/>
                    <a:pt x="1025" y="2618"/>
                  </a:cubicBezTo>
                  <a:cubicBezTo>
                    <a:pt x="1134" y="2650"/>
                    <a:pt x="1243" y="2689"/>
                    <a:pt x="1345" y="2740"/>
                  </a:cubicBezTo>
                  <a:cubicBezTo>
                    <a:pt x="1447" y="2785"/>
                    <a:pt x="1550" y="2836"/>
                    <a:pt x="1646" y="2900"/>
                  </a:cubicBezTo>
                  <a:cubicBezTo>
                    <a:pt x="1761" y="2970"/>
                    <a:pt x="1876" y="3060"/>
                    <a:pt x="1979" y="3156"/>
                  </a:cubicBezTo>
                  <a:cubicBezTo>
                    <a:pt x="2075" y="3252"/>
                    <a:pt x="2164" y="3361"/>
                    <a:pt x="2241" y="3476"/>
                  </a:cubicBezTo>
                  <a:cubicBezTo>
                    <a:pt x="2279" y="3540"/>
                    <a:pt x="2311" y="3604"/>
                    <a:pt x="2343" y="3668"/>
                  </a:cubicBezTo>
                  <a:cubicBezTo>
                    <a:pt x="2369" y="3725"/>
                    <a:pt x="2388" y="3789"/>
                    <a:pt x="2407" y="3847"/>
                  </a:cubicBezTo>
                  <a:cubicBezTo>
                    <a:pt x="2446" y="3988"/>
                    <a:pt x="2465" y="4122"/>
                    <a:pt x="2465" y="4263"/>
                  </a:cubicBezTo>
                  <a:cubicBezTo>
                    <a:pt x="2459" y="4340"/>
                    <a:pt x="2452" y="4417"/>
                    <a:pt x="2439" y="4493"/>
                  </a:cubicBezTo>
                  <a:cubicBezTo>
                    <a:pt x="2427" y="4577"/>
                    <a:pt x="2407" y="4660"/>
                    <a:pt x="2382" y="4737"/>
                  </a:cubicBezTo>
                  <a:cubicBezTo>
                    <a:pt x="2350" y="4820"/>
                    <a:pt x="2318" y="4903"/>
                    <a:pt x="2279" y="4980"/>
                  </a:cubicBezTo>
                  <a:cubicBezTo>
                    <a:pt x="2247" y="5063"/>
                    <a:pt x="2203" y="5140"/>
                    <a:pt x="2158" y="5210"/>
                  </a:cubicBezTo>
                  <a:cubicBezTo>
                    <a:pt x="2062" y="5370"/>
                    <a:pt x="1959" y="5524"/>
                    <a:pt x="1851" y="5665"/>
                  </a:cubicBezTo>
                  <a:cubicBezTo>
                    <a:pt x="1742" y="5806"/>
                    <a:pt x="1633" y="5946"/>
                    <a:pt x="1524" y="6087"/>
                  </a:cubicBezTo>
                  <a:cubicBezTo>
                    <a:pt x="1447" y="6196"/>
                    <a:pt x="1358" y="6305"/>
                    <a:pt x="1287" y="6414"/>
                  </a:cubicBezTo>
                  <a:cubicBezTo>
                    <a:pt x="1211" y="6529"/>
                    <a:pt x="1127" y="6657"/>
                    <a:pt x="1057" y="6778"/>
                  </a:cubicBezTo>
                  <a:cubicBezTo>
                    <a:pt x="987" y="6906"/>
                    <a:pt x="910" y="7034"/>
                    <a:pt x="846" y="7162"/>
                  </a:cubicBezTo>
                  <a:cubicBezTo>
                    <a:pt x="782" y="7297"/>
                    <a:pt x="724" y="7425"/>
                    <a:pt x="667" y="7566"/>
                  </a:cubicBezTo>
                  <a:cubicBezTo>
                    <a:pt x="519" y="7911"/>
                    <a:pt x="398" y="8270"/>
                    <a:pt x="302" y="8634"/>
                  </a:cubicBezTo>
                  <a:cubicBezTo>
                    <a:pt x="251" y="8826"/>
                    <a:pt x="206" y="9012"/>
                    <a:pt x="174" y="9204"/>
                  </a:cubicBezTo>
                  <a:cubicBezTo>
                    <a:pt x="135" y="9396"/>
                    <a:pt x="110" y="9569"/>
                    <a:pt x="84" y="9755"/>
                  </a:cubicBezTo>
                  <a:cubicBezTo>
                    <a:pt x="39" y="10055"/>
                    <a:pt x="14" y="10356"/>
                    <a:pt x="1" y="10657"/>
                  </a:cubicBezTo>
                  <a:cubicBezTo>
                    <a:pt x="289" y="10606"/>
                    <a:pt x="571" y="10523"/>
                    <a:pt x="839" y="10414"/>
                  </a:cubicBezTo>
                  <a:cubicBezTo>
                    <a:pt x="1147" y="10292"/>
                    <a:pt x="1435" y="10126"/>
                    <a:pt x="1684" y="9915"/>
                  </a:cubicBezTo>
                  <a:cubicBezTo>
                    <a:pt x="1812" y="9806"/>
                    <a:pt x="1921" y="9691"/>
                    <a:pt x="2023" y="9563"/>
                  </a:cubicBezTo>
                  <a:cubicBezTo>
                    <a:pt x="2126" y="9441"/>
                    <a:pt x="2209" y="9307"/>
                    <a:pt x="2279" y="9166"/>
                  </a:cubicBezTo>
                  <a:cubicBezTo>
                    <a:pt x="2420" y="8890"/>
                    <a:pt x="2516" y="8602"/>
                    <a:pt x="2561" y="8302"/>
                  </a:cubicBezTo>
                  <a:cubicBezTo>
                    <a:pt x="2619" y="7994"/>
                    <a:pt x="2606" y="7687"/>
                    <a:pt x="2542" y="7386"/>
                  </a:cubicBezTo>
                  <a:cubicBezTo>
                    <a:pt x="2503" y="7246"/>
                    <a:pt x="2452" y="7105"/>
                    <a:pt x="2382" y="6977"/>
                  </a:cubicBezTo>
                  <a:cubicBezTo>
                    <a:pt x="2343" y="6919"/>
                    <a:pt x="2305" y="6862"/>
                    <a:pt x="2260" y="6804"/>
                  </a:cubicBezTo>
                  <a:cubicBezTo>
                    <a:pt x="2235" y="6772"/>
                    <a:pt x="2203" y="6734"/>
                    <a:pt x="2164" y="6702"/>
                  </a:cubicBezTo>
                  <a:cubicBezTo>
                    <a:pt x="2228" y="6682"/>
                    <a:pt x="2292" y="6663"/>
                    <a:pt x="2350" y="6638"/>
                  </a:cubicBezTo>
                  <a:cubicBezTo>
                    <a:pt x="2542" y="6554"/>
                    <a:pt x="2708" y="6433"/>
                    <a:pt x="2849" y="6286"/>
                  </a:cubicBezTo>
                  <a:cubicBezTo>
                    <a:pt x="2983" y="6138"/>
                    <a:pt x="3092" y="5966"/>
                    <a:pt x="3169" y="5780"/>
                  </a:cubicBezTo>
                  <a:cubicBezTo>
                    <a:pt x="3246" y="5588"/>
                    <a:pt x="3303" y="5383"/>
                    <a:pt x="3335" y="5172"/>
                  </a:cubicBezTo>
                  <a:cubicBezTo>
                    <a:pt x="3393" y="4730"/>
                    <a:pt x="3361" y="4282"/>
                    <a:pt x="3239" y="3860"/>
                  </a:cubicBezTo>
                  <a:cubicBezTo>
                    <a:pt x="3182" y="3649"/>
                    <a:pt x="3099" y="3450"/>
                    <a:pt x="2996" y="3258"/>
                  </a:cubicBezTo>
                  <a:cubicBezTo>
                    <a:pt x="2900" y="3079"/>
                    <a:pt x="2785" y="2913"/>
                    <a:pt x="2638" y="2772"/>
                  </a:cubicBezTo>
                  <a:cubicBezTo>
                    <a:pt x="2510" y="2637"/>
                    <a:pt x="2350" y="2529"/>
                    <a:pt x="2177" y="2452"/>
                  </a:cubicBezTo>
                  <a:cubicBezTo>
                    <a:pt x="2011" y="2381"/>
                    <a:pt x="1831" y="2343"/>
                    <a:pt x="1659" y="2343"/>
                  </a:cubicBezTo>
                  <a:lnTo>
                    <a:pt x="1607" y="2343"/>
                  </a:lnTo>
                  <a:cubicBezTo>
                    <a:pt x="1563" y="2343"/>
                    <a:pt x="1511" y="2349"/>
                    <a:pt x="1467" y="2356"/>
                  </a:cubicBezTo>
                  <a:lnTo>
                    <a:pt x="1467" y="2343"/>
                  </a:lnTo>
                  <a:lnTo>
                    <a:pt x="1467" y="2317"/>
                  </a:lnTo>
                  <a:cubicBezTo>
                    <a:pt x="1467" y="2215"/>
                    <a:pt x="1467" y="2119"/>
                    <a:pt x="1467" y="2023"/>
                  </a:cubicBezTo>
                  <a:cubicBezTo>
                    <a:pt x="1460" y="1812"/>
                    <a:pt x="1435" y="1607"/>
                    <a:pt x="1396" y="1408"/>
                  </a:cubicBezTo>
                  <a:cubicBezTo>
                    <a:pt x="1300" y="1037"/>
                    <a:pt x="1127" y="692"/>
                    <a:pt x="891" y="391"/>
                  </a:cubicBezTo>
                  <a:cubicBezTo>
                    <a:pt x="775" y="250"/>
                    <a:pt x="654" y="122"/>
                    <a:pt x="5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7"/>
            <p:cNvSpPr/>
            <p:nvPr/>
          </p:nvSpPr>
          <p:spPr>
            <a:xfrm>
              <a:off x="7204532" y="2564918"/>
              <a:ext cx="282139" cy="441844"/>
            </a:xfrm>
            <a:custGeom>
              <a:avLst/>
              <a:gdLst/>
              <a:ahLst/>
              <a:cxnLst/>
              <a:rect l="l" t="t" r="r" b="b"/>
              <a:pathLst>
                <a:path w="3189" h="4994" extrusionOk="0">
                  <a:moveTo>
                    <a:pt x="1127" y="1"/>
                  </a:moveTo>
                  <a:cubicBezTo>
                    <a:pt x="1095" y="1"/>
                    <a:pt x="1063" y="1"/>
                    <a:pt x="1031" y="7"/>
                  </a:cubicBezTo>
                  <a:cubicBezTo>
                    <a:pt x="987" y="14"/>
                    <a:pt x="948" y="26"/>
                    <a:pt x="910" y="33"/>
                  </a:cubicBezTo>
                  <a:cubicBezTo>
                    <a:pt x="865" y="46"/>
                    <a:pt x="820" y="65"/>
                    <a:pt x="775" y="78"/>
                  </a:cubicBezTo>
                  <a:lnTo>
                    <a:pt x="782" y="78"/>
                  </a:lnTo>
                  <a:cubicBezTo>
                    <a:pt x="750" y="97"/>
                    <a:pt x="718" y="110"/>
                    <a:pt x="686" y="129"/>
                  </a:cubicBezTo>
                  <a:cubicBezTo>
                    <a:pt x="654" y="148"/>
                    <a:pt x="628" y="167"/>
                    <a:pt x="596" y="186"/>
                  </a:cubicBezTo>
                  <a:cubicBezTo>
                    <a:pt x="564" y="212"/>
                    <a:pt x="532" y="244"/>
                    <a:pt x="500" y="276"/>
                  </a:cubicBezTo>
                  <a:cubicBezTo>
                    <a:pt x="468" y="308"/>
                    <a:pt x="436" y="340"/>
                    <a:pt x="411" y="378"/>
                  </a:cubicBezTo>
                  <a:cubicBezTo>
                    <a:pt x="372" y="430"/>
                    <a:pt x="340" y="481"/>
                    <a:pt x="308" y="538"/>
                  </a:cubicBezTo>
                  <a:cubicBezTo>
                    <a:pt x="283" y="590"/>
                    <a:pt x="257" y="641"/>
                    <a:pt x="231" y="698"/>
                  </a:cubicBezTo>
                  <a:cubicBezTo>
                    <a:pt x="135" y="929"/>
                    <a:pt x="71" y="1172"/>
                    <a:pt x="46" y="1415"/>
                  </a:cubicBezTo>
                  <a:cubicBezTo>
                    <a:pt x="14" y="1646"/>
                    <a:pt x="1" y="1876"/>
                    <a:pt x="1" y="2106"/>
                  </a:cubicBezTo>
                  <a:cubicBezTo>
                    <a:pt x="1" y="2241"/>
                    <a:pt x="14" y="2375"/>
                    <a:pt x="20" y="2510"/>
                  </a:cubicBezTo>
                  <a:cubicBezTo>
                    <a:pt x="46" y="2542"/>
                    <a:pt x="65" y="2574"/>
                    <a:pt x="91" y="2606"/>
                  </a:cubicBezTo>
                  <a:cubicBezTo>
                    <a:pt x="193" y="2734"/>
                    <a:pt x="308" y="2855"/>
                    <a:pt x="443" y="2958"/>
                  </a:cubicBezTo>
                  <a:cubicBezTo>
                    <a:pt x="449" y="2971"/>
                    <a:pt x="462" y="2971"/>
                    <a:pt x="475" y="2971"/>
                  </a:cubicBezTo>
                  <a:cubicBezTo>
                    <a:pt x="494" y="2971"/>
                    <a:pt x="513" y="2964"/>
                    <a:pt x="526" y="2945"/>
                  </a:cubicBezTo>
                  <a:cubicBezTo>
                    <a:pt x="564" y="2964"/>
                    <a:pt x="596" y="2977"/>
                    <a:pt x="628" y="3003"/>
                  </a:cubicBezTo>
                  <a:lnTo>
                    <a:pt x="647" y="3015"/>
                  </a:lnTo>
                  <a:lnTo>
                    <a:pt x="737" y="3073"/>
                  </a:lnTo>
                  <a:lnTo>
                    <a:pt x="750" y="3086"/>
                  </a:lnTo>
                  <a:lnTo>
                    <a:pt x="763" y="3092"/>
                  </a:lnTo>
                  <a:cubicBezTo>
                    <a:pt x="839" y="3143"/>
                    <a:pt x="923" y="3207"/>
                    <a:pt x="1019" y="3278"/>
                  </a:cubicBezTo>
                  <a:cubicBezTo>
                    <a:pt x="1185" y="3406"/>
                    <a:pt x="1345" y="3540"/>
                    <a:pt x="1492" y="3662"/>
                  </a:cubicBezTo>
                  <a:cubicBezTo>
                    <a:pt x="1569" y="3726"/>
                    <a:pt x="1646" y="3796"/>
                    <a:pt x="1716" y="3860"/>
                  </a:cubicBezTo>
                  <a:cubicBezTo>
                    <a:pt x="1947" y="4059"/>
                    <a:pt x="2183" y="4257"/>
                    <a:pt x="2427" y="4443"/>
                  </a:cubicBezTo>
                  <a:cubicBezTo>
                    <a:pt x="2548" y="4539"/>
                    <a:pt x="2676" y="4628"/>
                    <a:pt x="2785" y="4705"/>
                  </a:cubicBezTo>
                  <a:lnTo>
                    <a:pt x="2804" y="4718"/>
                  </a:lnTo>
                  <a:lnTo>
                    <a:pt x="2900" y="4788"/>
                  </a:lnTo>
                  <a:cubicBezTo>
                    <a:pt x="2996" y="4852"/>
                    <a:pt x="3092" y="4923"/>
                    <a:pt x="3188" y="4993"/>
                  </a:cubicBezTo>
                  <a:cubicBezTo>
                    <a:pt x="3163" y="4622"/>
                    <a:pt x="3124" y="4257"/>
                    <a:pt x="3073" y="3886"/>
                  </a:cubicBezTo>
                  <a:cubicBezTo>
                    <a:pt x="3028" y="3559"/>
                    <a:pt x="2977" y="3227"/>
                    <a:pt x="2907" y="2900"/>
                  </a:cubicBezTo>
                  <a:cubicBezTo>
                    <a:pt x="2868" y="2702"/>
                    <a:pt x="2830" y="2510"/>
                    <a:pt x="2772" y="2311"/>
                  </a:cubicBezTo>
                  <a:cubicBezTo>
                    <a:pt x="2689" y="1998"/>
                    <a:pt x="2587" y="1690"/>
                    <a:pt x="2459" y="1383"/>
                  </a:cubicBezTo>
                  <a:lnTo>
                    <a:pt x="2459" y="1390"/>
                  </a:lnTo>
                  <a:cubicBezTo>
                    <a:pt x="2395" y="1236"/>
                    <a:pt x="2318" y="1082"/>
                    <a:pt x="2241" y="935"/>
                  </a:cubicBezTo>
                  <a:cubicBezTo>
                    <a:pt x="2164" y="794"/>
                    <a:pt x="2075" y="660"/>
                    <a:pt x="1979" y="532"/>
                  </a:cubicBezTo>
                  <a:cubicBezTo>
                    <a:pt x="1889" y="417"/>
                    <a:pt x="1787" y="308"/>
                    <a:pt x="1671" y="212"/>
                  </a:cubicBezTo>
                  <a:cubicBezTo>
                    <a:pt x="1633" y="186"/>
                    <a:pt x="1595" y="154"/>
                    <a:pt x="1556" y="135"/>
                  </a:cubicBezTo>
                  <a:cubicBezTo>
                    <a:pt x="1518" y="110"/>
                    <a:pt x="1473" y="90"/>
                    <a:pt x="1435" y="71"/>
                  </a:cubicBezTo>
                  <a:lnTo>
                    <a:pt x="1441" y="71"/>
                  </a:lnTo>
                  <a:cubicBezTo>
                    <a:pt x="1403" y="58"/>
                    <a:pt x="1364" y="46"/>
                    <a:pt x="1326" y="33"/>
                  </a:cubicBezTo>
                  <a:cubicBezTo>
                    <a:pt x="1294" y="26"/>
                    <a:pt x="1262" y="20"/>
                    <a:pt x="1223" y="14"/>
                  </a:cubicBezTo>
                  <a:cubicBezTo>
                    <a:pt x="1191" y="14"/>
                    <a:pt x="1159" y="7"/>
                    <a:pt x="1127" y="7"/>
                  </a:cubicBezTo>
                  <a:lnTo>
                    <a:pt x="1121" y="7"/>
                  </a:lnTo>
                  <a:lnTo>
                    <a:pt x="1127" y="1"/>
                  </a:ln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7"/>
            <p:cNvSpPr/>
            <p:nvPr/>
          </p:nvSpPr>
          <p:spPr>
            <a:xfrm>
              <a:off x="7093059" y="2747875"/>
              <a:ext cx="204460" cy="291083"/>
            </a:xfrm>
            <a:custGeom>
              <a:avLst/>
              <a:gdLst/>
              <a:ahLst/>
              <a:cxnLst/>
              <a:rect l="l" t="t" r="r" b="b"/>
              <a:pathLst>
                <a:path w="2311" h="3290" extrusionOk="0">
                  <a:moveTo>
                    <a:pt x="1255" y="0"/>
                  </a:moveTo>
                  <a:cubicBezTo>
                    <a:pt x="1165" y="0"/>
                    <a:pt x="1075" y="13"/>
                    <a:pt x="992" y="26"/>
                  </a:cubicBezTo>
                  <a:cubicBezTo>
                    <a:pt x="877" y="45"/>
                    <a:pt x="762" y="83"/>
                    <a:pt x="659" y="141"/>
                  </a:cubicBezTo>
                  <a:cubicBezTo>
                    <a:pt x="563" y="192"/>
                    <a:pt x="474" y="256"/>
                    <a:pt x="397" y="333"/>
                  </a:cubicBezTo>
                  <a:cubicBezTo>
                    <a:pt x="243" y="493"/>
                    <a:pt x="134" y="691"/>
                    <a:pt x="77" y="903"/>
                  </a:cubicBezTo>
                  <a:cubicBezTo>
                    <a:pt x="45" y="1018"/>
                    <a:pt x="19" y="1133"/>
                    <a:pt x="13" y="1248"/>
                  </a:cubicBezTo>
                  <a:cubicBezTo>
                    <a:pt x="0" y="1363"/>
                    <a:pt x="0" y="1485"/>
                    <a:pt x="13" y="1600"/>
                  </a:cubicBezTo>
                  <a:cubicBezTo>
                    <a:pt x="32" y="1843"/>
                    <a:pt x="90" y="2087"/>
                    <a:pt x="186" y="2317"/>
                  </a:cubicBezTo>
                  <a:cubicBezTo>
                    <a:pt x="275" y="2535"/>
                    <a:pt x="410" y="2739"/>
                    <a:pt x="576" y="2906"/>
                  </a:cubicBezTo>
                  <a:cubicBezTo>
                    <a:pt x="742" y="3079"/>
                    <a:pt x="954" y="3200"/>
                    <a:pt x="1178" y="3271"/>
                  </a:cubicBezTo>
                  <a:cubicBezTo>
                    <a:pt x="1203" y="3277"/>
                    <a:pt x="1223" y="3283"/>
                    <a:pt x="1248" y="3290"/>
                  </a:cubicBezTo>
                  <a:lnTo>
                    <a:pt x="1261" y="3290"/>
                  </a:lnTo>
                  <a:cubicBezTo>
                    <a:pt x="1293" y="3290"/>
                    <a:pt x="1312" y="3271"/>
                    <a:pt x="1325" y="3245"/>
                  </a:cubicBezTo>
                  <a:cubicBezTo>
                    <a:pt x="1325" y="3232"/>
                    <a:pt x="1325" y="3213"/>
                    <a:pt x="1319" y="3200"/>
                  </a:cubicBezTo>
                  <a:cubicBezTo>
                    <a:pt x="1370" y="3143"/>
                    <a:pt x="1427" y="3079"/>
                    <a:pt x="1485" y="2995"/>
                  </a:cubicBezTo>
                  <a:cubicBezTo>
                    <a:pt x="1549" y="2912"/>
                    <a:pt x="1619" y="2816"/>
                    <a:pt x="1683" y="2707"/>
                  </a:cubicBezTo>
                  <a:cubicBezTo>
                    <a:pt x="1831" y="2477"/>
                    <a:pt x="1952" y="2240"/>
                    <a:pt x="2055" y="1991"/>
                  </a:cubicBezTo>
                  <a:cubicBezTo>
                    <a:pt x="2163" y="1754"/>
                    <a:pt x="2234" y="1498"/>
                    <a:pt x="2279" y="1235"/>
                  </a:cubicBezTo>
                  <a:cubicBezTo>
                    <a:pt x="2298" y="1120"/>
                    <a:pt x="2311" y="999"/>
                    <a:pt x="2304" y="877"/>
                  </a:cubicBezTo>
                  <a:cubicBezTo>
                    <a:pt x="2298" y="768"/>
                    <a:pt x="2279" y="659"/>
                    <a:pt x="2240" y="557"/>
                  </a:cubicBezTo>
                  <a:cubicBezTo>
                    <a:pt x="2170" y="352"/>
                    <a:pt x="2010" y="186"/>
                    <a:pt x="1805" y="102"/>
                  </a:cubicBezTo>
                  <a:cubicBezTo>
                    <a:pt x="1677" y="51"/>
                    <a:pt x="1543" y="19"/>
                    <a:pt x="1402" y="6"/>
                  </a:cubicBezTo>
                  <a:cubicBezTo>
                    <a:pt x="1357" y="0"/>
                    <a:pt x="1312" y="0"/>
                    <a:pt x="1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7"/>
            <p:cNvSpPr/>
            <p:nvPr/>
          </p:nvSpPr>
          <p:spPr>
            <a:xfrm>
              <a:off x="7145080" y="2793172"/>
              <a:ext cx="92454" cy="65206"/>
            </a:xfrm>
            <a:custGeom>
              <a:avLst/>
              <a:gdLst/>
              <a:ahLst/>
              <a:cxnLst/>
              <a:rect l="l" t="t" r="r" b="b"/>
              <a:pathLst>
                <a:path w="1045" h="737" extrusionOk="0">
                  <a:moveTo>
                    <a:pt x="295" y="0"/>
                  </a:moveTo>
                  <a:cubicBezTo>
                    <a:pt x="206" y="7"/>
                    <a:pt x="116" y="26"/>
                    <a:pt x="26" y="58"/>
                  </a:cubicBezTo>
                  <a:lnTo>
                    <a:pt x="33" y="58"/>
                  </a:lnTo>
                  <a:cubicBezTo>
                    <a:pt x="7" y="64"/>
                    <a:pt x="1" y="90"/>
                    <a:pt x="7" y="109"/>
                  </a:cubicBezTo>
                  <a:cubicBezTo>
                    <a:pt x="17" y="123"/>
                    <a:pt x="30" y="131"/>
                    <a:pt x="47" y="131"/>
                  </a:cubicBezTo>
                  <a:cubicBezTo>
                    <a:pt x="52" y="131"/>
                    <a:pt x="58" y="130"/>
                    <a:pt x="65" y="128"/>
                  </a:cubicBezTo>
                  <a:cubicBezTo>
                    <a:pt x="90" y="115"/>
                    <a:pt x="116" y="109"/>
                    <a:pt x="142" y="103"/>
                  </a:cubicBezTo>
                  <a:lnTo>
                    <a:pt x="129" y="103"/>
                  </a:lnTo>
                  <a:cubicBezTo>
                    <a:pt x="174" y="90"/>
                    <a:pt x="218" y="83"/>
                    <a:pt x="263" y="83"/>
                  </a:cubicBezTo>
                  <a:cubicBezTo>
                    <a:pt x="302" y="83"/>
                    <a:pt x="340" y="90"/>
                    <a:pt x="385" y="96"/>
                  </a:cubicBezTo>
                  <a:cubicBezTo>
                    <a:pt x="423" y="109"/>
                    <a:pt x="468" y="128"/>
                    <a:pt x="507" y="147"/>
                  </a:cubicBezTo>
                  <a:cubicBezTo>
                    <a:pt x="551" y="179"/>
                    <a:pt x="596" y="211"/>
                    <a:pt x="628" y="243"/>
                  </a:cubicBezTo>
                  <a:cubicBezTo>
                    <a:pt x="679" y="295"/>
                    <a:pt x="718" y="346"/>
                    <a:pt x="750" y="403"/>
                  </a:cubicBezTo>
                  <a:cubicBezTo>
                    <a:pt x="801" y="487"/>
                    <a:pt x="833" y="576"/>
                    <a:pt x="859" y="666"/>
                  </a:cubicBezTo>
                  <a:cubicBezTo>
                    <a:pt x="865" y="666"/>
                    <a:pt x="865" y="672"/>
                    <a:pt x="865" y="679"/>
                  </a:cubicBezTo>
                  <a:cubicBezTo>
                    <a:pt x="871" y="691"/>
                    <a:pt x="878" y="704"/>
                    <a:pt x="891" y="717"/>
                  </a:cubicBezTo>
                  <a:cubicBezTo>
                    <a:pt x="910" y="730"/>
                    <a:pt x="935" y="736"/>
                    <a:pt x="961" y="736"/>
                  </a:cubicBezTo>
                  <a:cubicBezTo>
                    <a:pt x="987" y="730"/>
                    <a:pt x="1006" y="717"/>
                    <a:pt x="1019" y="698"/>
                  </a:cubicBezTo>
                  <a:cubicBezTo>
                    <a:pt x="1044" y="672"/>
                    <a:pt x="1044" y="640"/>
                    <a:pt x="1031" y="608"/>
                  </a:cubicBezTo>
                  <a:cubicBezTo>
                    <a:pt x="999" y="506"/>
                    <a:pt x="942" y="410"/>
                    <a:pt x="878" y="320"/>
                  </a:cubicBezTo>
                  <a:cubicBezTo>
                    <a:pt x="814" y="237"/>
                    <a:pt x="737" y="160"/>
                    <a:pt x="641" y="103"/>
                  </a:cubicBezTo>
                  <a:cubicBezTo>
                    <a:pt x="558" y="51"/>
                    <a:pt x="455" y="13"/>
                    <a:pt x="353" y="0"/>
                  </a:cubicBezTo>
                  <a:close/>
                </a:path>
              </a:pathLst>
            </a:custGeom>
            <a:solidFill>
              <a:srgbClr val="6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7"/>
            <p:cNvSpPr/>
            <p:nvPr/>
          </p:nvSpPr>
          <p:spPr>
            <a:xfrm>
              <a:off x="7189315" y="2470962"/>
              <a:ext cx="1136518" cy="1057896"/>
            </a:xfrm>
            <a:custGeom>
              <a:avLst/>
              <a:gdLst/>
              <a:ahLst/>
              <a:cxnLst/>
              <a:rect l="l" t="t" r="r" b="b"/>
              <a:pathLst>
                <a:path w="12846" h="11957" extrusionOk="0">
                  <a:moveTo>
                    <a:pt x="2131" y="0"/>
                  </a:moveTo>
                  <a:cubicBezTo>
                    <a:pt x="2112" y="0"/>
                    <a:pt x="2087" y="13"/>
                    <a:pt x="2080" y="32"/>
                  </a:cubicBezTo>
                  <a:cubicBezTo>
                    <a:pt x="2074" y="45"/>
                    <a:pt x="2074" y="52"/>
                    <a:pt x="2074" y="64"/>
                  </a:cubicBezTo>
                  <a:cubicBezTo>
                    <a:pt x="2071" y="61"/>
                    <a:pt x="2067" y="60"/>
                    <a:pt x="2065" y="60"/>
                  </a:cubicBezTo>
                  <a:cubicBezTo>
                    <a:pt x="2063" y="60"/>
                    <a:pt x="2061" y="61"/>
                    <a:pt x="2061" y="64"/>
                  </a:cubicBezTo>
                  <a:lnTo>
                    <a:pt x="2048" y="64"/>
                  </a:lnTo>
                  <a:cubicBezTo>
                    <a:pt x="2029" y="64"/>
                    <a:pt x="2016" y="77"/>
                    <a:pt x="2010" y="90"/>
                  </a:cubicBezTo>
                  <a:cubicBezTo>
                    <a:pt x="1639" y="557"/>
                    <a:pt x="1312" y="1056"/>
                    <a:pt x="1037" y="1588"/>
                  </a:cubicBezTo>
                  <a:cubicBezTo>
                    <a:pt x="755" y="2132"/>
                    <a:pt x="525" y="2701"/>
                    <a:pt x="352" y="3290"/>
                  </a:cubicBezTo>
                  <a:cubicBezTo>
                    <a:pt x="179" y="3879"/>
                    <a:pt x="71" y="4481"/>
                    <a:pt x="26" y="5089"/>
                  </a:cubicBezTo>
                  <a:cubicBezTo>
                    <a:pt x="0" y="5389"/>
                    <a:pt x="0" y="5690"/>
                    <a:pt x="19" y="5991"/>
                  </a:cubicBezTo>
                  <a:cubicBezTo>
                    <a:pt x="32" y="6285"/>
                    <a:pt x="71" y="6580"/>
                    <a:pt x="135" y="6868"/>
                  </a:cubicBezTo>
                  <a:cubicBezTo>
                    <a:pt x="186" y="7137"/>
                    <a:pt x="269" y="7393"/>
                    <a:pt x="378" y="7642"/>
                  </a:cubicBezTo>
                  <a:cubicBezTo>
                    <a:pt x="480" y="7873"/>
                    <a:pt x="608" y="8097"/>
                    <a:pt x="755" y="8302"/>
                  </a:cubicBezTo>
                  <a:cubicBezTo>
                    <a:pt x="1043" y="8698"/>
                    <a:pt x="1402" y="9044"/>
                    <a:pt x="1811" y="9319"/>
                  </a:cubicBezTo>
                  <a:cubicBezTo>
                    <a:pt x="2151" y="9550"/>
                    <a:pt x="2509" y="9748"/>
                    <a:pt x="2880" y="9921"/>
                  </a:cubicBezTo>
                  <a:cubicBezTo>
                    <a:pt x="3059" y="9998"/>
                    <a:pt x="3251" y="10081"/>
                    <a:pt x="3463" y="10170"/>
                  </a:cubicBezTo>
                  <a:lnTo>
                    <a:pt x="3565" y="10209"/>
                  </a:lnTo>
                  <a:lnTo>
                    <a:pt x="3610" y="10228"/>
                  </a:lnTo>
                  <a:cubicBezTo>
                    <a:pt x="3732" y="10273"/>
                    <a:pt x="3872" y="10330"/>
                    <a:pt x="4007" y="10394"/>
                  </a:cubicBezTo>
                  <a:lnTo>
                    <a:pt x="4013" y="10394"/>
                  </a:lnTo>
                  <a:cubicBezTo>
                    <a:pt x="4122" y="10446"/>
                    <a:pt x="4224" y="10510"/>
                    <a:pt x="4314" y="10586"/>
                  </a:cubicBezTo>
                  <a:cubicBezTo>
                    <a:pt x="4365" y="10631"/>
                    <a:pt x="4404" y="10676"/>
                    <a:pt x="4442" y="10727"/>
                  </a:cubicBezTo>
                  <a:cubicBezTo>
                    <a:pt x="4468" y="10766"/>
                    <a:pt x="4493" y="10810"/>
                    <a:pt x="4512" y="10862"/>
                  </a:cubicBezTo>
                  <a:lnTo>
                    <a:pt x="4512" y="10868"/>
                  </a:lnTo>
                  <a:cubicBezTo>
                    <a:pt x="4525" y="10919"/>
                    <a:pt x="4532" y="10964"/>
                    <a:pt x="4538" y="11015"/>
                  </a:cubicBezTo>
                  <a:cubicBezTo>
                    <a:pt x="4544" y="11092"/>
                    <a:pt x="4538" y="11169"/>
                    <a:pt x="4525" y="11246"/>
                  </a:cubicBezTo>
                  <a:lnTo>
                    <a:pt x="4525" y="11252"/>
                  </a:lnTo>
                  <a:cubicBezTo>
                    <a:pt x="4506" y="11323"/>
                    <a:pt x="4487" y="11393"/>
                    <a:pt x="4468" y="11457"/>
                  </a:cubicBezTo>
                  <a:lnTo>
                    <a:pt x="4468" y="11470"/>
                  </a:lnTo>
                  <a:cubicBezTo>
                    <a:pt x="4461" y="11476"/>
                    <a:pt x="4455" y="11483"/>
                    <a:pt x="4455" y="11483"/>
                  </a:cubicBezTo>
                  <a:cubicBezTo>
                    <a:pt x="4448" y="11502"/>
                    <a:pt x="4448" y="11521"/>
                    <a:pt x="4455" y="11534"/>
                  </a:cubicBezTo>
                  <a:cubicBezTo>
                    <a:pt x="4461" y="11547"/>
                    <a:pt x="4474" y="11559"/>
                    <a:pt x="4487" y="11566"/>
                  </a:cubicBezTo>
                  <a:cubicBezTo>
                    <a:pt x="4756" y="11732"/>
                    <a:pt x="5050" y="11854"/>
                    <a:pt x="5357" y="11918"/>
                  </a:cubicBezTo>
                  <a:cubicBezTo>
                    <a:pt x="5472" y="11943"/>
                    <a:pt x="5588" y="11956"/>
                    <a:pt x="5709" y="11956"/>
                  </a:cubicBezTo>
                  <a:cubicBezTo>
                    <a:pt x="5908" y="11956"/>
                    <a:pt x="6106" y="11911"/>
                    <a:pt x="6285" y="11828"/>
                  </a:cubicBezTo>
                  <a:cubicBezTo>
                    <a:pt x="6304" y="11822"/>
                    <a:pt x="6317" y="11815"/>
                    <a:pt x="6324" y="11796"/>
                  </a:cubicBezTo>
                  <a:cubicBezTo>
                    <a:pt x="6330" y="11783"/>
                    <a:pt x="6330" y="11764"/>
                    <a:pt x="6324" y="11751"/>
                  </a:cubicBezTo>
                  <a:cubicBezTo>
                    <a:pt x="6317" y="11745"/>
                    <a:pt x="6317" y="11739"/>
                    <a:pt x="6311" y="11732"/>
                  </a:cubicBezTo>
                  <a:cubicBezTo>
                    <a:pt x="6311" y="11726"/>
                    <a:pt x="6311" y="11726"/>
                    <a:pt x="6311" y="11726"/>
                  </a:cubicBezTo>
                  <a:cubicBezTo>
                    <a:pt x="6279" y="11636"/>
                    <a:pt x="6260" y="11547"/>
                    <a:pt x="6247" y="11457"/>
                  </a:cubicBezTo>
                  <a:cubicBezTo>
                    <a:pt x="6240" y="11387"/>
                    <a:pt x="6240" y="11316"/>
                    <a:pt x="6247" y="11246"/>
                  </a:cubicBezTo>
                  <a:cubicBezTo>
                    <a:pt x="6253" y="11188"/>
                    <a:pt x="6272" y="11137"/>
                    <a:pt x="6292" y="11092"/>
                  </a:cubicBezTo>
                  <a:cubicBezTo>
                    <a:pt x="6311" y="11041"/>
                    <a:pt x="6343" y="10990"/>
                    <a:pt x="6375" y="10945"/>
                  </a:cubicBezTo>
                  <a:cubicBezTo>
                    <a:pt x="6420" y="10900"/>
                    <a:pt x="6464" y="10855"/>
                    <a:pt x="6516" y="10823"/>
                  </a:cubicBezTo>
                  <a:cubicBezTo>
                    <a:pt x="6605" y="10759"/>
                    <a:pt x="6701" y="10708"/>
                    <a:pt x="6810" y="10670"/>
                  </a:cubicBezTo>
                  <a:lnTo>
                    <a:pt x="6791" y="10670"/>
                  </a:lnTo>
                  <a:cubicBezTo>
                    <a:pt x="7040" y="10586"/>
                    <a:pt x="7290" y="10522"/>
                    <a:pt x="7553" y="10490"/>
                  </a:cubicBezTo>
                  <a:cubicBezTo>
                    <a:pt x="7642" y="10478"/>
                    <a:pt x="7732" y="10465"/>
                    <a:pt x="7821" y="10452"/>
                  </a:cubicBezTo>
                  <a:cubicBezTo>
                    <a:pt x="7962" y="10433"/>
                    <a:pt x="8129" y="10407"/>
                    <a:pt x="8289" y="10375"/>
                  </a:cubicBezTo>
                  <a:cubicBezTo>
                    <a:pt x="8442" y="10343"/>
                    <a:pt x="8596" y="10305"/>
                    <a:pt x="8749" y="10254"/>
                  </a:cubicBezTo>
                  <a:cubicBezTo>
                    <a:pt x="9236" y="10094"/>
                    <a:pt x="9697" y="9863"/>
                    <a:pt x="10113" y="9562"/>
                  </a:cubicBezTo>
                  <a:cubicBezTo>
                    <a:pt x="10247" y="9652"/>
                    <a:pt x="10401" y="9722"/>
                    <a:pt x="10554" y="9774"/>
                  </a:cubicBezTo>
                  <a:cubicBezTo>
                    <a:pt x="10746" y="9831"/>
                    <a:pt x="10945" y="9863"/>
                    <a:pt x="11143" y="9870"/>
                  </a:cubicBezTo>
                  <a:lnTo>
                    <a:pt x="11156" y="9870"/>
                  </a:lnTo>
                  <a:cubicBezTo>
                    <a:pt x="11348" y="9863"/>
                    <a:pt x="11540" y="9831"/>
                    <a:pt x="11719" y="9767"/>
                  </a:cubicBezTo>
                  <a:cubicBezTo>
                    <a:pt x="11911" y="9703"/>
                    <a:pt x="12090" y="9601"/>
                    <a:pt x="12244" y="9473"/>
                  </a:cubicBezTo>
                  <a:cubicBezTo>
                    <a:pt x="12513" y="9236"/>
                    <a:pt x="12705" y="8922"/>
                    <a:pt x="12788" y="8577"/>
                  </a:cubicBezTo>
                  <a:cubicBezTo>
                    <a:pt x="12833" y="8410"/>
                    <a:pt x="12846" y="8231"/>
                    <a:pt x="12833" y="8058"/>
                  </a:cubicBezTo>
                  <a:cubicBezTo>
                    <a:pt x="12814" y="7886"/>
                    <a:pt x="12762" y="7719"/>
                    <a:pt x="12673" y="7572"/>
                  </a:cubicBezTo>
                  <a:cubicBezTo>
                    <a:pt x="12602" y="7457"/>
                    <a:pt x="12506" y="7361"/>
                    <a:pt x="12398" y="7284"/>
                  </a:cubicBezTo>
                  <a:cubicBezTo>
                    <a:pt x="12282" y="7201"/>
                    <a:pt x="12161" y="7143"/>
                    <a:pt x="12026" y="7098"/>
                  </a:cubicBezTo>
                  <a:cubicBezTo>
                    <a:pt x="12116" y="6906"/>
                    <a:pt x="12193" y="6695"/>
                    <a:pt x="12270" y="6477"/>
                  </a:cubicBezTo>
                  <a:cubicBezTo>
                    <a:pt x="12276" y="6465"/>
                    <a:pt x="12289" y="6452"/>
                    <a:pt x="12289" y="6439"/>
                  </a:cubicBezTo>
                  <a:cubicBezTo>
                    <a:pt x="12327" y="6279"/>
                    <a:pt x="12353" y="6119"/>
                    <a:pt x="12366" y="5953"/>
                  </a:cubicBezTo>
                  <a:cubicBezTo>
                    <a:pt x="12372" y="5812"/>
                    <a:pt x="12372" y="5671"/>
                    <a:pt x="12366" y="5530"/>
                  </a:cubicBezTo>
                  <a:cubicBezTo>
                    <a:pt x="12353" y="5261"/>
                    <a:pt x="12321" y="4993"/>
                    <a:pt x="12263" y="4730"/>
                  </a:cubicBezTo>
                  <a:cubicBezTo>
                    <a:pt x="12212" y="4468"/>
                    <a:pt x="12135" y="4212"/>
                    <a:pt x="12046" y="3962"/>
                  </a:cubicBezTo>
                  <a:cubicBezTo>
                    <a:pt x="11950" y="3713"/>
                    <a:pt x="11841" y="3463"/>
                    <a:pt x="11713" y="3232"/>
                  </a:cubicBezTo>
                  <a:cubicBezTo>
                    <a:pt x="11463" y="2759"/>
                    <a:pt x="11143" y="2324"/>
                    <a:pt x="10772" y="1940"/>
                  </a:cubicBezTo>
                  <a:cubicBezTo>
                    <a:pt x="10586" y="1754"/>
                    <a:pt x="10388" y="1575"/>
                    <a:pt x="10177" y="1415"/>
                  </a:cubicBezTo>
                  <a:cubicBezTo>
                    <a:pt x="9965" y="1248"/>
                    <a:pt x="9735" y="1101"/>
                    <a:pt x="9492" y="967"/>
                  </a:cubicBezTo>
                  <a:cubicBezTo>
                    <a:pt x="9005" y="711"/>
                    <a:pt x="8487" y="512"/>
                    <a:pt x="7956" y="378"/>
                  </a:cubicBezTo>
                  <a:cubicBezTo>
                    <a:pt x="7418" y="244"/>
                    <a:pt x="6868" y="160"/>
                    <a:pt x="6311" y="128"/>
                  </a:cubicBezTo>
                  <a:cubicBezTo>
                    <a:pt x="6074" y="109"/>
                    <a:pt x="5831" y="103"/>
                    <a:pt x="5607" y="103"/>
                  </a:cubicBezTo>
                  <a:lnTo>
                    <a:pt x="5594" y="103"/>
                  </a:lnTo>
                  <a:cubicBezTo>
                    <a:pt x="5344" y="103"/>
                    <a:pt x="5101" y="122"/>
                    <a:pt x="4807" y="148"/>
                  </a:cubicBezTo>
                  <a:lnTo>
                    <a:pt x="4551" y="167"/>
                  </a:lnTo>
                  <a:cubicBezTo>
                    <a:pt x="4192" y="205"/>
                    <a:pt x="3828" y="237"/>
                    <a:pt x="3456" y="237"/>
                  </a:cubicBezTo>
                  <a:cubicBezTo>
                    <a:pt x="3367" y="237"/>
                    <a:pt x="3271" y="237"/>
                    <a:pt x="3187" y="231"/>
                  </a:cubicBezTo>
                  <a:cubicBezTo>
                    <a:pt x="2906" y="218"/>
                    <a:pt x="2624" y="167"/>
                    <a:pt x="2355" y="84"/>
                  </a:cubicBezTo>
                  <a:cubicBezTo>
                    <a:pt x="2291" y="64"/>
                    <a:pt x="2227" y="39"/>
                    <a:pt x="2157" y="13"/>
                  </a:cubicBezTo>
                  <a:cubicBezTo>
                    <a:pt x="2151" y="7"/>
                    <a:pt x="2144" y="7"/>
                    <a:pt x="2131" y="7"/>
                  </a:cubicBezTo>
                  <a:lnTo>
                    <a:pt x="21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7"/>
            <p:cNvSpPr/>
            <p:nvPr/>
          </p:nvSpPr>
          <p:spPr>
            <a:xfrm>
              <a:off x="7325737" y="2690104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D4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7260091" y="2470343"/>
              <a:ext cx="998324" cy="390883"/>
            </a:xfrm>
            <a:custGeom>
              <a:avLst/>
              <a:gdLst/>
              <a:ahLst/>
              <a:cxnLst/>
              <a:rect l="l" t="t" r="r" b="b"/>
              <a:pathLst>
                <a:path w="11284" h="4418" extrusionOk="0">
                  <a:moveTo>
                    <a:pt x="1331" y="1"/>
                  </a:moveTo>
                  <a:cubicBezTo>
                    <a:pt x="1306" y="1"/>
                    <a:pt x="1287" y="14"/>
                    <a:pt x="1274" y="39"/>
                  </a:cubicBezTo>
                  <a:cubicBezTo>
                    <a:pt x="1274" y="46"/>
                    <a:pt x="1267" y="59"/>
                    <a:pt x="1267" y="65"/>
                  </a:cubicBezTo>
                  <a:lnTo>
                    <a:pt x="1248" y="65"/>
                  </a:lnTo>
                  <a:cubicBezTo>
                    <a:pt x="1229" y="71"/>
                    <a:pt x="1216" y="78"/>
                    <a:pt x="1210" y="91"/>
                  </a:cubicBezTo>
                  <a:cubicBezTo>
                    <a:pt x="832" y="558"/>
                    <a:pt x="506" y="1063"/>
                    <a:pt x="237" y="1595"/>
                  </a:cubicBezTo>
                  <a:cubicBezTo>
                    <a:pt x="154" y="1748"/>
                    <a:pt x="77" y="1915"/>
                    <a:pt x="0" y="2075"/>
                  </a:cubicBezTo>
                  <a:cubicBezTo>
                    <a:pt x="19" y="2094"/>
                    <a:pt x="45" y="2113"/>
                    <a:pt x="64" y="2126"/>
                  </a:cubicBezTo>
                  <a:cubicBezTo>
                    <a:pt x="167" y="2203"/>
                    <a:pt x="275" y="2267"/>
                    <a:pt x="384" y="2324"/>
                  </a:cubicBezTo>
                  <a:cubicBezTo>
                    <a:pt x="499" y="2382"/>
                    <a:pt x="615" y="2439"/>
                    <a:pt x="736" y="2484"/>
                  </a:cubicBezTo>
                  <a:cubicBezTo>
                    <a:pt x="1037" y="2599"/>
                    <a:pt x="1351" y="2670"/>
                    <a:pt x="1677" y="2702"/>
                  </a:cubicBezTo>
                  <a:cubicBezTo>
                    <a:pt x="1799" y="2715"/>
                    <a:pt x="1927" y="2721"/>
                    <a:pt x="2048" y="2721"/>
                  </a:cubicBezTo>
                  <a:cubicBezTo>
                    <a:pt x="2266" y="2721"/>
                    <a:pt x="2477" y="2702"/>
                    <a:pt x="2688" y="2663"/>
                  </a:cubicBezTo>
                  <a:cubicBezTo>
                    <a:pt x="2829" y="2638"/>
                    <a:pt x="2970" y="2606"/>
                    <a:pt x="3111" y="2567"/>
                  </a:cubicBezTo>
                  <a:cubicBezTo>
                    <a:pt x="3239" y="2523"/>
                    <a:pt x="3367" y="2478"/>
                    <a:pt x="3488" y="2420"/>
                  </a:cubicBezTo>
                  <a:lnTo>
                    <a:pt x="3559" y="2382"/>
                  </a:lnTo>
                  <a:lnTo>
                    <a:pt x="3578" y="2375"/>
                  </a:lnTo>
                  <a:lnTo>
                    <a:pt x="3584" y="2375"/>
                  </a:lnTo>
                  <a:cubicBezTo>
                    <a:pt x="3591" y="2375"/>
                    <a:pt x="3597" y="2375"/>
                    <a:pt x="3604" y="2382"/>
                  </a:cubicBezTo>
                  <a:cubicBezTo>
                    <a:pt x="3610" y="2375"/>
                    <a:pt x="3616" y="2375"/>
                    <a:pt x="3623" y="2375"/>
                  </a:cubicBezTo>
                  <a:cubicBezTo>
                    <a:pt x="3629" y="2375"/>
                    <a:pt x="3636" y="2375"/>
                    <a:pt x="3642" y="2382"/>
                  </a:cubicBezTo>
                  <a:cubicBezTo>
                    <a:pt x="3642" y="2382"/>
                    <a:pt x="3642" y="2388"/>
                    <a:pt x="3642" y="2395"/>
                  </a:cubicBezTo>
                  <a:lnTo>
                    <a:pt x="3642" y="2407"/>
                  </a:lnTo>
                  <a:lnTo>
                    <a:pt x="3642" y="2446"/>
                  </a:lnTo>
                  <a:cubicBezTo>
                    <a:pt x="3636" y="2484"/>
                    <a:pt x="3636" y="2529"/>
                    <a:pt x="3642" y="2567"/>
                  </a:cubicBezTo>
                  <a:cubicBezTo>
                    <a:pt x="3642" y="2606"/>
                    <a:pt x="3648" y="2644"/>
                    <a:pt x="3655" y="2689"/>
                  </a:cubicBezTo>
                  <a:cubicBezTo>
                    <a:pt x="3674" y="2766"/>
                    <a:pt x="3700" y="2843"/>
                    <a:pt x="3738" y="2919"/>
                  </a:cubicBezTo>
                  <a:cubicBezTo>
                    <a:pt x="3757" y="2964"/>
                    <a:pt x="3783" y="3015"/>
                    <a:pt x="3815" y="3054"/>
                  </a:cubicBezTo>
                  <a:cubicBezTo>
                    <a:pt x="3840" y="3099"/>
                    <a:pt x="3872" y="3143"/>
                    <a:pt x="3911" y="3182"/>
                  </a:cubicBezTo>
                  <a:cubicBezTo>
                    <a:pt x="4013" y="3303"/>
                    <a:pt x="4135" y="3412"/>
                    <a:pt x="4269" y="3502"/>
                  </a:cubicBezTo>
                  <a:cubicBezTo>
                    <a:pt x="4455" y="3630"/>
                    <a:pt x="4660" y="3732"/>
                    <a:pt x="4871" y="3803"/>
                  </a:cubicBezTo>
                  <a:cubicBezTo>
                    <a:pt x="4980" y="3841"/>
                    <a:pt x="5088" y="3873"/>
                    <a:pt x="5204" y="3892"/>
                  </a:cubicBezTo>
                  <a:cubicBezTo>
                    <a:pt x="5344" y="3918"/>
                    <a:pt x="5479" y="3937"/>
                    <a:pt x="5620" y="3950"/>
                  </a:cubicBezTo>
                  <a:cubicBezTo>
                    <a:pt x="5696" y="3950"/>
                    <a:pt x="5767" y="3956"/>
                    <a:pt x="5837" y="3956"/>
                  </a:cubicBezTo>
                  <a:cubicBezTo>
                    <a:pt x="5908" y="3956"/>
                    <a:pt x="5991" y="3956"/>
                    <a:pt x="6061" y="3944"/>
                  </a:cubicBezTo>
                  <a:cubicBezTo>
                    <a:pt x="6208" y="3937"/>
                    <a:pt x="6356" y="3918"/>
                    <a:pt x="6503" y="3886"/>
                  </a:cubicBezTo>
                  <a:cubicBezTo>
                    <a:pt x="6657" y="3860"/>
                    <a:pt x="6810" y="3816"/>
                    <a:pt x="6957" y="3771"/>
                  </a:cubicBezTo>
                  <a:cubicBezTo>
                    <a:pt x="7111" y="3720"/>
                    <a:pt x="7252" y="3662"/>
                    <a:pt x="7399" y="3592"/>
                  </a:cubicBezTo>
                  <a:cubicBezTo>
                    <a:pt x="7521" y="3534"/>
                    <a:pt x="7636" y="3470"/>
                    <a:pt x="7738" y="3406"/>
                  </a:cubicBezTo>
                  <a:cubicBezTo>
                    <a:pt x="7841" y="3342"/>
                    <a:pt x="7943" y="3271"/>
                    <a:pt x="8039" y="3195"/>
                  </a:cubicBezTo>
                  <a:cubicBezTo>
                    <a:pt x="8084" y="3150"/>
                    <a:pt x="8129" y="3111"/>
                    <a:pt x="8173" y="3067"/>
                  </a:cubicBezTo>
                  <a:cubicBezTo>
                    <a:pt x="8212" y="3022"/>
                    <a:pt x="8250" y="2971"/>
                    <a:pt x="8295" y="2926"/>
                  </a:cubicBezTo>
                  <a:cubicBezTo>
                    <a:pt x="8295" y="2921"/>
                    <a:pt x="8298" y="2917"/>
                    <a:pt x="8302" y="2917"/>
                  </a:cubicBezTo>
                  <a:cubicBezTo>
                    <a:pt x="8304" y="2917"/>
                    <a:pt x="8306" y="2918"/>
                    <a:pt x="8308" y="2919"/>
                  </a:cubicBezTo>
                  <a:lnTo>
                    <a:pt x="8314" y="2919"/>
                  </a:lnTo>
                  <a:cubicBezTo>
                    <a:pt x="8317" y="2913"/>
                    <a:pt x="8324" y="2910"/>
                    <a:pt x="8330" y="2910"/>
                  </a:cubicBezTo>
                  <a:cubicBezTo>
                    <a:pt x="8337" y="2910"/>
                    <a:pt x="8343" y="2913"/>
                    <a:pt x="8346" y="2919"/>
                  </a:cubicBezTo>
                  <a:cubicBezTo>
                    <a:pt x="8346" y="2919"/>
                    <a:pt x="8346" y="2926"/>
                    <a:pt x="8346" y="2932"/>
                  </a:cubicBezTo>
                  <a:cubicBezTo>
                    <a:pt x="8340" y="2971"/>
                    <a:pt x="8333" y="3015"/>
                    <a:pt x="8327" y="3060"/>
                  </a:cubicBezTo>
                  <a:cubicBezTo>
                    <a:pt x="8327" y="3099"/>
                    <a:pt x="8327" y="3137"/>
                    <a:pt x="8327" y="3175"/>
                  </a:cubicBezTo>
                  <a:cubicBezTo>
                    <a:pt x="8333" y="3214"/>
                    <a:pt x="8333" y="3252"/>
                    <a:pt x="8340" y="3291"/>
                  </a:cubicBezTo>
                  <a:cubicBezTo>
                    <a:pt x="8353" y="3329"/>
                    <a:pt x="8365" y="3374"/>
                    <a:pt x="8378" y="3419"/>
                  </a:cubicBezTo>
                  <a:cubicBezTo>
                    <a:pt x="8391" y="3457"/>
                    <a:pt x="8404" y="3496"/>
                    <a:pt x="8423" y="3534"/>
                  </a:cubicBezTo>
                  <a:cubicBezTo>
                    <a:pt x="8449" y="3585"/>
                    <a:pt x="8481" y="3636"/>
                    <a:pt x="8513" y="3688"/>
                  </a:cubicBezTo>
                  <a:cubicBezTo>
                    <a:pt x="8545" y="3732"/>
                    <a:pt x="8577" y="3784"/>
                    <a:pt x="8615" y="3828"/>
                  </a:cubicBezTo>
                  <a:cubicBezTo>
                    <a:pt x="8666" y="3886"/>
                    <a:pt x="8717" y="3944"/>
                    <a:pt x="8781" y="3995"/>
                  </a:cubicBezTo>
                  <a:cubicBezTo>
                    <a:pt x="8833" y="4046"/>
                    <a:pt x="8897" y="4091"/>
                    <a:pt x="8954" y="4136"/>
                  </a:cubicBezTo>
                  <a:cubicBezTo>
                    <a:pt x="9076" y="4219"/>
                    <a:pt x="9210" y="4283"/>
                    <a:pt x="9351" y="4334"/>
                  </a:cubicBezTo>
                  <a:cubicBezTo>
                    <a:pt x="9415" y="4360"/>
                    <a:pt x="9485" y="4372"/>
                    <a:pt x="9562" y="4385"/>
                  </a:cubicBezTo>
                  <a:cubicBezTo>
                    <a:pt x="9633" y="4398"/>
                    <a:pt x="9703" y="4411"/>
                    <a:pt x="9780" y="4411"/>
                  </a:cubicBezTo>
                  <a:cubicBezTo>
                    <a:pt x="9831" y="4411"/>
                    <a:pt x="9882" y="4417"/>
                    <a:pt x="9933" y="4417"/>
                  </a:cubicBezTo>
                  <a:cubicBezTo>
                    <a:pt x="9985" y="4417"/>
                    <a:pt x="10042" y="4417"/>
                    <a:pt x="10094" y="4411"/>
                  </a:cubicBezTo>
                  <a:cubicBezTo>
                    <a:pt x="10196" y="4404"/>
                    <a:pt x="10298" y="4392"/>
                    <a:pt x="10394" y="4372"/>
                  </a:cubicBezTo>
                  <a:cubicBezTo>
                    <a:pt x="10522" y="4347"/>
                    <a:pt x="10650" y="4315"/>
                    <a:pt x="10772" y="4270"/>
                  </a:cubicBezTo>
                  <a:cubicBezTo>
                    <a:pt x="10894" y="4232"/>
                    <a:pt x="11015" y="4180"/>
                    <a:pt x="11137" y="4123"/>
                  </a:cubicBezTo>
                  <a:cubicBezTo>
                    <a:pt x="11188" y="4097"/>
                    <a:pt x="11233" y="4078"/>
                    <a:pt x="11284" y="4052"/>
                  </a:cubicBezTo>
                  <a:cubicBezTo>
                    <a:pt x="11271" y="4020"/>
                    <a:pt x="11265" y="3988"/>
                    <a:pt x="11252" y="3963"/>
                  </a:cubicBezTo>
                  <a:cubicBezTo>
                    <a:pt x="10970" y="3207"/>
                    <a:pt x="10535" y="2516"/>
                    <a:pt x="9978" y="1940"/>
                  </a:cubicBezTo>
                  <a:cubicBezTo>
                    <a:pt x="9793" y="1748"/>
                    <a:pt x="9594" y="1575"/>
                    <a:pt x="9383" y="1415"/>
                  </a:cubicBezTo>
                  <a:cubicBezTo>
                    <a:pt x="9165" y="1249"/>
                    <a:pt x="8941" y="1095"/>
                    <a:pt x="8698" y="967"/>
                  </a:cubicBezTo>
                  <a:cubicBezTo>
                    <a:pt x="8212" y="705"/>
                    <a:pt x="7693" y="513"/>
                    <a:pt x="7156" y="379"/>
                  </a:cubicBezTo>
                  <a:cubicBezTo>
                    <a:pt x="6618" y="244"/>
                    <a:pt x="6068" y="161"/>
                    <a:pt x="5517" y="123"/>
                  </a:cubicBezTo>
                  <a:cubicBezTo>
                    <a:pt x="5261" y="110"/>
                    <a:pt x="5024" y="103"/>
                    <a:pt x="4813" y="103"/>
                  </a:cubicBezTo>
                  <a:lnTo>
                    <a:pt x="4794" y="103"/>
                  </a:lnTo>
                  <a:cubicBezTo>
                    <a:pt x="4557" y="103"/>
                    <a:pt x="4308" y="123"/>
                    <a:pt x="4007" y="148"/>
                  </a:cubicBezTo>
                  <a:lnTo>
                    <a:pt x="3751" y="167"/>
                  </a:lnTo>
                  <a:cubicBezTo>
                    <a:pt x="3399" y="199"/>
                    <a:pt x="3034" y="238"/>
                    <a:pt x="2656" y="238"/>
                  </a:cubicBezTo>
                  <a:cubicBezTo>
                    <a:pt x="2560" y="238"/>
                    <a:pt x="2471" y="238"/>
                    <a:pt x="2387" y="225"/>
                  </a:cubicBezTo>
                  <a:cubicBezTo>
                    <a:pt x="2106" y="219"/>
                    <a:pt x="1824" y="167"/>
                    <a:pt x="1555" y="84"/>
                  </a:cubicBezTo>
                  <a:cubicBezTo>
                    <a:pt x="1498" y="65"/>
                    <a:pt x="1434" y="39"/>
                    <a:pt x="1363" y="14"/>
                  </a:cubicBezTo>
                  <a:cubicBezTo>
                    <a:pt x="1351" y="7"/>
                    <a:pt x="1344" y="7"/>
                    <a:pt x="1331" y="7"/>
                  </a:cubicBezTo>
                  <a:lnTo>
                    <a:pt x="1331" y="1"/>
                  </a:lnTo>
                  <a:close/>
                </a:path>
              </a:pathLst>
            </a:custGeom>
            <a:solidFill>
              <a:srgbClr val="944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7"/>
            <p:cNvSpPr/>
            <p:nvPr/>
          </p:nvSpPr>
          <p:spPr>
            <a:xfrm>
              <a:off x="8130908" y="3168553"/>
              <a:ext cx="85641" cy="111655"/>
            </a:xfrm>
            <a:custGeom>
              <a:avLst/>
              <a:gdLst/>
              <a:ahLst/>
              <a:cxnLst/>
              <a:rect l="l" t="t" r="r" b="b"/>
              <a:pathLst>
                <a:path w="968" h="1262" extrusionOk="0">
                  <a:moveTo>
                    <a:pt x="891" y="1"/>
                  </a:moveTo>
                  <a:cubicBezTo>
                    <a:pt x="878" y="1"/>
                    <a:pt x="859" y="7"/>
                    <a:pt x="846" y="20"/>
                  </a:cubicBezTo>
                  <a:lnTo>
                    <a:pt x="839" y="26"/>
                  </a:lnTo>
                  <a:cubicBezTo>
                    <a:pt x="827" y="39"/>
                    <a:pt x="814" y="58"/>
                    <a:pt x="814" y="77"/>
                  </a:cubicBezTo>
                  <a:cubicBezTo>
                    <a:pt x="820" y="154"/>
                    <a:pt x="814" y="237"/>
                    <a:pt x="801" y="314"/>
                  </a:cubicBezTo>
                  <a:cubicBezTo>
                    <a:pt x="750" y="551"/>
                    <a:pt x="647" y="769"/>
                    <a:pt x="487" y="954"/>
                  </a:cubicBezTo>
                  <a:lnTo>
                    <a:pt x="494" y="948"/>
                  </a:lnTo>
                  <a:lnTo>
                    <a:pt x="494" y="948"/>
                  </a:lnTo>
                  <a:cubicBezTo>
                    <a:pt x="443" y="1005"/>
                    <a:pt x="379" y="1063"/>
                    <a:pt x="315" y="1108"/>
                  </a:cubicBezTo>
                  <a:cubicBezTo>
                    <a:pt x="263" y="1140"/>
                    <a:pt x="212" y="1165"/>
                    <a:pt x="161" y="1185"/>
                  </a:cubicBezTo>
                  <a:cubicBezTo>
                    <a:pt x="116" y="1204"/>
                    <a:pt x="71" y="1210"/>
                    <a:pt x="26" y="1217"/>
                  </a:cubicBezTo>
                  <a:cubicBezTo>
                    <a:pt x="1" y="1229"/>
                    <a:pt x="7" y="1261"/>
                    <a:pt x="33" y="1261"/>
                  </a:cubicBezTo>
                  <a:cubicBezTo>
                    <a:pt x="161" y="1242"/>
                    <a:pt x="283" y="1197"/>
                    <a:pt x="385" y="1127"/>
                  </a:cubicBezTo>
                  <a:cubicBezTo>
                    <a:pt x="507" y="1050"/>
                    <a:pt x="609" y="954"/>
                    <a:pt x="699" y="845"/>
                  </a:cubicBezTo>
                  <a:cubicBezTo>
                    <a:pt x="788" y="730"/>
                    <a:pt x="859" y="602"/>
                    <a:pt x="910" y="461"/>
                  </a:cubicBezTo>
                  <a:cubicBezTo>
                    <a:pt x="935" y="397"/>
                    <a:pt x="955" y="327"/>
                    <a:pt x="961" y="257"/>
                  </a:cubicBezTo>
                  <a:cubicBezTo>
                    <a:pt x="967" y="225"/>
                    <a:pt x="967" y="193"/>
                    <a:pt x="967" y="161"/>
                  </a:cubicBezTo>
                  <a:cubicBezTo>
                    <a:pt x="967" y="129"/>
                    <a:pt x="967" y="90"/>
                    <a:pt x="961" y="58"/>
                  </a:cubicBezTo>
                  <a:cubicBezTo>
                    <a:pt x="961" y="45"/>
                    <a:pt x="955" y="33"/>
                    <a:pt x="948" y="26"/>
                  </a:cubicBezTo>
                  <a:cubicBezTo>
                    <a:pt x="935" y="13"/>
                    <a:pt x="916" y="1"/>
                    <a:pt x="891" y="1"/>
                  </a:cubicBezTo>
                  <a:close/>
                </a:path>
              </a:pathLst>
            </a:custGeom>
            <a:solidFill>
              <a:srgbClr val="6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7"/>
            <p:cNvSpPr/>
            <p:nvPr/>
          </p:nvSpPr>
          <p:spPr>
            <a:xfrm>
              <a:off x="8202304" y="3158910"/>
              <a:ext cx="105459" cy="41849"/>
            </a:xfrm>
            <a:custGeom>
              <a:avLst/>
              <a:gdLst/>
              <a:ahLst/>
              <a:cxnLst/>
              <a:rect l="l" t="t" r="r" b="b"/>
              <a:pathLst>
                <a:path w="1192" h="473" extrusionOk="0">
                  <a:moveTo>
                    <a:pt x="340" y="1"/>
                  </a:moveTo>
                  <a:lnTo>
                    <a:pt x="333" y="7"/>
                  </a:lnTo>
                  <a:cubicBezTo>
                    <a:pt x="282" y="14"/>
                    <a:pt x="224" y="20"/>
                    <a:pt x="173" y="39"/>
                  </a:cubicBezTo>
                  <a:cubicBezTo>
                    <a:pt x="148" y="46"/>
                    <a:pt x="122" y="58"/>
                    <a:pt x="96" y="71"/>
                  </a:cubicBezTo>
                  <a:cubicBezTo>
                    <a:pt x="84" y="78"/>
                    <a:pt x="71" y="84"/>
                    <a:pt x="64" y="90"/>
                  </a:cubicBezTo>
                  <a:cubicBezTo>
                    <a:pt x="52" y="97"/>
                    <a:pt x="39" y="110"/>
                    <a:pt x="20" y="122"/>
                  </a:cubicBezTo>
                  <a:cubicBezTo>
                    <a:pt x="0" y="142"/>
                    <a:pt x="0" y="167"/>
                    <a:pt x="7" y="186"/>
                  </a:cubicBezTo>
                  <a:cubicBezTo>
                    <a:pt x="13" y="199"/>
                    <a:pt x="20" y="206"/>
                    <a:pt x="26" y="212"/>
                  </a:cubicBezTo>
                  <a:cubicBezTo>
                    <a:pt x="35" y="216"/>
                    <a:pt x="47" y="221"/>
                    <a:pt x="58" y="221"/>
                  </a:cubicBezTo>
                  <a:cubicBezTo>
                    <a:pt x="63" y="221"/>
                    <a:pt x="67" y="220"/>
                    <a:pt x="71" y="218"/>
                  </a:cubicBezTo>
                  <a:lnTo>
                    <a:pt x="103" y="206"/>
                  </a:lnTo>
                  <a:lnTo>
                    <a:pt x="141" y="199"/>
                  </a:lnTo>
                  <a:cubicBezTo>
                    <a:pt x="167" y="193"/>
                    <a:pt x="192" y="180"/>
                    <a:pt x="218" y="174"/>
                  </a:cubicBezTo>
                  <a:cubicBezTo>
                    <a:pt x="276" y="161"/>
                    <a:pt x="333" y="148"/>
                    <a:pt x="391" y="148"/>
                  </a:cubicBezTo>
                  <a:cubicBezTo>
                    <a:pt x="413" y="146"/>
                    <a:pt x="436" y="145"/>
                    <a:pt x="459" y="145"/>
                  </a:cubicBezTo>
                  <a:cubicBezTo>
                    <a:pt x="522" y="145"/>
                    <a:pt x="586" y="151"/>
                    <a:pt x="647" y="161"/>
                  </a:cubicBezTo>
                  <a:cubicBezTo>
                    <a:pt x="730" y="180"/>
                    <a:pt x="813" y="206"/>
                    <a:pt x="890" y="244"/>
                  </a:cubicBezTo>
                  <a:cubicBezTo>
                    <a:pt x="935" y="263"/>
                    <a:pt x="973" y="289"/>
                    <a:pt x="1012" y="321"/>
                  </a:cubicBezTo>
                  <a:cubicBezTo>
                    <a:pt x="1044" y="346"/>
                    <a:pt x="1069" y="378"/>
                    <a:pt x="1095" y="410"/>
                  </a:cubicBezTo>
                  <a:cubicBezTo>
                    <a:pt x="1101" y="423"/>
                    <a:pt x="1114" y="436"/>
                    <a:pt x="1120" y="455"/>
                  </a:cubicBezTo>
                  <a:cubicBezTo>
                    <a:pt x="1127" y="467"/>
                    <a:pt x="1137" y="472"/>
                    <a:pt x="1147" y="472"/>
                  </a:cubicBezTo>
                  <a:cubicBezTo>
                    <a:pt x="1169" y="472"/>
                    <a:pt x="1191" y="449"/>
                    <a:pt x="1178" y="423"/>
                  </a:cubicBezTo>
                  <a:cubicBezTo>
                    <a:pt x="1152" y="378"/>
                    <a:pt x="1127" y="340"/>
                    <a:pt x="1095" y="302"/>
                  </a:cubicBezTo>
                  <a:cubicBezTo>
                    <a:pt x="986" y="174"/>
                    <a:pt x="839" y="84"/>
                    <a:pt x="679" y="39"/>
                  </a:cubicBezTo>
                  <a:cubicBezTo>
                    <a:pt x="621" y="20"/>
                    <a:pt x="570" y="14"/>
                    <a:pt x="512" y="7"/>
                  </a:cubicBezTo>
                  <a:cubicBezTo>
                    <a:pt x="480" y="1"/>
                    <a:pt x="448" y="1"/>
                    <a:pt x="416" y="1"/>
                  </a:cubicBezTo>
                  <a:close/>
                </a:path>
              </a:pathLst>
            </a:custGeom>
            <a:solidFill>
              <a:srgbClr val="6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7"/>
            <p:cNvSpPr/>
            <p:nvPr/>
          </p:nvSpPr>
          <p:spPr>
            <a:xfrm>
              <a:off x="6834282" y="3278965"/>
              <a:ext cx="1826249" cy="1307041"/>
            </a:xfrm>
            <a:custGeom>
              <a:avLst/>
              <a:gdLst/>
              <a:ahLst/>
              <a:cxnLst/>
              <a:rect l="l" t="t" r="r" b="b"/>
              <a:pathLst>
                <a:path w="20642" h="14773" extrusionOk="0">
                  <a:moveTo>
                    <a:pt x="14593" y="14491"/>
                  </a:moveTo>
                  <a:lnTo>
                    <a:pt x="14597" y="14501"/>
                  </a:lnTo>
                  <a:lnTo>
                    <a:pt x="14597" y="14501"/>
                  </a:lnTo>
                  <a:cubicBezTo>
                    <a:pt x="14595" y="14498"/>
                    <a:pt x="14594" y="14494"/>
                    <a:pt x="14593" y="14491"/>
                  </a:cubicBezTo>
                  <a:close/>
                  <a:moveTo>
                    <a:pt x="18728" y="1"/>
                  </a:moveTo>
                  <a:lnTo>
                    <a:pt x="18740" y="13"/>
                  </a:lnTo>
                  <a:cubicBezTo>
                    <a:pt x="18721" y="13"/>
                    <a:pt x="18702" y="20"/>
                    <a:pt x="18689" y="39"/>
                  </a:cubicBezTo>
                  <a:cubicBezTo>
                    <a:pt x="18683" y="45"/>
                    <a:pt x="18676" y="45"/>
                    <a:pt x="18670" y="52"/>
                  </a:cubicBezTo>
                  <a:cubicBezTo>
                    <a:pt x="18523" y="225"/>
                    <a:pt x="18363" y="397"/>
                    <a:pt x="18196" y="564"/>
                  </a:cubicBezTo>
                  <a:lnTo>
                    <a:pt x="18190" y="570"/>
                  </a:lnTo>
                  <a:cubicBezTo>
                    <a:pt x="17844" y="916"/>
                    <a:pt x="17473" y="1236"/>
                    <a:pt x="17089" y="1537"/>
                  </a:cubicBezTo>
                  <a:cubicBezTo>
                    <a:pt x="16903" y="1677"/>
                    <a:pt x="16705" y="1825"/>
                    <a:pt x="16494" y="1972"/>
                  </a:cubicBezTo>
                  <a:cubicBezTo>
                    <a:pt x="16302" y="2113"/>
                    <a:pt x="16097" y="2241"/>
                    <a:pt x="15899" y="2362"/>
                  </a:cubicBezTo>
                  <a:lnTo>
                    <a:pt x="15822" y="2401"/>
                  </a:lnTo>
                  <a:lnTo>
                    <a:pt x="15815" y="2407"/>
                  </a:lnTo>
                  <a:cubicBezTo>
                    <a:pt x="15278" y="2721"/>
                    <a:pt x="14702" y="2958"/>
                    <a:pt x="14100" y="3124"/>
                  </a:cubicBezTo>
                  <a:cubicBezTo>
                    <a:pt x="13914" y="3175"/>
                    <a:pt x="13722" y="3214"/>
                    <a:pt x="13530" y="3246"/>
                  </a:cubicBezTo>
                  <a:cubicBezTo>
                    <a:pt x="13415" y="3271"/>
                    <a:pt x="13319" y="3284"/>
                    <a:pt x="13230" y="3290"/>
                  </a:cubicBezTo>
                  <a:cubicBezTo>
                    <a:pt x="13134" y="3303"/>
                    <a:pt x="13031" y="3310"/>
                    <a:pt x="12910" y="3310"/>
                  </a:cubicBezTo>
                  <a:cubicBezTo>
                    <a:pt x="12590" y="3303"/>
                    <a:pt x="12270" y="3271"/>
                    <a:pt x="11950" y="3226"/>
                  </a:cubicBezTo>
                  <a:lnTo>
                    <a:pt x="11911" y="3220"/>
                  </a:lnTo>
                  <a:lnTo>
                    <a:pt x="11694" y="3194"/>
                  </a:lnTo>
                  <a:cubicBezTo>
                    <a:pt x="11470" y="3169"/>
                    <a:pt x="11239" y="3156"/>
                    <a:pt x="11015" y="3156"/>
                  </a:cubicBezTo>
                  <a:cubicBezTo>
                    <a:pt x="10988" y="3155"/>
                    <a:pt x="10961" y="3154"/>
                    <a:pt x="10934" y="3154"/>
                  </a:cubicBezTo>
                  <a:cubicBezTo>
                    <a:pt x="10809" y="3154"/>
                    <a:pt x="10687" y="3166"/>
                    <a:pt x="10561" y="3182"/>
                  </a:cubicBezTo>
                  <a:cubicBezTo>
                    <a:pt x="10561" y="3175"/>
                    <a:pt x="10554" y="3169"/>
                    <a:pt x="10548" y="3162"/>
                  </a:cubicBezTo>
                  <a:cubicBezTo>
                    <a:pt x="10535" y="3150"/>
                    <a:pt x="10516" y="3150"/>
                    <a:pt x="10503" y="3150"/>
                  </a:cubicBezTo>
                  <a:cubicBezTo>
                    <a:pt x="10362" y="3143"/>
                    <a:pt x="10221" y="3137"/>
                    <a:pt x="10087" y="3130"/>
                  </a:cubicBezTo>
                  <a:cubicBezTo>
                    <a:pt x="9652" y="3105"/>
                    <a:pt x="9223" y="3060"/>
                    <a:pt x="8794" y="2990"/>
                  </a:cubicBezTo>
                  <a:cubicBezTo>
                    <a:pt x="8353" y="2919"/>
                    <a:pt x="7924" y="2810"/>
                    <a:pt x="7501" y="2670"/>
                  </a:cubicBezTo>
                  <a:lnTo>
                    <a:pt x="7501" y="2670"/>
                  </a:lnTo>
                  <a:lnTo>
                    <a:pt x="7514" y="2676"/>
                  </a:lnTo>
                  <a:cubicBezTo>
                    <a:pt x="7476" y="2663"/>
                    <a:pt x="7437" y="2644"/>
                    <a:pt x="7392" y="2631"/>
                  </a:cubicBezTo>
                  <a:lnTo>
                    <a:pt x="7303" y="2599"/>
                  </a:lnTo>
                  <a:cubicBezTo>
                    <a:pt x="7290" y="2593"/>
                    <a:pt x="7284" y="2593"/>
                    <a:pt x="7271" y="2593"/>
                  </a:cubicBezTo>
                  <a:lnTo>
                    <a:pt x="7252" y="2593"/>
                  </a:lnTo>
                  <a:cubicBezTo>
                    <a:pt x="7252" y="2593"/>
                    <a:pt x="7245" y="2593"/>
                    <a:pt x="7239" y="2599"/>
                  </a:cubicBezTo>
                  <a:lnTo>
                    <a:pt x="7194" y="2599"/>
                  </a:lnTo>
                  <a:cubicBezTo>
                    <a:pt x="6983" y="2599"/>
                    <a:pt x="6772" y="2638"/>
                    <a:pt x="6573" y="2708"/>
                  </a:cubicBezTo>
                  <a:cubicBezTo>
                    <a:pt x="6349" y="2785"/>
                    <a:pt x="6138" y="2887"/>
                    <a:pt x="5933" y="3002"/>
                  </a:cubicBezTo>
                  <a:cubicBezTo>
                    <a:pt x="5844" y="3054"/>
                    <a:pt x="5748" y="3111"/>
                    <a:pt x="5645" y="3182"/>
                  </a:cubicBezTo>
                  <a:cubicBezTo>
                    <a:pt x="5600" y="3207"/>
                    <a:pt x="5562" y="3233"/>
                    <a:pt x="5524" y="3265"/>
                  </a:cubicBezTo>
                  <a:cubicBezTo>
                    <a:pt x="5434" y="3329"/>
                    <a:pt x="5344" y="3406"/>
                    <a:pt x="5274" y="3470"/>
                  </a:cubicBezTo>
                  <a:cubicBezTo>
                    <a:pt x="5172" y="3553"/>
                    <a:pt x="5076" y="3642"/>
                    <a:pt x="4973" y="3732"/>
                  </a:cubicBezTo>
                  <a:lnTo>
                    <a:pt x="4954" y="3751"/>
                  </a:lnTo>
                  <a:lnTo>
                    <a:pt x="4935" y="3770"/>
                  </a:lnTo>
                  <a:lnTo>
                    <a:pt x="4826" y="3873"/>
                  </a:lnTo>
                  <a:cubicBezTo>
                    <a:pt x="4666" y="4014"/>
                    <a:pt x="4500" y="4167"/>
                    <a:pt x="4314" y="4314"/>
                  </a:cubicBezTo>
                  <a:cubicBezTo>
                    <a:pt x="4167" y="4436"/>
                    <a:pt x="4032" y="4538"/>
                    <a:pt x="3904" y="4628"/>
                  </a:cubicBezTo>
                  <a:cubicBezTo>
                    <a:pt x="3763" y="4724"/>
                    <a:pt x="3623" y="4807"/>
                    <a:pt x="3475" y="4878"/>
                  </a:cubicBezTo>
                  <a:cubicBezTo>
                    <a:pt x="3367" y="4922"/>
                    <a:pt x="3258" y="4961"/>
                    <a:pt x="3149" y="4980"/>
                  </a:cubicBezTo>
                  <a:lnTo>
                    <a:pt x="3136" y="4980"/>
                  </a:lnTo>
                  <a:cubicBezTo>
                    <a:pt x="3091" y="4986"/>
                    <a:pt x="3040" y="4993"/>
                    <a:pt x="2989" y="4993"/>
                  </a:cubicBezTo>
                  <a:lnTo>
                    <a:pt x="2938" y="4993"/>
                  </a:lnTo>
                  <a:cubicBezTo>
                    <a:pt x="2880" y="4986"/>
                    <a:pt x="2829" y="4974"/>
                    <a:pt x="2771" y="4954"/>
                  </a:cubicBezTo>
                  <a:cubicBezTo>
                    <a:pt x="2720" y="4935"/>
                    <a:pt x="2669" y="4910"/>
                    <a:pt x="2624" y="4878"/>
                  </a:cubicBezTo>
                  <a:cubicBezTo>
                    <a:pt x="2579" y="4839"/>
                    <a:pt x="2535" y="4794"/>
                    <a:pt x="2496" y="4750"/>
                  </a:cubicBezTo>
                  <a:cubicBezTo>
                    <a:pt x="2432" y="4666"/>
                    <a:pt x="2375" y="4577"/>
                    <a:pt x="2336" y="4487"/>
                  </a:cubicBezTo>
                  <a:cubicBezTo>
                    <a:pt x="2304" y="4423"/>
                    <a:pt x="2279" y="4359"/>
                    <a:pt x="2253" y="4289"/>
                  </a:cubicBezTo>
                  <a:cubicBezTo>
                    <a:pt x="2247" y="4270"/>
                    <a:pt x="2227" y="4250"/>
                    <a:pt x="2208" y="4250"/>
                  </a:cubicBezTo>
                  <a:cubicBezTo>
                    <a:pt x="2202" y="4231"/>
                    <a:pt x="2189" y="4225"/>
                    <a:pt x="2176" y="4218"/>
                  </a:cubicBezTo>
                  <a:lnTo>
                    <a:pt x="2157" y="4218"/>
                  </a:lnTo>
                  <a:cubicBezTo>
                    <a:pt x="2151" y="4218"/>
                    <a:pt x="2138" y="4225"/>
                    <a:pt x="2125" y="4231"/>
                  </a:cubicBezTo>
                  <a:lnTo>
                    <a:pt x="1895" y="4334"/>
                  </a:lnTo>
                  <a:cubicBezTo>
                    <a:pt x="1639" y="4455"/>
                    <a:pt x="1325" y="4596"/>
                    <a:pt x="1037" y="4750"/>
                  </a:cubicBezTo>
                  <a:cubicBezTo>
                    <a:pt x="679" y="4942"/>
                    <a:pt x="339" y="5178"/>
                    <a:pt x="38" y="5454"/>
                  </a:cubicBezTo>
                  <a:cubicBezTo>
                    <a:pt x="38" y="5460"/>
                    <a:pt x="38" y="5460"/>
                    <a:pt x="32" y="5466"/>
                  </a:cubicBezTo>
                  <a:cubicBezTo>
                    <a:pt x="13" y="5479"/>
                    <a:pt x="0" y="5505"/>
                    <a:pt x="6" y="5524"/>
                  </a:cubicBezTo>
                  <a:cubicBezTo>
                    <a:pt x="64" y="5819"/>
                    <a:pt x="166" y="6100"/>
                    <a:pt x="307" y="6363"/>
                  </a:cubicBezTo>
                  <a:cubicBezTo>
                    <a:pt x="461" y="6670"/>
                    <a:pt x="653" y="6951"/>
                    <a:pt x="864" y="7220"/>
                  </a:cubicBezTo>
                  <a:cubicBezTo>
                    <a:pt x="1088" y="7495"/>
                    <a:pt x="1338" y="7739"/>
                    <a:pt x="1619" y="7956"/>
                  </a:cubicBezTo>
                  <a:cubicBezTo>
                    <a:pt x="1882" y="8167"/>
                    <a:pt x="2176" y="8334"/>
                    <a:pt x="2490" y="8449"/>
                  </a:cubicBezTo>
                  <a:cubicBezTo>
                    <a:pt x="2611" y="8494"/>
                    <a:pt x="2733" y="8526"/>
                    <a:pt x="2861" y="8551"/>
                  </a:cubicBezTo>
                  <a:cubicBezTo>
                    <a:pt x="2976" y="8571"/>
                    <a:pt x="3085" y="8577"/>
                    <a:pt x="3200" y="8577"/>
                  </a:cubicBezTo>
                  <a:lnTo>
                    <a:pt x="3245" y="8577"/>
                  </a:lnTo>
                  <a:cubicBezTo>
                    <a:pt x="3373" y="8577"/>
                    <a:pt x="3495" y="8558"/>
                    <a:pt x="3616" y="8532"/>
                  </a:cubicBezTo>
                  <a:cubicBezTo>
                    <a:pt x="3680" y="8513"/>
                    <a:pt x="3744" y="8494"/>
                    <a:pt x="3802" y="8475"/>
                  </a:cubicBezTo>
                  <a:lnTo>
                    <a:pt x="3802" y="8475"/>
                  </a:lnTo>
                  <a:cubicBezTo>
                    <a:pt x="3661" y="8750"/>
                    <a:pt x="3533" y="9031"/>
                    <a:pt x="3424" y="9320"/>
                  </a:cubicBezTo>
                  <a:cubicBezTo>
                    <a:pt x="3277" y="9710"/>
                    <a:pt x="3149" y="10113"/>
                    <a:pt x="3047" y="10516"/>
                  </a:cubicBezTo>
                  <a:cubicBezTo>
                    <a:pt x="2944" y="10932"/>
                    <a:pt x="2861" y="11355"/>
                    <a:pt x="2803" y="11784"/>
                  </a:cubicBezTo>
                  <a:cubicBezTo>
                    <a:pt x="2739" y="12200"/>
                    <a:pt x="2707" y="12622"/>
                    <a:pt x="2688" y="13044"/>
                  </a:cubicBezTo>
                  <a:cubicBezTo>
                    <a:pt x="2675" y="13448"/>
                    <a:pt x="2688" y="13851"/>
                    <a:pt x="2727" y="14254"/>
                  </a:cubicBezTo>
                  <a:cubicBezTo>
                    <a:pt x="2727" y="14261"/>
                    <a:pt x="2733" y="14273"/>
                    <a:pt x="2733" y="14280"/>
                  </a:cubicBezTo>
                  <a:cubicBezTo>
                    <a:pt x="2733" y="14293"/>
                    <a:pt x="2739" y="14305"/>
                    <a:pt x="2746" y="14318"/>
                  </a:cubicBezTo>
                  <a:cubicBezTo>
                    <a:pt x="2752" y="14331"/>
                    <a:pt x="2771" y="14344"/>
                    <a:pt x="2784" y="14344"/>
                  </a:cubicBezTo>
                  <a:cubicBezTo>
                    <a:pt x="4026" y="14446"/>
                    <a:pt x="5460" y="14561"/>
                    <a:pt x="6868" y="14645"/>
                  </a:cubicBezTo>
                  <a:lnTo>
                    <a:pt x="6874" y="14645"/>
                  </a:lnTo>
                  <a:lnTo>
                    <a:pt x="7437" y="14670"/>
                  </a:lnTo>
                  <a:cubicBezTo>
                    <a:pt x="8263" y="14715"/>
                    <a:pt x="9025" y="14747"/>
                    <a:pt x="9767" y="14760"/>
                  </a:cubicBezTo>
                  <a:cubicBezTo>
                    <a:pt x="10183" y="14766"/>
                    <a:pt x="10580" y="14773"/>
                    <a:pt x="10938" y="14773"/>
                  </a:cubicBezTo>
                  <a:lnTo>
                    <a:pt x="11527" y="14773"/>
                  </a:lnTo>
                  <a:lnTo>
                    <a:pt x="11834" y="14766"/>
                  </a:lnTo>
                  <a:lnTo>
                    <a:pt x="13306" y="14766"/>
                  </a:lnTo>
                  <a:cubicBezTo>
                    <a:pt x="13351" y="14767"/>
                    <a:pt x="13395" y="14767"/>
                    <a:pt x="13439" y="14767"/>
                  </a:cubicBezTo>
                  <a:cubicBezTo>
                    <a:pt x="13836" y="14767"/>
                    <a:pt x="14234" y="14741"/>
                    <a:pt x="14631" y="14689"/>
                  </a:cubicBezTo>
                  <a:cubicBezTo>
                    <a:pt x="14663" y="14683"/>
                    <a:pt x="14689" y="14657"/>
                    <a:pt x="14682" y="14625"/>
                  </a:cubicBezTo>
                  <a:lnTo>
                    <a:pt x="14702" y="14625"/>
                  </a:lnTo>
                  <a:cubicBezTo>
                    <a:pt x="14721" y="14619"/>
                    <a:pt x="14734" y="14606"/>
                    <a:pt x="14740" y="14593"/>
                  </a:cubicBezTo>
                  <a:cubicBezTo>
                    <a:pt x="14753" y="14581"/>
                    <a:pt x="14753" y="14561"/>
                    <a:pt x="14746" y="14549"/>
                  </a:cubicBezTo>
                  <a:cubicBezTo>
                    <a:pt x="14407" y="13685"/>
                    <a:pt x="14138" y="12788"/>
                    <a:pt x="13940" y="11886"/>
                  </a:cubicBezTo>
                  <a:cubicBezTo>
                    <a:pt x="13806" y="11265"/>
                    <a:pt x="13684" y="10606"/>
                    <a:pt x="13594" y="9921"/>
                  </a:cubicBezTo>
                  <a:cubicBezTo>
                    <a:pt x="13473" y="9006"/>
                    <a:pt x="13396" y="8078"/>
                    <a:pt x="13364" y="7150"/>
                  </a:cubicBezTo>
                  <a:cubicBezTo>
                    <a:pt x="13460" y="7143"/>
                    <a:pt x="13556" y="7124"/>
                    <a:pt x="13646" y="7105"/>
                  </a:cubicBezTo>
                  <a:cubicBezTo>
                    <a:pt x="13742" y="7086"/>
                    <a:pt x="13844" y="7060"/>
                    <a:pt x="13959" y="7022"/>
                  </a:cubicBezTo>
                  <a:cubicBezTo>
                    <a:pt x="14158" y="6971"/>
                    <a:pt x="14356" y="6913"/>
                    <a:pt x="14554" y="6843"/>
                  </a:cubicBezTo>
                  <a:cubicBezTo>
                    <a:pt x="14939" y="6708"/>
                    <a:pt x="15323" y="6548"/>
                    <a:pt x="15687" y="6356"/>
                  </a:cubicBezTo>
                  <a:cubicBezTo>
                    <a:pt x="16436" y="5979"/>
                    <a:pt x="17134" y="5505"/>
                    <a:pt x="17767" y="4961"/>
                  </a:cubicBezTo>
                  <a:cubicBezTo>
                    <a:pt x="18407" y="4410"/>
                    <a:pt x="18990" y="3802"/>
                    <a:pt x="19502" y="3137"/>
                  </a:cubicBezTo>
                  <a:cubicBezTo>
                    <a:pt x="19931" y="2574"/>
                    <a:pt x="20308" y="1972"/>
                    <a:pt x="20635" y="1345"/>
                  </a:cubicBezTo>
                  <a:cubicBezTo>
                    <a:pt x="20641" y="1319"/>
                    <a:pt x="20635" y="1287"/>
                    <a:pt x="20609" y="1268"/>
                  </a:cubicBezTo>
                  <a:cubicBezTo>
                    <a:pt x="20609" y="1261"/>
                    <a:pt x="20603" y="1255"/>
                    <a:pt x="20596" y="1249"/>
                  </a:cubicBezTo>
                  <a:cubicBezTo>
                    <a:pt x="20334" y="980"/>
                    <a:pt x="20046" y="743"/>
                    <a:pt x="19739" y="545"/>
                  </a:cubicBezTo>
                  <a:cubicBezTo>
                    <a:pt x="19425" y="340"/>
                    <a:pt x="19099" y="161"/>
                    <a:pt x="18753" y="7"/>
                  </a:cubicBezTo>
                  <a:cubicBezTo>
                    <a:pt x="18747" y="1"/>
                    <a:pt x="18740" y="1"/>
                    <a:pt x="187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7"/>
            <p:cNvSpPr/>
            <p:nvPr/>
          </p:nvSpPr>
          <p:spPr>
            <a:xfrm>
              <a:off x="6834813" y="3744409"/>
              <a:ext cx="456518" cy="294533"/>
            </a:xfrm>
            <a:custGeom>
              <a:avLst/>
              <a:gdLst/>
              <a:ahLst/>
              <a:cxnLst/>
              <a:rect l="l" t="t" r="r" b="b"/>
              <a:pathLst>
                <a:path w="5160" h="3329" extrusionOk="0">
                  <a:moveTo>
                    <a:pt x="276" y="1"/>
                  </a:moveTo>
                  <a:cubicBezTo>
                    <a:pt x="199" y="65"/>
                    <a:pt x="122" y="129"/>
                    <a:pt x="52" y="199"/>
                  </a:cubicBezTo>
                  <a:lnTo>
                    <a:pt x="39" y="205"/>
                  </a:lnTo>
                  <a:cubicBezTo>
                    <a:pt x="39" y="205"/>
                    <a:pt x="32" y="212"/>
                    <a:pt x="32" y="218"/>
                  </a:cubicBezTo>
                  <a:cubicBezTo>
                    <a:pt x="13" y="225"/>
                    <a:pt x="0" y="250"/>
                    <a:pt x="7" y="276"/>
                  </a:cubicBezTo>
                  <a:cubicBezTo>
                    <a:pt x="64" y="570"/>
                    <a:pt x="167" y="852"/>
                    <a:pt x="308" y="1114"/>
                  </a:cubicBezTo>
                  <a:cubicBezTo>
                    <a:pt x="461" y="1415"/>
                    <a:pt x="647" y="1703"/>
                    <a:pt x="865" y="1972"/>
                  </a:cubicBezTo>
                  <a:cubicBezTo>
                    <a:pt x="1089" y="2241"/>
                    <a:pt x="1338" y="2490"/>
                    <a:pt x="1620" y="2708"/>
                  </a:cubicBezTo>
                  <a:cubicBezTo>
                    <a:pt x="1882" y="2919"/>
                    <a:pt x="2177" y="3086"/>
                    <a:pt x="2490" y="3201"/>
                  </a:cubicBezTo>
                  <a:cubicBezTo>
                    <a:pt x="2612" y="3246"/>
                    <a:pt x="2733" y="3278"/>
                    <a:pt x="2861" y="3303"/>
                  </a:cubicBezTo>
                  <a:cubicBezTo>
                    <a:pt x="2977" y="3322"/>
                    <a:pt x="3085" y="3329"/>
                    <a:pt x="3201" y="3329"/>
                  </a:cubicBezTo>
                  <a:lnTo>
                    <a:pt x="3245" y="3329"/>
                  </a:lnTo>
                  <a:cubicBezTo>
                    <a:pt x="3373" y="3329"/>
                    <a:pt x="3495" y="3310"/>
                    <a:pt x="3617" y="3284"/>
                  </a:cubicBezTo>
                  <a:cubicBezTo>
                    <a:pt x="3661" y="3271"/>
                    <a:pt x="3713" y="3258"/>
                    <a:pt x="3757" y="3239"/>
                  </a:cubicBezTo>
                  <a:cubicBezTo>
                    <a:pt x="3802" y="3150"/>
                    <a:pt x="3847" y="3066"/>
                    <a:pt x="3886" y="2977"/>
                  </a:cubicBezTo>
                  <a:cubicBezTo>
                    <a:pt x="4110" y="2529"/>
                    <a:pt x="4346" y="2094"/>
                    <a:pt x="4602" y="1671"/>
                  </a:cubicBezTo>
                  <a:cubicBezTo>
                    <a:pt x="4782" y="1370"/>
                    <a:pt x="4967" y="1070"/>
                    <a:pt x="5159" y="775"/>
                  </a:cubicBezTo>
                  <a:lnTo>
                    <a:pt x="5159" y="775"/>
                  </a:lnTo>
                  <a:cubicBezTo>
                    <a:pt x="4910" y="1082"/>
                    <a:pt x="4634" y="1364"/>
                    <a:pt x="4334" y="1626"/>
                  </a:cubicBezTo>
                  <a:cubicBezTo>
                    <a:pt x="4186" y="1754"/>
                    <a:pt x="4026" y="1876"/>
                    <a:pt x="3854" y="1978"/>
                  </a:cubicBezTo>
                  <a:cubicBezTo>
                    <a:pt x="3693" y="2074"/>
                    <a:pt x="3521" y="2158"/>
                    <a:pt x="3348" y="2222"/>
                  </a:cubicBezTo>
                  <a:cubicBezTo>
                    <a:pt x="3162" y="2284"/>
                    <a:pt x="2969" y="2314"/>
                    <a:pt x="2775" y="2314"/>
                  </a:cubicBezTo>
                  <a:cubicBezTo>
                    <a:pt x="2608" y="2314"/>
                    <a:pt x="2442" y="2292"/>
                    <a:pt x="2279" y="2247"/>
                  </a:cubicBezTo>
                  <a:cubicBezTo>
                    <a:pt x="2119" y="2196"/>
                    <a:pt x="1972" y="2132"/>
                    <a:pt x="1825" y="2042"/>
                  </a:cubicBezTo>
                  <a:cubicBezTo>
                    <a:pt x="1684" y="1953"/>
                    <a:pt x="1556" y="1850"/>
                    <a:pt x="1434" y="1735"/>
                  </a:cubicBezTo>
                  <a:cubicBezTo>
                    <a:pt x="1191" y="1492"/>
                    <a:pt x="973" y="1217"/>
                    <a:pt x="794" y="922"/>
                  </a:cubicBezTo>
                  <a:cubicBezTo>
                    <a:pt x="705" y="775"/>
                    <a:pt x="615" y="628"/>
                    <a:pt x="532" y="474"/>
                  </a:cubicBezTo>
                  <a:cubicBezTo>
                    <a:pt x="487" y="398"/>
                    <a:pt x="449" y="327"/>
                    <a:pt x="404" y="250"/>
                  </a:cubicBezTo>
                  <a:lnTo>
                    <a:pt x="346" y="135"/>
                  </a:lnTo>
                  <a:lnTo>
                    <a:pt x="301" y="65"/>
                  </a:lnTo>
                  <a:cubicBezTo>
                    <a:pt x="301" y="65"/>
                    <a:pt x="301" y="65"/>
                    <a:pt x="301" y="58"/>
                  </a:cubicBezTo>
                  <a:lnTo>
                    <a:pt x="301" y="52"/>
                  </a:lnTo>
                  <a:lnTo>
                    <a:pt x="289" y="26"/>
                  </a:lnTo>
                  <a:cubicBezTo>
                    <a:pt x="282" y="20"/>
                    <a:pt x="282" y="20"/>
                    <a:pt x="289" y="13"/>
                  </a:cubicBezTo>
                  <a:lnTo>
                    <a:pt x="276" y="1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7"/>
            <p:cNvSpPr/>
            <p:nvPr/>
          </p:nvSpPr>
          <p:spPr>
            <a:xfrm>
              <a:off x="7910705" y="3361065"/>
              <a:ext cx="750955" cy="1225467"/>
            </a:xfrm>
            <a:custGeom>
              <a:avLst/>
              <a:gdLst/>
              <a:ahLst/>
              <a:cxnLst/>
              <a:rect l="l" t="t" r="r" b="b"/>
              <a:pathLst>
                <a:path w="8488" h="13851" extrusionOk="0">
                  <a:moveTo>
                    <a:pt x="8097" y="1"/>
                  </a:moveTo>
                  <a:cubicBezTo>
                    <a:pt x="7937" y="314"/>
                    <a:pt x="7764" y="615"/>
                    <a:pt x="7578" y="910"/>
                  </a:cubicBezTo>
                  <a:cubicBezTo>
                    <a:pt x="7162" y="1550"/>
                    <a:pt x="6689" y="2145"/>
                    <a:pt x="6144" y="2682"/>
                  </a:cubicBezTo>
                  <a:cubicBezTo>
                    <a:pt x="5876" y="2951"/>
                    <a:pt x="5594" y="3207"/>
                    <a:pt x="5293" y="3444"/>
                  </a:cubicBezTo>
                  <a:cubicBezTo>
                    <a:pt x="4698" y="3918"/>
                    <a:pt x="4052" y="4327"/>
                    <a:pt x="3367" y="4667"/>
                  </a:cubicBezTo>
                  <a:cubicBezTo>
                    <a:pt x="3015" y="4846"/>
                    <a:pt x="2656" y="4999"/>
                    <a:pt x="2291" y="5140"/>
                  </a:cubicBezTo>
                  <a:cubicBezTo>
                    <a:pt x="2112" y="5204"/>
                    <a:pt x="1927" y="5268"/>
                    <a:pt x="1747" y="5326"/>
                  </a:cubicBezTo>
                  <a:cubicBezTo>
                    <a:pt x="1645" y="5358"/>
                    <a:pt x="1549" y="5390"/>
                    <a:pt x="1447" y="5422"/>
                  </a:cubicBezTo>
                  <a:cubicBezTo>
                    <a:pt x="1402" y="5435"/>
                    <a:pt x="1357" y="5447"/>
                    <a:pt x="1312" y="5460"/>
                  </a:cubicBezTo>
                  <a:cubicBezTo>
                    <a:pt x="1267" y="5473"/>
                    <a:pt x="1223" y="5486"/>
                    <a:pt x="1184" y="5505"/>
                  </a:cubicBezTo>
                  <a:lnTo>
                    <a:pt x="1191" y="5505"/>
                  </a:lnTo>
                  <a:cubicBezTo>
                    <a:pt x="1107" y="5537"/>
                    <a:pt x="1024" y="5569"/>
                    <a:pt x="947" y="5614"/>
                  </a:cubicBezTo>
                  <a:cubicBezTo>
                    <a:pt x="915" y="5627"/>
                    <a:pt x="883" y="5646"/>
                    <a:pt x="851" y="5665"/>
                  </a:cubicBezTo>
                  <a:cubicBezTo>
                    <a:pt x="819" y="5684"/>
                    <a:pt x="794" y="5703"/>
                    <a:pt x="762" y="5723"/>
                  </a:cubicBezTo>
                  <a:cubicBezTo>
                    <a:pt x="717" y="5755"/>
                    <a:pt x="672" y="5793"/>
                    <a:pt x="634" y="5831"/>
                  </a:cubicBezTo>
                  <a:cubicBezTo>
                    <a:pt x="595" y="5863"/>
                    <a:pt x="557" y="5902"/>
                    <a:pt x="525" y="5940"/>
                  </a:cubicBezTo>
                  <a:cubicBezTo>
                    <a:pt x="487" y="5985"/>
                    <a:pt x="455" y="6036"/>
                    <a:pt x="423" y="6081"/>
                  </a:cubicBezTo>
                  <a:cubicBezTo>
                    <a:pt x="391" y="6132"/>
                    <a:pt x="365" y="6183"/>
                    <a:pt x="339" y="6235"/>
                  </a:cubicBezTo>
                  <a:cubicBezTo>
                    <a:pt x="295" y="6337"/>
                    <a:pt x="256" y="6439"/>
                    <a:pt x="231" y="6548"/>
                  </a:cubicBezTo>
                  <a:cubicBezTo>
                    <a:pt x="199" y="6670"/>
                    <a:pt x="173" y="6791"/>
                    <a:pt x="147" y="6913"/>
                  </a:cubicBezTo>
                  <a:cubicBezTo>
                    <a:pt x="122" y="7079"/>
                    <a:pt x="96" y="7252"/>
                    <a:pt x="77" y="7419"/>
                  </a:cubicBezTo>
                  <a:cubicBezTo>
                    <a:pt x="64" y="7534"/>
                    <a:pt x="51" y="7649"/>
                    <a:pt x="39" y="7764"/>
                  </a:cubicBezTo>
                  <a:cubicBezTo>
                    <a:pt x="32" y="7873"/>
                    <a:pt x="26" y="7982"/>
                    <a:pt x="19" y="8091"/>
                  </a:cubicBezTo>
                  <a:cubicBezTo>
                    <a:pt x="7" y="8321"/>
                    <a:pt x="0" y="8545"/>
                    <a:pt x="7" y="8776"/>
                  </a:cubicBezTo>
                  <a:cubicBezTo>
                    <a:pt x="13" y="9000"/>
                    <a:pt x="26" y="9224"/>
                    <a:pt x="51" y="9448"/>
                  </a:cubicBezTo>
                  <a:lnTo>
                    <a:pt x="51" y="9441"/>
                  </a:lnTo>
                  <a:cubicBezTo>
                    <a:pt x="77" y="9704"/>
                    <a:pt x="109" y="9960"/>
                    <a:pt x="160" y="10222"/>
                  </a:cubicBezTo>
                  <a:cubicBezTo>
                    <a:pt x="205" y="10478"/>
                    <a:pt x="256" y="10734"/>
                    <a:pt x="320" y="10990"/>
                  </a:cubicBezTo>
                  <a:cubicBezTo>
                    <a:pt x="378" y="11246"/>
                    <a:pt x="455" y="11496"/>
                    <a:pt x="531" y="11745"/>
                  </a:cubicBezTo>
                  <a:cubicBezTo>
                    <a:pt x="608" y="11995"/>
                    <a:pt x="698" y="12251"/>
                    <a:pt x="787" y="12494"/>
                  </a:cubicBezTo>
                  <a:lnTo>
                    <a:pt x="787" y="12488"/>
                  </a:lnTo>
                  <a:cubicBezTo>
                    <a:pt x="928" y="12878"/>
                    <a:pt x="1088" y="13256"/>
                    <a:pt x="1255" y="13633"/>
                  </a:cubicBezTo>
                  <a:cubicBezTo>
                    <a:pt x="1287" y="13704"/>
                    <a:pt x="1319" y="13774"/>
                    <a:pt x="1351" y="13851"/>
                  </a:cubicBezTo>
                  <a:cubicBezTo>
                    <a:pt x="1728" y="13845"/>
                    <a:pt x="2099" y="13819"/>
                    <a:pt x="2477" y="13768"/>
                  </a:cubicBezTo>
                  <a:cubicBezTo>
                    <a:pt x="2509" y="13761"/>
                    <a:pt x="2535" y="13736"/>
                    <a:pt x="2535" y="13704"/>
                  </a:cubicBezTo>
                  <a:lnTo>
                    <a:pt x="2547" y="13704"/>
                  </a:lnTo>
                  <a:cubicBezTo>
                    <a:pt x="2567" y="13697"/>
                    <a:pt x="2579" y="13691"/>
                    <a:pt x="2586" y="13672"/>
                  </a:cubicBezTo>
                  <a:cubicBezTo>
                    <a:pt x="2599" y="13659"/>
                    <a:pt x="2599" y="13640"/>
                    <a:pt x="2592" y="13627"/>
                  </a:cubicBezTo>
                  <a:cubicBezTo>
                    <a:pt x="2253" y="12757"/>
                    <a:pt x="1984" y="11867"/>
                    <a:pt x="1786" y="10958"/>
                  </a:cubicBezTo>
                  <a:cubicBezTo>
                    <a:pt x="1651" y="10344"/>
                    <a:pt x="1536" y="9684"/>
                    <a:pt x="1440" y="9000"/>
                  </a:cubicBezTo>
                  <a:cubicBezTo>
                    <a:pt x="1319" y="8110"/>
                    <a:pt x="1248" y="7175"/>
                    <a:pt x="1216" y="6228"/>
                  </a:cubicBezTo>
                  <a:cubicBezTo>
                    <a:pt x="1306" y="6222"/>
                    <a:pt x="1402" y="6209"/>
                    <a:pt x="1491" y="6183"/>
                  </a:cubicBezTo>
                  <a:cubicBezTo>
                    <a:pt x="1581" y="6164"/>
                    <a:pt x="1683" y="6139"/>
                    <a:pt x="1805" y="6107"/>
                  </a:cubicBezTo>
                  <a:cubicBezTo>
                    <a:pt x="1997" y="6055"/>
                    <a:pt x="2195" y="5991"/>
                    <a:pt x="2400" y="5921"/>
                  </a:cubicBezTo>
                  <a:cubicBezTo>
                    <a:pt x="2784" y="5787"/>
                    <a:pt x="3168" y="5627"/>
                    <a:pt x="3533" y="5441"/>
                  </a:cubicBezTo>
                  <a:cubicBezTo>
                    <a:pt x="4282" y="5057"/>
                    <a:pt x="4980" y="4583"/>
                    <a:pt x="5613" y="4039"/>
                  </a:cubicBezTo>
                  <a:cubicBezTo>
                    <a:pt x="6253" y="3495"/>
                    <a:pt x="6836" y="2881"/>
                    <a:pt x="7348" y="2215"/>
                  </a:cubicBezTo>
                  <a:cubicBezTo>
                    <a:pt x="7777" y="1652"/>
                    <a:pt x="8154" y="1050"/>
                    <a:pt x="8481" y="423"/>
                  </a:cubicBezTo>
                  <a:cubicBezTo>
                    <a:pt x="8487" y="397"/>
                    <a:pt x="8481" y="365"/>
                    <a:pt x="8455" y="346"/>
                  </a:cubicBezTo>
                  <a:cubicBezTo>
                    <a:pt x="8455" y="340"/>
                    <a:pt x="8449" y="327"/>
                    <a:pt x="8442" y="321"/>
                  </a:cubicBezTo>
                  <a:cubicBezTo>
                    <a:pt x="8333" y="212"/>
                    <a:pt x="8218" y="103"/>
                    <a:pt x="809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7"/>
            <p:cNvSpPr/>
            <p:nvPr/>
          </p:nvSpPr>
          <p:spPr>
            <a:xfrm>
              <a:off x="7956532" y="3887112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D9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7"/>
            <p:cNvSpPr/>
            <p:nvPr/>
          </p:nvSpPr>
          <p:spPr>
            <a:xfrm>
              <a:off x="7437298" y="3432992"/>
              <a:ext cx="419094" cy="176242"/>
            </a:xfrm>
            <a:custGeom>
              <a:avLst/>
              <a:gdLst/>
              <a:ahLst/>
              <a:cxnLst/>
              <a:rect l="l" t="t" r="r" b="b"/>
              <a:pathLst>
                <a:path w="4737" h="1992" extrusionOk="0">
                  <a:moveTo>
                    <a:pt x="1793" y="1748"/>
                  </a:moveTo>
                  <a:lnTo>
                    <a:pt x="1850" y="1761"/>
                  </a:lnTo>
                  <a:lnTo>
                    <a:pt x="1850" y="1761"/>
                  </a:lnTo>
                  <a:lnTo>
                    <a:pt x="1805" y="1754"/>
                  </a:lnTo>
                  <a:lnTo>
                    <a:pt x="1799" y="1754"/>
                  </a:lnTo>
                  <a:lnTo>
                    <a:pt x="1793" y="1748"/>
                  </a:lnTo>
                  <a:close/>
                  <a:moveTo>
                    <a:pt x="1140" y="0"/>
                  </a:moveTo>
                  <a:lnTo>
                    <a:pt x="1146" y="7"/>
                  </a:lnTo>
                  <a:cubicBezTo>
                    <a:pt x="794" y="20"/>
                    <a:pt x="442" y="52"/>
                    <a:pt x="96" y="109"/>
                  </a:cubicBezTo>
                  <a:cubicBezTo>
                    <a:pt x="90" y="109"/>
                    <a:pt x="84" y="109"/>
                    <a:pt x="77" y="116"/>
                  </a:cubicBezTo>
                  <a:cubicBezTo>
                    <a:pt x="45" y="231"/>
                    <a:pt x="20" y="346"/>
                    <a:pt x="7" y="468"/>
                  </a:cubicBezTo>
                  <a:cubicBezTo>
                    <a:pt x="0" y="545"/>
                    <a:pt x="0" y="621"/>
                    <a:pt x="0" y="705"/>
                  </a:cubicBezTo>
                  <a:cubicBezTo>
                    <a:pt x="7" y="781"/>
                    <a:pt x="13" y="865"/>
                    <a:pt x="32" y="941"/>
                  </a:cubicBezTo>
                  <a:cubicBezTo>
                    <a:pt x="45" y="999"/>
                    <a:pt x="58" y="1063"/>
                    <a:pt x="77" y="1121"/>
                  </a:cubicBezTo>
                  <a:cubicBezTo>
                    <a:pt x="103" y="1185"/>
                    <a:pt x="128" y="1242"/>
                    <a:pt x="154" y="1293"/>
                  </a:cubicBezTo>
                  <a:cubicBezTo>
                    <a:pt x="173" y="1325"/>
                    <a:pt x="192" y="1364"/>
                    <a:pt x="218" y="1396"/>
                  </a:cubicBezTo>
                  <a:lnTo>
                    <a:pt x="256" y="1447"/>
                  </a:lnTo>
                  <a:lnTo>
                    <a:pt x="295" y="1479"/>
                  </a:lnTo>
                  <a:cubicBezTo>
                    <a:pt x="442" y="1530"/>
                    <a:pt x="596" y="1581"/>
                    <a:pt x="743" y="1626"/>
                  </a:cubicBezTo>
                  <a:cubicBezTo>
                    <a:pt x="897" y="1671"/>
                    <a:pt x="1031" y="1703"/>
                    <a:pt x="1178" y="1748"/>
                  </a:cubicBezTo>
                  <a:cubicBezTo>
                    <a:pt x="1319" y="1786"/>
                    <a:pt x="1479" y="1812"/>
                    <a:pt x="1626" y="1837"/>
                  </a:cubicBezTo>
                  <a:cubicBezTo>
                    <a:pt x="2087" y="1927"/>
                    <a:pt x="2554" y="1978"/>
                    <a:pt x="3021" y="1991"/>
                  </a:cubicBezTo>
                  <a:lnTo>
                    <a:pt x="3156" y="1991"/>
                  </a:lnTo>
                  <a:cubicBezTo>
                    <a:pt x="3177" y="1991"/>
                    <a:pt x="3199" y="1991"/>
                    <a:pt x="3220" y="1991"/>
                  </a:cubicBezTo>
                  <a:cubicBezTo>
                    <a:pt x="3628" y="1991"/>
                    <a:pt x="4035" y="1934"/>
                    <a:pt x="4436" y="1831"/>
                  </a:cubicBezTo>
                  <a:lnTo>
                    <a:pt x="4442" y="1825"/>
                  </a:lnTo>
                  <a:cubicBezTo>
                    <a:pt x="4462" y="1799"/>
                    <a:pt x="4481" y="1773"/>
                    <a:pt x="4500" y="1748"/>
                  </a:cubicBezTo>
                  <a:cubicBezTo>
                    <a:pt x="4558" y="1677"/>
                    <a:pt x="4596" y="1594"/>
                    <a:pt x="4628" y="1511"/>
                  </a:cubicBezTo>
                  <a:cubicBezTo>
                    <a:pt x="4679" y="1383"/>
                    <a:pt x="4711" y="1249"/>
                    <a:pt x="4724" y="1108"/>
                  </a:cubicBezTo>
                  <a:lnTo>
                    <a:pt x="4724" y="1114"/>
                  </a:lnTo>
                  <a:cubicBezTo>
                    <a:pt x="4737" y="967"/>
                    <a:pt x="4730" y="820"/>
                    <a:pt x="4698" y="673"/>
                  </a:cubicBezTo>
                  <a:lnTo>
                    <a:pt x="4698" y="679"/>
                  </a:lnTo>
                  <a:cubicBezTo>
                    <a:pt x="4698" y="666"/>
                    <a:pt x="4692" y="647"/>
                    <a:pt x="4686" y="634"/>
                  </a:cubicBezTo>
                  <a:cubicBezTo>
                    <a:pt x="4314" y="468"/>
                    <a:pt x="3930" y="333"/>
                    <a:pt x="3533" y="244"/>
                  </a:cubicBezTo>
                  <a:cubicBezTo>
                    <a:pt x="3105" y="141"/>
                    <a:pt x="2676" y="71"/>
                    <a:pt x="2234" y="39"/>
                  </a:cubicBezTo>
                  <a:cubicBezTo>
                    <a:pt x="1972" y="13"/>
                    <a:pt x="1697" y="0"/>
                    <a:pt x="14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7"/>
            <p:cNvSpPr/>
            <p:nvPr/>
          </p:nvSpPr>
          <p:spPr>
            <a:xfrm>
              <a:off x="7856914" y="3491913"/>
              <a:ext cx="88" cy="2920"/>
            </a:xfrm>
            <a:custGeom>
              <a:avLst/>
              <a:gdLst/>
              <a:ahLst/>
              <a:cxnLst/>
              <a:rect l="l" t="t" r="r" b="b"/>
              <a:pathLst>
                <a:path w="1" h="33" extrusionOk="0">
                  <a:moveTo>
                    <a:pt x="0" y="26"/>
                  </a:moveTo>
                  <a:lnTo>
                    <a:pt x="0" y="26"/>
                  </a:lnTo>
                  <a:lnTo>
                    <a:pt x="0" y="7"/>
                  </a:lnTo>
                  <a:lnTo>
                    <a:pt x="0" y="0"/>
                  </a:lnTo>
                  <a:cubicBezTo>
                    <a:pt x="0" y="7"/>
                    <a:pt x="0" y="19"/>
                    <a:pt x="0" y="32"/>
                  </a:cubicBezTo>
                </a:path>
              </a:pathLst>
            </a:custGeom>
            <a:solidFill>
              <a:srgbClr val="567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7"/>
            <p:cNvSpPr/>
            <p:nvPr/>
          </p:nvSpPr>
          <p:spPr>
            <a:xfrm>
              <a:off x="7852933" y="3559859"/>
              <a:ext cx="619" cy="1150"/>
            </a:xfrm>
            <a:custGeom>
              <a:avLst/>
              <a:gdLst/>
              <a:ahLst/>
              <a:cxnLst/>
              <a:rect l="l" t="t" r="r" b="b"/>
              <a:pathLst>
                <a:path w="7" h="13" extrusionOk="0">
                  <a:moveTo>
                    <a:pt x="0" y="13"/>
                  </a:moveTo>
                  <a:cubicBezTo>
                    <a:pt x="0" y="7"/>
                    <a:pt x="7" y="7"/>
                    <a:pt x="7" y="0"/>
                  </a:cubicBezTo>
                  <a:lnTo>
                    <a:pt x="7" y="0"/>
                  </a:lnTo>
                  <a:lnTo>
                    <a:pt x="7" y="0"/>
                  </a:lnTo>
                  <a:cubicBezTo>
                    <a:pt x="7" y="7"/>
                    <a:pt x="0" y="7"/>
                    <a:pt x="0" y="13"/>
                  </a:cubicBezTo>
                </a:path>
              </a:pathLst>
            </a:custGeom>
            <a:solidFill>
              <a:srgbClr val="567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7"/>
            <p:cNvSpPr/>
            <p:nvPr/>
          </p:nvSpPr>
          <p:spPr>
            <a:xfrm>
              <a:off x="7596988" y="3588700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67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7"/>
            <p:cNvSpPr/>
            <p:nvPr/>
          </p:nvSpPr>
          <p:spPr>
            <a:xfrm>
              <a:off x="7459947" y="3453340"/>
              <a:ext cx="22207" cy="95111"/>
            </a:xfrm>
            <a:custGeom>
              <a:avLst/>
              <a:gdLst/>
              <a:ahLst/>
              <a:cxnLst/>
              <a:rect l="l" t="t" r="r" b="b"/>
              <a:pathLst>
                <a:path w="251" h="1075" extrusionOk="0">
                  <a:moveTo>
                    <a:pt x="122" y="1"/>
                  </a:moveTo>
                  <a:cubicBezTo>
                    <a:pt x="90" y="7"/>
                    <a:pt x="71" y="27"/>
                    <a:pt x="64" y="52"/>
                  </a:cubicBezTo>
                  <a:lnTo>
                    <a:pt x="58" y="52"/>
                  </a:lnTo>
                  <a:cubicBezTo>
                    <a:pt x="13" y="219"/>
                    <a:pt x="0" y="385"/>
                    <a:pt x="7" y="551"/>
                  </a:cubicBezTo>
                  <a:cubicBezTo>
                    <a:pt x="20" y="718"/>
                    <a:pt x="58" y="884"/>
                    <a:pt x="122" y="1038"/>
                  </a:cubicBezTo>
                  <a:cubicBezTo>
                    <a:pt x="132" y="1062"/>
                    <a:pt x="152" y="1075"/>
                    <a:pt x="177" y="1075"/>
                  </a:cubicBezTo>
                  <a:cubicBezTo>
                    <a:pt x="186" y="1075"/>
                    <a:pt x="195" y="1073"/>
                    <a:pt x="205" y="1070"/>
                  </a:cubicBezTo>
                  <a:cubicBezTo>
                    <a:pt x="237" y="1063"/>
                    <a:pt x="250" y="1025"/>
                    <a:pt x="237" y="993"/>
                  </a:cubicBezTo>
                  <a:cubicBezTo>
                    <a:pt x="205" y="910"/>
                    <a:pt x="180" y="820"/>
                    <a:pt x="160" y="731"/>
                  </a:cubicBezTo>
                  <a:cubicBezTo>
                    <a:pt x="135" y="609"/>
                    <a:pt x="128" y="487"/>
                    <a:pt x="135" y="366"/>
                  </a:cubicBezTo>
                  <a:cubicBezTo>
                    <a:pt x="141" y="270"/>
                    <a:pt x="154" y="167"/>
                    <a:pt x="180" y="71"/>
                  </a:cubicBezTo>
                  <a:cubicBezTo>
                    <a:pt x="186" y="39"/>
                    <a:pt x="167" y="7"/>
                    <a:pt x="13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7"/>
            <p:cNvSpPr/>
            <p:nvPr/>
          </p:nvSpPr>
          <p:spPr>
            <a:xfrm>
              <a:off x="7523380" y="3451659"/>
              <a:ext cx="15925" cy="104843"/>
            </a:xfrm>
            <a:custGeom>
              <a:avLst/>
              <a:gdLst/>
              <a:ahLst/>
              <a:cxnLst/>
              <a:rect l="l" t="t" r="r" b="b"/>
              <a:pathLst>
                <a:path w="180" h="1185" extrusionOk="0">
                  <a:moveTo>
                    <a:pt x="116" y="1"/>
                  </a:moveTo>
                  <a:cubicBezTo>
                    <a:pt x="90" y="1"/>
                    <a:pt x="64" y="20"/>
                    <a:pt x="58" y="52"/>
                  </a:cubicBezTo>
                  <a:cubicBezTo>
                    <a:pt x="39" y="231"/>
                    <a:pt x="20" y="410"/>
                    <a:pt x="13" y="590"/>
                  </a:cubicBezTo>
                  <a:cubicBezTo>
                    <a:pt x="0" y="769"/>
                    <a:pt x="13" y="948"/>
                    <a:pt x="39" y="1127"/>
                  </a:cubicBezTo>
                  <a:cubicBezTo>
                    <a:pt x="39" y="1140"/>
                    <a:pt x="45" y="1159"/>
                    <a:pt x="58" y="1166"/>
                  </a:cubicBezTo>
                  <a:cubicBezTo>
                    <a:pt x="71" y="1178"/>
                    <a:pt x="84" y="1185"/>
                    <a:pt x="103" y="1185"/>
                  </a:cubicBezTo>
                  <a:cubicBezTo>
                    <a:pt x="135" y="1178"/>
                    <a:pt x="160" y="1153"/>
                    <a:pt x="160" y="1121"/>
                  </a:cubicBezTo>
                  <a:cubicBezTo>
                    <a:pt x="128" y="916"/>
                    <a:pt x="122" y="711"/>
                    <a:pt x="135" y="506"/>
                  </a:cubicBezTo>
                  <a:cubicBezTo>
                    <a:pt x="141" y="366"/>
                    <a:pt x="160" y="218"/>
                    <a:pt x="173" y="71"/>
                  </a:cubicBezTo>
                  <a:cubicBezTo>
                    <a:pt x="180" y="39"/>
                    <a:pt x="160" y="7"/>
                    <a:pt x="12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7"/>
            <p:cNvSpPr/>
            <p:nvPr/>
          </p:nvSpPr>
          <p:spPr>
            <a:xfrm>
              <a:off x="7593183" y="3452809"/>
              <a:ext cx="24861" cy="116345"/>
            </a:xfrm>
            <a:custGeom>
              <a:avLst/>
              <a:gdLst/>
              <a:ahLst/>
              <a:cxnLst/>
              <a:rect l="l" t="t" r="r" b="b"/>
              <a:pathLst>
                <a:path w="281" h="1315" extrusionOk="0">
                  <a:moveTo>
                    <a:pt x="197" y="1"/>
                  </a:moveTo>
                  <a:lnTo>
                    <a:pt x="197" y="7"/>
                  </a:lnTo>
                  <a:cubicBezTo>
                    <a:pt x="165" y="7"/>
                    <a:pt x="139" y="33"/>
                    <a:pt x="139" y="71"/>
                  </a:cubicBezTo>
                  <a:cubicBezTo>
                    <a:pt x="146" y="167"/>
                    <a:pt x="146" y="263"/>
                    <a:pt x="139" y="365"/>
                  </a:cubicBezTo>
                  <a:cubicBezTo>
                    <a:pt x="114" y="660"/>
                    <a:pt x="69" y="954"/>
                    <a:pt x="11" y="1242"/>
                  </a:cubicBezTo>
                  <a:cubicBezTo>
                    <a:pt x="0" y="1287"/>
                    <a:pt x="37" y="1314"/>
                    <a:pt x="72" y="1314"/>
                  </a:cubicBezTo>
                  <a:cubicBezTo>
                    <a:pt x="97" y="1314"/>
                    <a:pt x="121" y="1300"/>
                    <a:pt x="127" y="1268"/>
                  </a:cubicBezTo>
                  <a:cubicBezTo>
                    <a:pt x="203" y="865"/>
                    <a:pt x="280" y="468"/>
                    <a:pt x="261" y="58"/>
                  </a:cubicBezTo>
                  <a:cubicBezTo>
                    <a:pt x="255" y="26"/>
                    <a:pt x="229" y="1"/>
                    <a:pt x="2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7"/>
            <p:cNvSpPr/>
            <p:nvPr/>
          </p:nvSpPr>
          <p:spPr>
            <a:xfrm>
              <a:off x="7670064" y="3466965"/>
              <a:ext cx="26099" cy="113956"/>
            </a:xfrm>
            <a:custGeom>
              <a:avLst/>
              <a:gdLst/>
              <a:ahLst/>
              <a:cxnLst/>
              <a:rect l="l" t="t" r="r" b="b"/>
              <a:pathLst>
                <a:path w="295" h="1288" extrusionOk="0">
                  <a:moveTo>
                    <a:pt x="230" y="1"/>
                  </a:moveTo>
                  <a:lnTo>
                    <a:pt x="224" y="7"/>
                  </a:lnTo>
                  <a:cubicBezTo>
                    <a:pt x="192" y="7"/>
                    <a:pt x="166" y="33"/>
                    <a:pt x="166" y="71"/>
                  </a:cubicBezTo>
                  <a:lnTo>
                    <a:pt x="166" y="365"/>
                  </a:lnTo>
                  <a:cubicBezTo>
                    <a:pt x="147" y="653"/>
                    <a:pt x="90" y="941"/>
                    <a:pt x="6" y="1217"/>
                  </a:cubicBezTo>
                  <a:cubicBezTo>
                    <a:pt x="0" y="1229"/>
                    <a:pt x="6" y="1249"/>
                    <a:pt x="13" y="1261"/>
                  </a:cubicBezTo>
                  <a:cubicBezTo>
                    <a:pt x="26" y="1274"/>
                    <a:pt x="38" y="1281"/>
                    <a:pt x="51" y="1287"/>
                  </a:cubicBezTo>
                  <a:cubicBezTo>
                    <a:pt x="55" y="1288"/>
                    <a:pt x="58" y="1288"/>
                    <a:pt x="61" y="1288"/>
                  </a:cubicBezTo>
                  <a:cubicBezTo>
                    <a:pt x="90" y="1288"/>
                    <a:pt x="116" y="1264"/>
                    <a:pt x="122" y="1236"/>
                  </a:cubicBezTo>
                  <a:cubicBezTo>
                    <a:pt x="179" y="1050"/>
                    <a:pt x="224" y="858"/>
                    <a:pt x="256" y="666"/>
                  </a:cubicBezTo>
                  <a:cubicBezTo>
                    <a:pt x="288" y="461"/>
                    <a:pt x="294" y="263"/>
                    <a:pt x="288" y="58"/>
                  </a:cubicBezTo>
                  <a:cubicBezTo>
                    <a:pt x="288" y="26"/>
                    <a:pt x="262" y="7"/>
                    <a:pt x="23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7745353" y="3477758"/>
              <a:ext cx="23888" cy="109621"/>
            </a:xfrm>
            <a:custGeom>
              <a:avLst/>
              <a:gdLst/>
              <a:ahLst/>
              <a:cxnLst/>
              <a:rect l="l" t="t" r="r" b="b"/>
              <a:pathLst>
                <a:path w="270" h="1239" extrusionOk="0">
                  <a:moveTo>
                    <a:pt x="199" y="0"/>
                  </a:moveTo>
                  <a:cubicBezTo>
                    <a:pt x="160" y="7"/>
                    <a:pt x="141" y="32"/>
                    <a:pt x="141" y="64"/>
                  </a:cubicBezTo>
                  <a:cubicBezTo>
                    <a:pt x="147" y="179"/>
                    <a:pt x="147" y="288"/>
                    <a:pt x="141" y="403"/>
                  </a:cubicBezTo>
                  <a:lnTo>
                    <a:pt x="141" y="397"/>
                  </a:lnTo>
                  <a:cubicBezTo>
                    <a:pt x="122" y="659"/>
                    <a:pt x="77" y="915"/>
                    <a:pt x="0" y="1165"/>
                  </a:cubicBezTo>
                  <a:cubicBezTo>
                    <a:pt x="0" y="1197"/>
                    <a:pt x="19" y="1229"/>
                    <a:pt x="51" y="1235"/>
                  </a:cubicBezTo>
                  <a:cubicBezTo>
                    <a:pt x="55" y="1237"/>
                    <a:pt x="60" y="1238"/>
                    <a:pt x="64" y="1238"/>
                  </a:cubicBezTo>
                  <a:cubicBezTo>
                    <a:pt x="75" y="1238"/>
                    <a:pt x="87" y="1234"/>
                    <a:pt x="96" y="1229"/>
                  </a:cubicBezTo>
                  <a:cubicBezTo>
                    <a:pt x="109" y="1216"/>
                    <a:pt x="115" y="1203"/>
                    <a:pt x="122" y="1191"/>
                  </a:cubicBezTo>
                  <a:cubicBezTo>
                    <a:pt x="173" y="1005"/>
                    <a:pt x="211" y="819"/>
                    <a:pt x="237" y="627"/>
                  </a:cubicBezTo>
                  <a:cubicBezTo>
                    <a:pt x="263" y="442"/>
                    <a:pt x="269" y="250"/>
                    <a:pt x="256" y="58"/>
                  </a:cubicBezTo>
                  <a:cubicBezTo>
                    <a:pt x="256" y="26"/>
                    <a:pt x="231" y="0"/>
                    <a:pt x="199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7799497" y="3498637"/>
              <a:ext cx="27426" cy="82990"/>
            </a:xfrm>
            <a:custGeom>
              <a:avLst/>
              <a:gdLst/>
              <a:ahLst/>
              <a:cxnLst/>
              <a:rect l="l" t="t" r="r" b="b"/>
              <a:pathLst>
                <a:path w="310" h="938" extrusionOk="0">
                  <a:moveTo>
                    <a:pt x="233" y="1"/>
                  </a:moveTo>
                  <a:cubicBezTo>
                    <a:pt x="201" y="1"/>
                    <a:pt x="175" y="27"/>
                    <a:pt x="182" y="65"/>
                  </a:cubicBezTo>
                  <a:lnTo>
                    <a:pt x="182" y="225"/>
                  </a:lnTo>
                  <a:cubicBezTo>
                    <a:pt x="169" y="379"/>
                    <a:pt x="137" y="532"/>
                    <a:pt x="92" y="679"/>
                  </a:cubicBezTo>
                  <a:cubicBezTo>
                    <a:pt x="67" y="737"/>
                    <a:pt x="47" y="795"/>
                    <a:pt x="22" y="852"/>
                  </a:cubicBezTo>
                  <a:cubicBezTo>
                    <a:pt x="1" y="899"/>
                    <a:pt x="41" y="937"/>
                    <a:pt x="80" y="937"/>
                  </a:cubicBezTo>
                  <a:cubicBezTo>
                    <a:pt x="100" y="937"/>
                    <a:pt x="120" y="927"/>
                    <a:pt x="131" y="903"/>
                  </a:cubicBezTo>
                  <a:cubicBezTo>
                    <a:pt x="252" y="641"/>
                    <a:pt x="310" y="347"/>
                    <a:pt x="297" y="59"/>
                  </a:cubicBezTo>
                  <a:cubicBezTo>
                    <a:pt x="297" y="27"/>
                    <a:pt x="271" y="1"/>
                    <a:pt x="23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7207363" y="2358250"/>
              <a:ext cx="1113338" cy="795744"/>
            </a:xfrm>
            <a:custGeom>
              <a:avLst/>
              <a:gdLst/>
              <a:ahLst/>
              <a:cxnLst/>
              <a:rect l="l" t="t" r="r" b="b"/>
              <a:pathLst>
                <a:path w="12584" h="8994" extrusionOk="0">
                  <a:moveTo>
                    <a:pt x="4584" y="1"/>
                  </a:moveTo>
                  <a:lnTo>
                    <a:pt x="4577" y="7"/>
                  </a:lnTo>
                  <a:cubicBezTo>
                    <a:pt x="4549" y="7"/>
                    <a:pt x="4521" y="7"/>
                    <a:pt x="4494" y="7"/>
                  </a:cubicBezTo>
                  <a:cubicBezTo>
                    <a:pt x="3856" y="7"/>
                    <a:pt x="3219" y="76"/>
                    <a:pt x="2593" y="199"/>
                  </a:cubicBezTo>
                  <a:lnTo>
                    <a:pt x="2523" y="212"/>
                  </a:lnTo>
                  <a:cubicBezTo>
                    <a:pt x="2523" y="205"/>
                    <a:pt x="2516" y="193"/>
                    <a:pt x="2510" y="186"/>
                  </a:cubicBezTo>
                  <a:cubicBezTo>
                    <a:pt x="2497" y="173"/>
                    <a:pt x="2484" y="167"/>
                    <a:pt x="2465" y="167"/>
                  </a:cubicBezTo>
                  <a:cubicBezTo>
                    <a:pt x="2297" y="134"/>
                    <a:pt x="2120" y="115"/>
                    <a:pt x="1946" y="115"/>
                  </a:cubicBezTo>
                  <a:cubicBezTo>
                    <a:pt x="1920" y="115"/>
                    <a:pt x="1895" y="115"/>
                    <a:pt x="1870" y="116"/>
                  </a:cubicBezTo>
                  <a:cubicBezTo>
                    <a:pt x="1774" y="116"/>
                    <a:pt x="1678" y="116"/>
                    <a:pt x="1582" y="122"/>
                  </a:cubicBezTo>
                  <a:cubicBezTo>
                    <a:pt x="1281" y="141"/>
                    <a:pt x="980" y="225"/>
                    <a:pt x="711" y="353"/>
                  </a:cubicBezTo>
                  <a:cubicBezTo>
                    <a:pt x="583" y="417"/>
                    <a:pt x="468" y="493"/>
                    <a:pt x="366" y="596"/>
                  </a:cubicBezTo>
                  <a:cubicBezTo>
                    <a:pt x="315" y="641"/>
                    <a:pt x="263" y="698"/>
                    <a:pt x="225" y="756"/>
                  </a:cubicBezTo>
                  <a:cubicBezTo>
                    <a:pt x="180" y="813"/>
                    <a:pt x="148" y="878"/>
                    <a:pt x="116" y="942"/>
                  </a:cubicBezTo>
                  <a:cubicBezTo>
                    <a:pt x="52" y="1082"/>
                    <a:pt x="14" y="1236"/>
                    <a:pt x="7" y="1390"/>
                  </a:cubicBezTo>
                  <a:cubicBezTo>
                    <a:pt x="1" y="1537"/>
                    <a:pt x="7" y="1678"/>
                    <a:pt x="27" y="1825"/>
                  </a:cubicBezTo>
                  <a:cubicBezTo>
                    <a:pt x="65" y="2074"/>
                    <a:pt x="155" y="2311"/>
                    <a:pt x="295" y="2529"/>
                  </a:cubicBezTo>
                  <a:cubicBezTo>
                    <a:pt x="430" y="2734"/>
                    <a:pt x="603" y="2913"/>
                    <a:pt x="801" y="3054"/>
                  </a:cubicBezTo>
                  <a:cubicBezTo>
                    <a:pt x="1012" y="3201"/>
                    <a:pt x="1243" y="3316"/>
                    <a:pt x="1486" y="3393"/>
                  </a:cubicBezTo>
                  <a:cubicBezTo>
                    <a:pt x="1742" y="3476"/>
                    <a:pt x="2011" y="3534"/>
                    <a:pt x="2279" y="3566"/>
                  </a:cubicBezTo>
                  <a:cubicBezTo>
                    <a:pt x="2427" y="3578"/>
                    <a:pt x="2580" y="3591"/>
                    <a:pt x="2727" y="3591"/>
                  </a:cubicBezTo>
                  <a:cubicBezTo>
                    <a:pt x="2855" y="3591"/>
                    <a:pt x="2983" y="3585"/>
                    <a:pt x="3111" y="3572"/>
                  </a:cubicBezTo>
                  <a:cubicBezTo>
                    <a:pt x="3380" y="3553"/>
                    <a:pt x="3649" y="3502"/>
                    <a:pt x="3912" y="3431"/>
                  </a:cubicBezTo>
                  <a:cubicBezTo>
                    <a:pt x="4193" y="3354"/>
                    <a:pt x="4462" y="3239"/>
                    <a:pt x="4712" y="3086"/>
                  </a:cubicBezTo>
                  <a:lnTo>
                    <a:pt x="4712" y="3086"/>
                  </a:lnTo>
                  <a:cubicBezTo>
                    <a:pt x="4660" y="3214"/>
                    <a:pt x="4641" y="3354"/>
                    <a:pt x="4654" y="3489"/>
                  </a:cubicBezTo>
                  <a:cubicBezTo>
                    <a:pt x="4673" y="3642"/>
                    <a:pt x="4731" y="3796"/>
                    <a:pt x="4827" y="3924"/>
                  </a:cubicBezTo>
                  <a:cubicBezTo>
                    <a:pt x="4872" y="3994"/>
                    <a:pt x="4929" y="4065"/>
                    <a:pt x="4993" y="4122"/>
                  </a:cubicBezTo>
                  <a:cubicBezTo>
                    <a:pt x="5057" y="4186"/>
                    <a:pt x="5128" y="4244"/>
                    <a:pt x="5204" y="4295"/>
                  </a:cubicBezTo>
                  <a:cubicBezTo>
                    <a:pt x="5524" y="4506"/>
                    <a:pt x="5883" y="4641"/>
                    <a:pt x="6267" y="4692"/>
                  </a:cubicBezTo>
                  <a:cubicBezTo>
                    <a:pt x="6420" y="4711"/>
                    <a:pt x="6574" y="4724"/>
                    <a:pt x="6728" y="4724"/>
                  </a:cubicBezTo>
                  <a:lnTo>
                    <a:pt x="6824" y="4724"/>
                  </a:lnTo>
                  <a:cubicBezTo>
                    <a:pt x="7189" y="4711"/>
                    <a:pt x="7547" y="4647"/>
                    <a:pt x="7893" y="4526"/>
                  </a:cubicBezTo>
                  <a:cubicBezTo>
                    <a:pt x="8059" y="4468"/>
                    <a:pt x="8219" y="4398"/>
                    <a:pt x="8373" y="4308"/>
                  </a:cubicBezTo>
                  <a:cubicBezTo>
                    <a:pt x="8520" y="4231"/>
                    <a:pt x="8661" y="4135"/>
                    <a:pt x="8789" y="4026"/>
                  </a:cubicBezTo>
                  <a:cubicBezTo>
                    <a:pt x="8853" y="3969"/>
                    <a:pt x="8910" y="3911"/>
                    <a:pt x="8968" y="3854"/>
                  </a:cubicBezTo>
                  <a:cubicBezTo>
                    <a:pt x="9006" y="3815"/>
                    <a:pt x="9038" y="3777"/>
                    <a:pt x="9070" y="3738"/>
                  </a:cubicBezTo>
                  <a:cubicBezTo>
                    <a:pt x="9070" y="3815"/>
                    <a:pt x="9083" y="3892"/>
                    <a:pt x="9096" y="3969"/>
                  </a:cubicBezTo>
                  <a:cubicBezTo>
                    <a:pt x="9128" y="4116"/>
                    <a:pt x="9179" y="4250"/>
                    <a:pt x="9249" y="4385"/>
                  </a:cubicBezTo>
                  <a:cubicBezTo>
                    <a:pt x="9384" y="4654"/>
                    <a:pt x="9595" y="4884"/>
                    <a:pt x="9845" y="5051"/>
                  </a:cubicBezTo>
                  <a:cubicBezTo>
                    <a:pt x="9985" y="5134"/>
                    <a:pt x="10139" y="5185"/>
                    <a:pt x="10305" y="5185"/>
                  </a:cubicBezTo>
                  <a:lnTo>
                    <a:pt x="10363" y="5185"/>
                  </a:lnTo>
                  <a:cubicBezTo>
                    <a:pt x="10408" y="5185"/>
                    <a:pt x="10453" y="5172"/>
                    <a:pt x="10497" y="5159"/>
                  </a:cubicBezTo>
                  <a:cubicBezTo>
                    <a:pt x="10542" y="5147"/>
                    <a:pt x="10581" y="5127"/>
                    <a:pt x="10625" y="5102"/>
                  </a:cubicBezTo>
                  <a:cubicBezTo>
                    <a:pt x="10645" y="5095"/>
                    <a:pt x="10664" y="5083"/>
                    <a:pt x="10683" y="5070"/>
                  </a:cubicBezTo>
                  <a:lnTo>
                    <a:pt x="10683" y="5070"/>
                  </a:lnTo>
                  <a:cubicBezTo>
                    <a:pt x="10600" y="5243"/>
                    <a:pt x="10523" y="5415"/>
                    <a:pt x="10465" y="5595"/>
                  </a:cubicBezTo>
                  <a:cubicBezTo>
                    <a:pt x="10369" y="5870"/>
                    <a:pt x="10293" y="6158"/>
                    <a:pt x="10254" y="6446"/>
                  </a:cubicBezTo>
                  <a:cubicBezTo>
                    <a:pt x="10158" y="6990"/>
                    <a:pt x="10197" y="7553"/>
                    <a:pt x="10357" y="8078"/>
                  </a:cubicBezTo>
                  <a:cubicBezTo>
                    <a:pt x="10389" y="8187"/>
                    <a:pt x="10427" y="8289"/>
                    <a:pt x="10472" y="8385"/>
                  </a:cubicBezTo>
                  <a:cubicBezTo>
                    <a:pt x="10517" y="8481"/>
                    <a:pt x="10574" y="8577"/>
                    <a:pt x="10638" y="8667"/>
                  </a:cubicBezTo>
                  <a:cubicBezTo>
                    <a:pt x="10696" y="8744"/>
                    <a:pt x="10773" y="8820"/>
                    <a:pt x="10856" y="8878"/>
                  </a:cubicBezTo>
                  <a:cubicBezTo>
                    <a:pt x="10933" y="8936"/>
                    <a:pt x="11022" y="8974"/>
                    <a:pt x="11118" y="8987"/>
                  </a:cubicBezTo>
                  <a:cubicBezTo>
                    <a:pt x="11150" y="8993"/>
                    <a:pt x="11182" y="8993"/>
                    <a:pt x="11208" y="8993"/>
                  </a:cubicBezTo>
                  <a:cubicBezTo>
                    <a:pt x="11291" y="8993"/>
                    <a:pt x="11368" y="8980"/>
                    <a:pt x="11438" y="8955"/>
                  </a:cubicBezTo>
                  <a:cubicBezTo>
                    <a:pt x="11496" y="8936"/>
                    <a:pt x="11554" y="8910"/>
                    <a:pt x="11605" y="8884"/>
                  </a:cubicBezTo>
                  <a:cubicBezTo>
                    <a:pt x="11656" y="8852"/>
                    <a:pt x="11707" y="8820"/>
                    <a:pt x="11752" y="8782"/>
                  </a:cubicBezTo>
                  <a:cubicBezTo>
                    <a:pt x="11931" y="8622"/>
                    <a:pt x="12066" y="8417"/>
                    <a:pt x="12149" y="8193"/>
                  </a:cubicBezTo>
                  <a:cubicBezTo>
                    <a:pt x="12232" y="7988"/>
                    <a:pt x="12296" y="7783"/>
                    <a:pt x="12354" y="7579"/>
                  </a:cubicBezTo>
                  <a:lnTo>
                    <a:pt x="12366" y="7515"/>
                  </a:lnTo>
                  <a:cubicBezTo>
                    <a:pt x="12450" y="7233"/>
                    <a:pt x="12501" y="6945"/>
                    <a:pt x="12526" y="6657"/>
                  </a:cubicBezTo>
                  <a:cubicBezTo>
                    <a:pt x="12584" y="6075"/>
                    <a:pt x="12539" y="5486"/>
                    <a:pt x="12398" y="4916"/>
                  </a:cubicBezTo>
                  <a:cubicBezTo>
                    <a:pt x="12264" y="4346"/>
                    <a:pt x="12021" y="3802"/>
                    <a:pt x="11694" y="3316"/>
                  </a:cubicBezTo>
                  <a:cubicBezTo>
                    <a:pt x="11426" y="2919"/>
                    <a:pt x="11118" y="2554"/>
                    <a:pt x="10766" y="2228"/>
                  </a:cubicBezTo>
                  <a:cubicBezTo>
                    <a:pt x="10056" y="1569"/>
                    <a:pt x="9237" y="1057"/>
                    <a:pt x="8341" y="705"/>
                  </a:cubicBezTo>
                  <a:cubicBezTo>
                    <a:pt x="7425" y="340"/>
                    <a:pt x="6465" y="116"/>
                    <a:pt x="5486" y="39"/>
                  </a:cubicBezTo>
                  <a:cubicBezTo>
                    <a:pt x="5185" y="13"/>
                    <a:pt x="4878" y="1"/>
                    <a:pt x="4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7675727" y="2643657"/>
              <a:ext cx="316024" cy="73346"/>
            </a:xfrm>
            <a:custGeom>
              <a:avLst/>
              <a:gdLst/>
              <a:ahLst/>
              <a:cxnLst/>
              <a:rect l="l" t="t" r="r" b="b"/>
              <a:pathLst>
                <a:path w="3572" h="829" extrusionOk="0">
                  <a:moveTo>
                    <a:pt x="90" y="0"/>
                  </a:moveTo>
                  <a:cubicBezTo>
                    <a:pt x="77" y="0"/>
                    <a:pt x="64" y="0"/>
                    <a:pt x="51" y="13"/>
                  </a:cubicBezTo>
                  <a:lnTo>
                    <a:pt x="51" y="7"/>
                  </a:lnTo>
                  <a:cubicBezTo>
                    <a:pt x="13" y="32"/>
                    <a:pt x="0" y="77"/>
                    <a:pt x="26" y="116"/>
                  </a:cubicBezTo>
                  <a:cubicBezTo>
                    <a:pt x="96" y="231"/>
                    <a:pt x="186" y="327"/>
                    <a:pt x="288" y="410"/>
                  </a:cubicBezTo>
                  <a:cubicBezTo>
                    <a:pt x="397" y="500"/>
                    <a:pt x="518" y="570"/>
                    <a:pt x="646" y="628"/>
                  </a:cubicBezTo>
                  <a:cubicBezTo>
                    <a:pt x="787" y="685"/>
                    <a:pt x="928" y="736"/>
                    <a:pt x="1075" y="768"/>
                  </a:cubicBezTo>
                  <a:cubicBezTo>
                    <a:pt x="1229" y="794"/>
                    <a:pt x="1382" y="820"/>
                    <a:pt x="1536" y="826"/>
                  </a:cubicBezTo>
                  <a:cubicBezTo>
                    <a:pt x="1581" y="828"/>
                    <a:pt x="1626" y="829"/>
                    <a:pt x="1670" y="829"/>
                  </a:cubicBezTo>
                  <a:cubicBezTo>
                    <a:pt x="1939" y="829"/>
                    <a:pt x="2207" y="796"/>
                    <a:pt x="2471" y="730"/>
                  </a:cubicBezTo>
                  <a:cubicBezTo>
                    <a:pt x="2618" y="692"/>
                    <a:pt x="2759" y="640"/>
                    <a:pt x="2899" y="583"/>
                  </a:cubicBezTo>
                  <a:cubicBezTo>
                    <a:pt x="3027" y="525"/>
                    <a:pt x="3149" y="455"/>
                    <a:pt x="3258" y="372"/>
                  </a:cubicBezTo>
                  <a:cubicBezTo>
                    <a:pt x="3373" y="288"/>
                    <a:pt x="3475" y="186"/>
                    <a:pt x="3565" y="71"/>
                  </a:cubicBezTo>
                  <a:cubicBezTo>
                    <a:pt x="3571" y="58"/>
                    <a:pt x="3565" y="52"/>
                    <a:pt x="3559" y="39"/>
                  </a:cubicBezTo>
                  <a:cubicBezTo>
                    <a:pt x="3555" y="36"/>
                    <a:pt x="3549" y="34"/>
                    <a:pt x="3543" y="34"/>
                  </a:cubicBezTo>
                  <a:cubicBezTo>
                    <a:pt x="3536" y="34"/>
                    <a:pt x="3530" y="36"/>
                    <a:pt x="3527" y="39"/>
                  </a:cubicBezTo>
                  <a:cubicBezTo>
                    <a:pt x="3463" y="122"/>
                    <a:pt x="3399" y="186"/>
                    <a:pt x="3322" y="250"/>
                  </a:cubicBezTo>
                  <a:cubicBezTo>
                    <a:pt x="3200" y="340"/>
                    <a:pt x="3066" y="423"/>
                    <a:pt x="2925" y="480"/>
                  </a:cubicBezTo>
                  <a:cubicBezTo>
                    <a:pt x="2714" y="570"/>
                    <a:pt x="2490" y="634"/>
                    <a:pt x="2259" y="666"/>
                  </a:cubicBezTo>
                  <a:lnTo>
                    <a:pt x="2272" y="666"/>
                  </a:lnTo>
                  <a:cubicBezTo>
                    <a:pt x="2111" y="689"/>
                    <a:pt x="1950" y="701"/>
                    <a:pt x="1788" y="701"/>
                  </a:cubicBezTo>
                  <a:cubicBezTo>
                    <a:pt x="1681" y="701"/>
                    <a:pt x="1573" y="696"/>
                    <a:pt x="1466" y="685"/>
                  </a:cubicBezTo>
                  <a:cubicBezTo>
                    <a:pt x="1242" y="660"/>
                    <a:pt x="1024" y="608"/>
                    <a:pt x="813" y="532"/>
                  </a:cubicBezTo>
                  <a:cubicBezTo>
                    <a:pt x="678" y="480"/>
                    <a:pt x="550" y="410"/>
                    <a:pt x="435" y="327"/>
                  </a:cubicBezTo>
                  <a:cubicBezTo>
                    <a:pt x="352" y="263"/>
                    <a:pt x="275" y="186"/>
                    <a:pt x="211" y="109"/>
                  </a:cubicBezTo>
                  <a:cubicBezTo>
                    <a:pt x="192" y="84"/>
                    <a:pt x="173" y="58"/>
                    <a:pt x="160" y="39"/>
                  </a:cubicBezTo>
                  <a:cubicBezTo>
                    <a:pt x="147" y="13"/>
                    <a:pt x="122" y="0"/>
                    <a:pt x="90" y="0"/>
                  </a:cubicBez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7718192" y="2617027"/>
              <a:ext cx="109883" cy="41672"/>
            </a:xfrm>
            <a:custGeom>
              <a:avLst/>
              <a:gdLst/>
              <a:ahLst/>
              <a:cxnLst/>
              <a:rect l="l" t="t" r="r" b="b"/>
              <a:pathLst>
                <a:path w="1242" h="471" extrusionOk="0">
                  <a:moveTo>
                    <a:pt x="77" y="1"/>
                  </a:moveTo>
                  <a:cubicBezTo>
                    <a:pt x="58" y="1"/>
                    <a:pt x="38" y="7"/>
                    <a:pt x="26" y="20"/>
                  </a:cubicBezTo>
                  <a:cubicBezTo>
                    <a:pt x="0" y="45"/>
                    <a:pt x="0" y="90"/>
                    <a:pt x="26" y="116"/>
                  </a:cubicBezTo>
                  <a:cubicBezTo>
                    <a:pt x="102" y="186"/>
                    <a:pt x="186" y="250"/>
                    <a:pt x="282" y="295"/>
                  </a:cubicBezTo>
                  <a:cubicBezTo>
                    <a:pt x="378" y="346"/>
                    <a:pt x="474" y="391"/>
                    <a:pt x="582" y="417"/>
                  </a:cubicBezTo>
                  <a:cubicBezTo>
                    <a:pt x="678" y="442"/>
                    <a:pt x="781" y="461"/>
                    <a:pt x="890" y="468"/>
                  </a:cubicBezTo>
                  <a:cubicBezTo>
                    <a:pt x="917" y="470"/>
                    <a:pt x="945" y="470"/>
                    <a:pt x="973" y="470"/>
                  </a:cubicBezTo>
                  <a:cubicBezTo>
                    <a:pt x="1050" y="470"/>
                    <a:pt x="1130" y="464"/>
                    <a:pt x="1210" y="455"/>
                  </a:cubicBezTo>
                  <a:cubicBezTo>
                    <a:pt x="1229" y="455"/>
                    <a:pt x="1242" y="436"/>
                    <a:pt x="1242" y="417"/>
                  </a:cubicBezTo>
                  <a:cubicBezTo>
                    <a:pt x="1242" y="397"/>
                    <a:pt x="1223" y="385"/>
                    <a:pt x="1210" y="385"/>
                  </a:cubicBezTo>
                  <a:cubicBezTo>
                    <a:pt x="1152" y="391"/>
                    <a:pt x="1094" y="394"/>
                    <a:pt x="1037" y="394"/>
                  </a:cubicBezTo>
                  <a:cubicBezTo>
                    <a:pt x="979" y="394"/>
                    <a:pt x="922" y="391"/>
                    <a:pt x="864" y="385"/>
                  </a:cubicBezTo>
                  <a:lnTo>
                    <a:pt x="870" y="385"/>
                  </a:lnTo>
                  <a:cubicBezTo>
                    <a:pt x="749" y="372"/>
                    <a:pt x="634" y="340"/>
                    <a:pt x="518" y="301"/>
                  </a:cubicBezTo>
                  <a:cubicBezTo>
                    <a:pt x="435" y="269"/>
                    <a:pt x="352" y="225"/>
                    <a:pt x="282" y="173"/>
                  </a:cubicBezTo>
                  <a:cubicBezTo>
                    <a:pt x="224" y="129"/>
                    <a:pt x="166" y="71"/>
                    <a:pt x="122" y="20"/>
                  </a:cubicBezTo>
                  <a:cubicBezTo>
                    <a:pt x="109" y="7"/>
                    <a:pt x="90" y="1"/>
                    <a:pt x="77" y="1"/>
                  </a:cubicBez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8148514" y="2840681"/>
              <a:ext cx="50341" cy="252685"/>
            </a:xfrm>
            <a:custGeom>
              <a:avLst/>
              <a:gdLst/>
              <a:ahLst/>
              <a:cxnLst/>
              <a:rect l="l" t="t" r="r" b="b"/>
              <a:pathLst>
                <a:path w="569" h="2856" extrusionOk="0">
                  <a:moveTo>
                    <a:pt x="455" y="1"/>
                  </a:moveTo>
                  <a:cubicBezTo>
                    <a:pt x="442" y="1"/>
                    <a:pt x="429" y="7"/>
                    <a:pt x="429" y="14"/>
                  </a:cubicBezTo>
                  <a:lnTo>
                    <a:pt x="416" y="7"/>
                  </a:lnTo>
                  <a:cubicBezTo>
                    <a:pt x="327" y="161"/>
                    <a:pt x="250" y="314"/>
                    <a:pt x="192" y="481"/>
                  </a:cubicBezTo>
                  <a:cubicBezTo>
                    <a:pt x="58" y="839"/>
                    <a:pt x="0" y="1217"/>
                    <a:pt x="7" y="1594"/>
                  </a:cubicBezTo>
                  <a:cubicBezTo>
                    <a:pt x="13" y="1786"/>
                    <a:pt x="39" y="1972"/>
                    <a:pt x="84" y="2158"/>
                  </a:cubicBezTo>
                  <a:cubicBezTo>
                    <a:pt x="116" y="2279"/>
                    <a:pt x="154" y="2394"/>
                    <a:pt x="212" y="2510"/>
                  </a:cubicBezTo>
                  <a:cubicBezTo>
                    <a:pt x="263" y="2625"/>
                    <a:pt x="333" y="2734"/>
                    <a:pt x="410" y="2830"/>
                  </a:cubicBezTo>
                  <a:cubicBezTo>
                    <a:pt x="426" y="2848"/>
                    <a:pt x="446" y="2855"/>
                    <a:pt x="464" y="2855"/>
                  </a:cubicBezTo>
                  <a:cubicBezTo>
                    <a:pt x="519" y="2855"/>
                    <a:pt x="568" y="2791"/>
                    <a:pt x="525" y="2734"/>
                  </a:cubicBezTo>
                  <a:cubicBezTo>
                    <a:pt x="480" y="2682"/>
                    <a:pt x="442" y="2631"/>
                    <a:pt x="410" y="2580"/>
                  </a:cubicBezTo>
                  <a:cubicBezTo>
                    <a:pt x="327" y="2452"/>
                    <a:pt x="263" y="2318"/>
                    <a:pt x="218" y="2183"/>
                  </a:cubicBezTo>
                  <a:lnTo>
                    <a:pt x="218" y="2170"/>
                  </a:lnTo>
                  <a:cubicBezTo>
                    <a:pt x="160" y="1978"/>
                    <a:pt x="122" y="1780"/>
                    <a:pt x="116" y="1582"/>
                  </a:cubicBezTo>
                  <a:lnTo>
                    <a:pt x="116" y="1575"/>
                  </a:lnTo>
                  <a:cubicBezTo>
                    <a:pt x="103" y="1319"/>
                    <a:pt x="122" y="1063"/>
                    <a:pt x="180" y="814"/>
                  </a:cubicBezTo>
                  <a:lnTo>
                    <a:pt x="180" y="826"/>
                  </a:lnTo>
                  <a:cubicBezTo>
                    <a:pt x="205" y="711"/>
                    <a:pt x="237" y="596"/>
                    <a:pt x="276" y="481"/>
                  </a:cubicBezTo>
                  <a:cubicBezTo>
                    <a:pt x="314" y="372"/>
                    <a:pt x="359" y="263"/>
                    <a:pt x="416" y="161"/>
                  </a:cubicBezTo>
                  <a:lnTo>
                    <a:pt x="416" y="167"/>
                  </a:lnTo>
                  <a:cubicBezTo>
                    <a:pt x="436" y="129"/>
                    <a:pt x="455" y="90"/>
                    <a:pt x="480" y="52"/>
                  </a:cubicBezTo>
                  <a:cubicBezTo>
                    <a:pt x="493" y="33"/>
                    <a:pt x="480" y="1"/>
                    <a:pt x="455" y="1"/>
                  </a:cubicBez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7956532" y="2233683"/>
              <a:ext cx="239584" cy="168987"/>
            </a:xfrm>
            <a:custGeom>
              <a:avLst/>
              <a:gdLst/>
              <a:ahLst/>
              <a:cxnLst/>
              <a:rect l="l" t="t" r="r" b="b"/>
              <a:pathLst>
                <a:path w="2708" h="1910" extrusionOk="0">
                  <a:moveTo>
                    <a:pt x="45" y="1"/>
                  </a:moveTo>
                  <a:cubicBezTo>
                    <a:pt x="20" y="1"/>
                    <a:pt x="1" y="20"/>
                    <a:pt x="7" y="45"/>
                  </a:cubicBezTo>
                  <a:cubicBezTo>
                    <a:pt x="7" y="65"/>
                    <a:pt x="26" y="84"/>
                    <a:pt x="45" y="84"/>
                  </a:cubicBezTo>
                  <a:cubicBezTo>
                    <a:pt x="97" y="81"/>
                    <a:pt x="146" y="79"/>
                    <a:pt x="196" y="79"/>
                  </a:cubicBezTo>
                  <a:cubicBezTo>
                    <a:pt x="245" y="79"/>
                    <a:pt x="295" y="81"/>
                    <a:pt x="346" y="84"/>
                  </a:cubicBezTo>
                  <a:lnTo>
                    <a:pt x="340" y="84"/>
                  </a:lnTo>
                  <a:cubicBezTo>
                    <a:pt x="570" y="103"/>
                    <a:pt x="794" y="148"/>
                    <a:pt x="1012" y="225"/>
                  </a:cubicBezTo>
                  <a:cubicBezTo>
                    <a:pt x="1249" y="308"/>
                    <a:pt x="1466" y="417"/>
                    <a:pt x="1677" y="557"/>
                  </a:cubicBezTo>
                  <a:cubicBezTo>
                    <a:pt x="1850" y="679"/>
                    <a:pt x="2017" y="820"/>
                    <a:pt x="2157" y="980"/>
                  </a:cubicBezTo>
                  <a:lnTo>
                    <a:pt x="2145" y="967"/>
                  </a:lnTo>
                  <a:lnTo>
                    <a:pt x="2145" y="967"/>
                  </a:lnTo>
                  <a:cubicBezTo>
                    <a:pt x="2247" y="1095"/>
                    <a:pt x="2343" y="1236"/>
                    <a:pt x="2414" y="1383"/>
                  </a:cubicBezTo>
                  <a:cubicBezTo>
                    <a:pt x="2471" y="1511"/>
                    <a:pt x="2516" y="1645"/>
                    <a:pt x="2542" y="1786"/>
                  </a:cubicBezTo>
                  <a:cubicBezTo>
                    <a:pt x="2542" y="1799"/>
                    <a:pt x="2548" y="1818"/>
                    <a:pt x="2548" y="1837"/>
                  </a:cubicBezTo>
                  <a:cubicBezTo>
                    <a:pt x="2554" y="1857"/>
                    <a:pt x="2561" y="1876"/>
                    <a:pt x="2574" y="1889"/>
                  </a:cubicBezTo>
                  <a:cubicBezTo>
                    <a:pt x="2589" y="1899"/>
                    <a:pt x="2605" y="1910"/>
                    <a:pt x="2621" y="1910"/>
                  </a:cubicBezTo>
                  <a:cubicBezTo>
                    <a:pt x="2624" y="1910"/>
                    <a:pt x="2628" y="1909"/>
                    <a:pt x="2631" y="1908"/>
                  </a:cubicBezTo>
                  <a:cubicBezTo>
                    <a:pt x="2676" y="1908"/>
                    <a:pt x="2708" y="1869"/>
                    <a:pt x="2708" y="1831"/>
                  </a:cubicBezTo>
                  <a:cubicBezTo>
                    <a:pt x="2689" y="1658"/>
                    <a:pt x="2638" y="1492"/>
                    <a:pt x="2561" y="1332"/>
                  </a:cubicBezTo>
                  <a:cubicBezTo>
                    <a:pt x="2522" y="1255"/>
                    <a:pt x="2484" y="1185"/>
                    <a:pt x="2433" y="1114"/>
                  </a:cubicBezTo>
                  <a:cubicBezTo>
                    <a:pt x="2388" y="1044"/>
                    <a:pt x="2330" y="973"/>
                    <a:pt x="2273" y="909"/>
                  </a:cubicBezTo>
                  <a:cubicBezTo>
                    <a:pt x="2049" y="653"/>
                    <a:pt x="1767" y="442"/>
                    <a:pt x="1453" y="301"/>
                  </a:cubicBezTo>
                  <a:cubicBezTo>
                    <a:pt x="1229" y="193"/>
                    <a:pt x="993" y="109"/>
                    <a:pt x="749" y="58"/>
                  </a:cubicBezTo>
                  <a:cubicBezTo>
                    <a:pt x="564" y="20"/>
                    <a:pt x="378" y="1"/>
                    <a:pt x="193" y="1"/>
                  </a:cubicBezTo>
                  <a:cubicBezTo>
                    <a:pt x="141" y="1"/>
                    <a:pt x="90" y="1"/>
                    <a:pt x="45" y="7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8030140" y="2286943"/>
              <a:ext cx="92365" cy="63702"/>
            </a:xfrm>
            <a:custGeom>
              <a:avLst/>
              <a:gdLst/>
              <a:ahLst/>
              <a:cxnLst/>
              <a:rect l="l" t="t" r="r" b="b"/>
              <a:pathLst>
                <a:path w="1044" h="720" extrusionOk="0">
                  <a:moveTo>
                    <a:pt x="45" y="0"/>
                  </a:moveTo>
                  <a:cubicBezTo>
                    <a:pt x="39" y="0"/>
                    <a:pt x="33" y="0"/>
                    <a:pt x="26" y="7"/>
                  </a:cubicBezTo>
                  <a:lnTo>
                    <a:pt x="20" y="7"/>
                  </a:lnTo>
                  <a:cubicBezTo>
                    <a:pt x="13" y="13"/>
                    <a:pt x="7" y="19"/>
                    <a:pt x="7" y="26"/>
                  </a:cubicBezTo>
                  <a:cubicBezTo>
                    <a:pt x="1" y="51"/>
                    <a:pt x="13" y="64"/>
                    <a:pt x="33" y="71"/>
                  </a:cubicBezTo>
                  <a:cubicBezTo>
                    <a:pt x="109" y="77"/>
                    <a:pt x="186" y="96"/>
                    <a:pt x="257" y="122"/>
                  </a:cubicBezTo>
                  <a:cubicBezTo>
                    <a:pt x="359" y="154"/>
                    <a:pt x="449" y="205"/>
                    <a:pt x="538" y="263"/>
                  </a:cubicBezTo>
                  <a:cubicBezTo>
                    <a:pt x="628" y="327"/>
                    <a:pt x="711" y="403"/>
                    <a:pt x="788" y="487"/>
                  </a:cubicBezTo>
                  <a:cubicBezTo>
                    <a:pt x="813" y="512"/>
                    <a:pt x="833" y="544"/>
                    <a:pt x="852" y="576"/>
                  </a:cubicBezTo>
                  <a:cubicBezTo>
                    <a:pt x="877" y="615"/>
                    <a:pt x="903" y="653"/>
                    <a:pt x="922" y="691"/>
                  </a:cubicBezTo>
                  <a:cubicBezTo>
                    <a:pt x="935" y="709"/>
                    <a:pt x="956" y="720"/>
                    <a:pt x="977" y="720"/>
                  </a:cubicBezTo>
                  <a:cubicBezTo>
                    <a:pt x="987" y="720"/>
                    <a:pt x="997" y="717"/>
                    <a:pt x="1005" y="711"/>
                  </a:cubicBezTo>
                  <a:cubicBezTo>
                    <a:pt x="1037" y="691"/>
                    <a:pt x="1044" y="653"/>
                    <a:pt x="1025" y="621"/>
                  </a:cubicBezTo>
                  <a:cubicBezTo>
                    <a:pt x="973" y="538"/>
                    <a:pt x="909" y="461"/>
                    <a:pt x="839" y="391"/>
                  </a:cubicBezTo>
                  <a:cubicBezTo>
                    <a:pt x="769" y="320"/>
                    <a:pt x="692" y="256"/>
                    <a:pt x="609" y="199"/>
                  </a:cubicBezTo>
                  <a:cubicBezTo>
                    <a:pt x="442" y="90"/>
                    <a:pt x="250" y="19"/>
                    <a:pt x="52" y="0"/>
                  </a:cubicBez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7459327" y="2216697"/>
              <a:ext cx="298595" cy="95907"/>
            </a:xfrm>
            <a:custGeom>
              <a:avLst/>
              <a:gdLst/>
              <a:ahLst/>
              <a:cxnLst/>
              <a:rect l="l" t="t" r="r" b="b"/>
              <a:pathLst>
                <a:path w="3375" h="1084" extrusionOk="0">
                  <a:moveTo>
                    <a:pt x="1236" y="1"/>
                  </a:moveTo>
                  <a:cubicBezTo>
                    <a:pt x="1064" y="1"/>
                    <a:pt x="891" y="26"/>
                    <a:pt x="731" y="65"/>
                  </a:cubicBezTo>
                  <a:lnTo>
                    <a:pt x="724" y="71"/>
                  </a:lnTo>
                  <a:cubicBezTo>
                    <a:pt x="596" y="103"/>
                    <a:pt x="468" y="154"/>
                    <a:pt x="347" y="225"/>
                  </a:cubicBezTo>
                  <a:cubicBezTo>
                    <a:pt x="225" y="295"/>
                    <a:pt x="116" y="378"/>
                    <a:pt x="20" y="481"/>
                  </a:cubicBezTo>
                  <a:cubicBezTo>
                    <a:pt x="1" y="515"/>
                    <a:pt x="26" y="549"/>
                    <a:pt x="56" y="549"/>
                  </a:cubicBezTo>
                  <a:cubicBezTo>
                    <a:pt x="65" y="549"/>
                    <a:pt x="75" y="546"/>
                    <a:pt x="84" y="538"/>
                  </a:cubicBezTo>
                  <a:cubicBezTo>
                    <a:pt x="116" y="506"/>
                    <a:pt x="148" y="474"/>
                    <a:pt x="187" y="442"/>
                  </a:cubicBezTo>
                  <a:cubicBezTo>
                    <a:pt x="276" y="365"/>
                    <a:pt x="372" y="301"/>
                    <a:pt x="481" y="257"/>
                  </a:cubicBezTo>
                  <a:cubicBezTo>
                    <a:pt x="596" y="199"/>
                    <a:pt x="718" y="161"/>
                    <a:pt x="846" y="141"/>
                  </a:cubicBezTo>
                  <a:cubicBezTo>
                    <a:pt x="960" y="120"/>
                    <a:pt x="1073" y="110"/>
                    <a:pt x="1187" y="110"/>
                  </a:cubicBezTo>
                  <a:cubicBezTo>
                    <a:pt x="1240" y="110"/>
                    <a:pt x="1292" y="112"/>
                    <a:pt x="1345" y="116"/>
                  </a:cubicBezTo>
                  <a:cubicBezTo>
                    <a:pt x="1569" y="135"/>
                    <a:pt x="1793" y="180"/>
                    <a:pt x="2004" y="257"/>
                  </a:cubicBezTo>
                  <a:lnTo>
                    <a:pt x="2024" y="257"/>
                  </a:lnTo>
                  <a:cubicBezTo>
                    <a:pt x="2280" y="346"/>
                    <a:pt x="2516" y="468"/>
                    <a:pt x="2740" y="621"/>
                  </a:cubicBezTo>
                  <a:lnTo>
                    <a:pt x="2728" y="609"/>
                  </a:lnTo>
                  <a:lnTo>
                    <a:pt x="2728" y="609"/>
                  </a:lnTo>
                  <a:cubicBezTo>
                    <a:pt x="2824" y="673"/>
                    <a:pt x="2913" y="743"/>
                    <a:pt x="3003" y="820"/>
                  </a:cubicBezTo>
                  <a:cubicBezTo>
                    <a:pt x="3080" y="890"/>
                    <a:pt x="3156" y="967"/>
                    <a:pt x="3227" y="1050"/>
                  </a:cubicBezTo>
                  <a:lnTo>
                    <a:pt x="3240" y="1063"/>
                  </a:lnTo>
                  <a:cubicBezTo>
                    <a:pt x="3252" y="1069"/>
                    <a:pt x="3265" y="1076"/>
                    <a:pt x="3278" y="1082"/>
                  </a:cubicBezTo>
                  <a:cubicBezTo>
                    <a:pt x="3282" y="1083"/>
                    <a:pt x="3286" y="1083"/>
                    <a:pt x="3290" y="1083"/>
                  </a:cubicBezTo>
                  <a:cubicBezTo>
                    <a:pt x="3325" y="1083"/>
                    <a:pt x="3362" y="1058"/>
                    <a:pt x="3368" y="1018"/>
                  </a:cubicBezTo>
                  <a:cubicBezTo>
                    <a:pt x="3374" y="999"/>
                    <a:pt x="3368" y="980"/>
                    <a:pt x="3361" y="961"/>
                  </a:cubicBezTo>
                  <a:cubicBezTo>
                    <a:pt x="3144" y="711"/>
                    <a:pt x="2875" y="500"/>
                    <a:pt x="2574" y="353"/>
                  </a:cubicBezTo>
                  <a:cubicBezTo>
                    <a:pt x="2420" y="269"/>
                    <a:pt x="2254" y="199"/>
                    <a:pt x="2088" y="148"/>
                  </a:cubicBezTo>
                  <a:cubicBezTo>
                    <a:pt x="1921" y="90"/>
                    <a:pt x="1748" y="52"/>
                    <a:pt x="1576" y="26"/>
                  </a:cubicBezTo>
                  <a:cubicBezTo>
                    <a:pt x="1460" y="13"/>
                    <a:pt x="1352" y="1"/>
                    <a:pt x="1236" y="1"/>
                  </a:cubicBez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7262922" y="2523071"/>
              <a:ext cx="340973" cy="91572"/>
            </a:xfrm>
            <a:custGeom>
              <a:avLst/>
              <a:gdLst/>
              <a:ahLst/>
              <a:cxnLst/>
              <a:rect l="l" t="t" r="r" b="b"/>
              <a:pathLst>
                <a:path w="3854" h="1035" extrusionOk="0">
                  <a:moveTo>
                    <a:pt x="83" y="0"/>
                  </a:moveTo>
                  <a:cubicBezTo>
                    <a:pt x="64" y="0"/>
                    <a:pt x="45" y="7"/>
                    <a:pt x="32" y="19"/>
                  </a:cubicBezTo>
                  <a:cubicBezTo>
                    <a:pt x="13" y="32"/>
                    <a:pt x="0" y="51"/>
                    <a:pt x="0" y="71"/>
                  </a:cubicBezTo>
                  <a:cubicBezTo>
                    <a:pt x="0" y="96"/>
                    <a:pt x="7" y="115"/>
                    <a:pt x="19" y="128"/>
                  </a:cubicBezTo>
                  <a:cubicBezTo>
                    <a:pt x="115" y="275"/>
                    <a:pt x="231" y="403"/>
                    <a:pt x="365" y="512"/>
                  </a:cubicBezTo>
                  <a:cubicBezTo>
                    <a:pt x="487" y="621"/>
                    <a:pt x="627" y="711"/>
                    <a:pt x="781" y="781"/>
                  </a:cubicBezTo>
                  <a:cubicBezTo>
                    <a:pt x="1088" y="922"/>
                    <a:pt x="1421" y="1005"/>
                    <a:pt x="1754" y="1024"/>
                  </a:cubicBezTo>
                  <a:cubicBezTo>
                    <a:pt x="1846" y="1031"/>
                    <a:pt x="1939" y="1034"/>
                    <a:pt x="2030" y="1034"/>
                  </a:cubicBezTo>
                  <a:cubicBezTo>
                    <a:pt x="2288" y="1034"/>
                    <a:pt x="2542" y="1009"/>
                    <a:pt x="2797" y="967"/>
                  </a:cubicBezTo>
                  <a:cubicBezTo>
                    <a:pt x="3124" y="903"/>
                    <a:pt x="3444" y="813"/>
                    <a:pt x="3744" y="691"/>
                  </a:cubicBezTo>
                  <a:lnTo>
                    <a:pt x="3796" y="666"/>
                  </a:lnTo>
                  <a:cubicBezTo>
                    <a:pt x="3834" y="647"/>
                    <a:pt x="3853" y="602"/>
                    <a:pt x="3834" y="563"/>
                  </a:cubicBezTo>
                  <a:cubicBezTo>
                    <a:pt x="3820" y="535"/>
                    <a:pt x="3792" y="517"/>
                    <a:pt x="3763" y="517"/>
                  </a:cubicBezTo>
                  <a:cubicBezTo>
                    <a:pt x="3753" y="517"/>
                    <a:pt x="3742" y="520"/>
                    <a:pt x="3732" y="525"/>
                  </a:cubicBezTo>
                  <a:cubicBezTo>
                    <a:pt x="3591" y="589"/>
                    <a:pt x="3444" y="640"/>
                    <a:pt x="3296" y="685"/>
                  </a:cubicBezTo>
                  <a:lnTo>
                    <a:pt x="3316" y="679"/>
                  </a:lnTo>
                  <a:lnTo>
                    <a:pt x="3316" y="679"/>
                  </a:lnTo>
                  <a:cubicBezTo>
                    <a:pt x="2944" y="794"/>
                    <a:pt x="2554" y="864"/>
                    <a:pt x="2163" y="877"/>
                  </a:cubicBezTo>
                  <a:lnTo>
                    <a:pt x="2183" y="877"/>
                  </a:lnTo>
                  <a:cubicBezTo>
                    <a:pt x="2134" y="879"/>
                    <a:pt x="2085" y="880"/>
                    <a:pt x="2036" y="880"/>
                  </a:cubicBezTo>
                  <a:cubicBezTo>
                    <a:pt x="1790" y="880"/>
                    <a:pt x="1547" y="854"/>
                    <a:pt x="1312" y="800"/>
                  </a:cubicBezTo>
                  <a:lnTo>
                    <a:pt x="1312" y="800"/>
                  </a:lnTo>
                  <a:lnTo>
                    <a:pt x="1331" y="807"/>
                  </a:lnTo>
                  <a:cubicBezTo>
                    <a:pt x="1133" y="762"/>
                    <a:pt x="941" y="691"/>
                    <a:pt x="762" y="595"/>
                  </a:cubicBezTo>
                  <a:lnTo>
                    <a:pt x="762" y="595"/>
                  </a:lnTo>
                  <a:lnTo>
                    <a:pt x="781" y="602"/>
                  </a:lnTo>
                  <a:cubicBezTo>
                    <a:pt x="634" y="525"/>
                    <a:pt x="499" y="429"/>
                    <a:pt x="384" y="320"/>
                  </a:cubicBezTo>
                  <a:cubicBezTo>
                    <a:pt x="295" y="231"/>
                    <a:pt x="211" y="135"/>
                    <a:pt x="141" y="32"/>
                  </a:cubicBezTo>
                  <a:cubicBezTo>
                    <a:pt x="128" y="13"/>
                    <a:pt x="103" y="0"/>
                    <a:pt x="83" y="0"/>
                  </a:cubicBezTo>
                  <a:close/>
                </a:path>
              </a:pathLst>
            </a:custGeom>
            <a:solidFill>
              <a:srgbClr val="2419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6948586" y="3073978"/>
              <a:ext cx="209680" cy="222692"/>
            </a:xfrm>
            <a:custGeom>
              <a:avLst/>
              <a:gdLst/>
              <a:ahLst/>
              <a:cxnLst/>
              <a:rect l="l" t="t" r="r" b="b"/>
              <a:pathLst>
                <a:path w="2370" h="2517" extrusionOk="0">
                  <a:moveTo>
                    <a:pt x="1390" y="1"/>
                  </a:moveTo>
                  <a:lnTo>
                    <a:pt x="1390" y="7"/>
                  </a:lnTo>
                  <a:cubicBezTo>
                    <a:pt x="1332" y="7"/>
                    <a:pt x="1281" y="20"/>
                    <a:pt x="1230" y="33"/>
                  </a:cubicBezTo>
                  <a:cubicBezTo>
                    <a:pt x="1147" y="58"/>
                    <a:pt x="1076" y="116"/>
                    <a:pt x="1025" y="186"/>
                  </a:cubicBezTo>
                  <a:cubicBezTo>
                    <a:pt x="1012" y="205"/>
                    <a:pt x="999" y="231"/>
                    <a:pt x="987" y="257"/>
                  </a:cubicBezTo>
                  <a:cubicBezTo>
                    <a:pt x="974" y="244"/>
                    <a:pt x="967" y="231"/>
                    <a:pt x="955" y="218"/>
                  </a:cubicBezTo>
                  <a:cubicBezTo>
                    <a:pt x="935" y="199"/>
                    <a:pt x="916" y="186"/>
                    <a:pt x="897" y="173"/>
                  </a:cubicBezTo>
                  <a:cubicBezTo>
                    <a:pt x="871" y="161"/>
                    <a:pt x="846" y="148"/>
                    <a:pt x="814" y="141"/>
                  </a:cubicBezTo>
                  <a:lnTo>
                    <a:pt x="763" y="141"/>
                  </a:lnTo>
                  <a:cubicBezTo>
                    <a:pt x="737" y="141"/>
                    <a:pt x="705" y="141"/>
                    <a:pt x="679" y="154"/>
                  </a:cubicBezTo>
                  <a:cubicBezTo>
                    <a:pt x="571" y="186"/>
                    <a:pt x="475" y="250"/>
                    <a:pt x="404" y="340"/>
                  </a:cubicBezTo>
                  <a:cubicBezTo>
                    <a:pt x="334" y="430"/>
                    <a:pt x="283" y="532"/>
                    <a:pt x="263" y="647"/>
                  </a:cubicBezTo>
                  <a:cubicBezTo>
                    <a:pt x="212" y="718"/>
                    <a:pt x="167" y="788"/>
                    <a:pt x="129" y="871"/>
                  </a:cubicBezTo>
                  <a:cubicBezTo>
                    <a:pt x="65" y="1025"/>
                    <a:pt x="27" y="1191"/>
                    <a:pt x="14" y="1358"/>
                  </a:cubicBezTo>
                  <a:cubicBezTo>
                    <a:pt x="1" y="1524"/>
                    <a:pt x="7" y="1690"/>
                    <a:pt x="46" y="1850"/>
                  </a:cubicBezTo>
                  <a:cubicBezTo>
                    <a:pt x="78" y="1998"/>
                    <a:pt x="142" y="2138"/>
                    <a:pt x="238" y="2254"/>
                  </a:cubicBezTo>
                  <a:cubicBezTo>
                    <a:pt x="308" y="2330"/>
                    <a:pt x="398" y="2394"/>
                    <a:pt x="494" y="2439"/>
                  </a:cubicBezTo>
                  <a:cubicBezTo>
                    <a:pt x="545" y="2458"/>
                    <a:pt x="596" y="2478"/>
                    <a:pt x="654" y="2490"/>
                  </a:cubicBezTo>
                  <a:cubicBezTo>
                    <a:pt x="699" y="2497"/>
                    <a:pt x="737" y="2503"/>
                    <a:pt x="782" y="2503"/>
                  </a:cubicBezTo>
                  <a:lnTo>
                    <a:pt x="807" y="2503"/>
                  </a:lnTo>
                  <a:cubicBezTo>
                    <a:pt x="910" y="2503"/>
                    <a:pt x="1006" y="2465"/>
                    <a:pt x="1076" y="2394"/>
                  </a:cubicBezTo>
                  <a:cubicBezTo>
                    <a:pt x="1089" y="2388"/>
                    <a:pt x="1095" y="2375"/>
                    <a:pt x="1108" y="2362"/>
                  </a:cubicBezTo>
                  <a:cubicBezTo>
                    <a:pt x="1115" y="2375"/>
                    <a:pt x="1121" y="2388"/>
                    <a:pt x="1127" y="2401"/>
                  </a:cubicBezTo>
                  <a:cubicBezTo>
                    <a:pt x="1185" y="2471"/>
                    <a:pt x="1268" y="2516"/>
                    <a:pt x="1358" y="2516"/>
                  </a:cubicBezTo>
                  <a:lnTo>
                    <a:pt x="1371" y="2516"/>
                  </a:lnTo>
                  <a:cubicBezTo>
                    <a:pt x="1467" y="2510"/>
                    <a:pt x="1556" y="2484"/>
                    <a:pt x="1633" y="2433"/>
                  </a:cubicBezTo>
                  <a:cubicBezTo>
                    <a:pt x="1710" y="2382"/>
                    <a:pt x="1774" y="2305"/>
                    <a:pt x="1812" y="2222"/>
                  </a:cubicBezTo>
                  <a:cubicBezTo>
                    <a:pt x="1838" y="2151"/>
                    <a:pt x="1844" y="2074"/>
                    <a:pt x="1825" y="2004"/>
                  </a:cubicBezTo>
                  <a:cubicBezTo>
                    <a:pt x="1812" y="1959"/>
                    <a:pt x="1793" y="1914"/>
                    <a:pt x="1767" y="1876"/>
                  </a:cubicBezTo>
                  <a:lnTo>
                    <a:pt x="1831" y="1876"/>
                  </a:lnTo>
                  <a:cubicBezTo>
                    <a:pt x="1895" y="1876"/>
                    <a:pt x="1959" y="1870"/>
                    <a:pt x="2023" y="1850"/>
                  </a:cubicBezTo>
                  <a:cubicBezTo>
                    <a:pt x="2075" y="1838"/>
                    <a:pt x="2126" y="1818"/>
                    <a:pt x="2171" y="1786"/>
                  </a:cubicBezTo>
                  <a:cubicBezTo>
                    <a:pt x="2209" y="1761"/>
                    <a:pt x="2241" y="1735"/>
                    <a:pt x="2273" y="1697"/>
                  </a:cubicBezTo>
                  <a:cubicBezTo>
                    <a:pt x="2324" y="1626"/>
                    <a:pt x="2356" y="1543"/>
                    <a:pt x="2363" y="1460"/>
                  </a:cubicBezTo>
                  <a:cubicBezTo>
                    <a:pt x="2369" y="1370"/>
                    <a:pt x="2356" y="1281"/>
                    <a:pt x="2324" y="1198"/>
                  </a:cubicBezTo>
                  <a:cubicBezTo>
                    <a:pt x="2273" y="1057"/>
                    <a:pt x="2164" y="948"/>
                    <a:pt x="2023" y="897"/>
                  </a:cubicBezTo>
                  <a:cubicBezTo>
                    <a:pt x="1985" y="878"/>
                    <a:pt x="1940" y="871"/>
                    <a:pt x="1889" y="871"/>
                  </a:cubicBezTo>
                  <a:cubicBezTo>
                    <a:pt x="1908" y="858"/>
                    <a:pt x="1921" y="839"/>
                    <a:pt x="1927" y="826"/>
                  </a:cubicBezTo>
                  <a:cubicBezTo>
                    <a:pt x="1991" y="743"/>
                    <a:pt x="2023" y="641"/>
                    <a:pt x="2023" y="538"/>
                  </a:cubicBezTo>
                  <a:cubicBezTo>
                    <a:pt x="2023" y="494"/>
                    <a:pt x="2017" y="449"/>
                    <a:pt x="1998" y="404"/>
                  </a:cubicBezTo>
                  <a:cubicBezTo>
                    <a:pt x="1985" y="359"/>
                    <a:pt x="1966" y="321"/>
                    <a:pt x="1940" y="282"/>
                  </a:cubicBezTo>
                  <a:cubicBezTo>
                    <a:pt x="1889" y="212"/>
                    <a:pt x="1825" y="154"/>
                    <a:pt x="1748" y="109"/>
                  </a:cubicBezTo>
                  <a:cubicBezTo>
                    <a:pt x="1639" y="39"/>
                    <a:pt x="1518" y="7"/>
                    <a:pt x="1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6805352" y="2847228"/>
              <a:ext cx="221535" cy="210482"/>
            </a:xfrm>
            <a:custGeom>
              <a:avLst/>
              <a:gdLst/>
              <a:ahLst/>
              <a:cxnLst/>
              <a:rect l="l" t="t" r="r" b="b"/>
              <a:pathLst>
                <a:path w="2504" h="2379" extrusionOk="0">
                  <a:moveTo>
                    <a:pt x="723" y="1"/>
                  </a:moveTo>
                  <a:cubicBezTo>
                    <a:pt x="691" y="1"/>
                    <a:pt x="660" y="5"/>
                    <a:pt x="628" y="10"/>
                  </a:cubicBezTo>
                  <a:cubicBezTo>
                    <a:pt x="545" y="29"/>
                    <a:pt x="461" y="68"/>
                    <a:pt x="391" y="119"/>
                  </a:cubicBezTo>
                  <a:cubicBezTo>
                    <a:pt x="289" y="196"/>
                    <a:pt x="205" y="292"/>
                    <a:pt x="154" y="407"/>
                  </a:cubicBezTo>
                  <a:lnTo>
                    <a:pt x="161" y="407"/>
                  </a:lnTo>
                  <a:cubicBezTo>
                    <a:pt x="135" y="452"/>
                    <a:pt x="122" y="509"/>
                    <a:pt x="122" y="567"/>
                  </a:cubicBezTo>
                  <a:cubicBezTo>
                    <a:pt x="109" y="676"/>
                    <a:pt x="148" y="791"/>
                    <a:pt x="231" y="874"/>
                  </a:cubicBezTo>
                  <a:cubicBezTo>
                    <a:pt x="212" y="874"/>
                    <a:pt x="193" y="880"/>
                    <a:pt x="180" y="887"/>
                  </a:cubicBezTo>
                  <a:cubicBezTo>
                    <a:pt x="154" y="900"/>
                    <a:pt x="135" y="912"/>
                    <a:pt x="116" y="925"/>
                  </a:cubicBezTo>
                  <a:cubicBezTo>
                    <a:pt x="90" y="944"/>
                    <a:pt x="71" y="964"/>
                    <a:pt x="58" y="989"/>
                  </a:cubicBezTo>
                  <a:cubicBezTo>
                    <a:pt x="45" y="1002"/>
                    <a:pt x="39" y="1015"/>
                    <a:pt x="33" y="1034"/>
                  </a:cubicBezTo>
                  <a:cubicBezTo>
                    <a:pt x="20" y="1060"/>
                    <a:pt x="13" y="1085"/>
                    <a:pt x="13" y="1117"/>
                  </a:cubicBezTo>
                  <a:cubicBezTo>
                    <a:pt x="1" y="1232"/>
                    <a:pt x="26" y="1348"/>
                    <a:pt x="77" y="1444"/>
                  </a:cubicBezTo>
                  <a:cubicBezTo>
                    <a:pt x="135" y="1546"/>
                    <a:pt x="212" y="1629"/>
                    <a:pt x="301" y="1693"/>
                  </a:cubicBezTo>
                  <a:cubicBezTo>
                    <a:pt x="346" y="1770"/>
                    <a:pt x="404" y="1840"/>
                    <a:pt x="461" y="1904"/>
                  </a:cubicBezTo>
                  <a:cubicBezTo>
                    <a:pt x="583" y="2020"/>
                    <a:pt x="718" y="2122"/>
                    <a:pt x="865" y="2199"/>
                  </a:cubicBezTo>
                  <a:cubicBezTo>
                    <a:pt x="1012" y="2276"/>
                    <a:pt x="1172" y="2333"/>
                    <a:pt x="1338" y="2359"/>
                  </a:cubicBezTo>
                  <a:cubicBezTo>
                    <a:pt x="1400" y="2372"/>
                    <a:pt x="1461" y="2379"/>
                    <a:pt x="1522" y="2379"/>
                  </a:cubicBezTo>
                  <a:cubicBezTo>
                    <a:pt x="1608" y="2379"/>
                    <a:pt x="1694" y="2366"/>
                    <a:pt x="1780" y="2340"/>
                  </a:cubicBezTo>
                  <a:cubicBezTo>
                    <a:pt x="1882" y="2308"/>
                    <a:pt x="1972" y="2250"/>
                    <a:pt x="2049" y="2173"/>
                  </a:cubicBezTo>
                  <a:cubicBezTo>
                    <a:pt x="2087" y="2135"/>
                    <a:pt x="2126" y="2096"/>
                    <a:pt x="2158" y="2045"/>
                  </a:cubicBezTo>
                  <a:cubicBezTo>
                    <a:pt x="2183" y="2013"/>
                    <a:pt x="2202" y="1975"/>
                    <a:pt x="2222" y="1936"/>
                  </a:cubicBezTo>
                  <a:lnTo>
                    <a:pt x="2228" y="1911"/>
                  </a:lnTo>
                  <a:cubicBezTo>
                    <a:pt x="2266" y="1821"/>
                    <a:pt x="2273" y="1712"/>
                    <a:pt x="2241" y="1623"/>
                  </a:cubicBezTo>
                  <a:cubicBezTo>
                    <a:pt x="2234" y="1604"/>
                    <a:pt x="2228" y="1591"/>
                    <a:pt x="2222" y="1578"/>
                  </a:cubicBezTo>
                  <a:lnTo>
                    <a:pt x="2260" y="1578"/>
                  </a:lnTo>
                  <a:cubicBezTo>
                    <a:pt x="2350" y="1552"/>
                    <a:pt x="2420" y="1488"/>
                    <a:pt x="2458" y="1405"/>
                  </a:cubicBezTo>
                  <a:lnTo>
                    <a:pt x="2458" y="1392"/>
                  </a:lnTo>
                  <a:cubicBezTo>
                    <a:pt x="2497" y="1309"/>
                    <a:pt x="2503" y="1213"/>
                    <a:pt x="2490" y="1124"/>
                  </a:cubicBezTo>
                  <a:cubicBezTo>
                    <a:pt x="2471" y="1034"/>
                    <a:pt x="2426" y="944"/>
                    <a:pt x="2362" y="874"/>
                  </a:cubicBezTo>
                  <a:cubicBezTo>
                    <a:pt x="2305" y="823"/>
                    <a:pt x="2241" y="791"/>
                    <a:pt x="2164" y="778"/>
                  </a:cubicBezTo>
                  <a:cubicBezTo>
                    <a:pt x="2142" y="775"/>
                    <a:pt x="2119" y="773"/>
                    <a:pt x="2097" y="773"/>
                  </a:cubicBezTo>
                  <a:cubicBezTo>
                    <a:pt x="2074" y="773"/>
                    <a:pt x="2052" y="775"/>
                    <a:pt x="2030" y="778"/>
                  </a:cubicBezTo>
                  <a:cubicBezTo>
                    <a:pt x="2036" y="759"/>
                    <a:pt x="2049" y="740"/>
                    <a:pt x="2055" y="720"/>
                  </a:cubicBezTo>
                  <a:cubicBezTo>
                    <a:pt x="2081" y="663"/>
                    <a:pt x="2100" y="605"/>
                    <a:pt x="2106" y="541"/>
                  </a:cubicBezTo>
                  <a:cubicBezTo>
                    <a:pt x="2113" y="490"/>
                    <a:pt x="2113" y="432"/>
                    <a:pt x="2106" y="381"/>
                  </a:cubicBezTo>
                  <a:cubicBezTo>
                    <a:pt x="2100" y="336"/>
                    <a:pt x="2087" y="292"/>
                    <a:pt x="2062" y="253"/>
                  </a:cubicBezTo>
                  <a:cubicBezTo>
                    <a:pt x="2023" y="176"/>
                    <a:pt x="1959" y="112"/>
                    <a:pt x="1876" y="74"/>
                  </a:cubicBezTo>
                  <a:cubicBezTo>
                    <a:pt x="1799" y="36"/>
                    <a:pt x="1716" y="16"/>
                    <a:pt x="1626" y="10"/>
                  </a:cubicBezTo>
                  <a:cubicBezTo>
                    <a:pt x="1619" y="10"/>
                    <a:pt x="1612" y="9"/>
                    <a:pt x="1604" y="9"/>
                  </a:cubicBezTo>
                  <a:cubicBezTo>
                    <a:pt x="1464" y="9"/>
                    <a:pt x="1327" y="67"/>
                    <a:pt x="1230" y="170"/>
                  </a:cubicBezTo>
                  <a:cubicBezTo>
                    <a:pt x="1198" y="202"/>
                    <a:pt x="1172" y="240"/>
                    <a:pt x="1153" y="285"/>
                  </a:cubicBezTo>
                  <a:cubicBezTo>
                    <a:pt x="1146" y="266"/>
                    <a:pt x="1134" y="247"/>
                    <a:pt x="1127" y="234"/>
                  </a:cubicBezTo>
                  <a:cubicBezTo>
                    <a:pt x="1070" y="144"/>
                    <a:pt x="993" y="74"/>
                    <a:pt x="897" y="36"/>
                  </a:cubicBezTo>
                  <a:cubicBezTo>
                    <a:pt x="858" y="16"/>
                    <a:pt x="807" y="4"/>
                    <a:pt x="762" y="4"/>
                  </a:cubicBezTo>
                  <a:cubicBezTo>
                    <a:pt x="749" y="2"/>
                    <a:pt x="736" y="1"/>
                    <a:pt x="7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6465625" y="2888809"/>
              <a:ext cx="587900" cy="843255"/>
            </a:xfrm>
            <a:custGeom>
              <a:avLst/>
              <a:gdLst/>
              <a:ahLst/>
              <a:cxnLst/>
              <a:rect l="l" t="t" r="r" b="b"/>
              <a:pathLst>
                <a:path w="6645" h="9531" extrusionOk="0">
                  <a:moveTo>
                    <a:pt x="1911" y="0"/>
                  </a:moveTo>
                  <a:cubicBezTo>
                    <a:pt x="1641" y="0"/>
                    <a:pt x="1373" y="45"/>
                    <a:pt x="1121" y="135"/>
                  </a:cubicBezTo>
                  <a:cubicBezTo>
                    <a:pt x="852" y="225"/>
                    <a:pt x="608" y="378"/>
                    <a:pt x="416" y="590"/>
                  </a:cubicBezTo>
                  <a:cubicBezTo>
                    <a:pt x="314" y="698"/>
                    <a:pt x="237" y="820"/>
                    <a:pt x="173" y="954"/>
                  </a:cubicBezTo>
                  <a:cubicBezTo>
                    <a:pt x="109" y="1095"/>
                    <a:pt x="64" y="1242"/>
                    <a:pt x="45" y="1396"/>
                  </a:cubicBezTo>
                  <a:cubicBezTo>
                    <a:pt x="0" y="1729"/>
                    <a:pt x="26" y="2062"/>
                    <a:pt x="122" y="2382"/>
                  </a:cubicBezTo>
                  <a:cubicBezTo>
                    <a:pt x="212" y="2695"/>
                    <a:pt x="365" y="2990"/>
                    <a:pt x="570" y="3246"/>
                  </a:cubicBezTo>
                  <a:cubicBezTo>
                    <a:pt x="737" y="3463"/>
                    <a:pt x="954" y="3630"/>
                    <a:pt x="1210" y="3732"/>
                  </a:cubicBezTo>
                  <a:cubicBezTo>
                    <a:pt x="1204" y="3751"/>
                    <a:pt x="1197" y="3771"/>
                    <a:pt x="1191" y="3783"/>
                  </a:cubicBezTo>
                  <a:cubicBezTo>
                    <a:pt x="1178" y="3822"/>
                    <a:pt x="1172" y="3867"/>
                    <a:pt x="1172" y="3905"/>
                  </a:cubicBezTo>
                  <a:cubicBezTo>
                    <a:pt x="1165" y="3982"/>
                    <a:pt x="1172" y="4059"/>
                    <a:pt x="1191" y="4129"/>
                  </a:cubicBezTo>
                  <a:cubicBezTo>
                    <a:pt x="1236" y="4270"/>
                    <a:pt x="1319" y="4391"/>
                    <a:pt x="1434" y="4487"/>
                  </a:cubicBezTo>
                  <a:cubicBezTo>
                    <a:pt x="1594" y="4628"/>
                    <a:pt x="1805" y="4705"/>
                    <a:pt x="2017" y="4705"/>
                  </a:cubicBezTo>
                  <a:cubicBezTo>
                    <a:pt x="2055" y="4705"/>
                    <a:pt x="2093" y="4705"/>
                    <a:pt x="2132" y="4699"/>
                  </a:cubicBezTo>
                  <a:lnTo>
                    <a:pt x="2132" y="4699"/>
                  </a:lnTo>
                  <a:cubicBezTo>
                    <a:pt x="2087" y="4987"/>
                    <a:pt x="2068" y="5281"/>
                    <a:pt x="2061" y="5575"/>
                  </a:cubicBezTo>
                  <a:cubicBezTo>
                    <a:pt x="2055" y="5966"/>
                    <a:pt x="2074" y="6356"/>
                    <a:pt x="2119" y="6747"/>
                  </a:cubicBezTo>
                  <a:cubicBezTo>
                    <a:pt x="2170" y="7137"/>
                    <a:pt x="2247" y="7528"/>
                    <a:pt x="2349" y="7912"/>
                  </a:cubicBezTo>
                  <a:cubicBezTo>
                    <a:pt x="2452" y="8276"/>
                    <a:pt x="2593" y="8628"/>
                    <a:pt x="2765" y="8968"/>
                  </a:cubicBezTo>
                  <a:cubicBezTo>
                    <a:pt x="2861" y="9140"/>
                    <a:pt x="2964" y="9307"/>
                    <a:pt x="3085" y="9460"/>
                  </a:cubicBezTo>
                  <a:cubicBezTo>
                    <a:pt x="3098" y="9473"/>
                    <a:pt x="3111" y="9486"/>
                    <a:pt x="3124" y="9492"/>
                  </a:cubicBezTo>
                  <a:cubicBezTo>
                    <a:pt x="3130" y="9499"/>
                    <a:pt x="3137" y="9505"/>
                    <a:pt x="3143" y="9512"/>
                  </a:cubicBezTo>
                  <a:cubicBezTo>
                    <a:pt x="3149" y="9524"/>
                    <a:pt x="3162" y="9531"/>
                    <a:pt x="3181" y="9531"/>
                  </a:cubicBezTo>
                  <a:cubicBezTo>
                    <a:pt x="3559" y="9480"/>
                    <a:pt x="3924" y="9371"/>
                    <a:pt x="4276" y="9217"/>
                  </a:cubicBezTo>
                  <a:cubicBezTo>
                    <a:pt x="4660" y="9051"/>
                    <a:pt x="5031" y="8852"/>
                    <a:pt x="5383" y="8628"/>
                  </a:cubicBezTo>
                  <a:cubicBezTo>
                    <a:pt x="5620" y="8475"/>
                    <a:pt x="5844" y="8315"/>
                    <a:pt x="6055" y="8136"/>
                  </a:cubicBezTo>
                  <a:cubicBezTo>
                    <a:pt x="6254" y="7982"/>
                    <a:pt x="6433" y="7809"/>
                    <a:pt x="6606" y="7624"/>
                  </a:cubicBezTo>
                  <a:cubicBezTo>
                    <a:pt x="6644" y="7592"/>
                    <a:pt x="6618" y="7528"/>
                    <a:pt x="6567" y="7521"/>
                  </a:cubicBezTo>
                  <a:cubicBezTo>
                    <a:pt x="6465" y="7374"/>
                    <a:pt x="6375" y="7214"/>
                    <a:pt x="6305" y="7041"/>
                  </a:cubicBezTo>
                  <a:lnTo>
                    <a:pt x="6305" y="7035"/>
                  </a:lnTo>
                  <a:cubicBezTo>
                    <a:pt x="6183" y="6740"/>
                    <a:pt x="6106" y="6433"/>
                    <a:pt x="6068" y="6119"/>
                  </a:cubicBezTo>
                  <a:cubicBezTo>
                    <a:pt x="6010" y="5601"/>
                    <a:pt x="5991" y="5076"/>
                    <a:pt x="6017" y="4551"/>
                  </a:cubicBezTo>
                  <a:cubicBezTo>
                    <a:pt x="6023" y="4257"/>
                    <a:pt x="6030" y="3943"/>
                    <a:pt x="6017" y="3643"/>
                  </a:cubicBezTo>
                  <a:cubicBezTo>
                    <a:pt x="6010" y="3246"/>
                    <a:pt x="5953" y="2843"/>
                    <a:pt x="5850" y="2459"/>
                  </a:cubicBezTo>
                  <a:cubicBezTo>
                    <a:pt x="5748" y="2094"/>
                    <a:pt x="5575" y="1761"/>
                    <a:pt x="5345" y="1466"/>
                  </a:cubicBezTo>
                  <a:cubicBezTo>
                    <a:pt x="5166" y="1262"/>
                    <a:pt x="4961" y="1076"/>
                    <a:pt x="4730" y="922"/>
                  </a:cubicBezTo>
                  <a:cubicBezTo>
                    <a:pt x="4474" y="743"/>
                    <a:pt x="4199" y="590"/>
                    <a:pt x="3911" y="462"/>
                  </a:cubicBezTo>
                  <a:cubicBezTo>
                    <a:pt x="3604" y="321"/>
                    <a:pt x="3290" y="212"/>
                    <a:pt x="2964" y="135"/>
                  </a:cubicBezTo>
                  <a:cubicBezTo>
                    <a:pt x="2650" y="52"/>
                    <a:pt x="2330" y="14"/>
                    <a:pt x="2004" y="7"/>
                  </a:cubicBezTo>
                  <a:lnTo>
                    <a:pt x="1997" y="1"/>
                  </a:lnTo>
                  <a:lnTo>
                    <a:pt x="1965" y="1"/>
                  </a:lnTo>
                  <a:cubicBezTo>
                    <a:pt x="1947" y="0"/>
                    <a:pt x="1929" y="0"/>
                    <a:pt x="1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6465625" y="2888278"/>
              <a:ext cx="242415" cy="416894"/>
            </a:xfrm>
            <a:custGeom>
              <a:avLst/>
              <a:gdLst/>
              <a:ahLst/>
              <a:cxnLst/>
              <a:rect l="l" t="t" r="r" b="b"/>
              <a:pathLst>
                <a:path w="2740" h="4712" extrusionOk="0">
                  <a:moveTo>
                    <a:pt x="2004" y="0"/>
                  </a:moveTo>
                  <a:lnTo>
                    <a:pt x="1965" y="7"/>
                  </a:lnTo>
                  <a:cubicBezTo>
                    <a:pt x="1947" y="6"/>
                    <a:pt x="1929" y="6"/>
                    <a:pt x="1911" y="6"/>
                  </a:cubicBezTo>
                  <a:cubicBezTo>
                    <a:pt x="1641" y="6"/>
                    <a:pt x="1372" y="51"/>
                    <a:pt x="1121" y="135"/>
                  </a:cubicBezTo>
                  <a:cubicBezTo>
                    <a:pt x="852" y="224"/>
                    <a:pt x="608" y="384"/>
                    <a:pt x="416" y="596"/>
                  </a:cubicBezTo>
                  <a:cubicBezTo>
                    <a:pt x="314" y="704"/>
                    <a:pt x="231" y="826"/>
                    <a:pt x="173" y="960"/>
                  </a:cubicBezTo>
                  <a:cubicBezTo>
                    <a:pt x="109" y="1101"/>
                    <a:pt x="64" y="1248"/>
                    <a:pt x="45" y="1402"/>
                  </a:cubicBezTo>
                  <a:cubicBezTo>
                    <a:pt x="0" y="1735"/>
                    <a:pt x="26" y="2068"/>
                    <a:pt x="122" y="2388"/>
                  </a:cubicBezTo>
                  <a:cubicBezTo>
                    <a:pt x="212" y="2708"/>
                    <a:pt x="365" y="3002"/>
                    <a:pt x="570" y="3258"/>
                  </a:cubicBezTo>
                  <a:cubicBezTo>
                    <a:pt x="737" y="3469"/>
                    <a:pt x="954" y="3636"/>
                    <a:pt x="1210" y="3745"/>
                  </a:cubicBezTo>
                  <a:cubicBezTo>
                    <a:pt x="1197" y="3757"/>
                    <a:pt x="1197" y="3777"/>
                    <a:pt x="1191" y="3789"/>
                  </a:cubicBezTo>
                  <a:cubicBezTo>
                    <a:pt x="1178" y="3828"/>
                    <a:pt x="1172" y="3873"/>
                    <a:pt x="1172" y="3911"/>
                  </a:cubicBezTo>
                  <a:cubicBezTo>
                    <a:pt x="1165" y="3988"/>
                    <a:pt x="1172" y="4065"/>
                    <a:pt x="1191" y="4135"/>
                  </a:cubicBezTo>
                  <a:cubicBezTo>
                    <a:pt x="1236" y="4276"/>
                    <a:pt x="1319" y="4397"/>
                    <a:pt x="1434" y="4493"/>
                  </a:cubicBezTo>
                  <a:cubicBezTo>
                    <a:pt x="1594" y="4634"/>
                    <a:pt x="1805" y="4711"/>
                    <a:pt x="2017" y="4711"/>
                  </a:cubicBezTo>
                  <a:lnTo>
                    <a:pt x="2061" y="4711"/>
                  </a:lnTo>
                  <a:cubicBezTo>
                    <a:pt x="2106" y="4647"/>
                    <a:pt x="2151" y="4577"/>
                    <a:pt x="2189" y="4500"/>
                  </a:cubicBezTo>
                  <a:cubicBezTo>
                    <a:pt x="2221" y="4442"/>
                    <a:pt x="2253" y="4378"/>
                    <a:pt x="2279" y="4314"/>
                  </a:cubicBezTo>
                  <a:cubicBezTo>
                    <a:pt x="2292" y="4282"/>
                    <a:pt x="2311" y="4244"/>
                    <a:pt x="2324" y="4212"/>
                  </a:cubicBezTo>
                  <a:cubicBezTo>
                    <a:pt x="2413" y="3962"/>
                    <a:pt x="2497" y="3700"/>
                    <a:pt x="2554" y="3437"/>
                  </a:cubicBezTo>
                  <a:cubicBezTo>
                    <a:pt x="2625" y="3137"/>
                    <a:pt x="2676" y="2829"/>
                    <a:pt x="2708" y="2516"/>
                  </a:cubicBezTo>
                  <a:lnTo>
                    <a:pt x="2708" y="2522"/>
                  </a:lnTo>
                  <a:cubicBezTo>
                    <a:pt x="2727" y="2304"/>
                    <a:pt x="2740" y="2080"/>
                    <a:pt x="2733" y="1863"/>
                  </a:cubicBezTo>
                  <a:cubicBezTo>
                    <a:pt x="2733" y="1645"/>
                    <a:pt x="2714" y="1434"/>
                    <a:pt x="2676" y="1223"/>
                  </a:cubicBezTo>
                  <a:cubicBezTo>
                    <a:pt x="2637" y="992"/>
                    <a:pt x="2573" y="762"/>
                    <a:pt x="2477" y="551"/>
                  </a:cubicBezTo>
                  <a:cubicBezTo>
                    <a:pt x="2445" y="480"/>
                    <a:pt x="2407" y="410"/>
                    <a:pt x="2369" y="340"/>
                  </a:cubicBezTo>
                  <a:cubicBezTo>
                    <a:pt x="2330" y="276"/>
                    <a:pt x="2285" y="218"/>
                    <a:pt x="2241" y="154"/>
                  </a:cubicBezTo>
                  <a:cubicBezTo>
                    <a:pt x="2196" y="109"/>
                    <a:pt x="2157" y="58"/>
                    <a:pt x="2106" y="13"/>
                  </a:cubicBezTo>
                  <a:lnTo>
                    <a:pt x="21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6698922" y="3508900"/>
              <a:ext cx="403788" cy="320014"/>
            </a:xfrm>
            <a:custGeom>
              <a:avLst/>
              <a:gdLst/>
              <a:ahLst/>
              <a:cxnLst/>
              <a:rect l="l" t="t" r="r" b="b"/>
              <a:pathLst>
                <a:path w="4564" h="3617" extrusionOk="0">
                  <a:moveTo>
                    <a:pt x="3796" y="0"/>
                  </a:moveTo>
                  <a:cubicBezTo>
                    <a:pt x="3335" y="128"/>
                    <a:pt x="2887" y="307"/>
                    <a:pt x="2465" y="525"/>
                  </a:cubicBezTo>
                  <a:lnTo>
                    <a:pt x="2465" y="544"/>
                  </a:lnTo>
                  <a:cubicBezTo>
                    <a:pt x="2093" y="730"/>
                    <a:pt x="1722" y="941"/>
                    <a:pt x="1364" y="1146"/>
                  </a:cubicBezTo>
                  <a:lnTo>
                    <a:pt x="1191" y="1248"/>
                  </a:lnTo>
                  <a:cubicBezTo>
                    <a:pt x="1133" y="1280"/>
                    <a:pt x="1076" y="1312"/>
                    <a:pt x="1018" y="1344"/>
                  </a:cubicBezTo>
                  <a:cubicBezTo>
                    <a:pt x="864" y="1434"/>
                    <a:pt x="704" y="1523"/>
                    <a:pt x="551" y="1619"/>
                  </a:cubicBezTo>
                  <a:cubicBezTo>
                    <a:pt x="352" y="1735"/>
                    <a:pt x="173" y="1875"/>
                    <a:pt x="0" y="2035"/>
                  </a:cubicBezTo>
                  <a:cubicBezTo>
                    <a:pt x="13" y="2266"/>
                    <a:pt x="58" y="2496"/>
                    <a:pt x="141" y="2714"/>
                  </a:cubicBezTo>
                  <a:cubicBezTo>
                    <a:pt x="173" y="2791"/>
                    <a:pt x="212" y="2874"/>
                    <a:pt x="250" y="2944"/>
                  </a:cubicBezTo>
                  <a:cubicBezTo>
                    <a:pt x="288" y="3015"/>
                    <a:pt x="327" y="3079"/>
                    <a:pt x="372" y="3136"/>
                  </a:cubicBezTo>
                  <a:cubicBezTo>
                    <a:pt x="416" y="3200"/>
                    <a:pt x="461" y="3252"/>
                    <a:pt x="512" y="3309"/>
                  </a:cubicBezTo>
                  <a:cubicBezTo>
                    <a:pt x="557" y="3354"/>
                    <a:pt x="608" y="3399"/>
                    <a:pt x="660" y="3437"/>
                  </a:cubicBezTo>
                  <a:cubicBezTo>
                    <a:pt x="704" y="3476"/>
                    <a:pt x="756" y="3514"/>
                    <a:pt x="807" y="3546"/>
                  </a:cubicBezTo>
                  <a:cubicBezTo>
                    <a:pt x="852" y="3572"/>
                    <a:pt x="896" y="3591"/>
                    <a:pt x="941" y="3616"/>
                  </a:cubicBezTo>
                  <a:cubicBezTo>
                    <a:pt x="1005" y="3604"/>
                    <a:pt x="1063" y="3591"/>
                    <a:pt x="1114" y="3578"/>
                  </a:cubicBezTo>
                  <a:cubicBezTo>
                    <a:pt x="1191" y="3559"/>
                    <a:pt x="1280" y="3533"/>
                    <a:pt x="1376" y="3508"/>
                  </a:cubicBezTo>
                  <a:cubicBezTo>
                    <a:pt x="1562" y="3450"/>
                    <a:pt x="1748" y="3386"/>
                    <a:pt x="1940" y="3309"/>
                  </a:cubicBezTo>
                  <a:cubicBezTo>
                    <a:pt x="2324" y="3156"/>
                    <a:pt x="2695" y="2970"/>
                    <a:pt x="3047" y="2759"/>
                  </a:cubicBezTo>
                  <a:cubicBezTo>
                    <a:pt x="3367" y="2567"/>
                    <a:pt x="3661" y="2355"/>
                    <a:pt x="3943" y="2119"/>
                  </a:cubicBezTo>
                  <a:cubicBezTo>
                    <a:pt x="4161" y="1933"/>
                    <a:pt x="4365" y="1728"/>
                    <a:pt x="4545" y="1504"/>
                  </a:cubicBezTo>
                  <a:lnTo>
                    <a:pt x="4551" y="1466"/>
                  </a:lnTo>
                  <a:cubicBezTo>
                    <a:pt x="4557" y="1427"/>
                    <a:pt x="4557" y="1389"/>
                    <a:pt x="4564" y="1357"/>
                  </a:cubicBezTo>
                  <a:cubicBezTo>
                    <a:pt x="4564" y="1299"/>
                    <a:pt x="4564" y="1248"/>
                    <a:pt x="4551" y="1197"/>
                  </a:cubicBezTo>
                  <a:cubicBezTo>
                    <a:pt x="4551" y="1146"/>
                    <a:pt x="4538" y="1095"/>
                    <a:pt x="4525" y="1050"/>
                  </a:cubicBezTo>
                  <a:cubicBezTo>
                    <a:pt x="4493" y="903"/>
                    <a:pt x="4436" y="755"/>
                    <a:pt x="4359" y="621"/>
                  </a:cubicBezTo>
                  <a:lnTo>
                    <a:pt x="4359" y="627"/>
                  </a:lnTo>
                  <a:cubicBezTo>
                    <a:pt x="4276" y="474"/>
                    <a:pt x="4173" y="339"/>
                    <a:pt x="4052" y="218"/>
                  </a:cubicBezTo>
                  <a:cubicBezTo>
                    <a:pt x="3981" y="141"/>
                    <a:pt x="3905" y="71"/>
                    <a:pt x="3815" y="7"/>
                  </a:cubicBezTo>
                  <a:lnTo>
                    <a:pt x="3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7"/>
            <p:cNvSpPr/>
            <p:nvPr/>
          </p:nvSpPr>
          <p:spPr>
            <a:xfrm>
              <a:off x="6770849" y="3822528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C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7"/>
            <p:cNvSpPr/>
            <p:nvPr/>
          </p:nvSpPr>
          <p:spPr>
            <a:xfrm>
              <a:off x="6721040" y="3769888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C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7"/>
            <p:cNvSpPr/>
            <p:nvPr/>
          </p:nvSpPr>
          <p:spPr>
            <a:xfrm>
              <a:off x="6721040" y="3769888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72C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7"/>
            <p:cNvSpPr/>
            <p:nvPr/>
          </p:nvSpPr>
          <p:spPr>
            <a:xfrm>
              <a:off x="6780492" y="2915969"/>
              <a:ext cx="244096" cy="623572"/>
            </a:xfrm>
            <a:custGeom>
              <a:avLst/>
              <a:gdLst/>
              <a:ahLst/>
              <a:cxnLst/>
              <a:rect l="l" t="t" r="r" b="b"/>
              <a:pathLst>
                <a:path w="2759" h="7048" extrusionOk="0">
                  <a:moveTo>
                    <a:pt x="0" y="1"/>
                  </a:moveTo>
                  <a:cubicBezTo>
                    <a:pt x="122" y="71"/>
                    <a:pt x="237" y="155"/>
                    <a:pt x="352" y="238"/>
                  </a:cubicBezTo>
                  <a:cubicBezTo>
                    <a:pt x="544" y="379"/>
                    <a:pt x="723" y="539"/>
                    <a:pt x="883" y="718"/>
                  </a:cubicBezTo>
                  <a:cubicBezTo>
                    <a:pt x="1043" y="891"/>
                    <a:pt x="1184" y="1076"/>
                    <a:pt x="1306" y="1275"/>
                  </a:cubicBezTo>
                  <a:cubicBezTo>
                    <a:pt x="1363" y="1377"/>
                    <a:pt x="1415" y="1479"/>
                    <a:pt x="1466" y="1588"/>
                  </a:cubicBezTo>
                  <a:cubicBezTo>
                    <a:pt x="1517" y="1710"/>
                    <a:pt x="1562" y="1838"/>
                    <a:pt x="1600" y="1966"/>
                  </a:cubicBezTo>
                  <a:cubicBezTo>
                    <a:pt x="1677" y="2235"/>
                    <a:pt x="1722" y="2510"/>
                    <a:pt x="1747" y="2792"/>
                  </a:cubicBezTo>
                  <a:cubicBezTo>
                    <a:pt x="1786" y="3323"/>
                    <a:pt x="1786" y="3854"/>
                    <a:pt x="1747" y="4392"/>
                  </a:cubicBezTo>
                  <a:lnTo>
                    <a:pt x="1741" y="4526"/>
                  </a:lnTo>
                  <a:cubicBezTo>
                    <a:pt x="1728" y="4833"/>
                    <a:pt x="1715" y="5108"/>
                    <a:pt x="1715" y="5396"/>
                  </a:cubicBezTo>
                  <a:cubicBezTo>
                    <a:pt x="1715" y="5556"/>
                    <a:pt x="1722" y="5697"/>
                    <a:pt x="1728" y="5819"/>
                  </a:cubicBezTo>
                  <a:cubicBezTo>
                    <a:pt x="1741" y="5941"/>
                    <a:pt x="1754" y="6075"/>
                    <a:pt x="1767" y="6197"/>
                  </a:cubicBezTo>
                  <a:cubicBezTo>
                    <a:pt x="1805" y="6485"/>
                    <a:pt x="1869" y="6766"/>
                    <a:pt x="1952" y="7048"/>
                  </a:cubicBezTo>
                  <a:lnTo>
                    <a:pt x="1984" y="7035"/>
                  </a:lnTo>
                  <a:cubicBezTo>
                    <a:pt x="2234" y="6926"/>
                    <a:pt x="2496" y="6830"/>
                    <a:pt x="2759" y="6747"/>
                  </a:cubicBezTo>
                  <a:lnTo>
                    <a:pt x="2752" y="6728"/>
                  </a:lnTo>
                  <a:cubicBezTo>
                    <a:pt x="2752" y="6721"/>
                    <a:pt x="2752" y="6721"/>
                    <a:pt x="2752" y="6715"/>
                  </a:cubicBezTo>
                  <a:cubicBezTo>
                    <a:pt x="2631" y="6421"/>
                    <a:pt x="2547" y="6113"/>
                    <a:pt x="2509" y="5800"/>
                  </a:cubicBezTo>
                  <a:cubicBezTo>
                    <a:pt x="2451" y="5281"/>
                    <a:pt x="2439" y="4763"/>
                    <a:pt x="2458" y="4244"/>
                  </a:cubicBezTo>
                  <a:lnTo>
                    <a:pt x="2458" y="4232"/>
                  </a:lnTo>
                  <a:cubicBezTo>
                    <a:pt x="2464" y="3950"/>
                    <a:pt x="2471" y="3636"/>
                    <a:pt x="2458" y="3329"/>
                  </a:cubicBezTo>
                  <a:cubicBezTo>
                    <a:pt x="2458" y="2926"/>
                    <a:pt x="2400" y="2529"/>
                    <a:pt x="2298" y="2139"/>
                  </a:cubicBezTo>
                  <a:cubicBezTo>
                    <a:pt x="2195" y="1780"/>
                    <a:pt x="2023" y="1441"/>
                    <a:pt x="1786" y="1147"/>
                  </a:cubicBezTo>
                  <a:cubicBezTo>
                    <a:pt x="1607" y="942"/>
                    <a:pt x="1402" y="756"/>
                    <a:pt x="1178" y="609"/>
                  </a:cubicBezTo>
                  <a:cubicBezTo>
                    <a:pt x="915" y="430"/>
                    <a:pt x="640" y="270"/>
                    <a:pt x="352" y="142"/>
                  </a:cubicBezTo>
                  <a:cubicBezTo>
                    <a:pt x="237" y="91"/>
                    <a:pt x="115" y="46"/>
                    <a:pt x="6" y="1"/>
                  </a:cubicBezTo>
                  <a:close/>
                </a:path>
              </a:pathLst>
            </a:custGeom>
            <a:solidFill>
              <a:srgbClr val="09B3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7"/>
            <p:cNvSpPr/>
            <p:nvPr/>
          </p:nvSpPr>
          <p:spPr>
            <a:xfrm>
              <a:off x="6676274" y="3201376"/>
              <a:ext cx="27250" cy="11413"/>
            </a:xfrm>
            <a:custGeom>
              <a:avLst/>
              <a:gdLst/>
              <a:ahLst/>
              <a:cxnLst/>
              <a:rect l="l" t="t" r="r" b="b"/>
              <a:pathLst>
                <a:path w="308" h="129" extrusionOk="0">
                  <a:moveTo>
                    <a:pt x="32" y="1"/>
                  </a:moveTo>
                  <a:cubicBezTo>
                    <a:pt x="26" y="1"/>
                    <a:pt x="13" y="7"/>
                    <a:pt x="7" y="20"/>
                  </a:cubicBezTo>
                  <a:lnTo>
                    <a:pt x="7" y="14"/>
                  </a:lnTo>
                  <a:lnTo>
                    <a:pt x="7" y="14"/>
                  </a:lnTo>
                  <a:cubicBezTo>
                    <a:pt x="0" y="26"/>
                    <a:pt x="7" y="46"/>
                    <a:pt x="20" y="52"/>
                  </a:cubicBezTo>
                  <a:cubicBezTo>
                    <a:pt x="58" y="71"/>
                    <a:pt x="96" y="90"/>
                    <a:pt x="135" y="103"/>
                  </a:cubicBezTo>
                  <a:cubicBezTo>
                    <a:pt x="180" y="116"/>
                    <a:pt x="224" y="129"/>
                    <a:pt x="269" y="129"/>
                  </a:cubicBezTo>
                  <a:cubicBezTo>
                    <a:pt x="276" y="129"/>
                    <a:pt x="282" y="129"/>
                    <a:pt x="288" y="122"/>
                  </a:cubicBezTo>
                  <a:cubicBezTo>
                    <a:pt x="295" y="122"/>
                    <a:pt x="301" y="116"/>
                    <a:pt x="301" y="103"/>
                  </a:cubicBezTo>
                  <a:cubicBezTo>
                    <a:pt x="308" y="90"/>
                    <a:pt x="295" y="71"/>
                    <a:pt x="276" y="71"/>
                  </a:cubicBezTo>
                  <a:cubicBezTo>
                    <a:pt x="231" y="65"/>
                    <a:pt x="186" y="58"/>
                    <a:pt x="141" y="46"/>
                  </a:cubicBezTo>
                  <a:cubicBezTo>
                    <a:pt x="109" y="33"/>
                    <a:pt x="77" y="20"/>
                    <a:pt x="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6682113" y="3161741"/>
              <a:ext cx="31054" cy="10263"/>
            </a:xfrm>
            <a:custGeom>
              <a:avLst/>
              <a:gdLst/>
              <a:ahLst/>
              <a:cxnLst/>
              <a:rect l="l" t="t" r="r" b="b"/>
              <a:pathLst>
                <a:path w="351" h="116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7"/>
                    <a:pt x="4" y="78"/>
                    <a:pt x="56" y="78"/>
                  </a:cubicBezTo>
                  <a:cubicBezTo>
                    <a:pt x="58" y="78"/>
                    <a:pt x="60" y="78"/>
                    <a:pt x="62" y="78"/>
                  </a:cubicBezTo>
                  <a:lnTo>
                    <a:pt x="133" y="78"/>
                  </a:lnTo>
                  <a:cubicBezTo>
                    <a:pt x="171" y="84"/>
                    <a:pt x="216" y="90"/>
                    <a:pt x="254" y="103"/>
                  </a:cubicBezTo>
                  <a:lnTo>
                    <a:pt x="286" y="116"/>
                  </a:lnTo>
                  <a:lnTo>
                    <a:pt x="318" y="116"/>
                  </a:lnTo>
                  <a:cubicBezTo>
                    <a:pt x="331" y="110"/>
                    <a:pt x="338" y="103"/>
                    <a:pt x="344" y="90"/>
                  </a:cubicBezTo>
                  <a:cubicBezTo>
                    <a:pt x="350" y="84"/>
                    <a:pt x="350" y="71"/>
                    <a:pt x="344" y="58"/>
                  </a:cubicBezTo>
                  <a:cubicBezTo>
                    <a:pt x="344" y="52"/>
                    <a:pt x="331" y="39"/>
                    <a:pt x="325" y="39"/>
                  </a:cubicBezTo>
                  <a:cubicBezTo>
                    <a:pt x="280" y="20"/>
                    <a:pt x="242" y="14"/>
                    <a:pt x="197" y="7"/>
                  </a:cubicBezTo>
                  <a:lnTo>
                    <a:pt x="50" y="7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6689898" y="3133430"/>
              <a:ext cx="26630" cy="11236"/>
            </a:xfrm>
            <a:custGeom>
              <a:avLst/>
              <a:gdLst/>
              <a:ahLst/>
              <a:cxnLst/>
              <a:rect l="l" t="t" r="r" b="b"/>
              <a:pathLst>
                <a:path w="301" h="127" extrusionOk="0">
                  <a:moveTo>
                    <a:pt x="205" y="1"/>
                  </a:moveTo>
                  <a:cubicBezTo>
                    <a:pt x="186" y="1"/>
                    <a:pt x="166" y="7"/>
                    <a:pt x="147" y="14"/>
                  </a:cubicBezTo>
                  <a:cubicBezTo>
                    <a:pt x="102" y="20"/>
                    <a:pt x="58" y="46"/>
                    <a:pt x="19" y="71"/>
                  </a:cubicBezTo>
                  <a:cubicBezTo>
                    <a:pt x="6" y="84"/>
                    <a:pt x="0" y="97"/>
                    <a:pt x="13" y="116"/>
                  </a:cubicBezTo>
                  <a:cubicBezTo>
                    <a:pt x="17" y="123"/>
                    <a:pt x="25" y="127"/>
                    <a:pt x="33" y="127"/>
                  </a:cubicBezTo>
                  <a:cubicBezTo>
                    <a:pt x="40" y="127"/>
                    <a:pt x="46" y="125"/>
                    <a:pt x="51" y="122"/>
                  </a:cubicBezTo>
                  <a:cubicBezTo>
                    <a:pt x="64" y="110"/>
                    <a:pt x="83" y="103"/>
                    <a:pt x="96" y="97"/>
                  </a:cubicBezTo>
                  <a:cubicBezTo>
                    <a:pt x="109" y="90"/>
                    <a:pt x="122" y="84"/>
                    <a:pt x="128" y="78"/>
                  </a:cubicBezTo>
                  <a:cubicBezTo>
                    <a:pt x="147" y="71"/>
                    <a:pt x="160" y="71"/>
                    <a:pt x="179" y="65"/>
                  </a:cubicBezTo>
                  <a:cubicBezTo>
                    <a:pt x="205" y="58"/>
                    <a:pt x="230" y="58"/>
                    <a:pt x="256" y="58"/>
                  </a:cubicBezTo>
                  <a:lnTo>
                    <a:pt x="282" y="58"/>
                  </a:lnTo>
                  <a:cubicBezTo>
                    <a:pt x="288" y="52"/>
                    <a:pt x="294" y="46"/>
                    <a:pt x="294" y="33"/>
                  </a:cubicBezTo>
                  <a:cubicBezTo>
                    <a:pt x="301" y="26"/>
                    <a:pt x="294" y="20"/>
                    <a:pt x="294" y="14"/>
                  </a:cubicBezTo>
                  <a:cubicBezTo>
                    <a:pt x="288" y="7"/>
                    <a:pt x="282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7"/>
            <p:cNvSpPr/>
            <p:nvPr/>
          </p:nvSpPr>
          <p:spPr>
            <a:xfrm>
              <a:off x="6694941" y="3063273"/>
              <a:ext cx="32381" cy="15218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45" y="0"/>
                  </a:moveTo>
                  <a:cubicBezTo>
                    <a:pt x="26" y="0"/>
                    <a:pt x="7" y="13"/>
                    <a:pt x="7" y="32"/>
                  </a:cubicBezTo>
                  <a:cubicBezTo>
                    <a:pt x="1" y="58"/>
                    <a:pt x="13" y="77"/>
                    <a:pt x="33" y="77"/>
                  </a:cubicBezTo>
                  <a:cubicBezTo>
                    <a:pt x="77" y="83"/>
                    <a:pt x="129" y="90"/>
                    <a:pt x="167" y="102"/>
                  </a:cubicBezTo>
                  <a:cubicBezTo>
                    <a:pt x="212" y="122"/>
                    <a:pt x="257" y="141"/>
                    <a:pt x="301" y="166"/>
                  </a:cubicBezTo>
                  <a:cubicBezTo>
                    <a:pt x="305" y="170"/>
                    <a:pt x="309" y="171"/>
                    <a:pt x="315" y="171"/>
                  </a:cubicBezTo>
                  <a:cubicBezTo>
                    <a:pt x="321" y="171"/>
                    <a:pt x="327" y="170"/>
                    <a:pt x="333" y="166"/>
                  </a:cubicBezTo>
                  <a:cubicBezTo>
                    <a:pt x="346" y="160"/>
                    <a:pt x="353" y="154"/>
                    <a:pt x="359" y="141"/>
                  </a:cubicBezTo>
                  <a:cubicBezTo>
                    <a:pt x="365" y="122"/>
                    <a:pt x="359" y="96"/>
                    <a:pt x="340" y="83"/>
                  </a:cubicBezTo>
                  <a:cubicBezTo>
                    <a:pt x="289" y="64"/>
                    <a:pt x="244" y="45"/>
                    <a:pt x="199" y="32"/>
                  </a:cubicBezTo>
                  <a:cubicBezTo>
                    <a:pt x="148" y="13"/>
                    <a:pt x="97" y="6"/>
                    <a:pt x="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6683617" y="3019038"/>
              <a:ext cx="35035" cy="9378"/>
            </a:xfrm>
            <a:custGeom>
              <a:avLst/>
              <a:gdLst/>
              <a:ahLst/>
              <a:cxnLst/>
              <a:rect l="l" t="t" r="r" b="b"/>
              <a:pathLst>
                <a:path w="396" h="106" extrusionOk="0">
                  <a:moveTo>
                    <a:pt x="186" y="1"/>
                  </a:moveTo>
                  <a:lnTo>
                    <a:pt x="186" y="7"/>
                  </a:lnTo>
                  <a:cubicBezTo>
                    <a:pt x="129" y="14"/>
                    <a:pt x="71" y="26"/>
                    <a:pt x="20" y="52"/>
                  </a:cubicBezTo>
                  <a:cubicBezTo>
                    <a:pt x="13" y="58"/>
                    <a:pt x="7" y="58"/>
                    <a:pt x="7" y="65"/>
                  </a:cubicBezTo>
                  <a:cubicBezTo>
                    <a:pt x="1" y="71"/>
                    <a:pt x="1" y="84"/>
                    <a:pt x="7" y="90"/>
                  </a:cubicBezTo>
                  <a:cubicBezTo>
                    <a:pt x="7" y="100"/>
                    <a:pt x="17" y="106"/>
                    <a:pt x="28" y="106"/>
                  </a:cubicBezTo>
                  <a:cubicBezTo>
                    <a:pt x="32" y="106"/>
                    <a:pt x="36" y="105"/>
                    <a:pt x="39" y="103"/>
                  </a:cubicBezTo>
                  <a:cubicBezTo>
                    <a:pt x="71" y="90"/>
                    <a:pt x="103" y="78"/>
                    <a:pt x="141" y="71"/>
                  </a:cubicBezTo>
                  <a:lnTo>
                    <a:pt x="193" y="65"/>
                  </a:lnTo>
                  <a:lnTo>
                    <a:pt x="244" y="65"/>
                  </a:lnTo>
                  <a:lnTo>
                    <a:pt x="295" y="71"/>
                  </a:lnTo>
                  <a:cubicBezTo>
                    <a:pt x="308" y="71"/>
                    <a:pt x="327" y="71"/>
                    <a:pt x="346" y="78"/>
                  </a:cubicBezTo>
                  <a:cubicBezTo>
                    <a:pt x="348" y="78"/>
                    <a:pt x="350" y="78"/>
                    <a:pt x="352" y="78"/>
                  </a:cubicBezTo>
                  <a:cubicBezTo>
                    <a:pt x="386" y="78"/>
                    <a:pt x="395" y="26"/>
                    <a:pt x="359" y="20"/>
                  </a:cubicBezTo>
                  <a:cubicBezTo>
                    <a:pt x="333" y="7"/>
                    <a:pt x="301" y="7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6696091" y="2998689"/>
              <a:ext cx="21056" cy="6282"/>
            </a:xfrm>
            <a:custGeom>
              <a:avLst/>
              <a:gdLst/>
              <a:ahLst/>
              <a:cxnLst/>
              <a:rect l="l" t="t" r="r" b="b"/>
              <a:pathLst>
                <a:path w="238" h="71" extrusionOk="0">
                  <a:moveTo>
                    <a:pt x="205" y="0"/>
                  </a:moveTo>
                  <a:cubicBezTo>
                    <a:pt x="206" y="0"/>
                    <a:pt x="206" y="0"/>
                    <a:pt x="207" y="0"/>
                  </a:cubicBezTo>
                  <a:lnTo>
                    <a:pt x="207" y="0"/>
                  </a:lnTo>
                  <a:cubicBezTo>
                    <a:pt x="208" y="0"/>
                    <a:pt x="210" y="0"/>
                    <a:pt x="212" y="0"/>
                  </a:cubicBezTo>
                  <a:close/>
                  <a:moveTo>
                    <a:pt x="207" y="0"/>
                  </a:moveTo>
                  <a:cubicBezTo>
                    <a:pt x="145" y="1"/>
                    <a:pt x="88" y="13"/>
                    <a:pt x="26" y="20"/>
                  </a:cubicBezTo>
                  <a:cubicBezTo>
                    <a:pt x="0" y="26"/>
                    <a:pt x="0" y="64"/>
                    <a:pt x="26" y="71"/>
                  </a:cubicBezTo>
                  <a:cubicBezTo>
                    <a:pt x="90" y="64"/>
                    <a:pt x="148" y="58"/>
                    <a:pt x="212" y="52"/>
                  </a:cubicBezTo>
                  <a:cubicBezTo>
                    <a:pt x="224" y="52"/>
                    <a:pt x="237" y="39"/>
                    <a:pt x="237" y="26"/>
                  </a:cubicBezTo>
                  <a:cubicBezTo>
                    <a:pt x="231" y="8"/>
                    <a:pt x="219" y="1"/>
                    <a:pt x="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6678485" y="2942068"/>
              <a:ext cx="26719" cy="8759"/>
            </a:xfrm>
            <a:custGeom>
              <a:avLst/>
              <a:gdLst/>
              <a:ahLst/>
              <a:cxnLst/>
              <a:rect l="l" t="t" r="r" b="b"/>
              <a:pathLst>
                <a:path w="302" h="99" extrusionOk="0">
                  <a:moveTo>
                    <a:pt x="148" y="0"/>
                  </a:moveTo>
                  <a:cubicBezTo>
                    <a:pt x="110" y="7"/>
                    <a:pt x="71" y="13"/>
                    <a:pt x="33" y="26"/>
                  </a:cubicBezTo>
                  <a:cubicBezTo>
                    <a:pt x="14" y="39"/>
                    <a:pt x="1" y="58"/>
                    <a:pt x="7" y="77"/>
                  </a:cubicBezTo>
                  <a:cubicBezTo>
                    <a:pt x="13" y="88"/>
                    <a:pt x="31" y="98"/>
                    <a:pt x="44" y="98"/>
                  </a:cubicBezTo>
                  <a:cubicBezTo>
                    <a:pt x="47" y="98"/>
                    <a:pt x="50" y="98"/>
                    <a:pt x="52" y="96"/>
                  </a:cubicBezTo>
                  <a:cubicBezTo>
                    <a:pt x="71" y="90"/>
                    <a:pt x="91" y="84"/>
                    <a:pt x="110" y="77"/>
                  </a:cubicBezTo>
                  <a:cubicBezTo>
                    <a:pt x="142" y="71"/>
                    <a:pt x="174" y="71"/>
                    <a:pt x="206" y="71"/>
                  </a:cubicBezTo>
                  <a:lnTo>
                    <a:pt x="257" y="77"/>
                  </a:lnTo>
                  <a:cubicBezTo>
                    <a:pt x="276" y="77"/>
                    <a:pt x="295" y="64"/>
                    <a:pt x="302" y="45"/>
                  </a:cubicBezTo>
                  <a:cubicBezTo>
                    <a:pt x="302" y="26"/>
                    <a:pt x="289" y="7"/>
                    <a:pt x="270" y="7"/>
                  </a:cubicBezTo>
                  <a:cubicBezTo>
                    <a:pt x="244" y="0"/>
                    <a:pt x="219" y="0"/>
                    <a:pt x="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6660437" y="2906945"/>
              <a:ext cx="22737" cy="8759"/>
            </a:xfrm>
            <a:custGeom>
              <a:avLst/>
              <a:gdLst/>
              <a:ahLst/>
              <a:cxnLst/>
              <a:rect l="l" t="t" r="r" b="b"/>
              <a:pathLst>
                <a:path w="257" h="99" extrusionOk="0">
                  <a:moveTo>
                    <a:pt x="218" y="1"/>
                  </a:moveTo>
                  <a:lnTo>
                    <a:pt x="218" y="7"/>
                  </a:lnTo>
                  <a:cubicBezTo>
                    <a:pt x="154" y="13"/>
                    <a:pt x="96" y="26"/>
                    <a:pt x="32" y="33"/>
                  </a:cubicBezTo>
                  <a:cubicBezTo>
                    <a:pt x="13" y="33"/>
                    <a:pt x="0" y="52"/>
                    <a:pt x="0" y="71"/>
                  </a:cubicBezTo>
                  <a:cubicBezTo>
                    <a:pt x="0" y="87"/>
                    <a:pt x="13" y="98"/>
                    <a:pt x="28" y="98"/>
                  </a:cubicBezTo>
                  <a:cubicBezTo>
                    <a:pt x="32" y="98"/>
                    <a:pt x="35" y="98"/>
                    <a:pt x="39" y="97"/>
                  </a:cubicBezTo>
                  <a:lnTo>
                    <a:pt x="224" y="71"/>
                  </a:lnTo>
                  <a:cubicBezTo>
                    <a:pt x="243" y="71"/>
                    <a:pt x="256" y="52"/>
                    <a:pt x="256" y="33"/>
                  </a:cubicBezTo>
                  <a:cubicBezTo>
                    <a:pt x="250" y="20"/>
                    <a:pt x="237" y="7"/>
                    <a:pt x="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6677954" y="3289669"/>
              <a:ext cx="122977" cy="120238"/>
            </a:xfrm>
            <a:custGeom>
              <a:avLst/>
              <a:gdLst/>
              <a:ahLst/>
              <a:cxnLst/>
              <a:rect l="l" t="t" r="r" b="b"/>
              <a:pathLst>
                <a:path w="1390" h="1359" extrusionOk="0">
                  <a:moveTo>
                    <a:pt x="699" y="1"/>
                  </a:moveTo>
                  <a:cubicBezTo>
                    <a:pt x="529" y="1"/>
                    <a:pt x="366" y="64"/>
                    <a:pt x="237" y="180"/>
                  </a:cubicBezTo>
                  <a:cubicBezTo>
                    <a:pt x="103" y="302"/>
                    <a:pt x="26" y="475"/>
                    <a:pt x="20" y="654"/>
                  </a:cubicBezTo>
                  <a:cubicBezTo>
                    <a:pt x="1" y="1012"/>
                    <a:pt x="301" y="1358"/>
                    <a:pt x="673" y="1358"/>
                  </a:cubicBezTo>
                  <a:cubicBezTo>
                    <a:pt x="681" y="1358"/>
                    <a:pt x="689" y="1359"/>
                    <a:pt x="697" y="1359"/>
                  </a:cubicBezTo>
                  <a:cubicBezTo>
                    <a:pt x="868" y="1359"/>
                    <a:pt x="1031" y="1295"/>
                    <a:pt x="1159" y="1179"/>
                  </a:cubicBezTo>
                  <a:cubicBezTo>
                    <a:pt x="1293" y="1057"/>
                    <a:pt x="1370" y="891"/>
                    <a:pt x="1377" y="712"/>
                  </a:cubicBezTo>
                  <a:cubicBezTo>
                    <a:pt x="1389" y="353"/>
                    <a:pt x="1095" y="1"/>
                    <a:pt x="724" y="1"/>
                  </a:cubicBezTo>
                  <a:cubicBezTo>
                    <a:pt x="716" y="1"/>
                    <a:pt x="707" y="1"/>
                    <a:pt x="6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6863654" y="3386014"/>
              <a:ext cx="122977" cy="120680"/>
            </a:xfrm>
            <a:custGeom>
              <a:avLst/>
              <a:gdLst/>
              <a:ahLst/>
              <a:cxnLst/>
              <a:rect l="l" t="t" r="r" b="b"/>
              <a:pathLst>
                <a:path w="1390" h="1364" extrusionOk="0">
                  <a:moveTo>
                    <a:pt x="724" y="0"/>
                  </a:moveTo>
                  <a:cubicBezTo>
                    <a:pt x="545" y="0"/>
                    <a:pt x="366" y="64"/>
                    <a:pt x="238" y="179"/>
                  </a:cubicBezTo>
                  <a:cubicBezTo>
                    <a:pt x="103" y="301"/>
                    <a:pt x="20" y="474"/>
                    <a:pt x="14" y="653"/>
                  </a:cubicBezTo>
                  <a:cubicBezTo>
                    <a:pt x="1" y="1012"/>
                    <a:pt x="295" y="1364"/>
                    <a:pt x="667" y="1364"/>
                  </a:cubicBezTo>
                  <a:cubicBezTo>
                    <a:pt x="675" y="1364"/>
                    <a:pt x="683" y="1364"/>
                    <a:pt x="691" y="1364"/>
                  </a:cubicBezTo>
                  <a:cubicBezTo>
                    <a:pt x="861" y="1364"/>
                    <a:pt x="1025" y="1300"/>
                    <a:pt x="1153" y="1184"/>
                  </a:cubicBezTo>
                  <a:cubicBezTo>
                    <a:pt x="1287" y="1063"/>
                    <a:pt x="1364" y="890"/>
                    <a:pt x="1377" y="711"/>
                  </a:cubicBezTo>
                  <a:cubicBezTo>
                    <a:pt x="1390" y="352"/>
                    <a:pt x="1095" y="0"/>
                    <a:pt x="7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6662704" y="3487623"/>
              <a:ext cx="122977" cy="120768"/>
            </a:xfrm>
            <a:custGeom>
              <a:avLst/>
              <a:gdLst/>
              <a:ahLst/>
              <a:cxnLst/>
              <a:rect l="l" t="t" r="r" b="b"/>
              <a:pathLst>
                <a:path w="1390" h="1365" extrusionOk="0">
                  <a:moveTo>
                    <a:pt x="699" y="0"/>
                  </a:moveTo>
                  <a:cubicBezTo>
                    <a:pt x="529" y="0"/>
                    <a:pt x="366" y="64"/>
                    <a:pt x="237" y="180"/>
                  </a:cubicBezTo>
                  <a:cubicBezTo>
                    <a:pt x="103" y="302"/>
                    <a:pt x="26" y="474"/>
                    <a:pt x="20" y="654"/>
                  </a:cubicBezTo>
                  <a:cubicBezTo>
                    <a:pt x="1" y="1012"/>
                    <a:pt x="295" y="1364"/>
                    <a:pt x="666" y="1364"/>
                  </a:cubicBezTo>
                  <a:cubicBezTo>
                    <a:pt x="674" y="1364"/>
                    <a:pt x="681" y="1364"/>
                    <a:pt x="689" y="1364"/>
                  </a:cubicBezTo>
                  <a:cubicBezTo>
                    <a:pt x="860" y="1364"/>
                    <a:pt x="1030" y="1295"/>
                    <a:pt x="1159" y="1185"/>
                  </a:cubicBezTo>
                  <a:cubicBezTo>
                    <a:pt x="1287" y="1063"/>
                    <a:pt x="1370" y="890"/>
                    <a:pt x="1377" y="711"/>
                  </a:cubicBezTo>
                  <a:cubicBezTo>
                    <a:pt x="1390" y="353"/>
                    <a:pt x="1095" y="1"/>
                    <a:pt x="724" y="1"/>
                  </a:cubicBezTo>
                  <a:cubicBezTo>
                    <a:pt x="716" y="0"/>
                    <a:pt x="708" y="0"/>
                    <a:pt x="6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6575505" y="3215000"/>
              <a:ext cx="207910" cy="47423"/>
            </a:xfrm>
            <a:custGeom>
              <a:avLst/>
              <a:gdLst/>
              <a:ahLst/>
              <a:cxnLst/>
              <a:rect l="l" t="t" r="r" b="b"/>
              <a:pathLst>
                <a:path w="2350" h="536" extrusionOk="0">
                  <a:moveTo>
                    <a:pt x="2221" y="0"/>
                  </a:moveTo>
                  <a:cubicBezTo>
                    <a:pt x="2195" y="0"/>
                    <a:pt x="2176" y="7"/>
                    <a:pt x="2157" y="26"/>
                  </a:cubicBezTo>
                  <a:lnTo>
                    <a:pt x="2157" y="13"/>
                  </a:lnTo>
                  <a:cubicBezTo>
                    <a:pt x="2099" y="71"/>
                    <a:pt x="2035" y="128"/>
                    <a:pt x="1965" y="173"/>
                  </a:cubicBezTo>
                  <a:cubicBezTo>
                    <a:pt x="1895" y="218"/>
                    <a:pt x="1818" y="256"/>
                    <a:pt x="1735" y="288"/>
                  </a:cubicBezTo>
                  <a:cubicBezTo>
                    <a:pt x="1626" y="320"/>
                    <a:pt x="1511" y="346"/>
                    <a:pt x="1395" y="352"/>
                  </a:cubicBezTo>
                  <a:cubicBezTo>
                    <a:pt x="1347" y="356"/>
                    <a:pt x="1298" y="357"/>
                    <a:pt x="1247" y="357"/>
                  </a:cubicBezTo>
                  <a:cubicBezTo>
                    <a:pt x="1197" y="357"/>
                    <a:pt x="1146" y="356"/>
                    <a:pt x="1095" y="352"/>
                  </a:cubicBezTo>
                  <a:cubicBezTo>
                    <a:pt x="1043" y="346"/>
                    <a:pt x="992" y="340"/>
                    <a:pt x="941" y="333"/>
                  </a:cubicBezTo>
                  <a:cubicBezTo>
                    <a:pt x="890" y="327"/>
                    <a:pt x="832" y="314"/>
                    <a:pt x="781" y="308"/>
                  </a:cubicBezTo>
                  <a:lnTo>
                    <a:pt x="787" y="308"/>
                  </a:lnTo>
                  <a:cubicBezTo>
                    <a:pt x="653" y="276"/>
                    <a:pt x="519" y="237"/>
                    <a:pt x="391" y="192"/>
                  </a:cubicBezTo>
                  <a:cubicBezTo>
                    <a:pt x="269" y="148"/>
                    <a:pt x="147" y="96"/>
                    <a:pt x="26" y="45"/>
                  </a:cubicBezTo>
                  <a:cubicBezTo>
                    <a:pt x="24" y="43"/>
                    <a:pt x="22" y="43"/>
                    <a:pt x="19" y="43"/>
                  </a:cubicBezTo>
                  <a:cubicBezTo>
                    <a:pt x="13" y="43"/>
                    <a:pt x="5" y="49"/>
                    <a:pt x="0" y="58"/>
                  </a:cubicBezTo>
                  <a:cubicBezTo>
                    <a:pt x="0" y="64"/>
                    <a:pt x="7" y="77"/>
                    <a:pt x="13" y="84"/>
                  </a:cubicBezTo>
                  <a:lnTo>
                    <a:pt x="77" y="109"/>
                  </a:lnTo>
                  <a:lnTo>
                    <a:pt x="147" y="148"/>
                  </a:lnTo>
                  <a:lnTo>
                    <a:pt x="141" y="148"/>
                  </a:lnTo>
                  <a:cubicBezTo>
                    <a:pt x="224" y="186"/>
                    <a:pt x="301" y="231"/>
                    <a:pt x="378" y="263"/>
                  </a:cubicBezTo>
                  <a:cubicBezTo>
                    <a:pt x="461" y="295"/>
                    <a:pt x="551" y="333"/>
                    <a:pt x="634" y="365"/>
                  </a:cubicBezTo>
                  <a:cubicBezTo>
                    <a:pt x="717" y="397"/>
                    <a:pt x="807" y="423"/>
                    <a:pt x="896" y="448"/>
                  </a:cubicBezTo>
                  <a:cubicBezTo>
                    <a:pt x="992" y="474"/>
                    <a:pt x="1082" y="493"/>
                    <a:pt x="1178" y="512"/>
                  </a:cubicBezTo>
                  <a:cubicBezTo>
                    <a:pt x="1263" y="528"/>
                    <a:pt x="1350" y="536"/>
                    <a:pt x="1437" y="536"/>
                  </a:cubicBezTo>
                  <a:cubicBezTo>
                    <a:pt x="1533" y="536"/>
                    <a:pt x="1628" y="526"/>
                    <a:pt x="1722" y="506"/>
                  </a:cubicBezTo>
                  <a:cubicBezTo>
                    <a:pt x="1907" y="461"/>
                    <a:pt x="2074" y="378"/>
                    <a:pt x="2221" y="256"/>
                  </a:cubicBezTo>
                  <a:cubicBezTo>
                    <a:pt x="2253" y="224"/>
                    <a:pt x="2279" y="192"/>
                    <a:pt x="2311" y="160"/>
                  </a:cubicBezTo>
                  <a:cubicBezTo>
                    <a:pt x="2349" y="90"/>
                    <a:pt x="2304" y="7"/>
                    <a:pt x="222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6758374" y="3207657"/>
              <a:ext cx="46802" cy="38929"/>
            </a:xfrm>
            <a:custGeom>
              <a:avLst/>
              <a:gdLst/>
              <a:ahLst/>
              <a:cxnLst/>
              <a:rect l="l" t="t" r="r" b="b"/>
              <a:pathLst>
                <a:path w="529" h="440" extrusionOk="0">
                  <a:moveTo>
                    <a:pt x="52" y="0"/>
                  </a:moveTo>
                  <a:cubicBezTo>
                    <a:pt x="26" y="0"/>
                    <a:pt x="7" y="19"/>
                    <a:pt x="7" y="45"/>
                  </a:cubicBezTo>
                  <a:cubicBezTo>
                    <a:pt x="0" y="71"/>
                    <a:pt x="20" y="96"/>
                    <a:pt x="52" y="96"/>
                  </a:cubicBezTo>
                  <a:cubicBezTo>
                    <a:pt x="64" y="96"/>
                    <a:pt x="84" y="96"/>
                    <a:pt x="103" y="103"/>
                  </a:cubicBezTo>
                  <a:cubicBezTo>
                    <a:pt x="128" y="109"/>
                    <a:pt x="154" y="115"/>
                    <a:pt x="180" y="128"/>
                  </a:cubicBezTo>
                  <a:cubicBezTo>
                    <a:pt x="212" y="141"/>
                    <a:pt x="237" y="160"/>
                    <a:pt x="263" y="186"/>
                  </a:cubicBezTo>
                  <a:cubicBezTo>
                    <a:pt x="288" y="211"/>
                    <a:pt x="314" y="237"/>
                    <a:pt x="333" y="263"/>
                  </a:cubicBezTo>
                  <a:cubicBezTo>
                    <a:pt x="352" y="295"/>
                    <a:pt x="365" y="327"/>
                    <a:pt x="384" y="365"/>
                  </a:cubicBezTo>
                  <a:lnTo>
                    <a:pt x="391" y="391"/>
                  </a:lnTo>
                  <a:cubicBezTo>
                    <a:pt x="391" y="403"/>
                    <a:pt x="404" y="416"/>
                    <a:pt x="416" y="429"/>
                  </a:cubicBezTo>
                  <a:cubicBezTo>
                    <a:pt x="428" y="436"/>
                    <a:pt x="441" y="440"/>
                    <a:pt x="453" y="440"/>
                  </a:cubicBezTo>
                  <a:cubicBezTo>
                    <a:pt x="493" y="440"/>
                    <a:pt x="529" y="403"/>
                    <a:pt x="519" y="359"/>
                  </a:cubicBezTo>
                  <a:cubicBezTo>
                    <a:pt x="506" y="307"/>
                    <a:pt x="487" y="256"/>
                    <a:pt x="455" y="211"/>
                  </a:cubicBezTo>
                  <a:cubicBezTo>
                    <a:pt x="429" y="173"/>
                    <a:pt x="391" y="135"/>
                    <a:pt x="352" y="103"/>
                  </a:cubicBezTo>
                  <a:cubicBezTo>
                    <a:pt x="308" y="71"/>
                    <a:pt x="263" y="45"/>
                    <a:pt x="212" y="32"/>
                  </a:cubicBezTo>
                  <a:cubicBezTo>
                    <a:pt x="160" y="13"/>
                    <a:pt x="109" y="0"/>
                    <a:pt x="5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7"/>
            <p:cNvSpPr/>
            <p:nvPr/>
          </p:nvSpPr>
          <p:spPr>
            <a:xfrm>
              <a:off x="6733426" y="3686107"/>
              <a:ext cx="65204" cy="110771"/>
            </a:xfrm>
            <a:custGeom>
              <a:avLst/>
              <a:gdLst/>
              <a:ahLst/>
              <a:cxnLst/>
              <a:rect l="l" t="t" r="r" b="b"/>
              <a:pathLst>
                <a:path w="737" h="1252" extrusionOk="0">
                  <a:moveTo>
                    <a:pt x="519" y="1018"/>
                  </a:moveTo>
                  <a:cubicBezTo>
                    <a:pt x="526" y="1018"/>
                    <a:pt x="526" y="1025"/>
                    <a:pt x="526" y="1025"/>
                  </a:cubicBezTo>
                  <a:lnTo>
                    <a:pt x="519" y="1018"/>
                  </a:lnTo>
                  <a:close/>
                  <a:moveTo>
                    <a:pt x="71" y="0"/>
                  </a:moveTo>
                  <a:cubicBezTo>
                    <a:pt x="39" y="0"/>
                    <a:pt x="14" y="26"/>
                    <a:pt x="7" y="58"/>
                  </a:cubicBezTo>
                  <a:lnTo>
                    <a:pt x="1" y="52"/>
                  </a:lnTo>
                  <a:lnTo>
                    <a:pt x="1" y="52"/>
                  </a:lnTo>
                  <a:cubicBezTo>
                    <a:pt x="1" y="288"/>
                    <a:pt x="52" y="525"/>
                    <a:pt x="161" y="736"/>
                  </a:cubicBezTo>
                  <a:cubicBezTo>
                    <a:pt x="270" y="948"/>
                    <a:pt x="436" y="1121"/>
                    <a:pt x="634" y="1242"/>
                  </a:cubicBezTo>
                  <a:cubicBezTo>
                    <a:pt x="644" y="1247"/>
                    <a:pt x="656" y="1251"/>
                    <a:pt x="669" y="1251"/>
                  </a:cubicBezTo>
                  <a:cubicBezTo>
                    <a:pt x="674" y="1251"/>
                    <a:pt x="680" y="1250"/>
                    <a:pt x="686" y="1249"/>
                  </a:cubicBezTo>
                  <a:cubicBezTo>
                    <a:pt x="698" y="1249"/>
                    <a:pt x="711" y="1242"/>
                    <a:pt x="724" y="1223"/>
                  </a:cubicBezTo>
                  <a:cubicBezTo>
                    <a:pt x="737" y="1197"/>
                    <a:pt x="730" y="1165"/>
                    <a:pt x="705" y="1146"/>
                  </a:cubicBezTo>
                  <a:cubicBezTo>
                    <a:pt x="641" y="1108"/>
                    <a:pt x="583" y="1069"/>
                    <a:pt x="526" y="1018"/>
                  </a:cubicBezTo>
                  <a:cubicBezTo>
                    <a:pt x="455" y="954"/>
                    <a:pt x="391" y="877"/>
                    <a:pt x="334" y="800"/>
                  </a:cubicBezTo>
                  <a:cubicBezTo>
                    <a:pt x="276" y="704"/>
                    <a:pt x="225" y="602"/>
                    <a:pt x="193" y="500"/>
                  </a:cubicBezTo>
                  <a:cubicBezTo>
                    <a:pt x="193" y="498"/>
                    <a:pt x="193" y="496"/>
                    <a:pt x="193" y="493"/>
                  </a:cubicBezTo>
                  <a:cubicBezTo>
                    <a:pt x="154" y="384"/>
                    <a:pt x="135" y="276"/>
                    <a:pt x="129" y="167"/>
                  </a:cubicBezTo>
                  <a:lnTo>
                    <a:pt x="129" y="64"/>
                  </a:lnTo>
                  <a:cubicBezTo>
                    <a:pt x="129" y="32"/>
                    <a:pt x="110" y="7"/>
                    <a:pt x="7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6790666" y="3654346"/>
              <a:ext cx="68566" cy="124750"/>
            </a:xfrm>
            <a:custGeom>
              <a:avLst/>
              <a:gdLst/>
              <a:ahLst/>
              <a:cxnLst/>
              <a:rect l="l" t="t" r="r" b="b"/>
              <a:pathLst>
                <a:path w="775" h="1410" extrusionOk="0">
                  <a:moveTo>
                    <a:pt x="68" y="0"/>
                  </a:moveTo>
                  <a:cubicBezTo>
                    <a:pt x="65" y="0"/>
                    <a:pt x="61" y="0"/>
                    <a:pt x="58" y="1"/>
                  </a:cubicBezTo>
                  <a:cubicBezTo>
                    <a:pt x="26" y="7"/>
                    <a:pt x="0" y="39"/>
                    <a:pt x="7" y="71"/>
                  </a:cubicBezTo>
                  <a:cubicBezTo>
                    <a:pt x="45" y="321"/>
                    <a:pt x="122" y="558"/>
                    <a:pt x="231" y="782"/>
                  </a:cubicBezTo>
                  <a:cubicBezTo>
                    <a:pt x="288" y="897"/>
                    <a:pt x="352" y="1006"/>
                    <a:pt x="429" y="1115"/>
                  </a:cubicBezTo>
                  <a:cubicBezTo>
                    <a:pt x="499" y="1211"/>
                    <a:pt x="583" y="1307"/>
                    <a:pt x="672" y="1390"/>
                  </a:cubicBezTo>
                  <a:cubicBezTo>
                    <a:pt x="679" y="1403"/>
                    <a:pt x="698" y="1409"/>
                    <a:pt x="711" y="1409"/>
                  </a:cubicBezTo>
                  <a:cubicBezTo>
                    <a:pt x="724" y="1409"/>
                    <a:pt x="743" y="1403"/>
                    <a:pt x="756" y="1396"/>
                  </a:cubicBezTo>
                  <a:cubicBezTo>
                    <a:pt x="768" y="1384"/>
                    <a:pt x="775" y="1371"/>
                    <a:pt x="775" y="1358"/>
                  </a:cubicBezTo>
                  <a:cubicBezTo>
                    <a:pt x="775" y="1339"/>
                    <a:pt x="768" y="1320"/>
                    <a:pt x="762" y="1313"/>
                  </a:cubicBezTo>
                  <a:cubicBezTo>
                    <a:pt x="653" y="1211"/>
                    <a:pt x="557" y="1102"/>
                    <a:pt x="480" y="980"/>
                  </a:cubicBezTo>
                  <a:lnTo>
                    <a:pt x="474" y="974"/>
                  </a:lnTo>
                  <a:lnTo>
                    <a:pt x="474" y="980"/>
                  </a:lnTo>
                  <a:cubicBezTo>
                    <a:pt x="365" y="801"/>
                    <a:pt x="275" y="615"/>
                    <a:pt x="211" y="417"/>
                  </a:cubicBezTo>
                  <a:cubicBezTo>
                    <a:pt x="167" y="295"/>
                    <a:pt x="141" y="174"/>
                    <a:pt x="122" y="46"/>
                  </a:cubicBezTo>
                  <a:cubicBezTo>
                    <a:pt x="116" y="23"/>
                    <a:pt x="95" y="0"/>
                    <a:pt x="6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6850118" y="3619665"/>
              <a:ext cx="78741" cy="128820"/>
            </a:xfrm>
            <a:custGeom>
              <a:avLst/>
              <a:gdLst/>
              <a:ahLst/>
              <a:cxnLst/>
              <a:rect l="l" t="t" r="r" b="b"/>
              <a:pathLst>
                <a:path w="890" h="1456" extrusionOk="0">
                  <a:moveTo>
                    <a:pt x="59" y="0"/>
                  </a:moveTo>
                  <a:cubicBezTo>
                    <a:pt x="49" y="0"/>
                    <a:pt x="37" y="6"/>
                    <a:pt x="32" y="15"/>
                  </a:cubicBezTo>
                  <a:lnTo>
                    <a:pt x="26" y="15"/>
                  </a:lnTo>
                  <a:cubicBezTo>
                    <a:pt x="7" y="41"/>
                    <a:pt x="0" y="73"/>
                    <a:pt x="20" y="99"/>
                  </a:cubicBezTo>
                  <a:cubicBezTo>
                    <a:pt x="58" y="143"/>
                    <a:pt x="90" y="195"/>
                    <a:pt x="122" y="239"/>
                  </a:cubicBezTo>
                  <a:cubicBezTo>
                    <a:pt x="372" y="617"/>
                    <a:pt x="544" y="1033"/>
                    <a:pt x="768" y="1423"/>
                  </a:cubicBezTo>
                  <a:cubicBezTo>
                    <a:pt x="781" y="1445"/>
                    <a:pt x="801" y="1455"/>
                    <a:pt x="822" y="1455"/>
                  </a:cubicBezTo>
                  <a:cubicBezTo>
                    <a:pt x="831" y="1455"/>
                    <a:pt x="841" y="1453"/>
                    <a:pt x="852" y="1449"/>
                  </a:cubicBezTo>
                  <a:cubicBezTo>
                    <a:pt x="877" y="1436"/>
                    <a:pt x="890" y="1404"/>
                    <a:pt x="877" y="1372"/>
                  </a:cubicBezTo>
                  <a:cubicBezTo>
                    <a:pt x="749" y="1148"/>
                    <a:pt x="634" y="911"/>
                    <a:pt x="512" y="687"/>
                  </a:cubicBezTo>
                  <a:cubicBezTo>
                    <a:pt x="397" y="451"/>
                    <a:pt x="269" y="233"/>
                    <a:pt x="116" y="22"/>
                  </a:cubicBezTo>
                  <a:cubicBezTo>
                    <a:pt x="105" y="11"/>
                    <a:pt x="95" y="1"/>
                    <a:pt x="81" y="1"/>
                  </a:cubicBezTo>
                  <a:cubicBezTo>
                    <a:pt x="78" y="1"/>
                    <a:pt x="74" y="1"/>
                    <a:pt x="71" y="3"/>
                  </a:cubicBezTo>
                  <a:cubicBezTo>
                    <a:pt x="67" y="1"/>
                    <a:pt x="63" y="0"/>
                    <a:pt x="59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6920276" y="3580738"/>
              <a:ext cx="70866" cy="125104"/>
            </a:xfrm>
            <a:custGeom>
              <a:avLst/>
              <a:gdLst/>
              <a:ahLst/>
              <a:cxnLst/>
              <a:rect l="l" t="t" r="r" b="b"/>
              <a:pathLst>
                <a:path w="801" h="1414" extrusionOk="0">
                  <a:moveTo>
                    <a:pt x="78" y="1"/>
                  </a:moveTo>
                  <a:cubicBezTo>
                    <a:pt x="59" y="1"/>
                    <a:pt x="46" y="7"/>
                    <a:pt x="39" y="14"/>
                  </a:cubicBezTo>
                  <a:lnTo>
                    <a:pt x="33" y="14"/>
                  </a:lnTo>
                  <a:cubicBezTo>
                    <a:pt x="7" y="33"/>
                    <a:pt x="1" y="71"/>
                    <a:pt x="27" y="97"/>
                  </a:cubicBezTo>
                  <a:cubicBezTo>
                    <a:pt x="103" y="180"/>
                    <a:pt x="174" y="276"/>
                    <a:pt x="244" y="372"/>
                  </a:cubicBezTo>
                  <a:cubicBezTo>
                    <a:pt x="449" y="679"/>
                    <a:pt x="564" y="1031"/>
                    <a:pt x="686" y="1377"/>
                  </a:cubicBezTo>
                  <a:cubicBezTo>
                    <a:pt x="692" y="1390"/>
                    <a:pt x="705" y="1403"/>
                    <a:pt x="718" y="1409"/>
                  </a:cubicBezTo>
                  <a:cubicBezTo>
                    <a:pt x="724" y="1412"/>
                    <a:pt x="732" y="1414"/>
                    <a:pt x="740" y="1414"/>
                  </a:cubicBezTo>
                  <a:cubicBezTo>
                    <a:pt x="748" y="1414"/>
                    <a:pt x="756" y="1412"/>
                    <a:pt x="763" y="1409"/>
                  </a:cubicBezTo>
                  <a:cubicBezTo>
                    <a:pt x="775" y="1403"/>
                    <a:pt x="788" y="1390"/>
                    <a:pt x="795" y="1371"/>
                  </a:cubicBezTo>
                  <a:cubicBezTo>
                    <a:pt x="801" y="1358"/>
                    <a:pt x="801" y="1339"/>
                    <a:pt x="795" y="1326"/>
                  </a:cubicBezTo>
                  <a:cubicBezTo>
                    <a:pt x="711" y="1095"/>
                    <a:pt x="635" y="859"/>
                    <a:pt x="532" y="635"/>
                  </a:cubicBezTo>
                  <a:cubicBezTo>
                    <a:pt x="430" y="411"/>
                    <a:pt x="289" y="206"/>
                    <a:pt x="123" y="20"/>
                  </a:cubicBezTo>
                  <a:cubicBezTo>
                    <a:pt x="110" y="7"/>
                    <a:pt x="91" y="1"/>
                    <a:pt x="7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7"/>
            <p:cNvSpPr/>
            <p:nvPr/>
          </p:nvSpPr>
          <p:spPr>
            <a:xfrm>
              <a:off x="6980347" y="3552427"/>
              <a:ext cx="66443" cy="118468"/>
            </a:xfrm>
            <a:custGeom>
              <a:avLst/>
              <a:gdLst/>
              <a:ahLst/>
              <a:cxnLst/>
              <a:rect l="l" t="t" r="r" b="b"/>
              <a:pathLst>
                <a:path w="751" h="1339" extrusionOk="0">
                  <a:moveTo>
                    <a:pt x="64" y="1"/>
                  </a:moveTo>
                  <a:cubicBezTo>
                    <a:pt x="45" y="1"/>
                    <a:pt x="32" y="7"/>
                    <a:pt x="20" y="20"/>
                  </a:cubicBezTo>
                  <a:lnTo>
                    <a:pt x="20" y="14"/>
                  </a:lnTo>
                  <a:cubicBezTo>
                    <a:pt x="13" y="20"/>
                    <a:pt x="0" y="39"/>
                    <a:pt x="0" y="52"/>
                  </a:cubicBezTo>
                  <a:cubicBezTo>
                    <a:pt x="0" y="71"/>
                    <a:pt x="7" y="84"/>
                    <a:pt x="20" y="97"/>
                  </a:cubicBezTo>
                  <a:cubicBezTo>
                    <a:pt x="116" y="180"/>
                    <a:pt x="199" y="283"/>
                    <a:pt x="269" y="391"/>
                  </a:cubicBezTo>
                  <a:lnTo>
                    <a:pt x="276" y="398"/>
                  </a:lnTo>
                  <a:lnTo>
                    <a:pt x="276" y="391"/>
                  </a:lnTo>
                  <a:cubicBezTo>
                    <a:pt x="378" y="558"/>
                    <a:pt x="468" y="737"/>
                    <a:pt x="525" y="929"/>
                  </a:cubicBezTo>
                  <a:lnTo>
                    <a:pt x="525" y="935"/>
                  </a:lnTo>
                  <a:lnTo>
                    <a:pt x="525" y="942"/>
                  </a:lnTo>
                  <a:cubicBezTo>
                    <a:pt x="564" y="1057"/>
                    <a:pt x="596" y="1172"/>
                    <a:pt x="621" y="1287"/>
                  </a:cubicBezTo>
                  <a:cubicBezTo>
                    <a:pt x="624" y="1323"/>
                    <a:pt x="651" y="1339"/>
                    <a:pt x="678" y="1339"/>
                  </a:cubicBezTo>
                  <a:cubicBezTo>
                    <a:pt x="714" y="1339"/>
                    <a:pt x="751" y="1312"/>
                    <a:pt x="736" y="1268"/>
                  </a:cubicBezTo>
                  <a:cubicBezTo>
                    <a:pt x="685" y="1031"/>
                    <a:pt x="615" y="807"/>
                    <a:pt x="519" y="596"/>
                  </a:cubicBezTo>
                  <a:cubicBezTo>
                    <a:pt x="423" y="379"/>
                    <a:pt x="282" y="187"/>
                    <a:pt x="109" y="27"/>
                  </a:cubicBezTo>
                  <a:cubicBezTo>
                    <a:pt x="96" y="14"/>
                    <a:pt x="84" y="7"/>
                    <a:pt x="6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7029006" y="3536945"/>
              <a:ext cx="51668" cy="96615"/>
            </a:xfrm>
            <a:custGeom>
              <a:avLst/>
              <a:gdLst/>
              <a:ahLst/>
              <a:cxnLst/>
              <a:rect l="l" t="t" r="r" b="b"/>
              <a:pathLst>
                <a:path w="584" h="1092" extrusionOk="0">
                  <a:moveTo>
                    <a:pt x="70" y="1"/>
                  </a:moveTo>
                  <a:cubicBezTo>
                    <a:pt x="57" y="1"/>
                    <a:pt x="44" y="4"/>
                    <a:pt x="33" y="10"/>
                  </a:cubicBezTo>
                  <a:lnTo>
                    <a:pt x="33" y="16"/>
                  </a:lnTo>
                  <a:cubicBezTo>
                    <a:pt x="7" y="35"/>
                    <a:pt x="1" y="74"/>
                    <a:pt x="26" y="99"/>
                  </a:cubicBezTo>
                  <a:cubicBezTo>
                    <a:pt x="70" y="155"/>
                    <a:pt x="119" y="217"/>
                    <a:pt x="157" y="279"/>
                  </a:cubicBezTo>
                  <a:lnTo>
                    <a:pt x="157" y="279"/>
                  </a:lnTo>
                  <a:cubicBezTo>
                    <a:pt x="156" y="279"/>
                    <a:pt x="156" y="278"/>
                    <a:pt x="154" y="278"/>
                  </a:cubicBezTo>
                  <a:cubicBezTo>
                    <a:pt x="257" y="426"/>
                    <a:pt x="334" y="586"/>
                    <a:pt x="391" y="752"/>
                  </a:cubicBezTo>
                  <a:cubicBezTo>
                    <a:pt x="423" y="848"/>
                    <a:pt x="442" y="944"/>
                    <a:pt x="462" y="1040"/>
                  </a:cubicBezTo>
                  <a:cubicBezTo>
                    <a:pt x="468" y="1072"/>
                    <a:pt x="500" y="1091"/>
                    <a:pt x="532" y="1091"/>
                  </a:cubicBezTo>
                  <a:cubicBezTo>
                    <a:pt x="564" y="1085"/>
                    <a:pt x="583" y="1053"/>
                    <a:pt x="577" y="1021"/>
                  </a:cubicBezTo>
                  <a:cubicBezTo>
                    <a:pt x="545" y="835"/>
                    <a:pt x="494" y="656"/>
                    <a:pt x="417" y="490"/>
                  </a:cubicBezTo>
                  <a:cubicBezTo>
                    <a:pt x="334" y="317"/>
                    <a:pt x="231" y="163"/>
                    <a:pt x="116" y="16"/>
                  </a:cubicBezTo>
                  <a:cubicBezTo>
                    <a:pt x="102" y="5"/>
                    <a:pt x="86" y="1"/>
                    <a:pt x="7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6847818" y="3046198"/>
              <a:ext cx="43175" cy="61933"/>
            </a:xfrm>
            <a:custGeom>
              <a:avLst/>
              <a:gdLst/>
              <a:ahLst/>
              <a:cxnLst/>
              <a:rect l="l" t="t" r="r" b="b"/>
              <a:pathLst>
                <a:path w="488" h="700" extrusionOk="0">
                  <a:moveTo>
                    <a:pt x="349" y="0"/>
                  </a:moveTo>
                  <a:cubicBezTo>
                    <a:pt x="262" y="0"/>
                    <a:pt x="150" y="115"/>
                    <a:pt x="78" y="283"/>
                  </a:cubicBezTo>
                  <a:cubicBezTo>
                    <a:pt x="1" y="468"/>
                    <a:pt x="13" y="654"/>
                    <a:pt x="103" y="692"/>
                  </a:cubicBezTo>
                  <a:cubicBezTo>
                    <a:pt x="115" y="697"/>
                    <a:pt x="128" y="699"/>
                    <a:pt x="141" y="699"/>
                  </a:cubicBezTo>
                  <a:cubicBezTo>
                    <a:pt x="232" y="699"/>
                    <a:pt x="343" y="585"/>
                    <a:pt x="410" y="417"/>
                  </a:cubicBezTo>
                  <a:cubicBezTo>
                    <a:pt x="487" y="225"/>
                    <a:pt x="474" y="46"/>
                    <a:pt x="385" y="7"/>
                  </a:cubicBezTo>
                  <a:cubicBezTo>
                    <a:pt x="374" y="3"/>
                    <a:pt x="362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6748200" y="2993027"/>
              <a:ext cx="43086" cy="61844"/>
            </a:xfrm>
            <a:custGeom>
              <a:avLst/>
              <a:gdLst/>
              <a:ahLst/>
              <a:cxnLst/>
              <a:rect l="l" t="t" r="r" b="b"/>
              <a:pathLst>
                <a:path w="487" h="699" extrusionOk="0">
                  <a:moveTo>
                    <a:pt x="348" y="0"/>
                  </a:moveTo>
                  <a:cubicBezTo>
                    <a:pt x="257" y="0"/>
                    <a:pt x="145" y="119"/>
                    <a:pt x="77" y="282"/>
                  </a:cubicBezTo>
                  <a:cubicBezTo>
                    <a:pt x="0" y="474"/>
                    <a:pt x="13" y="653"/>
                    <a:pt x="103" y="692"/>
                  </a:cubicBezTo>
                  <a:cubicBezTo>
                    <a:pt x="114" y="696"/>
                    <a:pt x="126" y="699"/>
                    <a:pt x="138" y="699"/>
                  </a:cubicBezTo>
                  <a:cubicBezTo>
                    <a:pt x="226" y="699"/>
                    <a:pt x="343" y="585"/>
                    <a:pt x="410" y="423"/>
                  </a:cubicBezTo>
                  <a:cubicBezTo>
                    <a:pt x="487" y="231"/>
                    <a:pt x="474" y="45"/>
                    <a:pt x="384" y="7"/>
                  </a:cubicBezTo>
                  <a:cubicBezTo>
                    <a:pt x="373" y="2"/>
                    <a:pt x="361" y="0"/>
                    <a:pt x="3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7"/>
            <p:cNvSpPr/>
            <p:nvPr/>
          </p:nvSpPr>
          <p:spPr>
            <a:xfrm>
              <a:off x="8441263" y="2643126"/>
              <a:ext cx="524996" cy="729388"/>
            </a:xfrm>
            <a:custGeom>
              <a:avLst/>
              <a:gdLst/>
              <a:ahLst/>
              <a:cxnLst/>
              <a:rect l="l" t="t" r="r" b="b"/>
              <a:pathLst>
                <a:path w="5934" h="8244" extrusionOk="0">
                  <a:moveTo>
                    <a:pt x="3328" y="0"/>
                  </a:moveTo>
                  <a:cubicBezTo>
                    <a:pt x="2637" y="0"/>
                    <a:pt x="1920" y="262"/>
                    <a:pt x="1312" y="736"/>
                  </a:cubicBezTo>
                  <a:cubicBezTo>
                    <a:pt x="1018" y="966"/>
                    <a:pt x="756" y="1242"/>
                    <a:pt x="544" y="1549"/>
                  </a:cubicBezTo>
                  <a:cubicBezTo>
                    <a:pt x="333" y="1856"/>
                    <a:pt x="179" y="2195"/>
                    <a:pt x="90" y="2554"/>
                  </a:cubicBezTo>
                  <a:cubicBezTo>
                    <a:pt x="45" y="2733"/>
                    <a:pt x="13" y="2919"/>
                    <a:pt x="7" y="3104"/>
                  </a:cubicBezTo>
                  <a:cubicBezTo>
                    <a:pt x="0" y="3200"/>
                    <a:pt x="0" y="3296"/>
                    <a:pt x="7" y="3392"/>
                  </a:cubicBezTo>
                  <a:cubicBezTo>
                    <a:pt x="32" y="3693"/>
                    <a:pt x="141" y="3975"/>
                    <a:pt x="320" y="4218"/>
                  </a:cubicBezTo>
                  <a:cubicBezTo>
                    <a:pt x="442" y="4371"/>
                    <a:pt x="583" y="4499"/>
                    <a:pt x="749" y="4602"/>
                  </a:cubicBezTo>
                  <a:cubicBezTo>
                    <a:pt x="916" y="4711"/>
                    <a:pt x="1095" y="4787"/>
                    <a:pt x="1287" y="4832"/>
                  </a:cubicBezTo>
                  <a:cubicBezTo>
                    <a:pt x="1404" y="4860"/>
                    <a:pt x="1526" y="4878"/>
                    <a:pt x="1648" y="4878"/>
                  </a:cubicBezTo>
                  <a:cubicBezTo>
                    <a:pt x="1666" y="4878"/>
                    <a:pt x="1685" y="4878"/>
                    <a:pt x="1703" y="4877"/>
                  </a:cubicBezTo>
                  <a:cubicBezTo>
                    <a:pt x="1760" y="4877"/>
                    <a:pt x="1818" y="4877"/>
                    <a:pt x="1876" y="4871"/>
                  </a:cubicBezTo>
                  <a:lnTo>
                    <a:pt x="1876" y="4871"/>
                  </a:lnTo>
                  <a:cubicBezTo>
                    <a:pt x="1799" y="4979"/>
                    <a:pt x="1716" y="5082"/>
                    <a:pt x="1626" y="5172"/>
                  </a:cubicBezTo>
                  <a:lnTo>
                    <a:pt x="1639" y="5165"/>
                  </a:lnTo>
                  <a:lnTo>
                    <a:pt x="1639" y="5165"/>
                  </a:lnTo>
                  <a:cubicBezTo>
                    <a:pt x="1453" y="5351"/>
                    <a:pt x="1255" y="5530"/>
                    <a:pt x="1056" y="5690"/>
                  </a:cubicBezTo>
                  <a:lnTo>
                    <a:pt x="909" y="5818"/>
                  </a:lnTo>
                  <a:cubicBezTo>
                    <a:pt x="884" y="5837"/>
                    <a:pt x="877" y="5876"/>
                    <a:pt x="903" y="5901"/>
                  </a:cubicBezTo>
                  <a:cubicBezTo>
                    <a:pt x="909" y="5908"/>
                    <a:pt x="916" y="5914"/>
                    <a:pt x="922" y="5920"/>
                  </a:cubicBezTo>
                  <a:cubicBezTo>
                    <a:pt x="922" y="5920"/>
                    <a:pt x="922" y="5927"/>
                    <a:pt x="922" y="5927"/>
                  </a:cubicBezTo>
                  <a:cubicBezTo>
                    <a:pt x="960" y="6074"/>
                    <a:pt x="1005" y="6208"/>
                    <a:pt x="1076" y="6343"/>
                  </a:cubicBezTo>
                  <a:cubicBezTo>
                    <a:pt x="1146" y="6484"/>
                    <a:pt x="1236" y="6624"/>
                    <a:pt x="1332" y="6759"/>
                  </a:cubicBezTo>
                  <a:cubicBezTo>
                    <a:pt x="1549" y="7060"/>
                    <a:pt x="1799" y="7328"/>
                    <a:pt x="2080" y="7559"/>
                  </a:cubicBezTo>
                  <a:cubicBezTo>
                    <a:pt x="2311" y="7757"/>
                    <a:pt x="2567" y="7924"/>
                    <a:pt x="2842" y="8052"/>
                  </a:cubicBezTo>
                  <a:cubicBezTo>
                    <a:pt x="3072" y="8173"/>
                    <a:pt x="3328" y="8237"/>
                    <a:pt x="3591" y="8244"/>
                  </a:cubicBezTo>
                  <a:lnTo>
                    <a:pt x="3604" y="8244"/>
                  </a:lnTo>
                  <a:cubicBezTo>
                    <a:pt x="3616" y="8244"/>
                    <a:pt x="3629" y="8244"/>
                    <a:pt x="3642" y="8237"/>
                  </a:cubicBezTo>
                  <a:cubicBezTo>
                    <a:pt x="3661" y="8237"/>
                    <a:pt x="3680" y="8224"/>
                    <a:pt x="3693" y="8212"/>
                  </a:cubicBezTo>
                  <a:cubicBezTo>
                    <a:pt x="4340" y="7424"/>
                    <a:pt x="4871" y="6554"/>
                    <a:pt x="5281" y="5620"/>
                  </a:cubicBezTo>
                  <a:cubicBezTo>
                    <a:pt x="5479" y="5172"/>
                    <a:pt x="5633" y="4704"/>
                    <a:pt x="5748" y="4224"/>
                  </a:cubicBezTo>
                  <a:cubicBezTo>
                    <a:pt x="5837" y="3847"/>
                    <a:pt x="5889" y="3463"/>
                    <a:pt x="5914" y="3079"/>
                  </a:cubicBezTo>
                  <a:cubicBezTo>
                    <a:pt x="5933" y="2701"/>
                    <a:pt x="5901" y="2323"/>
                    <a:pt x="5818" y="1959"/>
                  </a:cubicBezTo>
                  <a:cubicBezTo>
                    <a:pt x="5773" y="1779"/>
                    <a:pt x="5709" y="1607"/>
                    <a:pt x="5633" y="1440"/>
                  </a:cubicBezTo>
                  <a:cubicBezTo>
                    <a:pt x="5556" y="1274"/>
                    <a:pt x="5460" y="1114"/>
                    <a:pt x="5345" y="973"/>
                  </a:cubicBezTo>
                  <a:cubicBezTo>
                    <a:pt x="4858" y="365"/>
                    <a:pt x="4122" y="6"/>
                    <a:pt x="3348" y="6"/>
                  </a:cubicBezTo>
                  <a:lnTo>
                    <a:pt x="33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7"/>
            <p:cNvSpPr/>
            <p:nvPr/>
          </p:nvSpPr>
          <p:spPr>
            <a:xfrm>
              <a:off x="8441263" y="2814670"/>
              <a:ext cx="273557" cy="260559"/>
            </a:xfrm>
            <a:custGeom>
              <a:avLst/>
              <a:gdLst/>
              <a:ahLst/>
              <a:cxnLst/>
              <a:rect l="l" t="t" r="r" b="b"/>
              <a:pathLst>
                <a:path w="3092" h="2945" extrusionOk="0">
                  <a:moveTo>
                    <a:pt x="992" y="0"/>
                  </a:moveTo>
                  <a:lnTo>
                    <a:pt x="980" y="20"/>
                  </a:lnTo>
                  <a:cubicBezTo>
                    <a:pt x="832" y="26"/>
                    <a:pt x="685" y="52"/>
                    <a:pt x="544" y="103"/>
                  </a:cubicBezTo>
                  <a:cubicBezTo>
                    <a:pt x="448" y="135"/>
                    <a:pt x="359" y="180"/>
                    <a:pt x="275" y="231"/>
                  </a:cubicBezTo>
                  <a:cubicBezTo>
                    <a:pt x="243" y="256"/>
                    <a:pt x="218" y="276"/>
                    <a:pt x="192" y="301"/>
                  </a:cubicBezTo>
                  <a:lnTo>
                    <a:pt x="179" y="308"/>
                  </a:lnTo>
                  <a:cubicBezTo>
                    <a:pt x="77" y="583"/>
                    <a:pt x="19" y="871"/>
                    <a:pt x="7" y="1165"/>
                  </a:cubicBezTo>
                  <a:cubicBezTo>
                    <a:pt x="0" y="1261"/>
                    <a:pt x="0" y="1357"/>
                    <a:pt x="7" y="1453"/>
                  </a:cubicBezTo>
                  <a:cubicBezTo>
                    <a:pt x="26" y="1754"/>
                    <a:pt x="135" y="2042"/>
                    <a:pt x="320" y="2279"/>
                  </a:cubicBezTo>
                  <a:cubicBezTo>
                    <a:pt x="436" y="2432"/>
                    <a:pt x="583" y="2567"/>
                    <a:pt x="749" y="2669"/>
                  </a:cubicBezTo>
                  <a:cubicBezTo>
                    <a:pt x="909" y="2772"/>
                    <a:pt x="1095" y="2848"/>
                    <a:pt x="1287" y="2893"/>
                  </a:cubicBezTo>
                  <a:cubicBezTo>
                    <a:pt x="1421" y="2925"/>
                    <a:pt x="1562" y="2944"/>
                    <a:pt x="1703" y="2944"/>
                  </a:cubicBezTo>
                  <a:cubicBezTo>
                    <a:pt x="1748" y="2944"/>
                    <a:pt x="1792" y="2944"/>
                    <a:pt x="1844" y="2938"/>
                  </a:cubicBezTo>
                  <a:cubicBezTo>
                    <a:pt x="2080" y="2880"/>
                    <a:pt x="2304" y="2791"/>
                    <a:pt x="2522" y="2676"/>
                  </a:cubicBezTo>
                  <a:cubicBezTo>
                    <a:pt x="2580" y="2637"/>
                    <a:pt x="2637" y="2599"/>
                    <a:pt x="2695" y="2560"/>
                  </a:cubicBezTo>
                  <a:cubicBezTo>
                    <a:pt x="2746" y="2522"/>
                    <a:pt x="2797" y="2477"/>
                    <a:pt x="2848" y="2432"/>
                  </a:cubicBezTo>
                  <a:cubicBezTo>
                    <a:pt x="2880" y="2400"/>
                    <a:pt x="2912" y="2362"/>
                    <a:pt x="2944" y="2324"/>
                  </a:cubicBezTo>
                  <a:cubicBezTo>
                    <a:pt x="2970" y="2285"/>
                    <a:pt x="3002" y="2253"/>
                    <a:pt x="3028" y="2215"/>
                  </a:cubicBezTo>
                  <a:lnTo>
                    <a:pt x="3028" y="2208"/>
                  </a:lnTo>
                  <a:cubicBezTo>
                    <a:pt x="3034" y="2189"/>
                    <a:pt x="3047" y="2170"/>
                    <a:pt x="3053" y="2151"/>
                  </a:cubicBezTo>
                  <a:cubicBezTo>
                    <a:pt x="3060" y="2132"/>
                    <a:pt x="3066" y="2100"/>
                    <a:pt x="3072" y="2074"/>
                  </a:cubicBezTo>
                  <a:cubicBezTo>
                    <a:pt x="3079" y="2016"/>
                    <a:pt x="3085" y="1959"/>
                    <a:pt x="3092" y="1895"/>
                  </a:cubicBezTo>
                  <a:cubicBezTo>
                    <a:pt x="3092" y="1833"/>
                    <a:pt x="3092" y="1771"/>
                    <a:pt x="3092" y="1709"/>
                  </a:cubicBezTo>
                  <a:cubicBezTo>
                    <a:pt x="3085" y="1632"/>
                    <a:pt x="3072" y="1549"/>
                    <a:pt x="3060" y="1472"/>
                  </a:cubicBezTo>
                  <a:cubicBezTo>
                    <a:pt x="3040" y="1396"/>
                    <a:pt x="3021" y="1325"/>
                    <a:pt x="2996" y="1255"/>
                  </a:cubicBezTo>
                  <a:cubicBezTo>
                    <a:pt x="2970" y="1184"/>
                    <a:pt x="2944" y="1114"/>
                    <a:pt x="2912" y="1050"/>
                  </a:cubicBezTo>
                  <a:cubicBezTo>
                    <a:pt x="2880" y="992"/>
                    <a:pt x="2848" y="935"/>
                    <a:pt x="2810" y="877"/>
                  </a:cubicBezTo>
                  <a:cubicBezTo>
                    <a:pt x="2765" y="813"/>
                    <a:pt x="2714" y="749"/>
                    <a:pt x="2663" y="692"/>
                  </a:cubicBezTo>
                  <a:cubicBezTo>
                    <a:pt x="2612" y="634"/>
                    <a:pt x="2560" y="583"/>
                    <a:pt x="2503" y="532"/>
                  </a:cubicBezTo>
                  <a:cubicBezTo>
                    <a:pt x="2432" y="468"/>
                    <a:pt x="2356" y="410"/>
                    <a:pt x="2279" y="359"/>
                  </a:cubicBezTo>
                  <a:cubicBezTo>
                    <a:pt x="2196" y="301"/>
                    <a:pt x="2112" y="256"/>
                    <a:pt x="2029" y="212"/>
                  </a:cubicBezTo>
                  <a:cubicBezTo>
                    <a:pt x="1984" y="192"/>
                    <a:pt x="1940" y="167"/>
                    <a:pt x="1888" y="148"/>
                  </a:cubicBezTo>
                  <a:cubicBezTo>
                    <a:pt x="1844" y="128"/>
                    <a:pt x="1805" y="109"/>
                    <a:pt x="1760" y="96"/>
                  </a:cubicBezTo>
                  <a:cubicBezTo>
                    <a:pt x="1684" y="71"/>
                    <a:pt x="1613" y="52"/>
                    <a:pt x="1536" y="39"/>
                  </a:cubicBezTo>
                  <a:lnTo>
                    <a:pt x="1543" y="39"/>
                  </a:lnTo>
                  <a:cubicBezTo>
                    <a:pt x="1408" y="13"/>
                    <a:pt x="1274" y="0"/>
                    <a:pt x="113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8692697" y="2649319"/>
              <a:ext cx="274707" cy="722664"/>
            </a:xfrm>
            <a:custGeom>
              <a:avLst/>
              <a:gdLst/>
              <a:ahLst/>
              <a:cxnLst/>
              <a:rect l="l" t="t" r="r" b="b"/>
              <a:pathLst>
                <a:path w="3105" h="8168" extrusionOk="0">
                  <a:moveTo>
                    <a:pt x="1088" y="0"/>
                  </a:moveTo>
                  <a:cubicBezTo>
                    <a:pt x="1165" y="32"/>
                    <a:pt x="1242" y="64"/>
                    <a:pt x="1319" y="109"/>
                  </a:cubicBezTo>
                  <a:lnTo>
                    <a:pt x="1312" y="103"/>
                  </a:lnTo>
                  <a:lnTo>
                    <a:pt x="1312" y="103"/>
                  </a:lnTo>
                  <a:cubicBezTo>
                    <a:pt x="1415" y="160"/>
                    <a:pt x="1511" y="224"/>
                    <a:pt x="1600" y="295"/>
                  </a:cubicBezTo>
                  <a:cubicBezTo>
                    <a:pt x="1645" y="327"/>
                    <a:pt x="1690" y="365"/>
                    <a:pt x="1735" y="404"/>
                  </a:cubicBezTo>
                  <a:cubicBezTo>
                    <a:pt x="1773" y="442"/>
                    <a:pt x="1818" y="487"/>
                    <a:pt x="1856" y="532"/>
                  </a:cubicBezTo>
                  <a:cubicBezTo>
                    <a:pt x="1933" y="628"/>
                    <a:pt x="2010" y="724"/>
                    <a:pt x="2074" y="826"/>
                  </a:cubicBezTo>
                  <a:cubicBezTo>
                    <a:pt x="2131" y="928"/>
                    <a:pt x="2189" y="1037"/>
                    <a:pt x="2234" y="1146"/>
                  </a:cubicBezTo>
                  <a:cubicBezTo>
                    <a:pt x="2323" y="1377"/>
                    <a:pt x="2381" y="1620"/>
                    <a:pt x="2413" y="1863"/>
                  </a:cubicBezTo>
                  <a:cubicBezTo>
                    <a:pt x="2445" y="2113"/>
                    <a:pt x="2458" y="2362"/>
                    <a:pt x="2451" y="2612"/>
                  </a:cubicBezTo>
                  <a:cubicBezTo>
                    <a:pt x="2445" y="2868"/>
                    <a:pt x="2426" y="3117"/>
                    <a:pt x="2387" y="3367"/>
                  </a:cubicBezTo>
                  <a:cubicBezTo>
                    <a:pt x="2355" y="3617"/>
                    <a:pt x="2304" y="3860"/>
                    <a:pt x="2247" y="4103"/>
                  </a:cubicBezTo>
                  <a:cubicBezTo>
                    <a:pt x="2189" y="4340"/>
                    <a:pt x="2112" y="4577"/>
                    <a:pt x="2029" y="4807"/>
                  </a:cubicBezTo>
                  <a:cubicBezTo>
                    <a:pt x="1863" y="5268"/>
                    <a:pt x="1651" y="5716"/>
                    <a:pt x="1402" y="6138"/>
                  </a:cubicBezTo>
                  <a:cubicBezTo>
                    <a:pt x="1146" y="6567"/>
                    <a:pt x="864" y="6970"/>
                    <a:pt x="550" y="7348"/>
                  </a:cubicBezTo>
                  <a:cubicBezTo>
                    <a:pt x="378" y="7566"/>
                    <a:pt x="192" y="7777"/>
                    <a:pt x="0" y="7975"/>
                  </a:cubicBezTo>
                  <a:cubicBezTo>
                    <a:pt x="237" y="8097"/>
                    <a:pt x="486" y="8161"/>
                    <a:pt x="749" y="8167"/>
                  </a:cubicBezTo>
                  <a:lnTo>
                    <a:pt x="768" y="8167"/>
                  </a:lnTo>
                  <a:cubicBezTo>
                    <a:pt x="774" y="8167"/>
                    <a:pt x="787" y="8167"/>
                    <a:pt x="800" y="8161"/>
                  </a:cubicBezTo>
                  <a:cubicBezTo>
                    <a:pt x="819" y="8161"/>
                    <a:pt x="845" y="8148"/>
                    <a:pt x="858" y="8135"/>
                  </a:cubicBezTo>
                  <a:cubicBezTo>
                    <a:pt x="1504" y="7348"/>
                    <a:pt x="2035" y="6478"/>
                    <a:pt x="2445" y="5543"/>
                  </a:cubicBezTo>
                  <a:cubicBezTo>
                    <a:pt x="2637" y="5095"/>
                    <a:pt x="2797" y="4628"/>
                    <a:pt x="2906" y="4148"/>
                  </a:cubicBezTo>
                  <a:cubicBezTo>
                    <a:pt x="3002" y="3777"/>
                    <a:pt x="3059" y="3393"/>
                    <a:pt x="3085" y="3009"/>
                  </a:cubicBezTo>
                  <a:cubicBezTo>
                    <a:pt x="3104" y="2631"/>
                    <a:pt x="3072" y="2253"/>
                    <a:pt x="2983" y="1889"/>
                  </a:cubicBezTo>
                  <a:cubicBezTo>
                    <a:pt x="2944" y="1709"/>
                    <a:pt x="2880" y="1537"/>
                    <a:pt x="2803" y="1370"/>
                  </a:cubicBezTo>
                  <a:cubicBezTo>
                    <a:pt x="2727" y="1204"/>
                    <a:pt x="2631" y="1044"/>
                    <a:pt x="2515" y="896"/>
                  </a:cubicBezTo>
                  <a:cubicBezTo>
                    <a:pt x="2266" y="589"/>
                    <a:pt x="1946" y="340"/>
                    <a:pt x="1581" y="173"/>
                  </a:cubicBezTo>
                  <a:cubicBezTo>
                    <a:pt x="1427" y="96"/>
                    <a:pt x="1261" y="39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7"/>
            <p:cNvSpPr/>
            <p:nvPr/>
          </p:nvSpPr>
          <p:spPr>
            <a:xfrm>
              <a:off x="8427639" y="3127768"/>
              <a:ext cx="371585" cy="323465"/>
            </a:xfrm>
            <a:custGeom>
              <a:avLst/>
              <a:gdLst/>
              <a:ahLst/>
              <a:cxnLst/>
              <a:rect l="l" t="t" r="r" b="b"/>
              <a:pathLst>
                <a:path w="4200" h="3656" extrusionOk="0">
                  <a:moveTo>
                    <a:pt x="1236" y="1"/>
                  </a:moveTo>
                  <a:cubicBezTo>
                    <a:pt x="1217" y="1"/>
                    <a:pt x="1191" y="7"/>
                    <a:pt x="1166" y="7"/>
                  </a:cubicBezTo>
                  <a:cubicBezTo>
                    <a:pt x="1121" y="14"/>
                    <a:pt x="1076" y="26"/>
                    <a:pt x="1031" y="46"/>
                  </a:cubicBezTo>
                  <a:cubicBezTo>
                    <a:pt x="986" y="58"/>
                    <a:pt x="942" y="78"/>
                    <a:pt x="903" y="97"/>
                  </a:cubicBezTo>
                  <a:cubicBezTo>
                    <a:pt x="782" y="161"/>
                    <a:pt x="666" y="238"/>
                    <a:pt x="564" y="334"/>
                  </a:cubicBezTo>
                  <a:cubicBezTo>
                    <a:pt x="436" y="442"/>
                    <a:pt x="321" y="577"/>
                    <a:pt x="231" y="718"/>
                  </a:cubicBezTo>
                  <a:cubicBezTo>
                    <a:pt x="154" y="833"/>
                    <a:pt x="90" y="961"/>
                    <a:pt x="39" y="1102"/>
                  </a:cubicBezTo>
                  <a:lnTo>
                    <a:pt x="39" y="1095"/>
                  </a:lnTo>
                  <a:cubicBezTo>
                    <a:pt x="26" y="1140"/>
                    <a:pt x="13" y="1191"/>
                    <a:pt x="1" y="1242"/>
                  </a:cubicBezTo>
                  <a:cubicBezTo>
                    <a:pt x="84" y="1479"/>
                    <a:pt x="199" y="1710"/>
                    <a:pt x="346" y="1914"/>
                  </a:cubicBezTo>
                  <a:cubicBezTo>
                    <a:pt x="551" y="2202"/>
                    <a:pt x="794" y="2458"/>
                    <a:pt x="1063" y="2682"/>
                  </a:cubicBezTo>
                  <a:cubicBezTo>
                    <a:pt x="1338" y="2919"/>
                    <a:pt x="1639" y="3124"/>
                    <a:pt x="1966" y="3290"/>
                  </a:cubicBezTo>
                  <a:cubicBezTo>
                    <a:pt x="2260" y="3450"/>
                    <a:pt x="2574" y="3566"/>
                    <a:pt x="2906" y="3623"/>
                  </a:cubicBezTo>
                  <a:cubicBezTo>
                    <a:pt x="3015" y="3643"/>
                    <a:pt x="3124" y="3655"/>
                    <a:pt x="3233" y="3655"/>
                  </a:cubicBezTo>
                  <a:cubicBezTo>
                    <a:pt x="3374" y="3572"/>
                    <a:pt x="3502" y="3476"/>
                    <a:pt x="3623" y="3367"/>
                  </a:cubicBezTo>
                  <a:cubicBezTo>
                    <a:pt x="3770" y="3246"/>
                    <a:pt x="3892" y="3111"/>
                    <a:pt x="4001" y="2958"/>
                  </a:cubicBezTo>
                  <a:cubicBezTo>
                    <a:pt x="4033" y="2906"/>
                    <a:pt x="4065" y="2855"/>
                    <a:pt x="4090" y="2798"/>
                  </a:cubicBezTo>
                  <a:cubicBezTo>
                    <a:pt x="4116" y="2740"/>
                    <a:pt x="4142" y="2682"/>
                    <a:pt x="4161" y="2625"/>
                  </a:cubicBezTo>
                  <a:cubicBezTo>
                    <a:pt x="4174" y="2580"/>
                    <a:pt x="4187" y="2542"/>
                    <a:pt x="4193" y="2497"/>
                  </a:cubicBezTo>
                  <a:cubicBezTo>
                    <a:pt x="4193" y="2484"/>
                    <a:pt x="4199" y="2465"/>
                    <a:pt x="4199" y="2452"/>
                  </a:cubicBezTo>
                  <a:cubicBezTo>
                    <a:pt x="3566" y="2100"/>
                    <a:pt x="2964" y="1684"/>
                    <a:pt x="2407" y="1223"/>
                  </a:cubicBezTo>
                  <a:lnTo>
                    <a:pt x="2407" y="1223"/>
                  </a:lnTo>
                  <a:lnTo>
                    <a:pt x="2414" y="1236"/>
                  </a:lnTo>
                  <a:cubicBezTo>
                    <a:pt x="1978" y="871"/>
                    <a:pt x="1582" y="455"/>
                    <a:pt x="1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8445775" y="3151036"/>
              <a:ext cx="89003" cy="90510"/>
            </a:xfrm>
            <a:custGeom>
              <a:avLst/>
              <a:gdLst/>
              <a:ahLst/>
              <a:cxnLst/>
              <a:rect l="l" t="t" r="r" b="b"/>
              <a:pathLst>
                <a:path w="1006" h="1023" extrusionOk="0">
                  <a:moveTo>
                    <a:pt x="948" y="0"/>
                  </a:moveTo>
                  <a:cubicBezTo>
                    <a:pt x="935" y="0"/>
                    <a:pt x="922" y="0"/>
                    <a:pt x="909" y="7"/>
                  </a:cubicBezTo>
                  <a:lnTo>
                    <a:pt x="916" y="13"/>
                  </a:lnTo>
                  <a:cubicBezTo>
                    <a:pt x="813" y="58"/>
                    <a:pt x="717" y="115"/>
                    <a:pt x="628" y="186"/>
                  </a:cubicBezTo>
                  <a:cubicBezTo>
                    <a:pt x="545" y="250"/>
                    <a:pt x="461" y="320"/>
                    <a:pt x="391" y="397"/>
                  </a:cubicBezTo>
                  <a:cubicBezTo>
                    <a:pt x="244" y="563"/>
                    <a:pt x="116" y="743"/>
                    <a:pt x="13" y="935"/>
                  </a:cubicBezTo>
                  <a:cubicBezTo>
                    <a:pt x="0" y="967"/>
                    <a:pt x="13" y="1005"/>
                    <a:pt x="45" y="1018"/>
                  </a:cubicBezTo>
                  <a:cubicBezTo>
                    <a:pt x="52" y="1021"/>
                    <a:pt x="60" y="1023"/>
                    <a:pt x="68" y="1023"/>
                  </a:cubicBezTo>
                  <a:cubicBezTo>
                    <a:pt x="90" y="1023"/>
                    <a:pt x="113" y="1011"/>
                    <a:pt x="122" y="992"/>
                  </a:cubicBezTo>
                  <a:cubicBezTo>
                    <a:pt x="180" y="890"/>
                    <a:pt x="237" y="794"/>
                    <a:pt x="301" y="698"/>
                  </a:cubicBezTo>
                  <a:cubicBezTo>
                    <a:pt x="391" y="563"/>
                    <a:pt x="500" y="442"/>
                    <a:pt x="621" y="339"/>
                  </a:cubicBezTo>
                  <a:lnTo>
                    <a:pt x="621" y="339"/>
                  </a:lnTo>
                  <a:lnTo>
                    <a:pt x="609" y="346"/>
                  </a:lnTo>
                  <a:cubicBezTo>
                    <a:pt x="724" y="250"/>
                    <a:pt x="845" y="173"/>
                    <a:pt x="980" y="109"/>
                  </a:cubicBezTo>
                  <a:cubicBezTo>
                    <a:pt x="993" y="96"/>
                    <a:pt x="999" y="83"/>
                    <a:pt x="1005" y="71"/>
                  </a:cubicBezTo>
                  <a:cubicBezTo>
                    <a:pt x="1005" y="51"/>
                    <a:pt x="1005" y="39"/>
                    <a:pt x="993" y="26"/>
                  </a:cubicBezTo>
                  <a:cubicBezTo>
                    <a:pt x="986" y="13"/>
                    <a:pt x="973" y="0"/>
                    <a:pt x="95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7"/>
            <p:cNvSpPr/>
            <p:nvPr/>
          </p:nvSpPr>
          <p:spPr>
            <a:xfrm>
              <a:off x="8473909" y="3194033"/>
              <a:ext cx="94223" cy="101304"/>
            </a:xfrm>
            <a:custGeom>
              <a:avLst/>
              <a:gdLst/>
              <a:ahLst/>
              <a:cxnLst/>
              <a:rect l="l" t="t" r="r" b="b"/>
              <a:pathLst>
                <a:path w="1065" h="1145" extrusionOk="0">
                  <a:moveTo>
                    <a:pt x="1001" y="1"/>
                  </a:moveTo>
                  <a:cubicBezTo>
                    <a:pt x="988" y="1"/>
                    <a:pt x="982" y="7"/>
                    <a:pt x="969" y="13"/>
                  </a:cubicBezTo>
                  <a:lnTo>
                    <a:pt x="975" y="13"/>
                  </a:lnTo>
                  <a:cubicBezTo>
                    <a:pt x="790" y="161"/>
                    <a:pt x="617" y="314"/>
                    <a:pt x="451" y="487"/>
                  </a:cubicBezTo>
                  <a:cubicBezTo>
                    <a:pt x="291" y="660"/>
                    <a:pt x="143" y="852"/>
                    <a:pt x="22" y="1057"/>
                  </a:cubicBezTo>
                  <a:cubicBezTo>
                    <a:pt x="0" y="1103"/>
                    <a:pt x="38" y="1144"/>
                    <a:pt x="77" y="1144"/>
                  </a:cubicBezTo>
                  <a:cubicBezTo>
                    <a:pt x="97" y="1144"/>
                    <a:pt x="118" y="1134"/>
                    <a:pt x="131" y="1108"/>
                  </a:cubicBezTo>
                  <a:cubicBezTo>
                    <a:pt x="163" y="1057"/>
                    <a:pt x="195" y="999"/>
                    <a:pt x="233" y="948"/>
                  </a:cubicBezTo>
                  <a:cubicBezTo>
                    <a:pt x="412" y="692"/>
                    <a:pt x="630" y="455"/>
                    <a:pt x="873" y="250"/>
                  </a:cubicBezTo>
                  <a:lnTo>
                    <a:pt x="867" y="250"/>
                  </a:lnTo>
                  <a:lnTo>
                    <a:pt x="879" y="244"/>
                  </a:lnTo>
                  <a:cubicBezTo>
                    <a:pt x="931" y="199"/>
                    <a:pt x="982" y="154"/>
                    <a:pt x="1039" y="116"/>
                  </a:cubicBezTo>
                  <a:cubicBezTo>
                    <a:pt x="1052" y="103"/>
                    <a:pt x="1059" y="90"/>
                    <a:pt x="1065" y="77"/>
                  </a:cubicBezTo>
                  <a:cubicBezTo>
                    <a:pt x="1065" y="58"/>
                    <a:pt x="1065" y="45"/>
                    <a:pt x="1052" y="33"/>
                  </a:cubicBezTo>
                  <a:cubicBezTo>
                    <a:pt x="1039" y="13"/>
                    <a:pt x="1020" y="1"/>
                    <a:pt x="100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7"/>
            <p:cNvSpPr/>
            <p:nvPr/>
          </p:nvSpPr>
          <p:spPr>
            <a:xfrm>
              <a:off x="8523718" y="3238799"/>
              <a:ext cx="92542" cy="102985"/>
            </a:xfrm>
            <a:custGeom>
              <a:avLst/>
              <a:gdLst/>
              <a:ahLst/>
              <a:cxnLst/>
              <a:rect l="l" t="t" r="r" b="b"/>
              <a:pathLst>
                <a:path w="1046" h="1164" extrusionOk="0">
                  <a:moveTo>
                    <a:pt x="976" y="0"/>
                  </a:moveTo>
                  <a:cubicBezTo>
                    <a:pt x="950" y="0"/>
                    <a:pt x="931" y="13"/>
                    <a:pt x="924" y="32"/>
                  </a:cubicBezTo>
                  <a:cubicBezTo>
                    <a:pt x="886" y="96"/>
                    <a:pt x="848" y="160"/>
                    <a:pt x="809" y="224"/>
                  </a:cubicBezTo>
                  <a:cubicBezTo>
                    <a:pt x="592" y="544"/>
                    <a:pt x="297" y="794"/>
                    <a:pt x="35" y="1069"/>
                  </a:cubicBezTo>
                  <a:cubicBezTo>
                    <a:pt x="1" y="1113"/>
                    <a:pt x="37" y="1164"/>
                    <a:pt x="81" y="1164"/>
                  </a:cubicBezTo>
                  <a:cubicBezTo>
                    <a:pt x="95" y="1164"/>
                    <a:pt x="110" y="1158"/>
                    <a:pt x="124" y="1146"/>
                  </a:cubicBezTo>
                  <a:cubicBezTo>
                    <a:pt x="444" y="813"/>
                    <a:pt x="809" y="506"/>
                    <a:pt x="1027" y="90"/>
                  </a:cubicBezTo>
                  <a:cubicBezTo>
                    <a:pt x="1046" y="58"/>
                    <a:pt x="1033" y="19"/>
                    <a:pt x="1001" y="7"/>
                  </a:cubicBezTo>
                  <a:cubicBezTo>
                    <a:pt x="995" y="0"/>
                    <a:pt x="982" y="0"/>
                    <a:pt x="97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8586797" y="3281265"/>
              <a:ext cx="87853" cy="110505"/>
            </a:xfrm>
            <a:custGeom>
              <a:avLst/>
              <a:gdLst/>
              <a:ahLst/>
              <a:cxnLst/>
              <a:rect l="l" t="t" r="r" b="b"/>
              <a:pathLst>
                <a:path w="993" h="1249" extrusionOk="0">
                  <a:moveTo>
                    <a:pt x="928" y="0"/>
                  </a:moveTo>
                  <a:cubicBezTo>
                    <a:pt x="903" y="0"/>
                    <a:pt x="883" y="13"/>
                    <a:pt x="871" y="39"/>
                  </a:cubicBezTo>
                  <a:lnTo>
                    <a:pt x="871" y="32"/>
                  </a:lnTo>
                  <a:cubicBezTo>
                    <a:pt x="819" y="135"/>
                    <a:pt x="755" y="243"/>
                    <a:pt x="691" y="339"/>
                  </a:cubicBezTo>
                  <a:cubicBezTo>
                    <a:pt x="493" y="627"/>
                    <a:pt x="250" y="877"/>
                    <a:pt x="26" y="1146"/>
                  </a:cubicBezTo>
                  <a:cubicBezTo>
                    <a:pt x="0" y="1171"/>
                    <a:pt x="7" y="1203"/>
                    <a:pt x="32" y="1229"/>
                  </a:cubicBezTo>
                  <a:cubicBezTo>
                    <a:pt x="42" y="1242"/>
                    <a:pt x="56" y="1248"/>
                    <a:pt x="71" y="1248"/>
                  </a:cubicBezTo>
                  <a:cubicBezTo>
                    <a:pt x="87" y="1248"/>
                    <a:pt x="103" y="1242"/>
                    <a:pt x="115" y="1229"/>
                  </a:cubicBezTo>
                  <a:cubicBezTo>
                    <a:pt x="423" y="864"/>
                    <a:pt x="762" y="519"/>
                    <a:pt x="979" y="90"/>
                  </a:cubicBezTo>
                  <a:cubicBezTo>
                    <a:pt x="992" y="58"/>
                    <a:pt x="986" y="26"/>
                    <a:pt x="954" y="7"/>
                  </a:cubicBezTo>
                  <a:cubicBezTo>
                    <a:pt x="947" y="7"/>
                    <a:pt x="935" y="7"/>
                    <a:pt x="92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8643419" y="3322050"/>
              <a:ext cx="87234" cy="99888"/>
            </a:xfrm>
            <a:custGeom>
              <a:avLst/>
              <a:gdLst/>
              <a:ahLst/>
              <a:cxnLst/>
              <a:rect l="l" t="t" r="r" b="b"/>
              <a:pathLst>
                <a:path w="986" h="1129" extrusionOk="0">
                  <a:moveTo>
                    <a:pt x="915" y="0"/>
                  </a:moveTo>
                  <a:cubicBezTo>
                    <a:pt x="890" y="0"/>
                    <a:pt x="871" y="13"/>
                    <a:pt x="858" y="32"/>
                  </a:cubicBezTo>
                  <a:lnTo>
                    <a:pt x="858" y="26"/>
                  </a:lnTo>
                  <a:cubicBezTo>
                    <a:pt x="813" y="128"/>
                    <a:pt x="762" y="224"/>
                    <a:pt x="698" y="314"/>
                  </a:cubicBezTo>
                  <a:cubicBezTo>
                    <a:pt x="499" y="582"/>
                    <a:pt x="275" y="819"/>
                    <a:pt x="19" y="1030"/>
                  </a:cubicBezTo>
                  <a:cubicBezTo>
                    <a:pt x="7" y="1037"/>
                    <a:pt x="0" y="1056"/>
                    <a:pt x="7" y="1069"/>
                  </a:cubicBezTo>
                  <a:cubicBezTo>
                    <a:pt x="7" y="1088"/>
                    <a:pt x="13" y="1101"/>
                    <a:pt x="26" y="1114"/>
                  </a:cubicBezTo>
                  <a:cubicBezTo>
                    <a:pt x="35" y="1123"/>
                    <a:pt x="50" y="1128"/>
                    <a:pt x="65" y="1128"/>
                  </a:cubicBezTo>
                  <a:cubicBezTo>
                    <a:pt x="80" y="1128"/>
                    <a:pt x="96" y="1123"/>
                    <a:pt x="109" y="1114"/>
                  </a:cubicBezTo>
                  <a:cubicBezTo>
                    <a:pt x="275" y="966"/>
                    <a:pt x="442" y="813"/>
                    <a:pt x="595" y="646"/>
                  </a:cubicBezTo>
                  <a:cubicBezTo>
                    <a:pt x="749" y="480"/>
                    <a:pt x="871" y="294"/>
                    <a:pt x="967" y="90"/>
                  </a:cubicBezTo>
                  <a:cubicBezTo>
                    <a:pt x="986" y="45"/>
                    <a:pt x="960" y="0"/>
                    <a:pt x="91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8694909" y="3352572"/>
              <a:ext cx="77148" cy="80601"/>
            </a:xfrm>
            <a:custGeom>
              <a:avLst/>
              <a:gdLst/>
              <a:ahLst/>
              <a:cxnLst/>
              <a:rect l="l" t="t" r="r" b="b"/>
              <a:pathLst>
                <a:path w="872" h="911" extrusionOk="0">
                  <a:moveTo>
                    <a:pt x="801" y="1"/>
                  </a:moveTo>
                  <a:cubicBezTo>
                    <a:pt x="775" y="1"/>
                    <a:pt x="756" y="13"/>
                    <a:pt x="749" y="39"/>
                  </a:cubicBezTo>
                  <a:lnTo>
                    <a:pt x="749" y="33"/>
                  </a:lnTo>
                  <a:cubicBezTo>
                    <a:pt x="711" y="97"/>
                    <a:pt x="673" y="154"/>
                    <a:pt x="634" y="212"/>
                  </a:cubicBezTo>
                  <a:cubicBezTo>
                    <a:pt x="513" y="385"/>
                    <a:pt x="378" y="545"/>
                    <a:pt x="218" y="679"/>
                  </a:cubicBezTo>
                  <a:lnTo>
                    <a:pt x="231" y="666"/>
                  </a:lnTo>
                  <a:lnTo>
                    <a:pt x="231" y="666"/>
                  </a:lnTo>
                  <a:cubicBezTo>
                    <a:pt x="173" y="717"/>
                    <a:pt x="116" y="756"/>
                    <a:pt x="58" y="801"/>
                  </a:cubicBezTo>
                  <a:cubicBezTo>
                    <a:pt x="1" y="832"/>
                    <a:pt x="33" y="910"/>
                    <a:pt x="85" y="910"/>
                  </a:cubicBezTo>
                  <a:cubicBezTo>
                    <a:pt x="96" y="910"/>
                    <a:pt x="109" y="906"/>
                    <a:pt x="122" y="897"/>
                  </a:cubicBezTo>
                  <a:cubicBezTo>
                    <a:pt x="276" y="794"/>
                    <a:pt x="410" y="673"/>
                    <a:pt x="532" y="538"/>
                  </a:cubicBezTo>
                  <a:cubicBezTo>
                    <a:pt x="653" y="397"/>
                    <a:pt x="762" y="250"/>
                    <a:pt x="852" y="90"/>
                  </a:cubicBezTo>
                  <a:cubicBezTo>
                    <a:pt x="871" y="58"/>
                    <a:pt x="858" y="26"/>
                    <a:pt x="826" y="7"/>
                  </a:cubicBezTo>
                  <a:cubicBezTo>
                    <a:pt x="820" y="7"/>
                    <a:pt x="807" y="1"/>
                    <a:pt x="80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7"/>
            <p:cNvSpPr/>
            <p:nvPr/>
          </p:nvSpPr>
          <p:spPr>
            <a:xfrm>
              <a:off x="8662617" y="2881997"/>
              <a:ext cx="133770" cy="170580"/>
            </a:xfrm>
            <a:custGeom>
              <a:avLst/>
              <a:gdLst/>
              <a:ahLst/>
              <a:cxnLst/>
              <a:rect l="l" t="t" r="r" b="b"/>
              <a:pathLst>
                <a:path w="1512" h="1928" extrusionOk="0">
                  <a:moveTo>
                    <a:pt x="1434" y="1"/>
                  </a:moveTo>
                  <a:cubicBezTo>
                    <a:pt x="1422" y="1"/>
                    <a:pt x="1402" y="7"/>
                    <a:pt x="1390" y="20"/>
                  </a:cubicBezTo>
                  <a:lnTo>
                    <a:pt x="1377" y="33"/>
                  </a:lnTo>
                  <a:cubicBezTo>
                    <a:pt x="1370" y="46"/>
                    <a:pt x="1370" y="59"/>
                    <a:pt x="1370" y="71"/>
                  </a:cubicBezTo>
                  <a:lnTo>
                    <a:pt x="1370" y="78"/>
                  </a:lnTo>
                  <a:cubicBezTo>
                    <a:pt x="1351" y="167"/>
                    <a:pt x="1332" y="251"/>
                    <a:pt x="1300" y="340"/>
                  </a:cubicBezTo>
                  <a:cubicBezTo>
                    <a:pt x="1274" y="430"/>
                    <a:pt x="1236" y="526"/>
                    <a:pt x="1191" y="615"/>
                  </a:cubicBezTo>
                  <a:cubicBezTo>
                    <a:pt x="1140" y="724"/>
                    <a:pt x="1076" y="833"/>
                    <a:pt x="1012" y="935"/>
                  </a:cubicBezTo>
                  <a:cubicBezTo>
                    <a:pt x="974" y="987"/>
                    <a:pt x="942" y="1038"/>
                    <a:pt x="903" y="1095"/>
                  </a:cubicBezTo>
                  <a:cubicBezTo>
                    <a:pt x="865" y="1147"/>
                    <a:pt x="820" y="1198"/>
                    <a:pt x="775" y="1255"/>
                  </a:cubicBezTo>
                  <a:cubicBezTo>
                    <a:pt x="679" y="1364"/>
                    <a:pt x="577" y="1473"/>
                    <a:pt x="462" y="1575"/>
                  </a:cubicBezTo>
                  <a:cubicBezTo>
                    <a:pt x="462" y="1575"/>
                    <a:pt x="462" y="1575"/>
                    <a:pt x="462" y="1582"/>
                  </a:cubicBezTo>
                  <a:lnTo>
                    <a:pt x="404" y="1627"/>
                  </a:lnTo>
                  <a:cubicBezTo>
                    <a:pt x="340" y="1684"/>
                    <a:pt x="263" y="1742"/>
                    <a:pt x="193" y="1793"/>
                  </a:cubicBezTo>
                  <a:lnTo>
                    <a:pt x="174" y="1806"/>
                  </a:lnTo>
                  <a:lnTo>
                    <a:pt x="122" y="1838"/>
                  </a:lnTo>
                  <a:cubicBezTo>
                    <a:pt x="84" y="1870"/>
                    <a:pt x="46" y="1895"/>
                    <a:pt x="1" y="1927"/>
                  </a:cubicBezTo>
                  <a:cubicBezTo>
                    <a:pt x="52" y="1908"/>
                    <a:pt x="97" y="1883"/>
                    <a:pt x="148" y="1857"/>
                  </a:cubicBezTo>
                  <a:cubicBezTo>
                    <a:pt x="218" y="1819"/>
                    <a:pt x="282" y="1774"/>
                    <a:pt x="353" y="1735"/>
                  </a:cubicBezTo>
                  <a:cubicBezTo>
                    <a:pt x="391" y="1703"/>
                    <a:pt x="436" y="1678"/>
                    <a:pt x="474" y="1646"/>
                  </a:cubicBezTo>
                  <a:cubicBezTo>
                    <a:pt x="564" y="1575"/>
                    <a:pt x="641" y="1505"/>
                    <a:pt x="724" y="1435"/>
                  </a:cubicBezTo>
                  <a:cubicBezTo>
                    <a:pt x="884" y="1287"/>
                    <a:pt x="1025" y="1127"/>
                    <a:pt x="1146" y="948"/>
                  </a:cubicBezTo>
                  <a:cubicBezTo>
                    <a:pt x="1210" y="859"/>
                    <a:pt x="1262" y="769"/>
                    <a:pt x="1306" y="673"/>
                  </a:cubicBezTo>
                  <a:cubicBezTo>
                    <a:pt x="1358" y="583"/>
                    <a:pt x="1402" y="481"/>
                    <a:pt x="1434" y="385"/>
                  </a:cubicBezTo>
                  <a:cubicBezTo>
                    <a:pt x="1467" y="283"/>
                    <a:pt x="1492" y="180"/>
                    <a:pt x="1511" y="78"/>
                  </a:cubicBezTo>
                  <a:cubicBezTo>
                    <a:pt x="1511" y="39"/>
                    <a:pt x="1479" y="7"/>
                    <a:pt x="1441" y="1"/>
                  </a:cubicBezTo>
                  <a:close/>
                </a:path>
              </a:pathLst>
            </a:custGeom>
            <a:solidFill>
              <a:srgbClr val="FFCA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8783822" y="2888278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851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8696059" y="2462999"/>
              <a:ext cx="265064" cy="228885"/>
            </a:xfrm>
            <a:custGeom>
              <a:avLst/>
              <a:gdLst/>
              <a:ahLst/>
              <a:cxnLst/>
              <a:rect l="l" t="t" r="r" b="b"/>
              <a:pathLst>
                <a:path w="2996" h="2587" extrusionOk="0">
                  <a:moveTo>
                    <a:pt x="1191" y="1"/>
                  </a:moveTo>
                  <a:cubicBezTo>
                    <a:pt x="1193" y="1"/>
                    <a:pt x="1194" y="1"/>
                    <a:pt x="1196" y="1"/>
                  </a:cubicBezTo>
                  <a:lnTo>
                    <a:pt x="1196" y="1"/>
                  </a:lnTo>
                  <a:cubicBezTo>
                    <a:pt x="1197" y="1"/>
                    <a:pt x="1197" y="1"/>
                    <a:pt x="1197" y="1"/>
                  </a:cubicBezTo>
                  <a:close/>
                  <a:moveTo>
                    <a:pt x="1196" y="1"/>
                  </a:moveTo>
                  <a:cubicBezTo>
                    <a:pt x="1062" y="1"/>
                    <a:pt x="935" y="52"/>
                    <a:pt x="839" y="148"/>
                  </a:cubicBezTo>
                  <a:cubicBezTo>
                    <a:pt x="788" y="206"/>
                    <a:pt x="749" y="270"/>
                    <a:pt x="724" y="340"/>
                  </a:cubicBezTo>
                  <a:cubicBezTo>
                    <a:pt x="711" y="372"/>
                    <a:pt x="704" y="410"/>
                    <a:pt x="698" y="449"/>
                  </a:cubicBezTo>
                  <a:cubicBezTo>
                    <a:pt x="750" y="491"/>
                    <a:pt x="679" y="562"/>
                    <a:pt x="624" y="562"/>
                  </a:cubicBezTo>
                  <a:cubicBezTo>
                    <a:pt x="604" y="562"/>
                    <a:pt x="586" y="554"/>
                    <a:pt x="576" y="532"/>
                  </a:cubicBezTo>
                  <a:lnTo>
                    <a:pt x="544" y="532"/>
                  </a:lnTo>
                  <a:cubicBezTo>
                    <a:pt x="487" y="532"/>
                    <a:pt x="429" y="545"/>
                    <a:pt x="372" y="564"/>
                  </a:cubicBezTo>
                  <a:cubicBezTo>
                    <a:pt x="231" y="615"/>
                    <a:pt x="116" y="718"/>
                    <a:pt x="58" y="858"/>
                  </a:cubicBezTo>
                  <a:cubicBezTo>
                    <a:pt x="26" y="935"/>
                    <a:pt x="7" y="1018"/>
                    <a:pt x="0" y="1102"/>
                  </a:cubicBezTo>
                  <a:cubicBezTo>
                    <a:pt x="0" y="1185"/>
                    <a:pt x="13" y="1274"/>
                    <a:pt x="45" y="1351"/>
                  </a:cubicBezTo>
                  <a:cubicBezTo>
                    <a:pt x="77" y="1428"/>
                    <a:pt x="122" y="1505"/>
                    <a:pt x="180" y="1562"/>
                  </a:cubicBezTo>
                  <a:cubicBezTo>
                    <a:pt x="205" y="1588"/>
                    <a:pt x="224" y="1607"/>
                    <a:pt x="250" y="1633"/>
                  </a:cubicBezTo>
                  <a:cubicBezTo>
                    <a:pt x="247" y="1630"/>
                    <a:pt x="245" y="1628"/>
                    <a:pt x="244" y="1628"/>
                  </a:cubicBezTo>
                  <a:cubicBezTo>
                    <a:pt x="242" y="1628"/>
                    <a:pt x="240" y="1630"/>
                    <a:pt x="237" y="1633"/>
                  </a:cubicBezTo>
                  <a:cubicBezTo>
                    <a:pt x="224" y="1639"/>
                    <a:pt x="212" y="1652"/>
                    <a:pt x="212" y="1665"/>
                  </a:cubicBezTo>
                  <a:cubicBezTo>
                    <a:pt x="205" y="1684"/>
                    <a:pt x="205" y="1697"/>
                    <a:pt x="218" y="1716"/>
                  </a:cubicBezTo>
                  <a:cubicBezTo>
                    <a:pt x="314" y="1882"/>
                    <a:pt x="448" y="2036"/>
                    <a:pt x="608" y="2158"/>
                  </a:cubicBezTo>
                  <a:cubicBezTo>
                    <a:pt x="762" y="2279"/>
                    <a:pt x="941" y="2375"/>
                    <a:pt x="1127" y="2446"/>
                  </a:cubicBezTo>
                  <a:cubicBezTo>
                    <a:pt x="1313" y="2510"/>
                    <a:pt x="1505" y="2554"/>
                    <a:pt x="1703" y="2574"/>
                  </a:cubicBezTo>
                  <a:cubicBezTo>
                    <a:pt x="1786" y="2580"/>
                    <a:pt x="1869" y="2586"/>
                    <a:pt x="1940" y="2586"/>
                  </a:cubicBezTo>
                  <a:lnTo>
                    <a:pt x="2196" y="2586"/>
                  </a:lnTo>
                  <a:cubicBezTo>
                    <a:pt x="2573" y="2567"/>
                    <a:pt x="2817" y="2452"/>
                    <a:pt x="2932" y="2241"/>
                  </a:cubicBezTo>
                  <a:cubicBezTo>
                    <a:pt x="2957" y="2183"/>
                    <a:pt x="2977" y="2126"/>
                    <a:pt x="2989" y="2062"/>
                  </a:cubicBezTo>
                  <a:cubicBezTo>
                    <a:pt x="2996" y="2004"/>
                    <a:pt x="2996" y="1940"/>
                    <a:pt x="2977" y="1882"/>
                  </a:cubicBezTo>
                  <a:cubicBezTo>
                    <a:pt x="2964" y="1825"/>
                    <a:pt x="2925" y="1780"/>
                    <a:pt x="2881" y="1742"/>
                  </a:cubicBezTo>
                  <a:cubicBezTo>
                    <a:pt x="2861" y="1729"/>
                    <a:pt x="2842" y="1716"/>
                    <a:pt x="2817" y="1710"/>
                  </a:cubicBezTo>
                  <a:cubicBezTo>
                    <a:pt x="2829" y="1697"/>
                    <a:pt x="2842" y="1684"/>
                    <a:pt x="2855" y="1671"/>
                  </a:cubicBezTo>
                  <a:cubicBezTo>
                    <a:pt x="2887" y="1620"/>
                    <a:pt x="2913" y="1562"/>
                    <a:pt x="2932" y="1511"/>
                  </a:cubicBezTo>
                  <a:cubicBezTo>
                    <a:pt x="2951" y="1454"/>
                    <a:pt x="2957" y="1396"/>
                    <a:pt x="2957" y="1338"/>
                  </a:cubicBezTo>
                  <a:cubicBezTo>
                    <a:pt x="2957" y="1287"/>
                    <a:pt x="2951" y="1230"/>
                    <a:pt x="2932" y="1178"/>
                  </a:cubicBezTo>
                  <a:cubicBezTo>
                    <a:pt x="2919" y="1134"/>
                    <a:pt x="2893" y="1089"/>
                    <a:pt x="2861" y="1050"/>
                  </a:cubicBezTo>
                  <a:cubicBezTo>
                    <a:pt x="2823" y="1012"/>
                    <a:pt x="2785" y="980"/>
                    <a:pt x="2740" y="967"/>
                  </a:cubicBezTo>
                  <a:cubicBezTo>
                    <a:pt x="2716" y="958"/>
                    <a:pt x="2693" y="952"/>
                    <a:pt x="2670" y="952"/>
                  </a:cubicBezTo>
                  <a:cubicBezTo>
                    <a:pt x="2661" y="952"/>
                    <a:pt x="2652" y="953"/>
                    <a:pt x="2644" y="954"/>
                  </a:cubicBezTo>
                  <a:lnTo>
                    <a:pt x="2612" y="954"/>
                  </a:lnTo>
                  <a:cubicBezTo>
                    <a:pt x="2644" y="903"/>
                    <a:pt x="2676" y="852"/>
                    <a:pt x="2695" y="794"/>
                  </a:cubicBezTo>
                  <a:cubicBezTo>
                    <a:pt x="2727" y="711"/>
                    <a:pt x="2727" y="609"/>
                    <a:pt x="2701" y="519"/>
                  </a:cubicBezTo>
                  <a:cubicBezTo>
                    <a:pt x="2631" y="359"/>
                    <a:pt x="2477" y="238"/>
                    <a:pt x="2298" y="212"/>
                  </a:cubicBezTo>
                  <a:cubicBezTo>
                    <a:pt x="2253" y="199"/>
                    <a:pt x="2209" y="193"/>
                    <a:pt x="2157" y="193"/>
                  </a:cubicBezTo>
                  <a:cubicBezTo>
                    <a:pt x="2125" y="193"/>
                    <a:pt x="2093" y="199"/>
                    <a:pt x="2055" y="206"/>
                  </a:cubicBezTo>
                  <a:cubicBezTo>
                    <a:pt x="1978" y="212"/>
                    <a:pt x="1908" y="244"/>
                    <a:pt x="1844" y="295"/>
                  </a:cubicBezTo>
                  <a:cubicBezTo>
                    <a:pt x="1805" y="327"/>
                    <a:pt x="1767" y="372"/>
                    <a:pt x="1748" y="417"/>
                  </a:cubicBezTo>
                  <a:cubicBezTo>
                    <a:pt x="1729" y="372"/>
                    <a:pt x="1703" y="334"/>
                    <a:pt x="1677" y="289"/>
                  </a:cubicBezTo>
                  <a:cubicBezTo>
                    <a:pt x="1633" y="218"/>
                    <a:pt x="1575" y="154"/>
                    <a:pt x="1511" y="110"/>
                  </a:cubicBezTo>
                  <a:cubicBezTo>
                    <a:pt x="1447" y="58"/>
                    <a:pt x="1370" y="26"/>
                    <a:pt x="1287" y="7"/>
                  </a:cubicBezTo>
                  <a:cubicBezTo>
                    <a:pt x="1257" y="1"/>
                    <a:pt x="1226" y="1"/>
                    <a:pt x="11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7"/>
            <p:cNvSpPr/>
            <p:nvPr/>
          </p:nvSpPr>
          <p:spPr>
            <a:xfrm>
              <a:off x="8880078" y="2506085"/>
              <a:ext cx="15394" cy="13094"/>
            </a:xfrm>
            <a:custGeom>
              <a:avLst/>
              <a:gdLst/>
              <a:ahLst/>
              <a:cxnLst/>
              <a:rect l="l" t="t" r="r" b="b"/>
              <a:pathLst>
                <a:path w="174" h="148" extrusionOk="0">
                  <a:moveTo>
                    <a:pt x="45" y="0"/>
                  </a:moveTo>
                  <a:cubicBezTo>
                    <a:pt x="33" y="0"/>
                    <a:pt x="20" y="7"/>
                    <a:pt x="13" y="19"/>
                  </a:cubicBezTo>
                  <a:cubicBezTo>
                    <a:pt x="1" y="39"/>
                    <a:pt x="7" y="58"/>
                    <a:pt x="26" y="71"/>
                  </a:cubicBezTo>
                  <a:cubicBezTo>
                    <a:pt x="39" y="77"/>
                    <a:pt x="45" y="83"/>
                    <a:pt x="58" y="90"/>
                  </a:cubicBezTo>
                  <a:cubicBezTo>
                    <a:pt x="71" y="103"/>
                    <a:pt x="77" y="109"/>
                    <a:pt x="84" y="122"/>
                  </a:cubicBezTo>
                  <a:cubicBezTo>
                    <a:pt x="90" y="122"/>
                    <a:pt x="90" y="128"/>
                    <a:pt x="90" y="128"/>
                  </a:cubicBezTo>
                  <a:cubicBezTo>
                    <a:pt x="98" y="141"/>
                    <a:pt x="112" y="148"/>
                    <a:pt x="126" y="148"/>
                  </a:cubicBezTo>
                  <a:cubicBezTo>
                    <a:pt x="133" y="148"/>
                    <a:pt x="141" y="145"/>
                    <a:pt x="148" y="141"/>
                  </a:cubicBezTo>
                  <a:cubicBezTo>
                    <a:pt x="167" y="135"/>
                    <a:pt x="173" y="109"/>
                    <a:pt x="161" y="90"/>
                  </a:cubicBezTo>
                  <a:cubicBezTo>
                    <a:pt x="135" y="51"/>
                    <a:pt x="103" y="19"/>
                    <a:pt x="65" y="0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7"/>
            <p:cNvSpPr/>
            <p:nvPr/>
          </p:nvSpPr>
          <p:spPr>
            <a:xfrm>
              <a:off x="8888571" y="2493168"/>
              <a:ext cx="15394" cy="11325"/>
            </a:xfrm>
            <a:custGeom>
              <a:avLst/>
              <a:gdLst/>
              <a:ahLst/>
              <a:cxnLst/>
              <a:rect l="l" t="t" r="r" b="b"/>
              <a:pathLst>
                <a:path w="174" h="128" extrusionOk="0">
                  <a:moveTo>
                    <a:pt x="48" y="1"/>
                  </a:moveTo>
                  <a:cubicBezTo>
                    <a:pt x="45" y="1"/>
                    <a:pt x="42" y="2"/>
                    <a:pt x="39" y="5"/>
                  </a:cubicBezTo>
                  <a:cubicBezTo>
                    <a:pt x="26" y="5"/>
                    <a:pt x="7" y="18"/>
                    <a:pt x="1" y="31"/>
                  </a:cubicBezTo>
                  <a:lnTo>
                    <a:pt x="7" y="31"/>
                  </a:lnTo>
                  <a:cubicBezTo>
                    <a:pt x="1" y="50"/>
                    <a:pt x="13" y="76"/>
                    <a:pt x="39" y="82"/>
                  </a:cubicBezTo>
                  <a:lnTo>
                    <a:pt x="52" y="89"/>
                  </a:lnTo>
                  <a:cubicBezTo>
                    <a:pt x="77" y="95"/>
                    <a:pt x="97" y="108"/>
                    <a:pt x="116" y="121"/>
                  </a:cubicBezTo>
                  <a:cubicBezTo>
                    <a:pt x="120" y="125"/>
                    <a:pt x="126" y="127"/>
                    <a:pt x="133" y="127"/>
                  </a:cubicBezTo>
                  <a:cubicBezTo>
                    <a:pt x="145" y="127"/>
                    <a:pt x="159" y="120"/>
                    <a:pt x="167" y="108"/>
                  </a:cubicBezTo>
                  <a:cubicBezTo>
                    <a:pt x="173" y="95"/>
                    <a:pt x="173" y="82"/>
                    <a:pt x="167" y="76"/>
                  </a:cubicBezTo>
                  <a:cubicBezTo>
                    <a:pt x="167" y="63"/>
                    <a:pt x="161" y="57"/>
                    <a:pt x="148" y="50"/>
                  </a:cubicBezTo>
                  <a:cubicBezTo>
                    <a:pt x="135" y="37"/>
                    <a:pt x="116" y="31"/>
                    <a:pt x="103" y="25"/>
                  </a:cubicBezTo>
                  <a:cubicBezTo>
                    <a:pt x="84" y="12"/>
                    <a:pt x="71" y="5"/>
                    <a:pt x="52" y="5"/>
                  </a:cubicBezTo>
                  <a:cubicBezTo>
                    <a:pt x="52" y="2"/>
                    <a:pt x="50" y="1"/>
                    <a:pt x="48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7"/>
            <p:cNvSpPr/>
            <p:nvPr/>
          </p:nvSpPr>
          <p:spPr>
            <a:xfrm>
              <a:off x="8908919" y="2508916"/>
              <a:ext cx="12475" cy="11679"/>
            </a:xfrm>
            <a:custGeom>
              <a:avLst/>
              <a:gdLst/>
              <a:ahLst/>
              <a:cxnLst/>
              <a:rect l="l" t="t" r="r" b="b"/>
              <a:pathLst>
                <a:path w="141" h="132" extrusionOk="0">
                  <a:moveTo>
                    <a:pt x="46" y="0"/>
                  </a:moveTo>
                  <a:cubicBezTo>
                    <a:pt x="33" y="0"/>
                    <a:pt x="20" y="7"/>
                    <a:pt x="14" y="13"/>
                  </a:cubicBezTo>
                  <a:cubicBezTo>
                    <a:pt x="1" y="26"/>
                    <a:pt x="1" y="51"/>
                    <a:pt x="14" y="71"/>
                  </a:cubicBezTo>
                  <a:cubicBezTo>
                    <a:pt x="27" y="77"/>
                    <a:pt x="33" y="83"/>
                    <a:pt x="39" y="96"/>
                  </a:cubicBezTo>
                  <a:cubicBezTo>
                    <a:pt x="46" y="103"/>
                    <a:pt x="46" y="103"/>
                    <a:pt x="52" y="109"/>
                  </a:cubicBezTo>
                  <a:cubicBezTo>
                    <a:pt x="60" y="125"/>
                    <a:pt x="73" y="132"/>
                    <a:pt x="86" y="132"/>
                  </a:cubicBezTo>
                  <a:cubicBezTo>
                    <a:pt x="113" y="132"/>
                    <a:pt x="140" y="101"/>
                    <a:pt x="123" y="71"/>
                  </a:cubicBezTo>
                  <a:cubicBezTo>
                    <a:pt x="110" y="51"/>
                    <a:pt x="91" y="32"/>
                    <a:pt x="71" y="13"/>
                  </a:cubicBezTo>
                  <a:cubicBezTo>
                    <a:pt x="65" y="7"/>
                    <a:pt x="52" y="0"/>
                    <a:pt x="46" y="0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7"/>
            <p:cNvSpPr/>
            <p:nvPr/>
          </p:nvSpPr>
          <p:spPr>
            <a:xfrm>
              <a:off x="8902726" y="2520771"/>
              <a:ext cx="11413" cy="10882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45" y="1"/>
                  </a:moveTo>
                  <a:cubicBezTo>
                    <a:pt x="39" y="1"/>
                    <a:pt x="26" y="1"/>
                    <a:pt x="20" y="13"/>
                  </a:cubicBezTo>
                  <a:lnTo>
                    <a:pt x="20" y="7"/>
                  </a:lnTo>
                  <a:cubicBezTo>
                    <a:pt x="1" y="20"/>
                    <a:pt x="1" y="45"/>
                    <a:pt x="20" y="65"/>
                  </a:cubicBezTo>
                  <a:lnTo>
                    <a:pt x="45" y="90"/>
                  </a:lnTo>
                  <a:lnTo>
                    <a:pt x="52" y="103"/>
                  </a:lnTo>
                  <a:cubicBezTo>
                    <a:pt x="58" y="109"/>
                    <a:pt x="65" y="116"/>
                    <a:pt x="77" y="122"/>
                  </a:cubicBezTo>
                  <a:lnTo>
                    <a:pt x="109" y="122"/>
                  </a:lnTo>
                  <a:cubicBezTo>
                    <a:pt x="122" y="109"/>
                    <a:pt x="129" y="84"/>
                    <a:pt x="122" y="65"/>
                  </a:cubicBezTo>
                  <a:cubicBezTo>
                    <a:pt x="109" y="45"/>
                    <a:pt x="90" y="26"/>
                    <a:pt x="77" y="13"/>
                  </a:cubicBezTo>
                  <a:cubicBezTo>
                    <a:pt x="71" y="1"/>
                    <a:pt x="58" y="1"/>
                    <a:pt x="45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7"/>
            <p:cNvSpPr/>
            <p:nvPr/>
          </p:nvSpPr>
          <p:spPr>
            <a:xfrm>
              <a:off x="8901045" y="2540057"/>
              <a:ext cx="11944" cy="13094"/>
            </a:xfrm>
            <a:custGeom>
              <a:avLst/>
              <a:gdLst/>
              <a:ahLst/>
              <a:cxnLst/>
              <a:rect l="l" t="t" r="r" b="b"/>
              <a:pathLst>
                <a:path w="135" h="148" extrusionOk="0">
                  <a:moveTo>
                    <a:pt x="52" y="0"/>
                  </a:moveTo>
                  <a:cubicBezTo>
                    <a:pt x="39" y="0"/>
                    <a:pt x="26" y="7"/>
                    <a:pt x="20" y="13"/>
                  </a:cubicBezTo>
                  <a:cubicBezTo>
                    <a:pt x="0" y="26"/>
                    <a:pt x="0" y="51"/>
                    <a:pt x="20" y="71"/>
                  </a:cubicBezTo>
                  <a:lnTo>
                    <a:pt x="39" y="90"/>
                  </a:lnTo>
                  <a:cubicBezTo>
                    <a:pt x="45" y="103"/>
                    <a:pt x="52" y="115"/>
                    <a:pt x="58" y="128"/>
                  </a:cubicBezTo>
                  <a:cubicBezTo>
                    <a:pt x="66" y="141"/>
                    <a:pt x="77" y="148"/>
                    <a:pt x="89" y="148"/>
                  </a:cubicBezTo>
                  <a:cubicBezTo>
                    <a:pt x="96" y="148"/>
                    <a:pt x="102" y="146"/>
                    <a:pt x="109" y="141"/>
                  </a:cubicBezTo>
                  <a:cubicBezTo>
                    <a:pt x="122" y="135"/>
                    <a:pt x="128" y="128"/>
                    <a:pt x="128" y="115"/>
                  </a:cubicBezTo>
                  <a:cubicBezTo>
                    <a:pt x="135" y="109"/>
                    <a:pt x="135" y="96"/>
                    <a:pt x="128" y="90"/>
                  </a:cubicBezTo>
                  <a:cubicBezTo>
                    <a:pt x="116" y="58"/>
                    <a:pt x="96" y="32"/>
                    <a:pt x="77" y="13"/>
                  </a:cubicBezTo>
                  <a:cubicBezTo>
                    <a:pt x="71" y="7"/>
                    <a:pt x="58" y="0"/>
                    <a:pt x="52" y="0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8931037" y="2562706"/>
              <a:ext cx="11413" cy="16102"/>
            </a:xfrm>
            <a:custGeom>
              <a:avLst/>
              <a:gdLst/>
              <a:ahLst/>
              <a:cxnLst/>
              <a:rect l="l" t="t" r="r" b="b"/>
              <a:pathLst>
                <a:path w="129" h="182" extrusionOk="0">
                  <a:moveTo>
                    <a:pt x="45" y="0"/>
                  </a:moveTo>
                  <a:cubicBezTo>
                    <a:pt x="39" y="0"/>
                    <a:pt x="33" y="0"/>
                    <a:pt x="26" y="7"/>
                  </a:cubicBezTo>
                  <a:cubicBezTo>
                    <a:pt x="7" y="13"/>
                    <a:pt x="1" y="39"/>
                    <a:pt x="13" y="58"/>
                  </a:cubicBezTo>
                  <a:cubicBezTo>
                    <a:pt x="13" y="64"/>
                    <a:pt x="20" y="71"/>
                    <a:pt x="20" y="83"/>
                  </a:cubicBezTo>
                  <a:cubicBezTo>
                    <a:pt x="33" y="103"/>
                    <a:pt x="39" y="128"/>
                    <a:pt x="45" y="154"/>
                  </a:cubicBezTo>
                  <a:cubicBezTo>
                    <a:pt x="51" y="170"/>
                    <a:pt x="65" y="181"/>
                    <a:pt x="80" y="181"/>
                  </a:cubicBezTo>
                  <a:cubicBezTo>
                    <a:pt x="83" y="181"/>
                    <a:pt x="87" y="181"/>
                    <a:pt x="90" y="179"/>
                  </a:cubicBezTo>
                  <a:cubicBezTo>
                    <a:pt x="116" y="173"/>
                    <a:pt x="129" y="154"/>
                    <a:pt x="122" y="128"/>
                  </a:cubicBezTo>
                  <a:cubicBezTo>
                    <a:pt x="109" y="90"/>
                    <a:pt x="97" y="51"/>
                    <a:pt x="77" y="19"/>
                  </a:cubicBezTo>
                  <a:cubicBezTo>
                    <a:pt x="71" y="7"/>
                    <a:pt x="58" y="0"/>
                    <a:pt x="45" y="0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7"/>
            <p:cNvSpPr/>
            <p:nvPr/>
          </p:nvSpPr>
          <p:spPr>
            <a:xfrm>
              <a:off x="8920863" y="2573145"/>
              <a:ext cx="10971" cy="12652"/>
            </a:xfrm>
            <a:custGeom>
              <a:avLst/>
              <a:gdLst/>
              <a:ahLst/>
              <a:cxnLst/>
              <a:rect l="l" t="t" r="r" b="b"/>
              <a:pathLst>
                <a:path w="124" h="143" extrusionOk="0">
                  <a:moveTo>
                    <a:pt x="44" y="1"/>
                  </a:moveTo>
                  <a:cubicBezTo>
                    <a:pt x="37" y="1"/>
                    <a:pt x="30" y="4"/>
                    <a:pt x="26" y="4"/>
                  </a:cubicBezTo>
                  <a:cubicBezTo>
                    <a:pt x="7" y="17"/>
                    <a:pt x="0" y="42"/>
                    <a:pt x="13" y="61"/>
                  </a:cubicBezTo>
                  <a:cubicBezTo>
                    <a:pt x="20" y="74"/>
                    <a:pt x="26" y="81"/>
                    <a:pt x="32" y="93"/>
                  </a:cubicBezTo>
                  <a:cubicBezTo>
                    <a:pt x="39" y="106"/>
                    <a:pt x="39" y="106"/>
                    <a:pt x="39" y="113"/>
                  </a:cubicBezTo>
                  <a:cubicBezTo>
                    <a:pt x="44" y="134"/>
                    <a:pt x="60" y="143"/>
                    <a:pt x="76" y="143"/>
                  </a:cubicBezTo>
                  <a:cubicBezTo>
                    <a:pt x="99" y="143"/>
                    <a:pt x="123" y="124"/>
                    <a:pt x="116" y="93"/>
                  </a:cubicBezTo>
                  <a:cubicBezTo>
                    <a:pt x="109" y="68"/>
                    <a:pt x="96" y="42"/>
                    <a:pt x="84" y="23"/>
                  </a:cubicBezTo>
                  <a:cubicBezTo>
                    <a:pt x="77" y="10"/>
                    <a:pt x="64" y="4"/>
                    <a:pt x="52" y="4"/>
                  </a:cubicBezTo>
                  <a:cubicBezTo>
                    <a:pt x="49" y="2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7"/>
            <p:cNvSpPr/>
            <p:nvPr/>
          </p:nvSpPr>
          <p:spPr>
            <a:xfrm>
              <a:off x="8927056" y="2589247"/>
              <a:ext cx="8051" cy="16545"/>
            </a:xfrm>
            <a:custGeom>
              <a:avLst/>
              <a:gdLst/>
              <a:ahLst/>
              <a:cxnLst/>
              <a:rect l="l" t="t" r="r" b="b"/>
              <a:pathLst>
                <a:path w="91" h="187" extrusionOk="0">
                  <a:moveTo>
                    <a:pt x="26" y="1"/>
                  </a:moveTo>
                  <a:lnTo>
                    <a:pt x="26" y="7"/>
                  </a:lnTo>
                  <a:cubicBezTo>
                    <a:pt x="14" y="14"/>
                    <a:pt x="7" y="20"/>
                    <a:pt x="1" y="27"/>
                  </a:cubicBezTo>
                  <a:cubicBezTo>
                    <a:pt x="1" y="39"/>
                    <a:pt x="1" y="46"/>
                    <a:pt x="1" y="59"/>
                  </a:cubicBezTo>
                  <a:cubicBezTo>
                    <a:pt x="1" y="59"/>
                    <a:pt x="1" y="59"/>
                    <a:pt x="1" y="65"/>
                  </a:cubicBezTo>
                  <a:cubicBezTo>
                    <a:pt x="1" y="91"/>
                    <a:pt x="7" y="116"/>
                    <a:pt x="7" y="142"/>
                  </a:cubicBezTo>
                  <a:cubicBezTo>
                    <a:pt x="7" y="167"/>
                    <a:pt x="26" y="180"/>
                    <a:pt x="46" y="187"/>
                  </a:cubicBezTo>
                  <a:cubicBezTo>
                    <a:pt x="71" y="187"/>
                    <a:pt x="90" y="167"/>
                    <a:pt x="90" y="142"/>
                  </a:cubicBezTo>
                  <a:cubicBezTo>
                    <a:pt x="84" y="103"/>
                    <a:pt x="84" y="71"/>
                    <a:pt x="78" y="33"/>
                  </a:cubicBezTo>
                  <a:cubicBezTo>
                    <a:pt x="78" y="20"/>
                    <a:pt x="71" y="14"/>
                    <a:pt x="58" y="7"/>
                  </a:cubicBezTo>
                  <a:cubicBezTo>
                    <a:pt x="52" y="7"/>
                    <a:pt x="46" y="1"/>
                    <a:pt x="39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7"/>
            <p:cNvSpPr/>
            <p:nvPr/>
          </p:nvSpPr>
          <p:spPr>
            <a:xfrm>
              <a:off x="8910069" y="2590397"/>
              <a:ext cx="7432" cy="12033"/>
            </a:xfrm>
            <a:custGeom>
              <a:avLst/>
              <a:gdLst/>
              <a:ahLst/>
              <a:cxnLst/>
              <a:rect l="l" t="t" r="r" b="b"/>
              <a:pathLst>
                <a:path w="84" h="136" extrusionOk="0">
                  <a:moveTo>
                    <a:pt x="39" y="1"/>
                  </a:moveTo>
                  <a:cubicBezTo>
                    <a:pt x="26" y="1"/>
                    <a:pt x="20" y="7"/>
                    <a:pt x="14" y="14"/>
                  </a:cubicBezTo>
                  <a:cubicBezTo>
                    <a:pt x="1" y="20"/>
                    <a:pt x="1" y="33"/>
                    <a:pt x="1" y="39"/>
                  </a:cubicBezTo>
                  <a:cubicBezTo>
                    <a:pt x="1" y="58"/>
                    <a:pt x="1" y="78"/>
                    <a:pt x="7" y="90"/>
                  </a:cubicBezTo>
                  <a:cubicBezTo>
                    <a:pt x="7" y="103"/>
                    <a:pt x="7" y="116"/>
                    <a:pt x="20" y="122"/>
                  </a:cubicBezTo>
                  <a:cubicBezTo>
                    <a:pt x="26" y="129"/>
                    <a:pt x="33" y="135"/>
                    <a:pt x="46" y="135"/>
                  </a:cubicBezTo>
                  <a:cubicBezTo>
                    <a:pt x="58" y="135"/>
                    <a:pt x="65" y="129"/>
                    <a:pt x="71" y="122"/>
                  </a:cubicBezTo>
                  <a:cubicBezTo>
                    <a:pt x="84" y="116"/>
                    <a:pt x="84" y="103"/>
                    <a:pt x="84" y="90"/>
                  </a:cubicBezTo>
                  <a:cubicBezTo>
                    <a:pt x="84" y="78"/>
                    <a:pt x="84" y="58"/>
                    <a:pt x="78" y="39"/>
                  </a:cubicBezTo>
                  <a:cubicBezTo>
                    <a:pt x="78" y="33"/>
                    <a:pt x="78" y="20"/>
                    <a:pt x="65" y="14"/>
                  </a:cubicBezTo>
                  <a:cubicBezTo>
                    <a:pt x="58" y="7"/>
                    <a:pt x="52" y="1"/>
                    <a:pt x="39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7"/>
            <p:cNvSpPr/>
            <p:nvPr/>
          </p:nvSpPr>
          <p:spPr>
            <a:xfrm>
              <a:off x="8801339" y="2487329"/>
              <a:ext cx="17960" cy="9909"/>
            </a:xfrm>
            <a:custGeom>
              <a:avLst/>
              <a:gdLst/>
              <a:ahLst/>
              <a:cxnLst/>
              <a:rect l="l" t="t" r="r" b="b"/>
              <a:pathLst>
                <a:path w="203" h="112" extrusionOk="0">
                  <a:moveTo>
                    <a:pt x="46" y="1"/>
                  </a:moveTo>
                  <a:cubicBezTo>
                    <a:pt x="33" y="1"/>
                    <a:pt x="20" y="1"/>
                    <a:pt x="14" y="14"/>
                  </a:cubicBezTo>
                  <a:cubicBezTo>
                    <a:pt x="7" y="20"/>
                    <a:pt x="1" y="27"/>
                    <a:pt x="1" y="39"/>
                  </a:cubicBezTo>
                  <a:cubicBezTo>
                    <a:pt x="1" y="52"/>
                    <a:pt x="7" y="59"/>
                    <a:pt x="14" y="71"/>
                  </a:cubicBezTo>
                  <a:cubicBezTo>
                    <a:pt x="20" y="78"/>
                    <a:pt x="33" y="78"/>
                    <a:pt x="46" y="78"/>
                  </a:cubicBezTo>
                  <a:lnTo>
                    <a:pt x="52" y="78"/>
                  </a:lnTo>
                  <a:cubicBezTo>
                    <a:pt x="71" y="84"/>
                    <a:pt x="84" y="91"/>
                    <a:pt x="103" y="97"/>
                  </a:cubicBezTo>
                  <a:lnTo>
                    <a:pt x="123" y="103"/>
                  </a:lnTo>
                  <a:cubicBezTo>
                    <a:pt x="131" y="109"/>
                    <a:pt x="139" y="112"/>
                    <a:pt x="146" y="112"/>
                  </a:cubicBezTo>
                  <a:cubicBezTo>
                    <a:pt x="180" y="112"/>
                    <a:pt x="203" y="60"/>
                    <a:pt x="161" y="39"/>
                  </a:cubicBezTo>
                  <a:cubicBezTo>
                    <a:pt x="142" y="27"/>
                    <a:pt x="123" y="20"/>
                    <a:pt x="103" y="14"/>
                  </a:cubicBezTo>
                  <a:cubicBezTo>
                    <a:pt x="84" y="7"/>
                    <a:pt x="65" y="1"/>
                    <a:pt x="46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7"/>
            <p:cNvSpPr/>
            <p:nvPr/>
          </p:nvSpPr>
          <p:spPr>
            <a:xfrm>
              <a:off x="8804170" y="2473174"/>
              <a:ext cx="14244" cy="8759"/>
            </a:xfrm>
            <a:custGeom>
              <a:avLst/>
              <a:gdLst/>
              <a:ahLst/>
              <a:cxnLst/>
              <a:rect l="l" t="t" r="r" b="b"/>
              <a:pathLst>
                <a:path w="161" h="99" extrusionOk="0">
                  <a:moveTo>
                    <a:pt x="46" y="1"/>
                  </a:moveTo>
                  <a:cubicBezTo>
                    <a:pt x="27" y="1"/>
                    <a:pt x="14" y="14"/>
                    <a:pt x="7" y="27"/>
                  </a:cubicBezTo>
                  <a:cubicBezTo>
                    <a:pt x="1" y="46"/>
                    <a:pt x="14" y="71"/>
                    <a:pt x="33" y="78"/>
                  </a:cubicBezTo>
                  <a:lnTo>
                    <a:pt x="110" y="97"/>
                  </a:lnTo>
                  <a:cubicBezTo>
                    <a:pt x="113" y="98"/>
                    <a:pt x="117" y="99"/>
                    <a:pt x="120" y="99"/>
                  </a:cubicBezTo>
                  <a:cubicBezTo>
                    <a:pt x="135" y="99"/>
                    <a:pt x="149" y="87"/>
                    <a:pt x="155" y="71"/>
                  </a:cubicBezTo>
                  <a:cubicBezTo>
                    <a:pt x="161" y="46"/>
                    <a:pt x="148" y="27"/>
                    <a:pt x="129" y="20"/>
                  </a:cubicBezTo>
                  <a:cubicBezTo>
                    <a:pt x="103" y="14"/>
                    <a:pt x="84" y="7"/>
                    <a:pt x="59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7"/>
            <p:cNvSpPr/>
            <p:nvPr/>
          </p:nvSpPr>
          <p:spPr>
            <a:xfrm>
              <a:off x="8825137" y="2492460"/>
              <a:ext cx="11944" cy="10617"/>
            </a:xfrm>
            <a:custGeom>
              <a:avLst/>
              <a:gdLst/>
              <a:ahLst/>
              <a:cxnLst/>
              <a:rect l="l" t="t" r="r" b="b"/>
              <a:pathLst>
                <a:path w="135" h="120" extrusionOk="0">
                  <a:moveTo>
                    <a:pt x="46" y="1"/>
                  </a:moveTo>
                  <a:cubicBezTo>
                    <a:pt x="33" y="1"/>
                    <a:pt x="20" y="7"/>
                    <a:pt x="14" y="13"/>
                  </a:cubicBezTo>
                  <a:cubicBezTo>
                    <a:pt x="1" y="33"/>
                    <a:pt x="1" y="58"/>
                    <a:pt x="14" y="71"/>
                  </a:cubicBezTo>
                  <a:lnTo>
                    <a:pt x="52" y="109"/>
                  </a:lnTo>
                  <a:cubicBezTo>
                    <a:pt x="60" y="116"/>
                    <a:pt x="69" y="119"/>
                    <a:pt x="78" y="119"/>
                  </a:cubicBezTo>
                  <a:cubicBezTo>
                    <a:pt x="109" y="119"/>
                    <a:pt x="134" y="82"/>
                    <a:pt x="110" y="52"/>
                  </a:cubicBezTo>
                  <a:lnTo>
                    <a:pt x="71" y="13"/>
                  </a:lnTo>
                  <a:cubicBezTo>
                    <a:pt x="65" y="7"/>
                    <a:pt x="52" y="1"/>
                    <a:pt x="46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8821156" y="2506615"/>
              <a:ext cx="12032" cy="10529"/>
            </a:xfrm>
            <a:custGeom>
              <a:avLst/>
              <a:gdLst/>
              <a:ahLst/>
              <a:cxnLst/>
              <a:rect l="l" t="t" r="r" b="b"/>
              <a:pathLst>
                <a:path w="136" h="119" extrusionOk="0">
                  <a:moveTo>
                    <a:pt x="46" y="1"/>
                  </a:moveTo>
                  <a:cubicBezTo>
                    <a:pt x="33" y="1"/>
                    <a:pt x="14" y="7"/>
                    <a:pt x="7" y="20"/>
                  </a:cubicBezTo>
                  <a:cubicBezTo>
                    <a:pt x="1" y="39"/>
                    <a:pt x="7" y="65"/>
                    <a:pt x="27" y="77"/>
                  </a:cubicBezTo>
                  <a:lnTo>
                    <a:pt x="52" y="90"/>
                  </a:lnTo>
                  <a:cubicBezTo>
                    <a:pt x="52" y="97"/>
                    <a:pt x="59" y="103"/>
                    <a:pt x="65" y="109"/>
                  </a:cubicBezTo>
                  <a:cubicBezTo>
                    <a:pt x="71" y="116"/>
                    <a:pt x="81" y="119"/>
                    <a:pt x="91" y="119"/>
                  </a:cubicBezTo>
                  <a:cubicBezTo>
                    <a:pt x="102" y="119"/>
                    <a:pt x="113" y="116"/>
                    <a:pt x="123" y="109"/>
                  </a:cubicBezTo>
                  <a:cubicBezTo>
                    <a:pt x="135" y="90"/>
                    <a:pt x="135" y="65"/>
                    <a:pt x="123" y="52"/>
                  </a:cubicBezTo>
                  <a:cubicBezTo>
                    <a:pt x="103" y="33"/>
                    <a:pt x="84" y="20"/>
                    <a:pt x="65" y="7"/>
                  </a:cubicBezTo>
                  <a:cubicBezTo>
                    <a:pt x="59" y="7"/>
                    <a:pt x="52" y="1"/>
                    <a:pt x="46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7"/>
            <p:cNvSpPr/>
            <p:nvPr/>
          </p:nvSpPr>
          <p:spPr>
            <a:xfrm>
              <a:off x="8926436" y="2626228"/>
              <a:ext cx="9201" cy="11148"/>
            </a:xfrm>
            <a:custGeom>
              <a:avLst/>
              <a:gdLst/>
              <a:ahLst/>
              <a:cxnLst/>
              <a:rect l="l" t="t" r="r" b="b"/>
              <a:pathLst>
                <a:path w="104" h="126" extrusionOk="0">
                  <a:moveTo>
                    <a:pt x="63" y="1"/>
                  </a:moveTo>
                  <a:cubicBezTo>
                    <a:pt x="61" y="1"/>
                    <a:pt x="59" y="2"/>
                    <a:pt x="59" y="5"/>
                  </a:cubicBezTo>
                  <a:cubicBezTo>
                    <a:pt x="56" y="4"/>
                    <a:pt x="52" y="4"/>
                    <a:pt x="49" y="4"/>
                  </a:cubicBezTo>
                  <a:cubicBezTo>
                    <a:pt x="35" y="4"/>
                    <a:pt x="26" y="15"/>
                    <a:pt x="21" y="31"/>
                  </a:cubicBezTo>
                  <a:lnTo>
                    <a:pt x="14" y="31"/>
                  </a:lnTo>
                  <a:cubicBezTo>
                    <a:pt x="14" y="44"/>
                    <a:pt x="14" y="57"/>
                    <a:pt x="8" y="76"/>
                  </a:cubicBezTo>
                  <a:cubicBezTo>
                    <a:pt x="0" y="106"/>
                    <a:pt x="24" y="125"/>
                    <a:pt x="47" y="125"/>
                  </a:cubicBezTo>
                  <a:cubicBezTo>
                    <a:pt x="63" y="125"/>
                    <a:pt x="79" y="116"/>
                    <a:pt x="85" y="95"/>
                  </a:cubicBezTo>
                  <a:lnTo>
                    <a:pt x="97" y="50"/>
                  </a:lnTo>
                  <a:cubicBezTo>
                    <a:pt x="104" y="31"/>
                    <a:pt x="91" y="5"/>
                    <a:pt x="72" y="5"/>
                  </a:cubicBezTo>
                  <a:cubicBezTo>
                    <a:pt x="69" y="2"/>
                    <a:pt x="65" y="1"/>
                    <a:pt x="63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7"/>
            <p:cNvSpPr/>
            <p:nvPr/>
          </p:nvSpPr>
          <p:spPr>
            <a:xfrm>
              <a:off x="8937230" y="2627378"/>
              <a:ext cx="7520" cy="13537"/>
            </a:xfrm>
            <a:custGeom>
              <a:avLst/>
              <a:gdLst/>
              <a:ahLst/>
              <a:cxnLst/>
              <a:rect l="l" t="t" r="r" b="b"/>
              <a:pathLst>
                <a:path w="85" h="153" extrusionOk="0">
                  <a:moveTo>
                    <a:pt x="33" y="0"/>
                  </a:moveTo>
                  <a:cubicBezTo>
                    <a:pt x="31" y="0"/>
                    <a:pt x="30" y="2"/>
                    <a:pt x="27" y="5"/>
                  </a:cubicBezTo>
                  <a:cubicBezTo>
                    <a:pt x="14" y="5"/>
                    <a:pt x="7" y="12"/>
                    <a:pt x="1" y="24"/>
                  </a:cubicBezTo>
                  <a:cubicBezTo>
                    <a:pt x="1" y="31"/>
                    <a:pt x="1" y="44"/>
                    <a:pt x="1" y="50"/>
                  </a:cubicBezTo>
                  <a:lnTo>
                    <a:pt x="1" y="69"/>
                  </a:lnTo>
                  <a:cubicBezTo>
                    <a:pt x="1" y="84"/>
                    <a:pt x="1" y="99"/>
                    <a:pt x="1" y="114"/>
                  </a:cubicBezTo>
                  <a:cubicBezTo>
                    <a:pt x="1" y="133"/>
                    <a:pt x="20" y="152"/>
                    <a:pt x="46" y="152"/>
                  </a:cubicBezTo>
                  <a:cubicBezTo>
                    <a:pt x="52" y="152"/>
                    <a:pt x="65" y="146"/>
                    <a:pt x="71" y="140"/>
                  </a:cubicBezTo>
                  <a:cubicBezTo>
                    <a:pt x="78" y="133"/>
                    <a:pt x="84" y="127"/>
                    <a:pt x="84" y="114"/>
                  </a:cubicBezTo>
                  <a:cubicBezTo>
                    <a:pt x="84" y="101"/>
                    <a:pt x="84" y="82"/>
                    <a:pt x="84" y="69"/>
                  </a:cubicBezTo>
                  <a:cubicBezTo>
                    <a:pt x="84" y="56"/>
                    <a:pt x="78" y="44"/>
                    <a:pt x="78" y="31"/>
                  </a:cubicBezTo>
                  <a:cubicBezTo>
                    <a:pt x="78" y="24"/>
                    <a:pt x="71" y="12"/>
                    <a:pt x="59" y="5"/>
                  </a:cubicBezTo>
                  <a:cubicBezTo>
                    <a:pt x="54" y="5"/>
                    <a:pt x="50" y="2"/>
                    <a:pt x="46" y="2"/>
                  </a:cubicBezTo>
                  <a:cubicBezTo>
                    <a:pt x="44" y="2"/>
                    <a:pt x="42" y="3"/>
                    <a:pt x="39" y="5"/>
                  </a:cubicBezTo>
                  <a:cubicBezTo>
                    <a:pt x="36" y="2"/>
                    <a:pt x="35" y="0"/>
                    <a:pt x="33" y="0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7"/>
            <p:cNvSpPr/>
            <p:nvPr/>
          </p:nvSpPr>
          <p:spPr>
            <a:xfrm>
              <a:off x="8866453" y="2566068"/>
              <a:ext cx="10882" cy="14421"/>
            </a:xfrm>
            <a:custGeom>
              <a:avLst/>
              <a:gdLst/>
              <a:ahLst/>
              <a:cxnLst/>
              <a:rect l="l" t="t" r="r" b="b"/>
              <a:pathLst>
                <a:path w="123" h="163" extrusionOk="0">
                  <a:moveTo>
                    <a:pt x="46" y="1"/>
                  </a:moveTo>
                  <a:cubicBezTo>
                    <a:pt x="39" y="1"/>
                    <a:pt x="33" y="1"/>
                    <a:pt x="27" y="7"/>
                  </a:cubicBezTo>
                  <a:cubicBezTo>
                    <a:pt x="7" y="20"/>
                    <a:pt x="1" y="45"/>
                    <a:pt x="14" y="65"/>
                  </a:cubicBezTo>
                  <a:lnTo>
                    <a:pt x="33" y="97"/>
                  </a:lnTo>
                  <a:cubicBezTo>
                    <a:pt x="33" y="109"/>
                    <a:pt x="39" y="122"/>
                    <a:pt x="39" y="135"/>
                  </a:cubicBezTo>
                  <a:cubicBezTo>
                    <a:pt x="45" y="151"/>
                    <a:pt x="63" y="162"/>
                    <a:pt x="80" y="162"/>
                  </a:cubicBezTo>
                  <a:cubicBezTo>
                    <a:pt x="84" y="162"/>
                    <a:pt x="87" y="162"/>
                    <a:pt x="91" y="161"/>
                  </a:cubicBezTo>
                  <a:cubicBezTo>
                    <a:pt x="110" y="154"/>
                    <a:pt x="123" y="135"/>
                    <a:pt x="116" y="109"/>
                  </a:cubicBezTo>
                  <a:cubicBezTo>
                    <a:pt x="110" y="77"/>
                    <a:pt x="97" y="52"/>
                    <a:pt x="84" y="20"/>
                  </a:cubicBezTo>
                  <a:cubicBezTo>
                    <a:pt x="78" y="7"/>
                    <a:pt x="59" y="1"/>
                    <a:pt x="46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8881228" y="2561821"/>
              <a:ext cx="9113" cy="15218"/>
            </a:xfrm>
            <a:custGeom>
              <a:avLst/>
              <a:gdLst/>
              <a:ahLst/>
              <a:cxnLst/>
              <a:rect l="l" t="t" r="r" b="b"/>
              <a:pathLst>
                <a:path w="103" h="172" extrusionOk="0">
                  <a:moveTo>
                    <a:pt x="26" y="1"/>
                  </a:moveTo>
                  <a:cubicBezTo>
                    <a:pt x="22" y="1"/>
                    <a:pt x="17" y="4"/>
                    <a:pt x="13" y="4"/>
                  </a:cubicBezTo>
                  <a:lnTo>
                    <a:pt x="20" y="4"/>
                  </a:lnTo>
                  <a:cubicBezTo>
                    <a:pt x="13" y="10"/>
                    <a:pt x="7" y="17"/>
                    <a:pt x="0" y="29"/>
                  </a:cubicBezTo>
                  <a:cubicBezTo>
                    <a:pt x="0" y="36"/>
                    <a:pt x="0" y="49"/>
                    <a:pt x="0" y="61"/>
                  </a:cubicBezTo>
                  <a:lnTo>
                    <a:pt x="7" y="68"/>
                  </a:lnTo>
                  <a:cubicBezTo>
                    <a:pt x="20" y="93"/>
                    <a:pt x="26" y="119"/>
                    <a:pt x="26" y="145"/>
                  </a:cubicBezTo>
                  <a:cubicBezTo>
                    <a:pt x="31" y="160"/>
                    <a:pt x="49" y="172"/>
                    <a:pt x="66" y="172"/>
                  </a:cubicBezTo>
                  <a:cubicBezTo>
                    <a:pt x="70" y="172"/>
                    <a:pt x="74" y="171"/>
                    <a:pt x="77" y="170"/>
                  </a:cubicBezTo>
                  <a:cubicBezTo>
                    <a:pt x="84" y="170"/>
                    <a:pt x="96" y="164"/>
                    <a:pt x="103" y="151"/>
                  </a:cubicBezTo>
                  <a:cubicBezTo>
                    <a:pt x="103" y="145"/>
                    <a:pt x="103" y="132"/>
                    <a:pt x="103" y="119"/>
                  </a:cubicBezTo>
                  <a:cubicBezTo>
                    <a:pt x="96" y="100"/>
                    <a:pt x="90" y="87"/>
                    <a:pt x="84" y="68"/>
                  </a:cubicBezTo>
                  <a:cubicBezTo>
                    <a:pt x="84" y="49"/>
                    <a:pt x="77" y="36"/>
                    <a:pt x="71" y="17"/>
                  </a:cubicBezTo>
                  <a:cubicBezTo>
                    <a:pt x="64" y="10"/>
                    <a:pt x="52" y="4"/>
                    <a:pt x="45" y="4"/>
                  </a:cubicBezTo>
                  <a:lnTo>
                    <a:pt x="32" y="4"/>
                  </a:lnTo>
                  <a:cubicBezTo>
                    <a:pt x="30" y="2"/>
                    <a:pt x="28" y="1"/>
                    <a:pt x="26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8917412" y="3018507"/>
              <a:ext cx="139963" cy="272415"/>
            </a:xfrm>
            <a:custGeom>
              <a:avLst/>
              <a:gdLst/>
              <a:ahLst/>
              <a:cxnLst/>
              <a:rect l="l" t="t" r="r" b="b"/>
              <a:pathLst>
                <a:path w="1582" h="3079" extrusionOk="0">
                  <a:moveTo>
                    <a:pt x="225" y="0"/>
                  </a:moveTo>
                  <a:lnTo>
                    <a:pt x="206" y="7"/>
                  </a:lnTo>
                  <a:cubicBezTo>
                    <a:pt x="167" y="7"/>
                    <a:pt x="129" y="26"/>
                    <a:pt x="97" y="58"/>
                  </a:cubicBezTo>
                  <a:cubicBezTo>
                    <a:pt x="84" y="71"/>
                    <a:pt x="71" y="90"/>
                    <a:pt x="65" y="116"/>
                  </a:cubicBezTo>
                  <a:cubicBezTo>
                    <a:pt x="52" y="122"/>
                    <a:pt x="39" y="135"/>
                    <a:pt x="33" y="154"/>
                  </a:cubicBezTo>
                  <a:cubicBezTo>
                    <a:pt x="14" y="212"/>
                    <a:pt x="1" y="269"/>
                    <a:pt x="7" y="333"/>
                  </a:cubicBezTo>
                  <a:cubicBezTo>
                    <a:pt x="7" y="397"/>
                    <a:pt x="27" y="461"/>
                    <a:pt x="52" y="525"/>
                  </a:cubicBezTo>
                  <a:cubicBezTo>
                    <a:pt x="78" y="576"/>
                    <a:pt x="110" y="628"/>
                    <a:pt x="155" y="672"/>
                  </a:cubicBezTo>
                  <a:cubicBezTo>
                    <a:pt x="199" y="717"/>
                    <a:pt x="257" y="756"/>
                    <a:pt x="315" y="788"/>
                  </a:cubicBezTo>
                  <a:cubicBezTo>
                    <a:pt x="295" y="826"/>
                    <a:pt x="283" y="871"/>
                    <a:pt x="283" y="916"/>
                  </a:cubicBezTo>
                  <a:cubicBezTo>
                    <a:pt x="270" y="980"/>
                    <a:pt x="270" y="1050"/>
                    <a:pt x="283" y="1121"/>
                  </a:cubicBezTo>
                  <a:cubicBezTo>
                    <a:pt x="302" y="1185"/>
                    <a:pt x="327" y="1249"/>
                    <a:pt x="366" y="1300"/>
                  </a:cubicBezTo>
                  <a:cubicBezTo>
                    <a:pt x="404" y="1357"/>
                    <a:pt x="455" y="1396"/>
                    <a:pt x="513" y="1428"/>
                  </a:cubicBezTo>
                  <a:cubicBezTo>
                    <a:pt x="500" y="1479"/>
                    <a:pt x="494" y="1530"/>
                    <a:pt x="494" y="1588"/>
                  </a:cubicBezTo>
                  <a:cubicBezTo>
                    <a:pt x="494" y="1665"/>
                    <a:pt x="507" y="1741"/>
                    <a:pt x="526" y="1818"/>
                  </a:cubicBezTo>
                  <a:cubicBezTo>
                    <a:pt x="545" y="1889"/>
                    <a:pt x="577" y="1959"/>
                    <a:pt x="622" y="2017"/>
                  </a:cubicBezTo>
                  <a:cubicBezTo>
                    <a:pt x="647" y="2042"/>
                    <a:pt x="673" y="2061"/>
                    <a:pt x="699" y="2081"/>
                  </a:cubicBezTo>
                  <a:cubicBezTo>
                    <a:pt x="609" y="2151"/>
                    <a:pt x="526" y="2228"/>
                    <a:pt x="455" y="2317"/>
                  </a:cubicBezTo>
                  <a:cubicBezTo>
                    <a:pt x="417" y="2369"/>
                    <a:pt x="385" y="2433"/>
                    <a:pt x="366" y="2497"/>
                  </a:cubicBezTo>
                  <a:cubicBezTo>
                    <a:pt x="347" y="2561"/>
                    <a:pt x="353" y="2625"/>
                    <a:pt x="372" y="2689"/>
                  </a:cubicBezTo>
                  <a:cubicBezTo>
                    <a:pt x="391" y="2727"/>
                    <a:pt x="423" y="2753"/>
                    <a:pt x="468" y="2753"/>
                  </a:cubicBezTo>
                  <a:lnTo>
                    <a:pt x="481" y="2753"/>
                  </a:lnTo>
                  <a:cubicBezTo>
                    <a:pt x="494" y="2753"/>
                    <a:pt x="507" y="2746"/>
                    <a:pt x="526" y="2740"/>
                  </a:cubicBezTo>
                  <a:cubicBezTo>
                    <a:pt x="532" y="2740"/>
                    <a:pt x="539" y="2733"/>
                    <a:pt x="545" y="2727"/>
                  </a:cubicBezTo>
                  <a:cubicBezTo>
                    <a:pt x="564" y="2714"/>
                    <a:pt x="583" y="2701"/>
                    <a:pt x="596" y="2689"/>
                  </a:cubicBezTo>
                  <a:lnTo>
                    <a:pt x="596" y="2689"/>
                  </a:lnTo>
                  <a:cubicBezTo>
                    <a:pt x="590" y="2701"/>
                    <a:pt x="590" y="2714"/>
                    <a:pt x="590" y="2733"/>
                  </a:cubicBezTo>
                  <a:cubicBezTo>
                    <a:pt x="583" y="2797"/>
                    <a:pt x="590" y="2868"/>
                    <a:pt x="609" y="2938"/>
                  </a:cubicBezTo>
                  <a:cubicBezTo>
                    <a:pt x="615" y="2964"/>
                    <a:pt x="635" y="2996"/>
                    <a:pt x="654" y="3015"/>
                  </a:cubicBezTo>
                  <a:cubicBezTo>
                    <a:pt x="660" y="3028"/>
                    <a:pt x="673" y="3041"/>
                    <a:pt x="686" y="3047"/>
                  </a:cubicBezTo>
                  <a:cubicBezTo>
                    <a:pt x="699" y="3060"/>
                    <a:pt x="711" y="3066"/>
                    <a:pt x="731" y="3073"/>
                  </a:cubicBezTo>
                  <a:cubicBezTo>
                    <a:pt x="743" y="3079"/>
                    <a:pt x="756" y="3079"/>
                    <a:pt x="775" y="3079"/>
                  </a:cubicBezTo>
                  <a:cubicBezTo>
                    <a:pt x="814" y="3079"/>
                    <a:pt x="852" y="3060"/>
                    <a:pt x="878" y="3034"/>
                  </a:cubicBezTo>
                  <a:cubicBezTo>
                    <a:pt x="916" y="2989"/>
                    <a:pt x="942" y="2932"/>
                    <a:pt x="948" y="2874"/>
                  </a:cubicBezTo>
                  <a:cubicBezTo>
                    <a:pt x="955" y="2836"/>
                    <a:pt x="961" y="2791"/>
                    <a:pt x="967" y="2753"/>
                  </a:cubicBezTo>
                  <a:cubicBezTo>
                    <a:pt x="987" y="2797"/>
                    <a:pt x="1012" y="2836"/>
                    <a:pt x="1044" y="2868"/>
                  </a:cubicBezTo>
                  <a:cubicBezTo>
                    <a:pt x="1083" y="2906"/>
                    <a:pt x="1134" y="2925"/>
                    <a:pt x="1185" y="2932"/>
                  </a:cubicBezTo>
                  <a:cubicBezTo>
                    <a:pt x="1217" y="2932"/>
                    <a:pt x="1243" y="2919"/>
                    <a:pt x="1268" y="2906"/>
                  </a:cubicBezTo>
                  <a:cubicBezTo>
                    <a:pt x="1294" y="2893"/>
                    <a:pt x="1319" y="2868"/>
                    <a:pt x="1339" y="2842"/>
                  </a:cubicBezTo>
                  <a:cubicBezTo>
                    <a:pt x="1358" y="2817"/>
                    <a:pt x="1364" y="2791"/>
                    <a:pt x="1364" y="2759"/>
                  </a:cubicBezTo>
                  <a:cubicBezTo>
                    <a:pt x="1371" y="2733"/>
                    <a:pt x="1364" y="2701"/>
                    <a:pt x="1351" y="2669"/>
                  </a:cubicBezTo>
                  <a:cubicBezTo>
                    <a:pt x="1345" y="2657"/>
                    <a:pt x="1345" y="2637"/>
                    <a:pt x="1332" y="2625"/>
                  </a:cubicBezTo>
                  <a:lnTo>
                    <a:pt x="1371" y="2625"/>
                  </a:lnTo>
                  <a:cubicBezTo>
                    <a:pt x="1447" y="2625"/>
                    <a:pt x="1518" y="2586"/>
                    <a:pt x="1550" y="2516"/>
                  </a:cubicBezTo>
                  <a:cubicBezTo>
                    <a:pt x="1556" y="2497"/>
                    <a:pt x="1563" y="2471"/>
                    <a:pt x="1563" y="2452"/>
                  </a:cubicBezTo>
                  <a:cubicBezTo>
                    <a:pt x="1569" y="2433"/>
                    <a:pt x="1569" y="2413"/>
                    <a:pt x="1563" y="2394"/>
                  </a:cubicBezTo>
                  <a:cubicBezTo>
                    <a:pt x="1556" y="2349"/>
                    <a:pt x="1543" y="2311"/>
                    <a:pt x="1511" y="2273"/>
                  </a:cubicBezTo>
                  <a:cubicBezTo>
                    <a:pt x="1505" y="2266"/>
                    <a:pt x="1492" y="2253"/>
                    <a:pt x="1486" y="2241"/>
                  </a:cubicBezTo>
                  <a:cubicBezTo>
                    <a:pt x="1492" y="2241"/>
                    <a:pt x="1505" y="2234"/>
                    <a:pt x="1511" y="2228"/>
                  </a:cubicBezTo>
                  <a:cubicBezTo>
                    <a:pt x="1537" y="2215"/>
                    <a:pt x="1556" y="2196"/>
                    <a:pt x="1569" y="2177"/>
                  </a:cubicBezTo>
                  <a:cubicBezTo>
                    <a:pt x="1569" y="2164"/>
                    <a:pt x="1575" y="2151"/>
                    <a:pt x="1582" y="2138"/>
                  </a:cubicBezTo>
                  <a:cubicBezTo>
                    <a:pt x="1582" y="2119"/>
                    <a:pt x="1582" y="2100"/>
                    <a:pt x="1582" y="2081"/>
                  </a:cubicBezTo>
                  <a:cubicBezTo>
                    <a:pt x="1575" y="2049"/>
                    <a:pt x="1563" y="2023"/>
                    <a:pt x="1543" y="1997"/>
                  </a:cubicBezTo>
                  <a:cubicBezTo>
                    <a:pt x="1524" y="1985"/>
                    <a:pt x="1505" y="1965"/>
                    <a:pt x="1486" y="1953"/>
                  </a:cubicBezTo>
                  <a:cubicBezTo>
                    <a:pt x="1435" y="1933"/>
                    <a:pt x="1377" y="1914"/>
                    <a:pt x="1326" y="1914"/>
                  </a:cubicBezTo>
                  <a:lnTo>
                    <a:pt x="1268" y="1914"/>
                  </a:lnTo>
                  <a:cubicBezTo>
                    <a:pt x="1223" y="1914"/>
                    <a:pt x="1179" y="1921"/>
                    <a:pt x="1134" y="1921"/>
                  </a:cubicBezTo>
                  <a:cubicBezTo>
                    <a:pt x="1076" y="1933"/>
                    <a:pt x="1012" y="1940"/>
                    <a:pt x="955" y="1953"/>
                  </a:cubicBezTo>
                  <a:cubicBezTo>
                    <a:pt x="980" y="1844"/>
                    <a:pt x="980" y="1729"/>
                    <a:pt x="955" y="1620"/>
                  </a:cubicBezTo>
                  <a:cubicBezTo>
                    <a:pt x="935" y="1543"/>
                    <a:pt x="903" y="1473"/>
                    <a:pt x="852" y="1409"/>
                  </a:cubicBezTo>
                  <a:cubicBezTo>
                    <a:pt x="833" y="1383"/>
                    <a:pt x="807" y="1351"/>
                    <a:pt x="775" y="1332"/>
                  </a:cubicBezTo>
                  <a:cubicBezTo>
                    <a:pt x="763" y="1319"/>
                    <a:pt x="743" y="1306"/>
                    <a:pt x="724" y="1293"/>
                  </a:cubicBezTo>
                  <a:cubicBezTo>
                    <a:pt x="743" y="1261"/>
                    <a:pt x="750" y="1223"/>
                    <a:pt x="756" y="1185"/>
                  </a:cubicBezTo>
                  <a:cubicBezTo>
                    <a:pt x="763" y="1153"/>
                    <a:pt x="763" y="1114"/>
                    <a:pt x="763" y="1082"/>
                  </a:cubicBezTo>
                  <a:cubicBezTo>
                    <a:pt x="763" y="1044"/>
                    <a:pt x="763" y="1005"/>
                    <a:pt x="756" y="973"/>
                  </a:cubicBezTo>
                  <a:cubicBezTo>
                    <a:pt x="743" y="909"/>
                    <a:pt x="724" y="839"/>
                    <a:pt x="686" y="788"/>
                  </a:cubicBezTo>
                  <a:cubicBezTo>
                    <a:pt x="654" y="736"/>
                    <a:pt x="609" y="692"/>
                    <a:pt x="558" y="660"/>
                  </a:cubicBezTo>
                  <a:cubicBezTo>
                    <a:pt x="564" y="640"/>
                    <a:pt x="577" y="621"/>
                    <a:pt x="583" y="596"/>
                  </a:cubicBezTo>
                  <a:cubicBezTo>
                    <a:pt x="590" y="570"/>
                    <a:pt x="590" y="544"/>
                    <a:pt x="596" y="519"/>
                  </a:cubicBezTo>
                  <a:cubicBezTo>
                    <a:pt x="596" y="461"/>
                    <a:pt x="590" y="410"/>
                    <a:pt x="571" y="359"/>
                  </a:cubicBezTo>
                  <a:cubicBezTo>
                    <a:pt x="539" y="269"/>
                    <a:pt x="487" y="192"/>
                    <a:pt x="423" y="122"/>
                  </a:cubicBezTo>
                  <a:cubicBezTo>
                    <a:pt x="379" y="52"/>
                    <a:pt x="308" y="0"/>
                    <a:pt x="2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8948023" y="3075659"/>
              <a:ext cx="18225" cy="22384"/>
            </a:xfrm>
            <a:custGeom>
              <a:avLst/>
              <a:gdLst/>
              <a:ahLst/>
              <a:cxnLst/>
              <a:rect l="l" t="t" r="r" b="b"/>
              <a:pathLst>
                <a:path w="206" h="253" extrusionOk="0">
                  <a:moveTo>
                    <a:pt x="161" y="1"/>
                  </a:moveTo>
                  <a:cubicBezTo>
                    <a:pt x="141" y="1"/>
                    <a:pt x="129" y="7"/>
                    <a:pt x="122" y="26"/>
                  </a:cubicBezTo>
                  <a:cubicBezTo>
                    <a:pt x="109" y="71"/>
                    <a:pt x="90" y="110"/>
                    <a:pt x="58" y="142"/>
                  </a:cubicBezTo>
                  <a:cubicBezTo>
                    <a:pt x="45" y="154"/>
                    <a:pt x="33" y="167"/>
                    <a:pt x="13" y="180"/>
                  </a:cubicBezTo>
                  <a:cubicBezTo>
                    <a:pt x="1" y="199"/>
                    <a:pt x="1" y="225"/>
                    <a:pt x="13" y="238"/>
                  </a:cubicBezTo>
                  <a:cubicBezTo>
                    <a:pt x="23" y="247"/>
                    <a:pt x="34" y="252"/>
                    <a:pt x="45" y="252"/>
                  </a:cubicBezTo>
                  <a:cubicBezTo>
                    <a:pt x="55" y="252"/>
                    <a:pt x="65" y="247"/>
                    <a:pt x="71" y="238"/>
                  </a:cubicBezTo>
                  <a:cubicBezTo>
                    <a:pt x="97" y="212"/>
                    <a:pt x="122" y="186"/>
                    <a:pt x="148" y="161"/>
                  </a:cubicBezTo>
                  <a:cubicBezTo>
                    <a:pt x="167" y="122"/>
                    <a:pt x="186" y="90"/>
                    <a:pt x="199" y="52"/>
                  </a:cubicBezTo>
                  <a:cubicBezTo>
                    <a:pt x="205" y="26"/>
                    <a:pt x="193" y="7"/>
                    <a:pt x="173" y="1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8965629" y="3134050"/>
              <a:ext cx="11944" cy="18226"/>
            </a:xfrm>
            <a:custGeom>
              <a:avLst/>
              <a:gdLst/>
              <a:ahLst/>
              <a:cxnLst/>
              <a:rect l="l" t="t" r="r" b="b"/>
              <a:pathLst>
                <a:path w="135" h="206" extrusionOk="0">
                  <a:moveTo>
                    <a:pt x="96" y="0"/>
                  </a:moveTo>
                  <a:cubicBezTo>
                    <a:pt x="77" y="0"/>
                    <a:pt x="64" y="7"/>
                    <a:pt x="58" y="26"/>
                  </a:cubicBezTo>
                  <a:cubicBezTo>
                    <a:pt x="51" y="51"/>
                    <a:pt x="38" y="83"/>
                    <a:pt x="26" y="109"/>
                  </a:cubicBezTo>
                  <a:cubicBezTo>
                    <a:pt x="19" y="122"/>
                    <a:pt x="19" y="135"/>
                    <a:pt x="13" y="141"/>
                  </a:cubicBezTo>
                  <a:cubicBezTo>
                    <a:pt x="0" y="160"/>
                    <a:pt x="6" y="186"/>
                    <a:pt x="19" y="199"/>
                  </a:cubicBezTo>
                  <a:cubicBezTo>
                    <a:pt x="26" y="203"/>
                    <a:pt x="34" y="205"/>
                    <a:pt x="41" y="205"/>
                  </a:cubicBezTo>
                  <a:cubicBezTo>
                    <a:pt x="55" y="205"/>
                    <a:pt x="69" y="198"/>
                    <a:pt x="77" y="186"/>
                  </a:cubicBezTo>
                  <a:cubicBezTo>
                    <a:pt x="102" y="141"/>
                    <a:pt x="122" y="96"/>
                    <a:pt x="134" y="51"/>
                  </a:cubicBezTo>
                  <a:cubicBezTo>
                    <a:pt x="134" y="39"/>
                    <a:pt x="134" y="26"/>
                    <a:pt x="134" y="19"/>
                  </a:cubicBezTo>
                  <a:cubicBezTo>
                    <a:pt x="128" y="7"/>
                    <a:pt x="122" y="0"/>
                    <a:pt x="109" y="0"/>
                  </a:cubicBezTo>
                  <a:close/>
                </a:path>
              </a:pathLst>
            </a:custGeom>
            <a:solidFill>
              <a:srgbClr val="67B3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8533538" y="2608003"/>
              <a:ext cx="461561" cy="436093"/>
            </a:xfrm>
            <a:custGeom>
              <a:avLst/>
              <a:gdLst/>
              <a:ahLst/>
              <a:cxnLst/>
              <a:rect l="l" t="t" r="r" b="b"/>
              <a:pathLst>
                <a:path w="5217" h="4929" extrusionOk="0">
                  <a:moveTo>
                    <a:pt x="1383" y="0"/>
                  </a:moveTo>
                  <a:cubicBezTo>
                    <a:pt x="897" y="179"/>
                    <a:pt x="481" y="493"/>
                    <a:pt x="173" y="909"/>
                  </a:cubicBezTo>
                  <a:lnTo>
                    <a:pt x="173" y="903"/>
                  </a:lnTo>
                  <a:cubicBezTo>
                    <a:pt x="109" y="986"/>
                    <a:pt x="58" y="1075"/>
                    <a:pt x="7" y="1165"/>
                  </a:cubicBezTo>
                  <a:cubicBezTo>
                    <a:pt x="1" y="1184"/>
                    <a:pt x="1" y="1197"/>
                    <a:pt x="7" y="1216"/>
                  </a:cubicBezTo>
                  <a:cubicBezTo>
                    <a:pt x="13" y="1229"/>
                    <a:pt x="26" y="1242"/>
                    <a:pt x="39" y="1248"/>
                  </a:cubicBezTo>
                  <a:cubicBezTo>
                    <a:pt x="45" y="1255"/>
                    <a:pt x="52" y="1255"/>
                    <a:pt x="52" y="1255"/>
                  </a:cubicBezTo>
                  <a:cubicBezTo>
                    <a:pt x="65" y="1261"/>
                    <a:pt x="71" y="1261"/>
                    <a:pt x="77" y="1261"/>
                  </a:cubicBezTo>
                  <a:lnTo>
                    <a:pt x="122" y="1261"/>
                  </a:lnTo>
                  <a:cubicBezTo>
                    <a:pt x="980" y="1261"/>
                    <a:pt x="1671" y="1338"/>
                    <a:pt x="2311" y="1491"/>
                  </a:cubicBezTo>
                  <a:lnTo>
                    <a:pt x="2324" y="1491"/>
                  </a:lnTo>
                  <a:lnTo>
                    <a:pt x="2311" y="1485"/>
                  </a:lnTo>
                  <a:lnTo>
                    <a:pt x="2311" y="1485"/>
                  </a:lnTo>
                  <a:cubicBezTo>
                    <a:pt x="2746" y="1594"/>
                    <a:pt x="3162" y="1747"/>
                    <a:pt x="3559" y="1952"/>
                  </a:cubicBezTo>
                  <a:cubicBezTo>
                    <a:pt x="3572" y="2068"/>
                    <a:pt x="3578" y="2183"/>
                    <a:pt x="3578" y="2298"/>
                  </a:cubicBezTo>
                  <a:cubicBezTo>
                    <a:pt x="3578" y="2368"/>
                    <a:pt x="3578" y="2432"/>
                    <a:pt x="3585" y="2503"/>
                  </a:cubicBezTo>
                  <a:cubicBezTo>
                    <a:pt x="3585" y="2580"/>
                    <a:pt x="3585" y="2663"/>
                    <a:pt x="3591" y="2740"/>
                  </a:cubicBezTo>
                  <a:cubicBezTo>
                    <a:pt x="3591" y="3060"/>
                    <a:pt x="3623" y="3380"/>
                    <a:pt x="3668" y="3693"/>
                  </a:cubicBezTo>
                  <a:cubicBezTo>
                    <a:pt x="3706" y="3988"/>
                    <a:pt x="3809" y="4276"/>
                    <a:pt x="3969" y="4525"/>
                  </a:cubicBezTo>
                  <a:cubicBezTo>
                    <a:pt x="4007" y="4583"/>
                    <a:pt x="4052" y="4640"/>
                    <a:pt x="4097" y="4685"/>
                  </a:cubicBezTo>
                  <a:cubicBezTo>
                    <a:pt x="4148" y="4736"/>
                    <a:pt x="4199" y="4775"/>
                    <a:pt x="4257" y="4813"/>
                  </a:cubicBezTo>
                  <a:cubicBezTo>
                    <a:pt x="4353" y="4884"/>
                    <a:pt x="4462" y="4922"/>
                    <a:pt x="4577" y="4928"/>
                  </a:cubicBezTo>
                  <a:lnTo>
                    <a:pt x="4622" y="4928"/>
                  </a:lnTo>
                  <a:cubicBezTo>
                    <a:pt x="4730" y="4909"/>
                    <a:pt x="4833" y="4845"/>
                    <a:pt x="4897" y="4756"/>
                  </a:cubicBezTo>
                  <a:cubicBezTo>
                    <a:pt x="4967" y="4653"/>
                    <a:pt x="5025" y="4538"/>
                    <a:pt x="5057" y="4410"/>
                  </a:cubicBezTo>
                  <a:cubicBezTo>
                    <a:pt x="5127" y="4180"/>
                    <a:pt x="5166" y="3936"/>
                    <a:pt x="5185" y="3693"/>
                  </a:cubicBezTo>
                  <a:cubicBezTo>
                    <a:pt x="5210" y="3488"/>
                    <a:pt x="5217" y="3290"/>
                    <a:pt x="5217" y="3085"/>
                  </a:cubicBezTo>
                  <a:cubicBezTo>
                    <a:pt x="5210" y="2861"/>
                    <a:pt x="5191" y="2637"/>
                    <a:pt x="5159" y="2420"/>
                  </a:cubicBezTo>
                  <a:cubicBezTo>
                    <a:pt x="5102" y="1978"/>
                    <a:pt x="4974" y="1549"/>
                    <a:pt x="4782" y="1146"/>
                  </a:cubicBezTo>
                  <a:cubicBezTo>
                    <a:pt x="4782" y="1139"/>
                    <a:pt x="4775" y="1133"/>
                    <a:pt x="4775" y="1127"/>
                  </a:cubicBezTo>
                  <a:cubicBezTo>
                    <a:pt x="4769" y="1120"/>
                    <a:pt x="4750" y="1120"/>
                    <a:pt x="4737" y="1114"/>
                  </a:cubicBezTo>
                  <a:cubicBezTo>
                    <a:pt x="4711" y="1101"/>
                    <a:pt x="4686" y="1088"/>
                    <a:pt x="4660" y="1075"/>
                  </a:cubicBezTo>
                  <a:cubicBezTo>
                    <a:pt x="4602" y="1043"/>
                    <a:pt x="4551" y="1005"/>
                    <a:pt x="4500" y="973"/>
                  </a:cubicBezTo>
                  <a:cubicBezTo>
                    <a:pt x="4449" y="935"/>
                    <a:pt x="4391" y="896"/>
                    <a:pt x="4340" y="864"/>
                  </a:cubicBezTo>
                  <a:cubicBezTo>
                    <a:pt x="4314" y="851"/>
                    <a:pt x="4289" y="845"/>
                    <a:pt x="4270" y="832"/>
                  </a:cubicBezTo>
                  <a:cubicBezTo>
                    <a:pt x="4238" y="826"/>
                    <a:pt x="4212" y="813"/>
                    <a:pt x="4180" y="807"/>
                  </a:cubicBezTo>
                  <a:cubicBezTo>
                    <a:pt x="4135" y="800"/>
                    <a:pt x="4097" y="794"/>
                    <a:pt x="4052" y="787"/>
                  </a:cubicBezTo>
                  <a:cubicBezTo>
                    <a:pt x="4007" y="781"/>
                    <a:pt x="3969" y="781"/>
                    <a:pt x="3930" y="775"/>
                  </a:cubicBezTo>
                  <a:cubicBezTo>
                    <a:pt x="3892" y="762"/>
                    <a:pt x="3854" y="755"/>
                    <a:pt x="3809" y="743"/>
                  </a:cubicBezTo>
                  <a:cubicBezTo>
                    <a:pt x="3790" y="736"/>
                    <a:pt x="3770" y="723"/>
                    <a:pt x="3751" y="711"/>
                  </a:cubicBezTo>
                  <a:cubicBezTo>
                    <a:pt x="3732" y="704"/>
                    <a:pt x="3719" y="698"/>
                    <a:pt x="3706" y="691"/>
                  </a:cubicBezTo>
                  <a:cubicBezTo>
                    <a:pt x="3674" y="666"/>
                    <a:pt x="3642" y="647"/>
                    <a:pt x="3610" y="621"/>
                  </a:cubicBezTo>
                  <a:lnTo>
                    <a:pt x="3527" y="563"/>
                  </a:lnTo>
                  <a:cubicBezTo>
                    <a:pt x="3476" y="519"/>
                    <a:pt x="3425" y="487"/>
                    <a:pt x="3367" y="455"/>
                  </a:cubicBezTo>
                  <a:cubicBezTo>
                    <a:pt x="3342" y="442"/>
                    <a:pt x="3322" y="429"/>
                    <a:pt x="3297" y="423"/>
                  </a:cubicBezTo>
                  <a:cubicBezTo>
                    <a:pt x="3271" y="410"/>
                    <a:pt x="3246" y="403"/>
                    <a:pt x="3220" y="397"/>
                  </a:cubicBezTo>
                  <a:cubicBezTo>
                    <a:pt x="3201" y="391"/>
                    <a:pt x="3182" y="391"/>
                    <a:pt x="3156" y="384"/>
                  </a:cubicBezTo>
                  <a:lnTo>
                    <a:pt x="3105" y="384"/>
                  </a:lnTo>
                  <a:lnTo>
                    <a:pt x="2990" y="371"/>
                  </a:lnTo>
                  <a:cubicBezTo>
                    <a:pt x="2926" y="359"/>
                    <a:pt x="2868" y="352"/>
                    <a:pt x="2804" y="339"/>
                  </a:cubicBezTo>
                  <a:cubicBezTo>
                    <a:pt x="2740" y="320"/>
                    <a:pt x="2676" y="301"/>
                    <a:pt x="2618" y="275"/>
                  </a:cubicBezTo>
                  <a:cubicBezTo>
                    <a:pt x="2554" y="250"/>
                    <a:pt x="2490" y="218"/>
                    <a:pt x="2433" y="186"/>
                  </a:cubicBezTo>
                  <a:cubicBezTo>
                    <a:pt x="2394" y="167"/>
                    <a:pt x="2356" y="147"/>
                    <a:pt x="2317" y="135"/>
                  </a:cubicBezTo>
                  <a:cubicBezTo>
                    <a:pt x="2292" y="122"/>
                    <a:pt x="2260" y="115"/>
                    <a:pt x="2228" y="109"/>
                  </a:cubicBezTo>
                  <a:cubicBezTo>
                    <a:pt x="2196" y="96"/>
                    <a:pt x="2157" y="96"/>
                    <a:pt x="2125" y="90"/>
                  </a:cubicBezTo>
                  <a:lnTo>
                    <a:pt x="2029" y="90"/>
                  </a:lnTo>
                  <a:cubicBezTo>
                    <a:pt x="1991" y="90"/>
                    <a:pt x="1953" y="96"/>
                    <a:pt x="1908" y="103"/>
                  </a:cubicBezTo>
                  <a:lnTo>
                    <a:pt x="1799" y="115"/>
                  </a:lnTo>
                  <a:cubicBezTo>
                    <a:pt x="1767" y="115"/>
                    <a:pt x="1735" y="128"/>
                    <a:pt x="1703" y="128"/>
                  </a:cubicBezTo>
                  <a:lnTo>
                    <a:pt x="1613" y="128"/>
                  </a:lnTo>
                  <a:cubicBezTo>
                    <a:pt x="1588" y="122"/>
                    <a:pt x="1556" y="122"/>
                    <a:pt x="1530" y="109"/>
                  </a:cubicBezTo>
                  <a:cubicBezTo>
                    <a:pt x="1517" y="109"/>
                    <a:pt x="1505" y="103"/>
                    <a:pt x="1492" y="96"/>
                  </a:cubicBezTo>
                  <a:cubicBezTo>
                    <a:pt x="1479" y="90"/>
                    <a:pt x="1466" y="83"/>
                    <a:pt x="1453" y="77"/>
                  </a:cubicBezTo>
                  <a:cubicBezTo>
                    <a:pt x="1428" y="58"/>
                    <a:pt x="1409" y="39"/>
                    <a:pt x="1389" y="19"/>
                  </a:cubicBezTo>
                  <a:lnTo>
                    <a:pt x="138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8839912" y="2776186"/>
              <a:ext cx="140494" cy="267371"/>
            </a:xfrm>
            <a:custGeom>
              <a:avLst/>
              <a:gdLst/>
              <a:ahLst/>
              <a:cxnLst/>
              <a:rect l="l" t="t" r="r" b="b"/>
              <a:pathLst>
                <a:path w="1588" h="3022" extrusionOk="0">
                  <a:moveTo>
                    <a:pt x="0" y="0"/>
                  </a:moveTo>
                  <a:lnTo>
                    <a:pt x="96" y="51"/>
                  </a:lnTo>
                  <a:cubicBezTo>
                    <a:pt x="103" y="160"/>
                    <a:pt x="109" y="275"/>
                    <a:pt x="109" y="384"/>
                  </a:cubicBezTo>
                  <a:lnTo>
                    <a:pt x="115" y="595"/>
                  </a:lnTo>
                  <a:cubicBezTo>
                    <a:pt x="115" y="679"/>
                    <a:pt x="115" y="755"/>
                    <a:pt x="122" y="839"/>
                  </a:cubicBezTo>
                  <a:cubicBezTo>
                    <a:pt x="128" y="1159"/>
                    <a:pt x="154" y="1472"/>
                    <a:pt x="205" y="1792"/>
                  </a:cubicBezTo>
                  <a:cubicBezTo>
                    <a:pt x="243" y="2087"/>
                    <a:pt x="346" y="2368"/>
                    <a:pt x="499" y="2624"/>
                  </a:cubicBezTo>
                  <a:cubicBezTo>
                    <a:pt x="538" y="2682"/>
                    <a:pt x="583" y="2733"/>
                    <a:pt x="634" y="2784"/>
                  </a:cubicBezTo>
                  <a:cubicBezTo>
                    <a:pt x="679" y="2829"/>
                    <a:pt x="730" y="2874"/>
                    <a:pt x="794" y="2912"/>
                  </a:cubicBezTo>
                  <a:cubicBezTo>
                    <a:pt x="883" y="2976"/>
                    <a:pt x="992" y="3015"/>
                    <a:pt x="1114" y="3021"/>
                  </a:cubicBezTo>
                  <a:lnTo>
                    <a:pt x="1152" y="3021"/>
                  </a:lnTo>
                  <a:cubicBezTo>
                    <a:pt x="1261" y="3002"/>
                    <a:pt x="1363" y="2944"/>
                    <a:pt x="1427" y="2855"/>
                  </a:cubicBezTo>
                  <a:cubicBezTo>
                    <a:pt x="1504" y="2752"/>
                    <a:pt x="1555" y="2637"/>
                    <a:pt x="1587" y="2515"/>
                  </a:cubicBezTo>
                  <a:lnTo>
                    <a:pt x="1587" y="2515"/>
                  </a:lnTo>
                  <a:cubicBezTo>
                    <a:pt x="1562" y="2554"/>
                    <a:pt x="1523" y="2579"/>
                    <a:pt x="1491" y="2611"/>
                  </a:cubicBezTo>
                  <a:cubicBezTo>
                    <a:pt x="1440" y="2650"/>
                    <a:pt x="1389" y="2675"/>
                    <a:pt x="1331" y="2701"/>
                  </a:cubicBezTo>
                  <a:cubicBezTo>
                    <a:pt x="1306" y="2707"/>
                    <a:pt x="1280" y="2720"/>
                    <a:pt x="1255" y="2720"/>
                  </a:cubicBezTo>
                  <a:cubicBezTo>
                    <a:pt x="1223" y="2727"/>
                    <a:pt x="1197" y="2727"/>
                    <a:pt x="1171" y="2727"/>
                  </a:cubicBezTo>
                  <a:cubicBezTo>
                    <a:pt x="1161" y="2728"/>
                    <a:pt x="1151" y="2728"/>
                    <a:pt x="1141" y="2728"/>
                  </a:cubicBezTo>
                  <a:cubicBezTo>
                    <a:pt x="1096" y="2728"/>
                    <a:pt x="1054" y="2717"/>
                    <a:pt x="1011" y="2701"/>
                  </a:cubicBezTo>
                  <a:cubicBezTo>
                    <a:pt x="954" y="2682"/>
                    <a:pt x="896" y="2650"/>
                    <a:pt x="851" y="2605"/>
                  </a:cubicBezTo>
                  <a:cubicBezTo>
                    <a:pt x="787" y="2554"/>
                    <a:pt x="736" y="2490"/>
                    <a:pt x="691" y="2426"/>
                  </a:cubicBezTo>
                  <a:cubicBezTo>
                    <a:pt x="666" y="2381"/>
                    <a:pt x="640" y="2336"/>
                    <a:pt x="615" y="2298"/>
                  </a:cubicBezTo>
                  <a:cubicBezTo>
                    <a:pt x="589" y="2247"/>
                    <a:pt x="570" y="2195"/>
                    <a:pt x="544" y="2144"/>
                  </a:cubicBezTo>
                  <a:cubicBezTo>
                    <a:pt x="499" y="2035"/>
                    <a:pt x="467" y="1920"/>
                    <a:pt x="442" y="1805"/>
                  </a:cubicBezTo>
                  <a:cubicBezTo>
                    <a:pt x="410" y="1690"/>
                    <a:pt x="391" y="1568"/>
                    <a:pt x="378" y="1447"/>
                  </a:cubicBezTo>
                  <a:cubicBezTo>
                    <a:pt x="346" y="1210"/>
                    <a:pt x="333" y="967"/>
                    <a:pt x="320" y="723"/>
                  </a:cubicBezTo>
                  <a:cubicBezTo>
                    <a:pt x="320" y="679"/>
                    <a:pt x="314" y="634"/>
                    <a:pt x="314" y="589"/>
                  </a:cubicBezTo>
                  <a:cubicBezTo>
                    <a:pt x="307" y="544"/>
                    <a:pt x="307" y="506"/>
                    <a:pt x="301" y="461"/>
                  </a:cubicBezTo>
                  <a:cubicBezTo>
                    <a:pt x="295" y="371"/>
                    <a:pt x="275" y="282"/>
                    <a:pt x="250" y="192"/>
                  </a:cubicBezTo>
                  <a:cubicBezTo>
                    <a:pt x="243" y="173"/>
                    <a:pt x="237" y="160"/>
                    <a:pt x="231" y="141"/>
                  </a:cubicBezTo>
                  <a:cubicBezTo>
                    <a:pt x="218" y="122"/>
                    <a:pt x="211" y="109"/>
                    <a:pt x="199" y="90"/>
                  </a:cubicBezTo>
                  <a:cubicBezTo>
                    <a:pt x="192" y="83"/>
                    <a:pt x="186" y="77"/>
                    <a:pt x="179" y="64"/>
                  </a:cubicBezTo>
                  <a:cubicBezTo>
                    <a:pt x="173" y="58"/>
                    <a:pt x="167" y="51"/>
                    <a:pt x="160" y="45"/>
                  </a:cubicBezTo>
                  <a:cubicBezTo>
                    <a:pt x="154" y="39"/>
                    <a:pt x="147" y="32"/>
                    <a:pt x="135" y="26"/>
                  </a:cubicBezTo>
                  <a:cubicBezTo>
                    <a:pt x="128" y="19"/>
                    <a:pt x="122" y="19"/>
                    <a:pt x="115" y="13"/>
                  </a:cubicBezTo>
                  <a:cubicBezTo>
                    <a:pt x="109" y="7"/>
                    <a:pt x="96" y="7"/>
                    <a:pt x="90" y="7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8854067" y="2780698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7"/>
            <p:cNvSpPr/>
            <p:nvPr/>
          </p:nvSpPr>
          <p:spPr>
            <a:xfrm>
              <a:off x="8648461" y="2589866"/>
              <a:ext cx="312131" cy="130324"/>
            </a:xfrm>
            <a:custGeom>
              <a:avLst/>
              <a:gdLst/>
              <a:ahLst/>
              <a:cxnLst/>
              <a:rect l="l" t="t" r="r" b="b"/>
              <a:pathLst>
                <a:path w="3528" h="1473" extrusionOk="0">
                  <a:moveTo>
                    <a:pt x="1327" y="980"/>
                  </a:moveTo>
                  <a:cubicBezTo>
                    <a:pt x="1327" y="980"/>
                    <a:pt x="1326" y="980"/>
                    <a:pt x="1326" y="980"/>
                  </a:cubicBezTo>
                  <a:lnTo>
                    <a:pt x="1332" y="980"/>
                  </a:lnTo>
                  <a:cubicBezTo>
                    <a:pt x="1331" y="980"/>
                    <a:pt x="1329" y="980"/>
                    <a:pt x="1327" y="980"/>
                  </a:cubicBezTo>
                  <a:close/>
                  <a:moveTo>
                    <a:pt x="1191" y="0"/>
                  </a:moveTo>
                  <a:cubicBezTo>
                    <a:pt x="903" y="0"/>
                    <a:pt x="622" y="39"/>
                    <a:pt x="346" y="116"/>
                  </a:cubicBezTo>
                  <a:cubicBezTo>
                    <a:pt x="238" y="141"/>
                    <a:pt x="129" y="180"/>
                    <a:pt x="26" y="224"/>
                  </a:cubicBezTo>
                  <a:cubicBezTo>
                    <a:pt x="20" y="237"/>
                    <a:pt x="14" y="250"/>
                    <a:pt x="7" y="269"/>
                  </a:cubicBezTo>
                  <a:cubicBezTo>
                    <a:pt x="7" y="282"/>
                    <a:pt x="1" y="295"/>
                    <a:pt x="1" y="308"/>
                  </a:cubicBezTo>
                  <a:cubicBezTo>
                    <a:pt x="1" y="320"/>
                    <a:pt x="1" y="333"/>
                    <a:pt x="1" y="346"/>
                  </a:cubicBezTo>
                  <a:lnTo>
                    <a:pt x="1" y="365"/>
                  </a:lnTo>
                  <a:cubicBezTo>
                    <a:pt x="1" y="378"/>
                    <a:pt x="1" y="391"/>
                    <a:pt x="7" y="397"/>
                  </a:cubicBezTo>
                  <a:cubicBezTo>
                    <a:pt x="14" y="410"/>
                    <a:pt x="14" y="423"/>
                    <a:pt x="20" y="429"/>
                  </a:cubicBezTo>
                  <a:lnTo>
                    <a:pt x="39" y="455"/>
                  </a:lnTo>
                  <a:cubicBezTo>
                    <a:pt x="52" y="474"/>
                    <a:pt x="65" y="493"/>
                    <a:pt x="84" y="512"/>
                  </a:cubicBezTo>
                  <a:cubicBezTo>
                    <a:pt x="90" y="519"/>
                    <a:pt x="103" y="525"/>
                    <a:pt x="110" y="532"/>
                  </a:cubicBezTo>
                  <a:lnTo>
                    <a:pt x="129" y="544"/>
                  </a:lnTo>
                  <a:cubicBezTo>
                    <a:pt x="142" y="551"/>
                    <a:pt x="154" y="557"/>
                    <a:pt x="167" y="564"/>
                  </a:cubicBezTo>
                  <a:lnTo>
                    <a:pt x="225" y="564"/>
                  </a:lnTo>
                  <a:cubicBezTo>
                    <a:pt x="244" y="564"/>
                    <a:pt x="270" y="557"/>
                    <a:pt x="289" y="551"/>
                  </a:cubicBezTo>
                  <a:cubicBezTo>
                    <a:pt x="378" y="525"/>
                    <a:pt x="455" y="474"/>
                    <a:pt x="538" y="442"/>
                  </a:cubicBezTo>
                  <a:cubicBezTo>
                    <a:pt x="564" y="429"/>
                    <a:pt x="590" y="423"/>
                    <a:pt x="609" y="416"/>
                  </a:cubicBezTo>
                  <a:cubicBezTo>
                    <a:pt x="628" y="410"/>
                    <a:pt x="647" y="404"/>
                    <a:pt x="666" y="404"/>
                  </a:cubicBezTo>
                  <a:cubicBezTo>
                    <a:pt x="679" y="400"/>
                    <a:pt x="690" y="399"/>
                    <a:pt x="702" y="399"/>
                  </a:cubicBezTo>
                  <a:cubicBezTo>
                    <a:pt x="713" y="399"/>
                    <a:pt x="724" y="400"/>
                    <a:pt x="737" y="404"/>
                  </a:cubicBezTo>
                  <a:cubicBezTo>
                    <a:pt x="756" y="404"/>
                    <a:pt x="782" y="404"/>
                    <a:pt x="801" y="410"/>
                  </a:cubicBezTo>
                  <a:cubicBezTo>
                    <a:pt x="814" y="416"/>
                    <a:pt x="833" y="423"/>
                    <a:pt x="846" y="423"/>
                  </a:cubicBezTo>
                  <a:lnTo>
                    <a:pt x="878" y="442"/>
                  </a:lnTo>
                  <a:cubicBezTo>
                    <a:pt x="897" y="448"/>
                    <a:pt x="916" y="461"/>
                    <a:pt x="929" y="474"/>
                  </a:cubicBezTo>
                  <a:cubicBezTo>
                    <a:pt x="942" y="487"/>
                    <a:pt x="954" y="506"/>
                    <a:pt x="967" y="519"/>
                  </a:cubicBezTo>
                  <a:cubicBezTo>
                    <a:pt x="974" y="532"/>
                    <a:pt x="986" y="551"/>
                    <a:pt x="993" y="564"/>
                  </a:cubicBezTo>
                  <a:cubicBezTo>
                    <a:pt x="1006" y="602"/>
                    <a:pt x="1018" y="647"/>
                    <a:pt x="1031" y="679"/>
                  </a:cubicBezTo>
                  <a:cubicBezTo>
                    <a:pt x="1038" y="698"/>
                    <a:pt x="1044" y="724"/>
                    <a:pt x="1050" y="743"/>
                  </a:cubicBezTo>
                  <a:cubicBezTo>
                    <a:pt x="1063" y="756"/>
                    <a:pt x="1070" y="775"/>
                    <a:pt x="1082" y="794"/>
                  </a:cubicBezTo>
                  <a:cubicBezTo>
                    <a:pt x="1102" y="832"/>
                    <a:pt x="1134" y="871"/>
                    <a:pt x="1166" y="903"/>
                  </a:cubicBezTo>
                  <a:cubicBezTo>
                    <a:pt x="1178" y="916"/>
                    <a:pt x="1191" y="928"/>
                    <a:pt x="1210" y="935"/>
                  </a:cubicBezTo>
                  <a:cubicBezTo>
                    <a:pt x="1217" y="941"/>
                    <a:pt x="1230" y="948"/>
                    <a:pt x="1236" y="954"/>
                  </a:cubicBezTo>
                  <a:cubicBezTo>
                    <a:pt x="1249" y="960"/>
                    <a:pt x="1268" y="967"/>
                    <a:pt x="1281" y="973"/>
                  </a:cubicBezTo>
                  <a:cubicBezTo>
                    <a:pt x="1298" y="979"/>
                    <a:pt x="1315" y="980"/>
                    <a:pt x="1327" y="980"/>
                  </a:cubicBezTo>
                  <a:lnTo>
                    <a:pt x="1327" y="980"/>
                  </a:lnTo>
                  <a:cubicBezTo>
                    <a:pt x="1346" y="979"/>
                    <a:pt x="1364" y="973"/>
                    <a:pt x="1377" y="973"/>
                  </a:cubicBezTo>
                  <a:cubicBezTo>
                    <a:pt x="1434" y="948"/>
                    <a:pt x="1492" y="922"/>
                    <a:pt x="1537" y="890"/>
                  </a:cubicBezTo>
                  <a:cubicBezTo>
                    <a:pt x="1601" y="852"/>
                    <a:pt x="1665" y="826"/>
                    <a:pt x="1729" y="800"/>
                  </a:cubicBezTo>
                  <a:cubicBezTo>
                    <a:pt x="1780" y="781"/>
                    <a:pt x="1838" y="768"/>
                    <a:pt x="1889" y="768"/>
                  </a:cubicBezTo>
                  <a:cubicBezTo>
                    <a:pt x="1927" y="768"/>
                    <a:pt x="1966" y="775"/>
                    <a:pt x="2004" y="794"/>
                  </a:cubicBezTo>
                  <a:cubicBezTo>
                    <a:pt x="2023" y="800"/>
                    <a:pt x="2036" y="807"/>
                    <a:pt x="2049" y="820"/>
                  </a:cubicBezTo>
                  <a:cubicBezTo>
                    <a:pt x="2062" y="832"/>
                    <a:pt x="2075" y="845"/>
                    <a:pt x="2087" y="858"/>
                  </a:cubicBezTo>
                  <a:cubicBezTo>
                    <a:pt x="2107" y="884"/>
                    <a:pt x="2126" y="916"/>
                    <a:pt x="2145" y="948"/>
                  </a:cubicBezTo>
                  <a:cubicBezTo>
                    <a:pt x="2177" y="1024"/>
                    <a:pt x="2203" y="1095"/>
                    <a:pt x="2247" y="1165"/>
                  </a:cubicBezTo>
                  <a:cubicBezTo>
                    <a:pt x="2267" y="1191"/>
                    <a:pt x="2286" y="1216"/>
                    <a:pt x="2305" y="1242"/>
                  </a:cubicBezTo>
                  <a:cubicBezTo>
                    <a:pt x="2324" y="1255"/>
                    <a:pt x="2337" y="1268"/>
                    <a:pt x="2356" y="1274"/>
                  </a:cubicBezTo>
                  <a:cubicBezTo>
                    <a:pt x="2375" y="1287"/>
                    <a:pt x="2401" y="1293"/>
                    <a:pt x="2427" y="1300"/>
                  </a:cubicBezTo>
                  <a:cubicBezTo>
                    <a:pt x="2446" y="1306"/>
                    <a:pt x="2471" y="1312"/>
                    <a:pt x="2497" y="1312"/>
                  </a:cubicBezTo>
                  <a:lnTo>
                    <a:pt x="2529" y="1312"/>
                  </a:lnTo>
                  <a:lnTo>
                    <a:pt x="2555" y="1306"/>
                  </a:lnTo>
                  <a:cubicBezTo>
                    <a:pt x="2574" y="1300"/>
                    <a:pt x="2593" y="1287"/>
                    <a:pt x="2612" y="1280"/>
                  </a:cubicBezTo>
                  <a:cubicBezTo>
                    <a:pt x="2663" y="1242"/>
                    <a:pt x="2708" y="1197"/>
                    <a:pt x="2766" y="1165"/>
                  </a:cubicBezTo>
                  <a:cubicBezTo>
                    <a:pt x="2785" y="1152"/>
                    <a:pt x="2811" y="1140"/>
                    <a:pt x="2836" y="1133"/>
                  </a:cubicBezTo>
                  <a:cubicBezTo>
                    <a:pt x="2849" y="1127"/>
                    <a:pt x="2868" y="1127"/>
                    <a:pt x="2881" y="1120"/>
                  </a:cubicBezTo>
                  <a:lnTo>
                    <a:pt x="2919" y="1120"/>
                  </a:lnTo>
                  <a:cubicBezTo>
                    <a:pt x="2939" y="1127"/>
                    <a:pt x="2951" y="1127"/>
                    <a:pt x="2971" y="1133"/>
                  </a:cubicBezTo>
                  <a:cubicBezTo>
                    <a:pt x="2977" y="1133"/>
                    <a:pt x="2990" y="1140"/>
                    <a:pt x="2996" y="1140"/>
                  </a:cubicBezTo>
                  <a:lnTo>
                    <a:pt x="3015" y="1146"/>
                  </a:lnTo>
                  <a:cubicBezTo>
                    <a:pt x="3022" y="1152"/>
                    <a:pt x="3035" y="1165"/>
                    <a:pt x="3047" y="1172"/>
                  </a:cubicBezTo>
                  <a:cubicBezTo>
                    <a:pt x="3054" y="1178"/>
                    <a:pt x="3060" y="1191"/>
                    <a:pt x="3073" y="1197"/>
                  </a:cubicBezTo>
                  <a:cubicBezTo>
                    <a:pt x="3105" y="1242"/>
                    <a:pt x="3124" y="1293"/>
                    <a:pt x="3150" y="1338"/>
                  </a:cubicBezTo>
                  <a:cubicBezTo>
                    <a:pt x="3163" y="1357"/>
                    <a:pt x="3175" y="1370"/>
                    <a:pt x="3188" y="1383"/>
                  </a:cubicBezTo>
                  <a:cubicBezTo>
                    <a:pt x="3207" y="1402"/>
                    <a:pt x="3227" y="1415"/>
                    <a:pt x="3252" y="1428"/>
                  </a:cubicBezTo>
                  <a:cubicBezTo>
                    <a:pt x="3265" y="1440"/>
                    <a:pt x="3284" y="1447"/>
                    <a:pt x="3297" y="1453"/>
                  </a:cubicBezTo>
                  <a:cubicBezTo>
                    <a:pt x="3310" y="1460"/>
                    <a:pt x="3323" y="1460"/>
                    <a:pt x="3335" y="1466"/>
                  </a:cubicBezTo>
                  <a:cubicBezTo>
                    <a:pt x="3348" y="1466"/>
                    <a:pt x="3361" y="1466"/>
                    <a:pt x="3374" y="1472"/>
                  </a:cubicBezTo>
                  <a:lnTo>
                    <a:pt x="3406" y="1472"/>
                  </a:lnTo>
                  <a:cubicBezTo>
                    <a:pt x="3425" y="1466"/>
                    <a:pt x="3444" y="1466"/>
                    <a:pt x="3463" y="1460"/>
                  </a:cubicBezTo>
                  <a:cubicBezTo>
                    <a:pt x="3476" y="1460"/>
                    <a:pt x="3489" y="1453"/>
                    <a:pt x="3495" y="1447"/>
                  </a:cubicBezTo>
                  <a:cubicBezTo>
                    <a:pt x="3508" y="1447"/>
                    <a:pt x="3515" y="1440"/>
                    <a:pt x="3527" y="1434"/>
                  </a:cubicBezTo>
                  <a:cubicBezTo>
                    <a:pt x="3515" y="1408"/>
                    <a:pt x="3502" y="1383"/>
                    <a:pt x="3495" y="1357"/>
                  </a:cubicBezTo>
                  <a:cubicBezTo>
                    <a:pt x="3419" y="1204"/>
                    <a:pt x="3329" y="1056"/>
                    <a:pt x="3227" y="916"/>
                  </a:cubicBezTo>
                  <a:cubicBezTo>
                    <a:pt x="3137" y="800"/>
                    <a:pt x="3035" y="692"/>
                    <a:pt x="2919" y="596"/>
                  </a:cubicBezTo>
                  <a:cubicBezTo>
                    <a:pt x="2689" y="404"/>
                    <a:pt x="2427" y="250"/>
                    <a:pt x="2145" y="160"/>
                  </a:cubicBezTo>
                  <a:cubicBezTo>
                    <a:pt x="1838" y="52"/>
                    <a:pt x="1518" y="0"/>
                    <a:pt x="11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7"/>
            <p:cNvSpPr/>
            <p:nvPr/>
          </p:nvSpPr>
          <p:spPr>
            <a:xfrm>
              <a:off x="8655893" y="2635163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8659786" y="2637994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8761704" y="2675329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8899895" y="2692315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7"/>
            <p:cNvSpPr/>
            <p:nvPr/>
          </p:nvSpPr>
          <p:spPr>
            <a:xfrm>
              <a:off x="8517702" y="2675948"/>
              <a:ext cx="362472" cy="121211"/>
            </a:xfrm>
            <a:custGeom>
              <a:avLst/>
              <a:gdLst/>
              <a:ahLst/>
              <a:cxnLst/>
              <a:rect l="l" t="t" r="r" b="b"/>
              <a:pathLst>
                <a:path w="4097" h="1370" extrusionOk="0">
                  <a:moveTo>
                    <a:pt x="858" y="0"/>
                  </a:moveTo>
                  <a:lnTo>
                    <a:pt x="845" y="13"/>
                  </a:lnTo>
                  <a:cubicBezTo>
                    <a:pt x="820" y="13"/>
                    <a:pt x="794" y="19"/>
                    <a:pt x="768" y="26"/>
                  </a:cubicBezTo>
                  <a:cubicBezTo>
                    <a:pt x="736" y="39"/>
                    <a:pt x="704" y="58"/>
                    <a:pt x="679" y="83"/>
                  </a:cubicBezTo>
                  <a:cubicBezTo>
                    <a:pt x="660" y="103"/>
                    <a:pt x="634" y="122"/>
                    <a:pt x="621" y="147"/>
                  </a:cubicBezTo>
                  <a:cubicBezTo>
                    <a:pt x="602" y="128"/>
                    <a:pt x="583" y="115"/>
                    <a:pt x="564" y="103"/>
                  </a:cubicBezTo>
                  <a:cubicBezTo>
                    <a:pt x="544" y="83"/>
                    <a:pt x="519" y="77"/>
                    <a:pt x="493" y="71"/>
                  </a:cubicBezTo>
                  <a:cubicBezTo>
                    <a:pt x="480" y="71"/>
                    <a:pt x="461" y="64"/>
                    <a:pt x="448" y="64"/>
                  </a:cubicBezTo>
                  <a:cubicBezTo>
                    <a:pt x="436" y="64"/>
                    <a:pt x="416" y="71"/>
                    <a:pt x="404" y="71"/>
                  </a:cubicBezTo>
                  <a:cubicBezTo>
                    <a:pt x="378" y="77"/>
                    <a:pt x="352" y="83"/>
                    <a:pt x="333" y="96"/>
                  </a:cubicBezTo>
                  <a:cubicBezTo>
                    <a:pt x="314" y="115"/>
                    <a:pt x="288" y="135"/>
                    <a:pt x="276" y="160"/>
                  </a:cubicBezTo>
                  <a:cubicBezTo>
                    <a:pt x="263" y="186"/>
                    <a:pt x="256" y="205"/>
                    <a:pt x="250" y="231"/>
                  </a:cubicBezTo>
                  <a:cubicBezTo>
                    <a:pt x="231" y="218"/>
                    <a:pt x="205" y="218"/>
                    <a:pt x="180" y="211"/>
                  </a:cubicBezTo>
                  <a:cubicBezTo>
                    <a:pt x="167" y="211"/>
                    <a:pt x="154" y="218"/>
                    <a:pt x="135" y="218"/>
                  </a:cubicBezTo>
                  <a:cubicBezTo>
                    <a:pt x="71" y="243"/>
                    <a:pt x="26" y="295"/>
                    <a:pt x="13" y="365"/>
                  </a:cubicBezTo>
                  <a:cubicBezTo>
                    <a:pt x="0" y="435"/>
                    <a:pt x="20" y="506"/>
                    <a:pt x="64" y="563"/>
                  </a:cubicBezTo>
                  <a:cubicBezTo>
                    <a:pt x="90" y="589"/>
                    <a:pt x="122" y="602"/>
                    <a:pt x="154" y="608"/>
                  </a:cubicBezTo>
                  <a:cubicBezTo>
                    <a:pt x="173" y="615"/>
                    <a:pt x="186" y="615"/>
                    <a:pt x="205" y="615"/>
                  </a:cubicBezTo>
                  <a:lnTo>
                    <a:pt x="244" y="615"/>
                  </a:lnTo>
                  <a:cubicBezTo>
                    <a:pt x="244" y="621"/>
                    <a:pt x="244" y="621"/>
                    <a:pt x="244" y="627"/>
                  </a:cubicBezTo>
                  <a:cubicBezTo>
                    <a:pt x="237" y="647"/>
                    <a:pt x="237" y="666"/>
                    <a:pt x="244" y="691"/>
                  </a:cubicBezTo>
                  <a:cubicBezTo>
                    <a:pt x="250" y="704"/>
                    <a:pt x="256" y="723"/>
                    <a:pt x="269" y="736"/>
                  </a:cubicBezTo>
                  <a:cubicBezTo>
                    <a:pt x="288" y="749"/>
                    <a:pt x="308" y="755"/>
                    <a:pt x="327" y="762"/>
                  </a:cubicBezTo>
                  <a:lnTo>
                    <a:pt x="352" y="762"/>
                  </a:lnTo>
                  <a:cubicBezTo>
                    <a:pt x="378" y="762"/>
                    <a:pt x="404" y="755"/>
                    <a:pt x="429" y="743"/>
                  </a:cubicBezTo>
                  <a:cubicBezTo>
                    <a:pt x="455" y="775"/>
                    <a:pt x="487" y="794"/>
                    <a:pt x="525" y="794"/>
                  </a:cubicBezTo>
                  <a:cubicBezTo>
                    <a:pt x="564" y="794"/>
                    <a:pt x="596" y="781"/>
                    <a:pt x="628" y="768"/>
                  </a:cubicBezTo>
                  <a:lnTo>
                    <a:pt x="672" y="749"/>
                  </a:lnTo>
                  <a:cubicBezTo>
                    <a:pt x="679" y="762"/>
                    <a:pt x="685" y="768"/>
                    <a:pt x="692" y="775"/>
                  </a:cubicBezTo>
                  <a:cubicBezTo>
                    <a:pt x="704" y="794"/>
                    <a:pt x="724" y="800"/>
                    <a:pt x="743" y="813"/>
                  </a:cubicBezTo>
                  <a:cubicBezTo>
                    <a:pt x="762" y="819"/>
                    <a:pt x="788" y="826"/>
                    <a:pt x="807" y="826"/>
                  </a:cubicBezTo>
                  <a:cubicBezTo>
                    <a:pt x="832" y="826"/>
                    <a:pt x="852" y="819"/>
                    <a:pt x="871" y="819"/>
                  </a:cubicBezTo>
                  <a:cubicBezTo>
                    <a:pt x="890" y="813"/>
                    <a:pt x="909" y="807"/>
                    <a:pt x="928" y="794"/>
                  </a:cubicBezTo>
                  <a:cubicBezTo>
                    <a:pt x="935" y="787"/>
                    <a:pt x="948" y="787"/>
                    <a:pt x="954" y="781"/>
                  </a:cubicBezTo>
                  <a:lnTo>
                    <a:pt x="960" y="794"/>
                  </a:lnTo>
                  <a:cubicBezTo>
                    <a:pt x="986" y="819"/>
                    <a:pt x="1024" y="832"/>
                    <a:pt x="1056" y="832"/>
                  </a:cubicBezTo>
                  <a:lnTo>
                    <a:pt x="1082" y="832"/>
                  </a:lnTo>
                  <a:cubicBezTo>
                    <a:pt x="1120" y="832"/>
                    <a:pt x="1165" y="826"/>
                    <a:pt x="1204" y="807"/>
                  </a:cubicBezTo>
                  <a:cubicBezTo>
                    <a:pt x="1204" y="813"/>
                    <a:pt x="1210" y="819"/>
                    <a:pt x="1216" y="832"/>
                  </a:cubicBezTo>
                  <a:cubicBezTo>
                    <a:pt x="1242" y="864"/>
                    <a:pt x="1280" y="883"/>
                    <a:pt x="1319" y="890"/>
                  </a:cubicBezTo>
                  <a:cubicBezTo>
                    <a:pt x="1325" y="893"/>
                    <a:pt x="1332" y="895"/>
                    <a:pt x="1337" y="895"/>
                  </a:cubicBezTo>
                  <a:cubicBezTo>
                    <a:pt x="1343" y="895"/>
                    <a:pt x="1348" y="893"/>
                    <a:pt x="1351" y="890"/>
                  </a:cubicBezTo>
                  <a:cubicBezTo>
                    <a:pt x="1389" y="890"/>
                    <a:pt x="1421" y="883"/>
                    <a:pt x="1447" y="871"/>
                  </a:cubicBezTo>
                  <a:lnTo>
                    <a:pt x="1460" y="864"/>
                  </a:lnTo>
                  <a:cubicBezTo>
                    <a:pt x="1466" y="871"/>
                    <a:pt x="1472" y="877"/>
                    <a:pt x="1479" y="883"/>
                  </a:cubicBezTo>
                  <a:cubicBezTo>
                    <a:pt x="1504" y="915"/>
                    <a:pt x="1549" y="941"/>
                    <a:pt x="1588" y="947"/>
                  </a:cubicBezTo>
                  <a:lnTo>
                    <a:pt x="1626" y="947"/>
                  </a:lnTo>
                  <a:cubicBezTo>
                    <a:pt x="1658" y="947"/>
                    <a:pt x="1696" y="935"/>
                    <a:pt x="1728" y="915"/>
                  </a:cubicBezTo>
                  <a:lnTo>
                    <a:pt x="1741" y="909"/>
                  </a:lnTo>
                  <a:cubicBezTo>
                    <a:pt x="1760" y="928"/>
                    <a:pt x="1792" y="947"/>
                    <a:pt x="1818" y="947"/>
                  </a:cubicBezTo>
                  <a:cubicBezTo>
                    <a:pt x="1837" y="954"/>
                    <a:pt x="1850" y="954"/>
                    <a:pt x="1863" y="954"/>
                  </a:cubicBezTo>
                  <a:cubicBezTo>
                    <a:pt x="1888" y="954"/>
                    <a:pt x="1908" y="954"/>
                    <a:pt x="1933" y="947"/>
                  </a:cubicBezTo>
                  <a:cubicBezTo>
                    <a:pt x="1952" y="941"/>
                    <a:pt x="1972" y="935"/>
                    <a:pt x="1991" y="928"/>
                  </a:cubicBezTo>
                  <a:cubicBezTo>
                    <a:pt x="2023" y="967"/>
                    <a:pt x="2061" y="986"/>
                    <a:pt x="2112" y="992"/>
                  </a:cubicBezTo>
                  <a:lnTo>
                    <a:pt x="2138" y="992"/>
                  </a:lnTo>
                  <a:cubicBezTo>
                    <a:pt x="2164" y="992"/>
                    <a:pt x="2189" y="986"/>
                    <a:pt x="2215" y="979"/>
                  </a:cubicBezTo>
                  <a:cubicBezTo>
                    <a:pt x="2228" y="979"/>
                    <a:pt x="2234" y="973"/>
                    <a:pt x="2240" y="973"/>
                  </a:cubicBezTo>
                  <a:cubicBezTo>
                    <a:pt x="2240" y="979"/>
                    <a:pt x="2247" y="986"/>
                    <a:pt x="2253" y="992"/>
                  </a:cubicBezTo>
                  <a:cubicBezTo>
                    <a:pt x="2279" y="1018"/>
                    <a:pt x="2317" y="1037"/>
                    <a:pt x="2356" y="1044"/>
                  </a:cubicBezTo>
                  <a:lnTo>
                    <a:pt x="2394" y="1044"/>
                  </a:lnTo>
                  <a:cubicBezTo>
                    <a:pt x="2426" y="1044"/>
                    <a:pt x="2452" y="1037"/>
                    <a:pt x="2477" y="1031"/>
                  </a:cubicBezTo>
                  <a:cubicBezTo>
                    <a:pt x="2490" y="1031"/>
                    <a:pt x="2503" y="1024"/>
                    <a:pt x="2516" y="1018"/>
                  </a:cubicBezTo>
                  <a:cubicBezTo>
                    <a:pt x="2522" y="1031"/>
                    <a:pt x="2535" y="1044"/>
                    <a:pt x="2548" y="1056"/>
                  </a:cubicBezTo>
                  <a:cubicBezTo>
                    <a:pt x="2580" y="1082"/>
                    <a:pt x="2618" y="1101"/>
                    <a:pt x="2663" y="1108"/>
                  </a:cubicBezTo>
                  <a:lnTo>
                    <a:pt x="2701" y="1108"/>
                  </a:lnTo>
                  <a:cubicBezTo>
                    <a:pt x="2733" y="1108"/>
                    <a:pt x="2765" y="1101"/>
                    <a:pt x="2797" y="1088"/>
                  </a:cubicBezTo>
                  <a:cubicBezTo>
                    <a:pt x="2810" y="1088"/>
                    <a:pt x="2823" y="1082"/>
                    <a:pt x="2836" y="1076"/>
                  </a:cubicBezTo>
                  <a:cubicBezTo>
                    <a:pt x="2842" y="1082"/>
                    <a:pt x="2848" y="1095"/>
                    <a:pt x="2855" y="1101"/>
                  </a:cubicBezTo>
                  <a:cubicBezTo>
                    <a:pt x="2868" y="1114"/>
                    <a:pt x="2887" y="1127"/>
                    <a:pt x="2900" y="1133"/>
                  </a:cubicBezTo>
                  <a:cubicBezTo>
                    <a:pt x="2919" y="1140"/>
                    <a:pt x="2938" y="1146"/>
                    <a:pt x="2957" y="1152"/>
                  </a:cubicBezTo>
                  <a:lnTo>
                    <a:pt x="3002" y="1152"/>
                  </a:lnTo>
                  <a:cubicBezTo>
                    <a:pt x="3040" y="1152"/>
                    <a:pt x="3079" y="1146"/>
                    <a:pt x="3117" y="1133"/>
                  </a:cubicBezTo>
                  <a:cubicBezTo>
                    <a:pt x="3117" y="1146"/>
                    <a:pt x="3130" y="1159"/>
                    <a:pt x="3137" y="1172"/>
                  </a:cubicBezTo>
                  <a:cubicBezTo>
                    <a:pt x="3149" y="1191"/>
                    <a:pt x="3162" y="1204"/>
                    <a:pt x="3181" y="1216"/>
                  </a:cubicBezTo>
                  <a:cubicBezTo>
                    <a:pt x="3201" y="1229"/>
                    <a:pt x="3220" y="1236"/>
                    <a:pt x="3239" y="1242"/>
                  </a:cubicBezTo>
                  <a:cubicBezTo>
                    <a:pt x="3258" y="1248"/>
                    <a:pt x="3277" y="1248"/>
                    <a:pt x="3290" y="1248"/>
                  </a:cubicBezTo>
                  <a:lnTo>
                    <a:pt x="3316" y="1248"/>
                  </a:lnTo>
                  <a:cubicBezTo>
                    <a:pt x="3322" y="1252"/>
                    <a:pt x="3329" y="1253"/>
                    <a:pt x="3335" y="1253"/>
                  </a:cubicBezTo>
                  <a:cubicBezTo>
                    <a:pt x="3341" y="1253"/>
                    <a:pt x="3348" y="1252"/>
                    <a:pt x="3354" y="1248"/>
                  </a:cubicBezTo>
                  <a:cubicBezTo>
                    <a:pt x="3367" y="1248"/>
                    <a:pt x="3386" y="1242"/>
                    <a:pt x="3399" y="1242"/>
                  </a:cubicBezTo>
                  <a:cubicBezTo>
                    <a:pt x="3405" y="1255"/>
                    <a:pt x="3405" y="1261"/>
                    <a:pt x="3418" y="1274"/>
                  </a:cubicBezTo>
                  <a:cubicBezTo>
                    <a:pt x="3431" y="1287"/>
                    <a:pt x="3444" y="1300"/>
                    <a:pt x="3457" y="1312"/>
                  </a:cubicBezTo>
                  <a:cubicBezTo>
                    <a:pt x="3476" y="1325"/>
                    <a:pt x="3495" y="1332"/>
                    <a:pt x="3514" y="1338"/>
                  </a:cubicBezTo>
                  <a:cubicBezTo>
                    <a:pt x="3533" y="1344"/>
                    <a:pt x="3553" y="1351"/>
                    <a:pt x="3565" y="1351"/>
                  </a:cubicBezTo>
                  <a:lnTo>
                    <a:pt x="3636" y="1351"/>
                  </a:lnTo>
                  <a:cubicBezTo>
                    <a:pt x="3661" y="1344"/>
                    <a:pt x="3687" y="1338"/>
                    <a:pt x="3713" y="1332"/>
                  </a:cubicBezTo>
                  <a:cubicBezTo>
                    <a:pt x="3719" y="1338"/>
                    <a:pt x="3725" y="1338"/>
                    <a:pt x="3732" y="1344"/>
                  </a:cubicBezTo>
                  <a:cubicBezTo>
                    <a:pt x="3757" y="1357"/>
                    <a:pt x="3783" y="1370"/>
                    <a:pt x="3809" y="1370"/>
                  </a:cubicBezTo>
                  <a:lnTo>
                    <a:pt x="3834" y="1370"/>
                  </a:lnTo>
                  <a:cubicBezTo>
                    <a:pt x="3879" y="1370"/>
                    <a:pt x="3924" y="1357"/>
                    <a:pt x="3962" y="1338"/>
                  </a:cubicBezTo>
                  <a:cubicBezTo>
                    <a:pt x="4001" y="1312"/>
                    <a:pt x="4033" y="1274"/>
                    <a:pt x="4045" y="1223"/>
                  </a:cubicBezTo>
                  <a:cubicBezTo>
                    <a:pt x="4045" y="1197"/>
                    <a:pt x="4045" y="1178"/>
                    <a:pt x="4039" y="1152"/>
                  </a:cubicBezTo>
                  <a:cubicBezTo>
                    <a:pt x="4039" y="1146"/>
                    <a:pt x="4039" y="1146"/>
                    <a:pt x="4039" y="1140"/>
                  </a:cubicBezTo>
                  <a:cubicBezTo>
                    <a:pt x="4045" y="1133"/>
                    <a:pt x="4058" y="1127"/>
                    <a:pt x="4065" y="1120"/>
                  </a:cubicBezTo>
                  <a:cubicBezTo>
                    <a:pt x="4071" y="1108"/>
                    <a:pt x="4084" y="1095"/>
                    <a:pt x="4084" y="1076"/>
                  </a:cubicBezTo>
                  <a:cubicBezTo>
                    <a:pt x="4097" y="1037"/>
                    <a:pt x="4084" y="992"/>
                    <a:pt x="4058" y="960"/>
                  </a:cubicBezTo>
                  <a:cubicBezTo>
                    <a:pt x="4026" y="928"/>
                    <a:pt x="3994" y="903"/>
                    <a:pt x="3949" y="883"/>
                  </a:cubicBezTo>
                  <a:cubicBezTo>
                    <a:pt x="3930" y="871"/>
                    <a:pt x="3905" y="864"/>
                    <a:pt x="3879" y="858"/>
                  </a:cubicBezTo>
                  <a:cubicBezTo>
                    <a:pt x="3885" y="807"/>
                    <a:pt x="3847" y="755"/>
                    <a:pt x="3796" y="736"/>
                  </a:cubicBezTo>
                  <a:cubicBezTo>
                    <a:pt x="3757" y="723"/>
                    <a:pt x="3719" y="717"/>
                    <a:pt x="3674" y="717"/>
                  </a:cubicBezTo>
                  <a:lnTo>
                    <a:pt x="3661" y="717"/>
                  </a:lnTo>
                  <a:cubicBezTo>
                    <a:pt x="3642" y="717"/>
                    <a:pt x="3623" y="723"/>
                    <a:pt x="3604" y="723"/>
                  </a:cubicBezTo>
                  <a:cubicBezTo>
                    <a:pt x="3597" y="704"/>
                    <a:pt x="3585" y="685"/>
                    <a:pt x="3565" y="666"/>
                  </a:cubicBezTo>
                  <a:cubicBezTo>
                    <a:pt x="3546" y="647"/>
                    <a:pt x="3527" y="634"/>
                    <a:pt x="3508" y="627"/>
                  </a:cubicBezTo>
                  <a:cubicBezTo>
                    <a:pt x="3489" y="615"/>
                    <a:pt x="3463" y="608"/>
                    <a:pt x="3437" y="602"/>
                  </a:cubicBezTo>
                  <a:cubicBezTo>
                    <a:pt x="3418" y="602"/>
                    <a:pt x="3399" y="595"/>
                    <a:pt x="3380" y="595"/>
                  </a:cubicBezTo>
                  <a:cubicBezTo>
                    <a:pt x="3348" y="595"/>
                    <a:pt x="3322" y="602"/>
                    <a:pt x="3290" y="608"/>
                  </a:cubicBezTo>
                  <a:cubicBezTo>
                    <a:pt x="3271" y="615"/>
                    <a:pt x="3258" y="615"/>
                    <a:pt x="3239" y="621"/>
                  </a:cubicBezTo>
                  <a:cubicBezTo>
                    <a:pt x="3239" y="608"/>
                    <a:pt x="3233" y="595"/>
                    <a:pt x="3220" y="583"/>
                  </a:cubicBezTo>
                  <a:cubicBezTo>
                    <a:pt x="3207" y="563"/>
                    <a:pt x="3188" y="544"/>
                    <a:pt x="3169" y="531"/>
                  </a:cubicBezTo>
                  <a:cubicBezTo>
                    <a:pt x="3149" y="519"/>
                    <a:pt x="3124" y="512"/>
                    <a:pt x="3105" y="506"/>
                  </a:cubicBezTo>
                  <a:cubicBezTo>
                    <a:pt x="3072" y="493"/>
                    <a:pt x="3034" y="487"/>
                    <a:pt x="3002" y="487"/>
                  </a:cubicBezTo>
                  <a:lnTo>
                    <a:pt x="2970" y="487"/>
                  </a:lnTo>
                  <a:cubicBezTo>
                    <a:pt x="2944" y="493"/>
                    <a:pt x="2919" y="493"/>
                    <a:pt x="2893" y="499"/>
                  </a:cubicBezTo>
                  <a:cubicBezTo>
                    <a:pt x="2874" y="474"/>
                    <a:pt x="2855" y="455"/>
                    <a:pt x="2836" y="429"/>
                  </a:cubicBezTo>
                  <a:cubicBezTo>
                    <a:pt x="2797" y="397"/>
                    <a:pt x="2746" y="371"/>
                    <a:pt x="2695" y="359"/>
                  </a:cubicBezTo>
                  <a:cubicBezTo>
                    <a:pt x="2676" y="352"/>
                    <a:pt x="2650" y="352"/>
                    <a:pt x="2631" y="352"/>
                  </a:cubicBezTo>
                  <a:cubicBezTo>
                    <a:pt x="2599" y="352"/>
                    <a:pt x="2573" y="352"/>
                    <a:pt x="2548" y="359"/>
                  </a:cubicBezTo>
                  <a:cubicBezTo>
                    <a:pt x="2522" y="365"/>
                    <a:pt x="2509" y="371"/>
                    <a:pt x="2490" y="384"/>
                  </a:cubicBezTo>
                  <a:cubicBezTo>
                    <a:pt x="2484" y="359"/>
                    <a:pt x="2471" y="339"/>
                    <a:pt x="2452" y="327"/>
                  </a:cubicBezTo>
                  <a:cubicBezTo>
                    <a:pt x="2420" y="288"/>
                    <a:pt x="2381" y="269"/>
                    <a:pt x="2330" y="256"/>
                  </a:cubicBezTo>
                  <a:lnTo>
                    <a:pt x="2285" y="256"/>
                  </a:lnTo>
                  <a:cubicBezTo>
                    <a:pt x="2247" y="256"/>
                    <a:pt x="2215" y="263"/>
                    <a:pt x="2183" y="269"/>
                  </a:cubicBezTo>
                  <a:cubicBezTo>
                    <a:pt x="2151" y="275"/>
                    <a:pt x="2125" y="288"/>
                    <a:pt x="2100" y="301"/>
                  </a:cubicBezTo>
                  <a:cubicBezTo>
                    <a:pt x="2087" y="288"/>
                    <a:pt x="2074" y="275"/>
                    <a:pt x="2061" y="263"/>
                  </a:cubicBezTo>
                  <a:cubicBezTo>
                    <a:pt x="2023" y="231"/>
                    <a:pt x="1978" y="218"/>
                    <a:pt x="1933" y="218"/>
                  </a:cubicBezTo>
                  <a:cubicBezTo>
                    <a:pt x="1888" y="224"/>
                    <a:pt x="1850" y="237"/>
                    <a:pt x="1812" y="256"/>
                  </a:cubicBezTo>
                  <a:cubicBezTo>
                    <a:pt x="1799" y="263"/>
                    <a:pt x="1780" y="275"/>
                    <a:pt x="1767" y="288"/>
                  </a:cubicBezTo>
                  <a:lnTo>
                    <a:pt x="1767" y="275"/>
                  </a:lnTo>
                  <a:cubicBezTo>
                    <a:pt x="1760" y="250"/>
                    <a:pt x="1748" y="218"/>
                    <a:pt x="1728" y="199"/>
                  </a:cubicBezTo>
                  <a:cubicBezTo>
                    <a:pt x="1696" y="160"/>
                    <a:pt x="1652" y="141"/>
                    <a:pt x="1600" y="141"/>
                  </a:cubicBezTo>
                  <a:lnTo>
                    <a:pt x="1588" y="141"/>
                  </a:lnTo>
                  <a:cubicBezTo>
                    <a:pt x="1530" y="147"/>
                    <a:pt x="1472" y="167"/>
                    <a:pt x="1421" y="199"/>
                  </a:cubicBezTo>
                  <a:cubicBezTo>
                    <a:pt x="1415" y="192"/>
                    <a:pt x="1408" y="179"/>
                    <a:pt x="1408" y="167"/>
                  </a:cubicBezTo>
                  <a:cubicBezTo>
                    <a:pt x="1383" y="115"/>
                    <a:pt x="1332" y="83"/>
                    <a:pt x="1274" y="71"/>
                  </a:cubicBezTo>
                  <a:lnTo>
                    <a:pt x="1229" y="71"/>
                  </a:lnTo>
                  <a:cubicBezTo>
                    <a:pt x="1159" y="71"/>
                    <a:pt x="1095" y="96"/>
                    <a:pt x="1037" y="141"/>
                  </a:cubicBezTo>
                  <a:cubicBezTo>
                    <a:pt x="1031" y="122"/>
                    <a:pt x="1024" y="103"/>
                    <a:pt x="1012" y="83"/>
                  </a:cubicBezTo>
                  <a:cubicBezTo>
                    <a:pt x="992" y="58"/>
                    <a:pt x="973" y="39"/>
                    <a:pt x="948" y="26"/>
                  </a:cubicBezTo>
                  <a:cubicBezTo>
                    <a:pt x="922" y="13"/>
                    <a:pt x="890" y="0"/>
                    <a:pt x="8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7"/>
            <p:cNvSpPr/>
            <p:nvPr/>
          </p:nvSpPr>
          <p:spPr>
            <a:xfrm>
              <a:off x="8711895" y="2750087"/>
              <a:ext cx="144476" cy="54058"/>
            </a:xfrm>
            <a:custGeom>
              <a:avLst/>
              <a:gdLst/>
              <a:ahLst/>
              <a:cxnLst/>
              <a:rect l="l" t="t" r="r" b="b"/>
              <a:pathLst>
                <a:path w="1633" h="611" extrusionOk="0">
                  <a:moveTo>
                    <a:pt x="52" y="1"/>
                  </a:moveTo>
                  <a:lnTo>
                    <a:pt x="52" y="7"/>
                  </a:lnTo>
                  <a:cubicBezTo>
                    <a:pt x="20" y="20"/>
                    <a:pt x="1" y="52"/>
                    <a:pt x="7" y="84"/>
                  </a:cubicBezTo>
                  <a:cubicBezTo>
                    <a:pt x="20" y="129"/>
                    <a:pt x="45" y="167"/>
                    <a:pt x="71" y="206"/>
                  </a:cubicBezTo>
                  <a:cubicBezTo>
                    <a:pt x="103" y="238"/>
                    <a:pt x="148" y="263"/>
                    <a:pt x="193" y="276"/>
                  </a:cubicBezTo>
                  <a:cubicBezTo>
                    <a:pt x="207" y="281"/>
                    <a:pt x="223" y="283"/>
                    <a:pt x="239" y="283"/>
                  </a:cubicBezTo>
                  <a:cubicBezTo>
                    <a:pt x="264" y="283"/>
                    <a:pt x="291" y="277"/>
                    <a:pt x="314" y="270"/>
                  </a:cubicBezTo>
                  <a:cubicBezTo>
                    <a:pt x="327" y="270"/>
                    <a:pt x="340" y="263"/>
                    <a:pt x="346" y="257"/>
                  </a:cubicBezTo>
                  <a:cubicBezTo>
                    <a:pt x="378" y="321"/>
                    <a:pt x="436" y="359"/>
                    <a:pt x="500" y="378"/>
                  </a:cubicBezTo>
                  <a:cubicBezTo>
                    <a:pt x="513" y="380"/>
                    <a:pt x="527" y="381"/>
                    <a:pt x="540" y="381"/>
                  </a:cubicBezTo>
                  <a:cubicBezTo>
                    <a:pt x="581" y="381"/>
                    <a:pt x="619" y="372"/>
                    <a:pt x="653" y="353"/>
                  </a:cubicBezTo>
                  <a:cubicBezTo>
                    <a:pt x="666" y="346"/>
                    <a:pt x="673" y="340"/>
                    <a:pt x="685" y="334"/>
                  </a:cubicBezTo>
                  <a:cubicBezTo>
                    <a:pt x="711" y="372"/>
                    <a:pt x="749" y="398"/>
                    <a:pt x="794" y="410"/>
                  </a:cubicBezTo>
                  <a:cubicBezTo>
                    <a:pt x="808" y="413"/>
                    <a:pt x="823" y="414"/>
                    <a:pt x="838" y="414"/>
                  </a:cubicBezTo>
                  <a:cubicBezTo>
                    <a:pt x="865" y="414"/>
                    <a:pt x="892" y="410"/>
                    <a:pt x="916" y="398"/>
                  </a:cubicBezTo>
                  <a:lnTo>
                    <a:pt x="929" y="391"/>
                  </a:lnTo>
                  <a:cubicBezTo>
                    <a:pt x="929" y="404"/>
                    <a:pt x="935" y="410"/>
                    <a:pt x="942" y="417"/>
                  </a:cubicBezTo>
                  <a:cubicBezTo>
                    <a:pt x="961" y="462"/>
                    <a:pt x="999" y="494"/>
                    <a:pt x="1050" y="513"/>
                  </a:cubicBezTo>
                  <a:cubicBezTo>
                    <a:pt x="1073" y="522"/>
                    <a:pt x="1097" y="527"/>
                    <a:pt x="1121" y="527"/>
                  </a:cubicBezTo>
                  <a:cubicBezTo>
                    <a:pt x="1145" y="527"/>
                    <a:pt x="1169" y="522"/>
                    <a:pt x="1191" y="513"/>
                  </a:cubicBezTo>
                  <a:lnTo>
                    <a:pt x="1210" y="506"/>
                  </a:lnTo>
                  <a:cubicBezTo>
                    <a:pt x="1210" y="513"/>
                    <a:pt x="1217" y="519"/>
                    <a:pt x="1223" y="532"/>
                  </a:cubicBezTo>
                  <a:cubicBezTo>
                    <a:pt x="1249" y="570"/>
                    <a:pt x="1294" y="602"/>
                    <a:pt x="1345" y="609"/>
                  </a:cubicBezTo>
                  <a:cubicBezTo>
                    <a:pt x="1355" y="610"/>
                    <a:pt x="1366" y="610"/>
                    <a:pt x="1376" y="610"/>
                  </a:cubicBezTo>
                  <a:cubicBezTo>
                    <a:pt x="1479" y="610"/>
                    <a:pt x="1573" y="554"/>
                    <a:pt x="1620" y="455"/>
                  </a:cubicBezTo>
                  <a:cubicBezTo>
                    <a:pt x="1633" y="430"/>
                    <a:pt x="1620" y="391"/>
                    <a:pt x="1594" y="378"/>
                  </a:cubicBezTo>
                  <a:cubicBezTo>
                    <a:pt x="1585" y="374"/>
                    <a:pt x="1573" y="369"/>
                    <a:pt x="1562" y="369"/>
                  </a:cubicBezTo>
                  <a:cubicBezTo>
                    <a:pt x="1558" y="369"/>
                    <a:pt x="1553" y="370"/>
                    <a:pt x="1550" y="372"/>
                  </a:cubicBezTo>
                  <a:cubicBezTo>
                    <a:pt x="1537" y="378"/>
                    <a:pt x="1524" y="385"/>
                    <a:pt x="1511" y="398"/>
                  </a:cubicBezTo>
                  <a:cubicBezTo>
                    <a:pt x="1505" y="410"/>
                    <a:pt x="1498" y="423"/>
                    <a:pt x="1492" y="436"/>
                  </a:cubicBezTo>
                  <a:cubicBezTo>
                    <a:pt x="1486" y="449"/>
                    <a:pt x="1473" y="455"/>
                    <a:pt x="1466" y="468"/>
                  </a:cubicBezTo>
                  <a:cubicBezTo>
                    <a:pt x="1454" y="474"/>
                    <a:pt x="1441" y="481"/>
                    <a:pt x="1434" y="487"/>
                  </a:cubicBezTo>
                  <a:cubicBezTo>
                    <a:pt x="1422" y="487"/>
                    <a:pt x="1409" y="494"/>
                    <a:pt x="1396" y="494"/>
                  </a:cubicBezTo>
                  <a:lnTo>
                    <a:pt x="1370" y="494"/>
                  </a:lnTo>
                  <a:lnTo>
                    <a:pt x="1351" y="487"/>
                  </a:lnTo>
                  <a:lnTo>
                    <a:pt x="1332" y="481"/>
                  </a:lnTo>
                  <a:lnTo>
                    <a:pt x="1326" y="474"/>
                  </a:lnTo>
                  <a:cubicBezTo>
                    <a:pt x="1326" y="468"/>
                    <a:pt x="1326" y="468"/>
                    <a:pt x="1319" y="462"/>
                  </a:cubicBezTo>
                  <a:cubicBezTo>
                    <a:pt x="1319" y="455"/>
                    <a:pt x="1319" y="455"/>
                    <a:pt x="1319" y="449"/>
                  </a:cubicBezTo>
                  <a:cubicBezTo>
                    <a:pt x="1319" y="436"/>
                    <a:pt x="1319" y="430"/>
                    <a:pt x="1319" y="417"/>
                  </a:cubicBezTo>
                  <a:cubicBezTo>
                    <a:pt x="1319" y="410"/>
                    <a:pt x="1319" y="398"/>
                    <a:pt x="1326" y="391"/>
                  </a:cubicBezTo>
                  <a:cubicBezTo>
                    <a:pt x="1332" y="366"/>
                    <a:pt x="1319" y="334"/>
                    <a:pt x="1300" y="321"/>
                  </a:cubicBezTo>
                  <a:cubicBezTo>
                    <a:pt x="1290" y="317"/>
                    <a:pt x="1280" y="315"/>
                    <a:pt x="1270" y="315"/>
                  </a:cubicBezTo>
                  <a:cubicBezTo>
                    <a:pt x="1249" y="315"/>
                    <a:pt x="1230" y="324"/>
                    <a:pt x="1217" y="346"/>
                  </a:cubicBezTo>
                  <a:lnTo>
                    <a:pt x="1210" y="366"/>
                  </a:lnTo>
                  <a:cubicBezTo>
                    <a:pt x="1198" y="372"/>
                    <a:pt x="1191" y="378"/>
                    <a:pt x="1185" y="385"/>
                  </a:cubicBezTo>
                  <a:lnTo>
                    <a:pt x="1159" y="398"/>
                  </a:lnTo>
                  <a:cubicBezTo>
                    <a:pt x="1153" y="404"/>
                    <a:pt x="1146" y="404"/>
                    <a:pt x="1134" y="410"/>
                  </a:cubicBezTo>
                  <a:lnTo>
                    <a:pt x="1108" y="410"/>
                  </a:lnTo>
                  <a:lnTo>
                    <a:pt x="1082" y="404"/>
                  </a:lnTo>
                  <a:lnTo>
                    <a:pt x="1070" y="391"/>
                  </a:lnTo>
                  <a:lnTo>
                    <a:pt x="1050" y="378"/>
                  </a:lnTo>
                  <a:lnTo>
                    <a:pt x="1044" y="366"/>
                  </a:lnTo>
                  <a:cubicBezTo>
                    <a:pt x="1044" y="353"/>
                    <a:pt x="1038" y="346"/>
                    <a:pt x="1038" y="340"/>
                  </a:cubicBezTo>
                  <a:cubicBezTo>
                    <a:pt x="1038" y="327"/>
                    <a:pt x="1038" y="314"/>
                    <a:pt x="1038" y="302"/>
                  </a:cubicBezTo>
                  <a:cubicBezTo>
                    <a:pt x="1038" y="302"/>
                    <a:pt x="1038" y="295"/>
                    <a:pt x="1038" y="289"/>
                  </a:cubicBezTo>
                  <a:cubicBezTo>
                    <a:pt x="1044" y="263"/>
                    <a:pt x="1031" y="238"/>
                    <a:pt x="1006" y="225"/>
                  </a:cubicBezTo>
                  <a:cubicBezTo>
                    <a:pt x="998" y="217"/>
                    <a:pt x="991" y="214"/>
                    <a:pt x="982" y="214"/>
                  </a:cubicBezTo>
                  <a:cubicBezTo>
                    <a:pt x="976" y="214"/>
                    <a:pt x="969" y="216"/>
                    <a:pt x="961" y="218"/>
                  </a:cubicBezTo>
                  <a:cubicBezTo>
                    <a:pt x="948" y="218"/>
                    <a:pt x="935" y="231"/>
                    <a:pt x="929" y="244"/>
                  </a:cubicBezTo>
                  <a:cubicBezTo>
                    <a:pt x="916" y="257"/>
                    <a:pt x="910" y="263"/>
                    <a:pt x="897" y="270"/>
                  </a:cubicBezTo>
                  <a:lnTo>
                    <a:pt x="877" y="289"/>
                  </a:lnTo>
                  <a:cubicBezTo>
                    <a:pt x="865" y="289"/>
                    <a:pt x="858" y="289"/>
                    <a:pt x="852" y="295"/>
                  </a:cubicBezTo>
                  <a:lnTo>
                    <a:pt x="826" y="295"/>
                  </a:lnTo>
                  <a:lnTo>
                    <a:pt x="807" y="289"/>
                  </a:lnTo>
                  <a:lnTo>
                    <a:pt x="794" y="282"/>
                  </a:lnTo>
                  <a:cubicBezTo>
                    <a:pt x="788" y="282"/>
                    <a:pt x="781" y="270"/>
                    <a:pt x="775" y="263"/>
                  </a:cubicBezTo>
                  <a:cubicBezTo>
                    <a:pt x="775" y="257"/>
                    <a:pt x="769" y="250"/>
                    <a:pt x="769" y="250"/>
                  </a:cubicBezTo>
                  <a:cubicBezTo>
                    <a:pt x="762" y="238"/>
                    <a:pt x="762" y="231"/>
                    <a:pt x="762" y="218"/>
                  </a:cubicBezTo>
                  <a:lnTo>
                    <a:pt x="762" y="199"/>
                  </a:lnTo>
                  <a:cubicBezTo>
                    <a:pt x="762" y="165"/>
                    <a:pt x="733" y="139"/>
                    <a:pt x="702" y="139"/>
                  </a:cubicBezTo>
                  <a:cubicBezTo>
                    <a:pt x="692" y="139"/>
                    <a:pt x="682" y="142"/>
                    <a:pt x="673" y="148"/>
                  </a:cubicBezTo>
                  <a:cubicBezTo>
                    <a:pt x="653" y="154"/>
                    <a:pt x="647" y="167"/>
                    <a:pt x="641" y="186"/>
                  </a:cubicBezTo>
                  <a:cubicBezTo>
                    <a:pt x="634" y="193"/>
                    <a:pt x="634" y="206"/>
                    <a:pt x="621" y="218"/>
                  </a:cubicBezTo>
                  <a:cubicBezTo>
                    <a:pt x="615" y="225"/>
                    <a:pt x="609" y="231"/>
                    <a:pt x="602" y="238"/>
                  </a:cubicBezTo>
                  <a:cubicBezTo>
                    <a:pt x="596" y="244"/>
                    <a:pt x="589" y="244"/>
                    <a:pt x="583" y="250"/>
                  </a:cubicBezTo>
                  <a:lnTo>
                    <a:pt x="557" y="257"/>
                  </a:lnTo>
                  <a:lnTo>
                    <a:pt x="532" y="257"/>
                  </a:lnTo>
                  <a:cubicBezTo>
                    <a:pt x="525" y="257"/>
                    <a:pt x="513" y="250"/>
                    <a:pt x="506" y="250"/>
                  </a:cubicBezTo>
                  <a:lnTo>
                    <a:pt x="487" y="238"/>
                  </a:lnTo>
                  <a:cubicBezTo>
                    <a:pt x="474" y="231"/>
                    <a:pt x="468" y="225"/>
                    <a:pt x="468" y="218"/>
                  </a:cubicBezTo>
                  <a:cubicBezTo>
                    <a:pt x="461" y="212"/>
                    <a:pt x="455" y="206"/>
                    <a:pt x="449" y="193"/>
                  </a:cubicBezTo>
                  <a:cubicBezTo>
                    <a:pt x="449" y="186"/>
                    <a:pt x="442" y="174"/>
                    <a:pt x="442" y="161"/>
                  </a:cubicBezTo>
                  <a:cubicBezTo>
                    <a:pt x="442" y="154"/>
                    <a:pt x="442" y="148"/>
                    <a:pt x="442" y="141"/>
                  </a:cubicBezTo>
                  <a:cubicBezTo>
                    <a:pt x="442" y="116"/>
                    <a:pt x="423" y="90"/>
                    <a:pt x="397" y="84"/>
                  </a:cubicBezTo>
                  <a:cubicBezTo>
                    <a:pt x="393" y="83"/>
                    <a:pt x="388" y="82"/>
                    <a:pt x="383" y="82"/>
                  </a:cubicBezTo>
                  <a:cubicBezTo>
                    <a:pt x="361" y="82"/>
                    <a:pt x="338" y="94"/>
                    <a:pt x="327" y="109"/>
                  </a:cubicBezTo>
                  <a:cubicBezTo>
                    <a:pt x="321" y="122"/>
                    <a:pt x="314" y="129"/>
                    <a:pt x="301" y="141"/>
                  </a:cubicBezTo>
                  <a:cubicBezTo>
                    <a:pt x="295" y="141"/>
                    <a:pt x="289" y="148"/>
                    <a:pt x="282" y="154"/>
                  </a:cubicBezTo>
                  <a:cubicBezTo>
                    <a:pt x="276" y="154"/>
                    <a:pt x="269" y="154"/>
                    <a:pt x="257" y="161"/>
                  </a:cubicBezTo>
                  <a:lnTo>
                    <a:pt x="237" y="161"/>
                  </a:lnTo>
                  <a:lnTo>
                    <a:pt x="212" y="148"/>
                  </a:lnTo>
                  <a:cubicBezTo>
                    <a:pt x="199" y="148"/>
                    <a:pt x="193" y="141"/>
                    <a:pt x="180" y="135"/>
                  </a:cubicBezTo>
                  <a:cubicBezTo>
                    <a:pt x="173" y="129"/>
                    <a:pt x="161" y="116"/>
                    <a:pt x="154" y="109"/>
                  </a:cubicBezTo>
                  <a:cubicBezTo>
                    <a:pt x="148" y="97"/>
                    <a:pt x="141" y="84"/>
                    <a:pt x="135" y="77"/>
                  </a:cubicBezTo>
                  <a:cubicBezTo>
                    <a:pt x="129" y="65"/>
                    <a:pt x="129" y="52"/>
                    <a:pt x="129" y="45"/>
                  </a:cubicBezTo>
                  <a:cubicBezTo>
                    <a:pt x="116" y="20"/>
                    <a:pt x="9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7"/>
            <p:cNvSpPr/>
            <p:nvPr/>
          </p:nvSpPr>
          <p:spPr>
            <a:xfrm>
              <a:off x="8479748" y="2814405"/>
              <a:ext cx="5751" cy="21411"/>
            </a:xfrm>
            <a:custGeom>
              <a:avLst/>
              <a:gdLst/>
              <a:ahLst/>
              <a:cxnLst/>
              <a:rect l="l" t="t" r="r" b="b"/>
              <a:pathLst>
                <a:path w="65" h="242" extrusionOk="0">
                  <a:moveTo>
                    <a:pt x="36" y="0"/>
                  </a:moveTo>
                  <a:cubicBezTo>
                    <a:pt x="21" y="0"/>
                    <a:pt x="7" y="10"/>
                    <a:pt x="7" y="29"/>
                  </a:cubicBezTo>
                  <a:lnTo>
                    <a:pt x="1" y="29"/>
                  </a:lnTo>
                  <a:cubicBezTo>
                    <a:pt x="1" y="93"/>
                    <a:pt x="1" y="151"/>
                    <a:pt x="1" y="208"/>
                  </a:cubicBezTo>
                  <a:cubicBezTo>
                    <a:pt x="1" y="231"/>
                    <a:pt x="17" y="242"/>
                    <a:pt x="33" y="242"/>
                  </a:cubicBezTo>
                  <a:cubicBezTo>
                    <a:pt x="49" y="242"/>
                    <a:pt x="65" y="231"/>
                    <a:pt x="65" y="208"/>
                  </a:cubicBezTo>
                  <a:lnTo>
                    <a:pt x="65" y="29"/>
                  </a:lnTo>
                  <a:cubicBezTo>
                    <a:pt x="65" y="10"/>
                    <a:pt x="50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7"/>
            <p:cNvSpPr/>
            <p:nvPr/>
          </p:nvSpPr>
          <p:spPr>
            <a:xfrm>
              <a:off x="8500715" y="2809008"/>
              <a:ext cx="9113" cy="21853"/>
            </a:xfrm>
            <a:custGeom>
              <a:avLst/>
              <a:gdLst/>
              <a:ahLst/>
              <a:cxnLst/>
              <a:rect l="l" t="t" r="r" b="b"/>
              <a:pathLst>
                <a:path w="103" h="247" extrusionOk="0">
                  <a:moveTo>
                    <a:pt x="26" y="0"/>
                  </a:moveTo>
                  <a:cubicBezTo>
                    <a:pt x="7" y="7"/>
                    <a:pt x="0" y="20"/>
                    <a:pt x="7" y="39"/>
                  </a:cubicBezTo>
                  <a:cubicBezTo>
                    <a:pt x="20" y="77"/>
                    <a:pt x="26" y="122"/>
                    <a:pt x="32" y="167"/>
                  </a:cubicBezTo>
                  <a:lnTo>
                    <a:pt x="39" y="218"/>
                  </a:lnTo>
                  <a:cubicBezTo>
                    <a:pt x="42" y="237"/>
                    <a:pt x="56" y="247"/>
                    <a:pt x="71" y="247"/>
                  </a:cubicBezTo>
                  <a:cubicBezTo>
                    <a:pt x="85" y="247"/>
                    <a:pt x="100" y="237"/>
                    <a:pt x="103" y="218"/>
                  </a:cubicBezTo>
                  <a:cubicBezTo>
                    <a:pt x="103" y="186"/>
                    <a:pt x="96" y="154"/>
                    <a:pt x="90" y="122"/>
                  </a:cubicBezTo>
                  <a:cubicBezTo>
                    <a:pt x="84" y="90"/>
                    <a:pt x="71" y="52"/>
                    <a:pt x="64" y="20"/>
                  </a:cubicBezTo>
                  <a:cubicBezTo>
                    <a:pt x="58" y="7"/>
                    <a:pt x="45" y="0"/>
                    <a:pt x="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8542031" y="2804054"/>
              <a:ext cx="10882" cy="23977"/>
            </a:xfrm>
            <a:custGeom>
              <a:avLst/>
              <a:gdLst/>
              <a:ahLst/>
              <a:cxnLst/>
              <a:rect l="l" t="t" r="r" b="b"/>
              <a:pathLst>
                <a:path w="123" h="271" extrusionOk="0">
                  <a:moveTo>
                    <a:pt x="100" y="0"/>
                  </a:moveTo>
                  <a:cubicBezTo>
                    <a:pt x="93" y="0"/>
                    <a:pt x="87" y="2"/>
                    <a:pt x="84" y="5"/>
                  </a:cubicBezTo>
                  <a:cubicBezTo>
                    <a:pt x="77" y="12"/>
                    <a:pt x="71" y="18"/>
                    <a:pt x="71" y="24"/>
                  </a:cubicBezTo>
                  <a:cubicBezTo>
                    <a:pt x="71" y="24"/>
                    <a:pt x="71" y="31"/>
                    <a:pt x="71" y="31"/>
                  </a:cubicBezTo>
                  <a:cubicBezTo>
                    <a:pt x="71" y="56"/>
                    <a:pt x="65" y="76"/>
                    <a:pt x="58" y="95"/>
                  </a:cubicBezTo>
                  <a:cubicBezTo>
                    <a:pt x="52" y="120"/>
                    <a:pt x="45" y="146"/>
                    <a:pt x="33" y="172"/>
                  </a:cubicBezTo>
                  <a:cubicBezTo>
                    <a:pt x="26" y="191"/>
                    <a:pt x="13" y="210"/>
                    <a:pt x="7" y="229"/>
                  </a:cubicBezTo>
                  <a:cubicBezTo>
                    <a:pt x="1" y="242"/>
                    <a:pt x="1" y="261"/>
                    <a:pt x="13" y="268"/>
                  </a:cubicBezTo>
                  <a:cubicBezTo>
                    <a:pt x="17" y="269"/>
                    <a:pt x="20" y="270"/>
                    <a:pt x="24" y="270"/>
                  </a:cubicBezTo>
                  <a:cubicBezTo>
                    <a:pt x="33" y="270"/>
                    <a:pt x="42" y="264"/>
                    <a:pt x="52" y="255"/>
                  </a:cubicBezTo>
                  <a:cubicBezTo>
                    <a:pt x="65" y="223"/>
                    <a:pt x="84" y="184"/>
                    <a:pt x="97" y="152"/>
                  </a:cubicBezTo>
                  <a:cubicBezTo>
                    <a:pt x="109" y="108"/>
                    <a:pt x="116" y="69"/>
                    <a:pt x="122" y="24"/>
                  </a:cubicBezTo>
                  <a:cubicBezTo>
                    <a:pt x="122" y="18"/>
                    <a:pt x="122" y="12"/>
                    <a:pt x="116" y="5"/>
                  </a:cubicBezTo>
                  <a:cubicBezTo>
                    <a:pt x="113" y="2"/>
                    <a:pt x="106" y="0"/>
                    <a:pt x="1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7"/>
            <p:cNvSpPr/>
            <p:nvPr/>
          </p:nvSpPr>
          <p:spPr>
            <a:xfrm>
              <a:off x="8565211" y="2808389"/>
              <a:ext cx="6370" cy="22207"/>
            </a:xfrm>
            <a:custGeom>
              <a:avLst/>
              <a:gdLst/>
              <a:ahLst/>
              <a:cxnLst/>
              <a:rect l="l" t="t" r="r" b="b"/>
              <a:pathLst>
                <a:path w="72" h="251" extrusionOk="0">
                  <a:moveTo>
                    <a:pt x="33" y="1"/>
                  </a:moveTo>
                  <a:cubicBezTo>
                    <a:pt x="14" y="1"/>
                    <a:pt x="1" y="14"/>
                    <a:pt x="1" y="33"/>
                  </a:cubicBezTo>
                  <a:cubicBezTo>
                    <a:pt x="1" y="91"/>
                    <a:pt x="1" y="155"/>
                    <a:pt x="1" y="212"/>
                  </a:cubicBezTo>
                  <a:cubicBezTo>
                    <a:pt x="1" y="231"/>
                    <a:pt x="14" y="251"/>
                    <a:pt x="33" y="251"/>
                  </a:cubicBezTo>
                  <a:cubicBezTo>
                    <a:pt x="46" y="251"/>
                    <a:pt x="52" y="244"/>
                    <a:pt x="59" y="238"/>
                  </a:cubicBezTo>
                  <a:cubicBezTo>
                    <a:pt x="65" y="231"/>
                    <a:pt x="65" y="225"/>
                    <a:pt x="71" y="212"/>
                  </a:cubicBezTo>
                  <a:cubicBezTo>
                    <a:pt x="71" y="155"/>
                    <a:pt x="71" y="91"/>
                    <a:pt x="71" y="33"/>
                  </a:cubicBezTo>
                  <a:cubicBezTo>
                    <a:pt x="71" y="14"/>
                    <a:pt x="52" y="1"/>
                    <a:pt x="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8595821" y="2818032"/>
              <a:ext cx="10882" cy="21057"/>
            </a:xfrm>
            <a:custGeom>
              <a:avLst/>
              <a:gdLst/>
              <a:ahLst/>
              <a:cxnLst/>
              <a:rect l="l" t="t" r="r" b="b"/>
              <a:pathLst>
                <a:path w="123" h="238" extrusionOk="0">
                  <a:moveTo>
                    <a:pt x="90" y="1"/>
                  </a:moveTo>
                  <a:cubicBezTo>
                    <a:pt x="77" y="1"/>
                    <a:pt x="58" y="14"/>
                    <a:pt x="58" y="26"/>
                  </a:cubicBezTo>
                  <a:lnTo>
                    <a:pt x="45" y="26"/>
                  </a:lnTo>
                  <a:cubicBezTo>
                    <a:pt x="39" y="78"/>
                    <a:pt x="20" y="129"/>
                    <a:pt x="1" y="180"/>
                  </a:cubicBezTo>
                  <a:lnTo>
                    <a:pt x="1" y="186"/>
                  </a:lnTo>
                  <a:cubicBezTo>
                    <a:pt x="1" y="193"/>
                    <a:pt x="1" y="206"/>
                    <a:pt x="1" y="212"/>
                  </a:cubicBezTo>
                  <a:cubicBezTo>
                    <a:pt x="7" y="225"/>
                    <a:pt x="13" y="231"/>
                    <a:pt x="20" y="238"/>
                  </a:cubicBezTo>
                  <a:lnTo>
                    <a:pt x="45" y="238"/>
                  </a:lnTo>
                  <a:cubicBezTo>
                    <a:pt x="58" y="231"/>
                    <a:pt x="65" y="225"/>
                    <a:pt x="71" y="218"/>
                  </a:cubicBezTo>
                  <a:cubicBezTo>
                    <a:pt x="77" y="193"/>
                    <a:pt x="90" y="167"/>
                    <a:pt x="97" y="142"/>
                  </a:cubicBezTo>
                  <a:cubicBezTo>
                    <a:pt x="109" y="110"/>
                    <a:pt x="116" y="78"/>
                    <a:pt x="122" y="46"/>
                  </a:cubicBezTo>
                  <a:cubicBezTo>
                    <a:pt x="122" y="33"/>
                    <a:pt x="122" y="26"/>
                    <a:pt x="122" y="20"/>
                  </a:cubicBezTo>
                  <a:cubicBezTo>
                    <a:pt x="116" y="7"/>
                    <a:pt x="109" y="7"/>
                    <a:pt x="1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7"/>
            <p:cNvSpPr/>
            <p:nvPr/>
          </p:nvSpPr>
          <p:spPr>
            <a:xfrm>
              <a:off x="8637756" y="2848024"/>
              <a:ext cx="23268" cy="20172"/>
            </a:xfrm>
            <a:custGeom>
              <a:avLst/>
              <a:gdLst/>
              <a:ahLst/>
              <a:cxnLst/>
              <a:rect l="l" t="t" r="r" b="b"/>
              <a:pathLst>
                <a:path w="263" h="228" extrusionOk="0">
                  <a:moveTo>
                    <a:pt x="218" y="1"/>
                  </a:moveTo>
                  <a:cubicBezTo>
                    <a:pt x="205" y="1"/>
                    <a:pt x="199" y="1"/>
                    <a:pt x="192" y="14"/>
                  </a:cubicBezTo>
                  <a:cubicBezTo>
                    <a:pt x="160" y="46"/>
                    <a:pt x="128" y="78"/>
                    <a:pt x="96" y="110"/>
                  </a:cubicBezTo>
                  <a:cubicBezTo>
                    <a:pt x="71" y="123"/>
                    <a:pt x="51" y="142"/>
                    <a:pt x="26" y="155"/>
                  </a:cubicBezTo>
                  <a:cubicBezTo>
                    <a:pt x="7" y="161"/>
                    <a:pt x="0" y="187"/>
                    <a:pt x="13" y="206"/>
                  </a:cubicBezTo>
                  <a:cubicBezTo>
                    <a:pt x="23" y="220"/>
                    <a:pt x="36" y="227"/>
                    <a:pt x="53" y="227"/>
                  </a:cubicBezTo>
                  <a:cubicBezTo>
                    <a:pt x="58" y="227"/>
                    <a:pt x="64" y="227"/>
                    <a:pt x="71" y="225"/>
                  </a:cubicBezTo>
                  <a:cubicBezTo>
                    <a:pt x="135" y="180"/>
                    <a:pt x="199" y="129"/>
                    <a:pt x="250" y="71"/>
                  </a:cubicBezTo>
                  <a:cubicBezTo>
                    <a:pt x="263" y="52"/>
                    <a:pt x="263" y="27"/>
                    <a:pt x="250" y="14"/>
                  </a:cubicBezTo>
                  <a:cubicBezTo>
                    <a:pt x="243" y="1"/>
                    <a:pt x="231" y="1"/>
                    <a:pt x="2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7"/>
            <p:cNvSpPr/>
            <p:nvPr/>
          </p:nvSpPr>
          <p:spPr>
            <a:xfrm>
              <a:off x="8673941" y="2864214"/>
              <a:ext cx="8051" cy="17341"/>
            </a:xfrm>
            <a:custGeom>
              <a:avLst/>
              <a:gdLst/>
              <a:ahLst/>
              <a:cxnLst/>
              <a:rect l="l" t="t" r="r" b="b"/>
              <a:pathLst>
                <a:path w="91" h="196" extrusionOk="0">
                  <a:moveTo>
                    <a:pt x="62" y="0"/>
                  </a:moveTo>
                  <a:cubicBezTo>
                    <a:pt x="55" y="0"/>
                    <a:pt x="49" y="4"/>
                    <a:pt x="46" y="10"/>
                  </a:cubicBezTo>
                  <a:lnTo>
                    <a:pt x="39" y="10"/>
                  </a:lnTo>
                  <a:cubicBezTo>
                    <a:pt x="33" y="16"/>
                    <a:pt x="33" y="23"/>
                    <a:pt x="33" y="29"/>
                  </a:cubicBezTo>
                  <a:lnTo>
                    <a:pt x="33" y="48"/>
                  </a:lnTo>
                  <a:cubicBezTo>
                    <a:pt x="26" y="87"/>
                    <a:pt x="14" y="119"/>
                    <a:pt x="7" y="157"/>
                  </a:cubicBezTo>
                  <a:cubicBezTo>
                    <a:pt x="1" y="170"/>
                    <a:pt x="7" y="189"/>
                    <a:pt x="26" y="196"/>
                  </a:cubicBezTo>
                  <a:lnTo>
                    <a:pt x="46" y="196"/>
                  </a:lnTo>
                  <a:cubicBezTo>
                    <a:pt x="52" y="189"/>
                    <a:pt x="58" y="183"/>
                    <a:pt x="58" y="176"/>
                  </a:cubicBezTo>
                  <a:cubicBezTo>
                    <a:pt x="65" y="157"/>
                    <a:pt x="78" y="132"/>
                    <a:pt x="78" y="112"/>
                  </a:cubicBezTo>
                  <a:cubicBezTo>
                    <a:pt x="84" y="80"/>
                    <a:pt x="90" y="55"/>
                    <a:pt x="90" y="29"/>
                  </a:cubicBezTo>
                  <a:cubicBezTo>
                    <a:pt x="90" y="23"/>
                    <a:pt x="90" y="16"/>
                    <a:pt x="84" y="10"/>
                  </a:cubicBezTo>
                  <a:cubicBezTo>
                    <a:pt x="78" y="4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7"/>
            <p:cNvSpPr/>
            <p:nvPr/>
          </p:nvSpPr>
          <p:spPr>
            <a:xfrm>
              <a:off x="8686415" y="2885447"/>
              <a:ext cx="10263" cy="26366"/>
            </a:xfrm>
            <a:custGeom>
              <a:avLst/>
              <a:gdLst/>
              <a:ahLst/>
              <a:cxnLst/>
              <a:rect l="l" t="t" r="r" b="b"/>
              <a:pathLst>
                <a:path w="116" h="298" extrusionOk="0">
                  <a:moveTo>
                    <a:pt x="97" y="0"/>
                  </a:moveTo>
                  <a:cubicBezTo>
                    <a:pt x="84" y="0"/>
                    <a:pt x="71" y="7"/>
                    <a:pt x="71" y="20"/>
                  </a:cubicBezTo>
                  <a:cubicBezTo>
                    <a:pt x="71" y="39"/>
                    <a:pt x="71" y="64"/>
                    <a:pt x="71" y="84"/>
                  </a:cubicBezTo>
                  <a:cubicBezTo>
                    <a:pt x="71" y="103"/>
                    <a:pt x="65" y="116"/>
                    <a:pt x="65" y="135"/>
                  </a:cubicBezTo>
                  <a:cubicBezTo>
                    <a:pt x="58" y="154"/>
                    <a:pt x="52" y="173"/>
                    <a:pt x="45" y="192"/>
                  </a:cubicBezTo>
                  <a:cubicBezTo>
                    <a:pt x="33" y="218"/>
                    <a:pt x="20" y="237"/>
                    <a:pt x="7" y="263"/>
                  </a:cubicBezTo>
                  <a:cubicBezTo>
                    <a:pt x="1" y="276"/>
                    <a:pt x="1" y="288"/>
                    <a:pt x="13" y="295"/>
                  </a:cubicBezTo>
                  <a:cubicBezTo>
                    <a:pt x="17" y="297"/>
                    <a:pt x="21" y="297"/>
                    <a:pt x="25" y="297"/>
                  </a:cubicBezTo>
                  <a:cubicBezTo>
                    <a:pt x="33" y="297"/>
                    <a:pt x="41" y="293"/>
                    <a:pt x="45" y="288"/>
                  </a:cubicBezTo>
                  <a:cubicBezTo>
                    <a:pt x="58" y="269"/>
                    <a:pt x="65" y="250"/>
                    <a:pt x="77" y="224"/>
                  </a:cubicBezTo>
                  <a:cubicBezTo>
                    <a:pt x="84" y="205"/>
                    <a:pt x="97" y="180"/>
                    <a:pt x="103" y="160"/>
                  </a:cubicBezTo>
                  <a:cubicBezTo>
                    <a:pt x="116" y="116"/>
                    <a:pt x="116" y="64"/>
                    <a:pt x="116" y="20"/>
                  </a:cubicBezTo>
                  <a:cubicBezTo>
                    <a:pt x="116" y="7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7"/>
            <p:cNvSpPr/>
            <p:nvPr/>
          </p:nvSpPr>
          <p:spPr>
            <a:xfrm>
              <a:off x="8696059" y="2942599"/>
              <a:ext cx="23268" cy="14864"/>
            </a:xfrm>
            <a:custGeom>
              <a:avLst/>
              <a:gdLst/>
              <a:ahLst/>
              <a:cxnLst/>
              <a:rect l="l" t="t" r="r" b="b"/>
              <a:pathLst>
                <a:path w="263" h="168" extrusionOk="0">
                  <a:moveTo>
                    <a:pt x="224" y="1"/>
                  </a:moveTo>
                  <a:cubicBezTo>
                    <a:pt x="212" y="1"/>
                    <a:pt x="205" y="1"/>
                    <a:pt x="199" y="7"/>
                  </a:cubicBezTo>
                  <a:lnTo>
                    <a:pt x="199" y="14"/>
                  </a:lnTo>
                  <a:cubicBezTo>
                    <a:pt x="186" y="26"/>
                    <a:pt x="173" y="33"/>
                    <a:pt x="160" y="46"/>
                  </a:cubicBezTo>
                  <a:cubicBezTo>
                    <a:pt x="141" y="58"/>
                    <a:pt x="128" y="65"/>
                    <a:pt x="109" y="78"/>
                  </a:cubicBezTo>
                  <a:cubicBezTo>
                    <a:pt x="90" y="84"/>
                    <a:pt x="71" y="90"/>
                    <a:pt x="45" y="90"/>
                  </a:cubicBezTo>
                  <a:lnTo>
                    <a:pt x="39" y="90"/>
                  </a:lnTo>
                  <a:cubicBezTo>
                    <a:pt x="32" y="90"/>
                    <a:pt x="20" y="97"/>
                    <a:pt x="13" y="103"/>
                  </a:cubicBezTo>
                  <a:cubicBezTo>
                    <a:pt x="7" y="110"/>
                    <a:pt x="0" y="116"/>
                    <a:pt x="0" y="129"/>
                  </a:cubicBezTo>
                  <a:cubicBezTo>
                    <a:pt x="0" y="142"/>
                    <a:pt x="7" y="148"/>
                    <a:pt x="13" y="154"/>
                  </a:cubicBezTo>
                  <a:cubicBezTo>
                    <a:pt x="20" y="161"/>
                    <a:pt x="26" y="167"/>
                    <a:pt x="39" y="167"/>
                  </a:cubicBezTo>
                  <a:cubicBezTo>
                    <a:pt x="77" y="161"/>
                    <a:pt x="116" y="154"/>
                    <a:pt x="154" y="135"/>
                  </a:cubicBezTo>
                  <a:cubicBezTo>
                    <a:pt x="192" y="116"/>
                    <a:pt x="224" y="90"/>
                    <a:pt x="250" y="65"/>
                  </a:cubicBezTo>
                  <a:cubicBezTo>
                    <a:pt x="263" y="46"/>
                    <a:pt x="263" y="26"/>
                    <a:pt x="250" y="7"/>
                  </a:cubicBezTo>
                  <a:cubicBezTo>
                    <a:pt x="244" y="1"/>
                    <a:pt x="231" y="1"/>
                    <a:pt x="2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7"/>
            <p:cNvSpPr/>
            <p:nvPr/>
          </p:nvSpPr>
          <p:spPr>
            <a:xfrm>
              <a:off x="8701721" y="2968698"/>
              <a:ext cx="17606" cy="14244"/>
            </a:xfrm>
            <a:custGeom>
              <a:avLst/>
              <a:gdLst/>
              <a:ahLst/>
              <a:cxnLst/>
              <a:rect l="l" t="t" r="r" b="b"/>
              <a:pathLst>
                <a:path w="199" h="161" extrusionOk="0">
                  <a:moveTo>
                    <a:pt x="148" y="0"/>
                  </a:moveTo>
                  <a:cubicBezTo>
                    <a:pt x="135" y="0"/>
                    <a:pt x="128" y="0"/>
                    <a:pt x="122" y="7"/>
                  </a:cubicBezTo>
                  <a:cubicBezTo>
                    <a:pt x="90" y="26"/>
                    <a:pt x="64" y="45"/>
                    <a:pt x="32" y="64"/>
                  </a:cubicBezTo>
                  <a:cubicBezTo>
                    <a:pt x="7" y="77"/>
                    <a:pt x="0" y="109"/>
                    <a:pt x="13" y="135"/>
                  </a:cubicBezTo>
                  <a:cubicBezTo>
                    <a:pt x="26" y="152"/>
                    <a:pt x="42" y="160"/>
                    <a:pt x="58" y="160"/>
                  </a:cubicBezTo>
                  <a:cubicBezTo>
                    <a:pt x="67" y="160"/>
                    <a:pt x="75" y="158"/>
                    <a:pt x="84" y="154"/>
                  </a:cubicBezTo>
                  <a:cubicBezTo>
                    <a:pt x="116" y="135"/>
                    <a:pt x="141" y="115"/>
                    <a:pt x="173" y="90"/>
                  </a:cubicBezTo>
                  <a:cubicBezTo>
                    <a:pt x="180" y="83"/>
                    <a:pt x="192" y="77"/>
                    <a:pt x="192" y="64"/>
                  </a:cubicBezTo>
                  <a:cubicBezTo>
                    <a:pt x="199" y="51"/>
                    <a:pt x="199" y="32"/>
                    <a:pt x="192" y="19"/>
                  </a:cubicBezTo>
                  <a:cubicBezTo>
                    <a:pt x="180" y="7"/>
                    <a:pt x="160" y="0"/>
                    <a:pt x="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7"/>
            <p:cNvSpPr/>
            <p:nvPr/>
          </p:nvSpPr>
          <p:spPr>
            <a:xfrm>
              <a:off x="8716407" y="2793172"/>
              <a:ext cx="29019" cy="52112"/>
            </a:xfrm>
            <a:custGeom>
              <a:avLst/>
              <a:gdLst/>
              <a:ahLst/>
              <a:cxnLst/>
              <a:rect l="l" t="t" r="r" b="b"/>
              <a:pathLst>
                <a:path w="328" h="589" extrusionOk="0">
                  <a:moveTo>
                    <a:pt x="186" y="0"/>
                  </a:moveTo>
                  <a:lnTo>
                    <a:pt x="186" y="7"/>
                  </a:lnTo>
                  <a:cubicBezTo>
                    <a:pt x="110" y="7"/>
                    <a:pt x="39" y="122"/>
                    <a:pt x="20" y="282"/>
                  </a:cubicBezTo>
                  <a:cubicBezTo>
                    <a:pt x="1" y="435"/>
                    <a:pt x="46" y="576"/>
                    <a:pt x="129" y="589"/>
                  </a:cubicBezTo>
                  <a:lnTo>
                    <a:pt x="135" y="589"/>
                  </a:lnTo>
                  <a:cubicBezTo>
                    <a:pt x="212" y="589"/>
                    <a:pt x="289" y="467"/>
                    <a:pt x="308" y="314"/>
                  </a:cubicBezTo>
                  <a:cubicBezTo>
                    <a:pt x="327" y="160"/>
                    <a:pt x="276" y="13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7"/>
            <p:cNvSpPr/>
            <p:nvPr/>
          </p:nvSpPr>
          <p:spPr>
            <a:xfrm>
              <a:off x="8628644" y="2773885"/>
              <a:ext cx="29019" cy="51581"/>
            </a:xfrm>
            <a:custGeom>
              <a:avLst/>
              <a:gdLst/>
              <a:ahLst/>
              <a:cxnLst/>
              <a:rect l="l" t="t" r="r" b="b"/>
              <a:pathLst>
                <a:path w="328" h="583" extrusionOk="0">
                  <a:moveTo>
                    <a:pt x="193" y="1"/>
                  </a:moveTo>
                  <a:cubicBezTo>
                    <a:pt x="116" y="1"/>
                    <a:pt x="39" y="116"/>
                    <a:pt x="20" y="276"/>
                  </a:cubicBezTo>
                  <a:cubicBezTo>
                    <a:pt x="1" y="429"/>
                    <a:pt x="52" y="570"/>
                    <a:pt x="129" y="583"/>
                  </a:cubicBezTo>
                  <a:lnTo>
                    <a:pt x="142" y="583"/>
                  </a:lnTo>
                  <a:cubicBezTo>
                    <a:pt x="218" y="583"/>
                    <a:pt x="289" y="461"/>
                    <a:pt x="308" y="308"/>
                  </a:cubicBezTo>
                  <a:cubicBezTo>
                    <a:pt x="327" y="212"/>
                    <a:pt x="308" y="116"/>
                    <a:pt x="263" y="39"/>
                  </a:cubicBezTo>
                  <a:cubicBezTo>
                    <a:pt x="250" y="13"/>
                    <a:pt x="225" y="1"/>
                    <a:pt x="1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7"/>
            <p:cNvSpPr/>
            <p:nvPr/>
          </p:nvSpPr>
          <p:spPr>
            <a:xfrm>
              <a:off x="7306450" y="2812370"/>
              <a:ext cx="192074" cy="195264"/>
            </a:xfrm>
            <a:custGeom>
              <a:avLst/>
              <a:gdLst/>
              <a:ahLst/>
              <a:cxnLst/>
              <a:rect l="l" t="t" r="r" b="b"/>
              <a:pathLst>
                <a:path w="2171" h="2207" extrusionOk="0">
                  <a:moveTo>
                    <a:pt x="923" y="1"/>
                  </a:moveTo>
                  <a:lnTo>
                    <a:pt x="923" y="1"/>
                  </a:lnTo>
                  <a:cubicBezTo>
                    <a:pt x="967" y="58"/>
                    <a:pt x="999" y="129"/>
                    <a:pt x="1025" y="199"/>
                  </a:cubicBezTo>
                  <a:lnTo>
                    <a:pt x="1025" y="206"/>
                  </a:lnTo>
                  <a:cubicBezTo>
                    <a:pt x="1044" y="250"/>
                    <a:pt x="1057" y="302"/>
                    <a:pt x="1063" y="346"/>
                  </a:cubicBezTo>
                  <a:cubicBezTo>
                    <a:pt x="1076" y="398"/>
                    <a:pt x="1076" y="449"/>
                    <a:pt x="1083" y="500"/>
                  </a:cubicBezTo>
                  <a:cubicBezTo>
                    <a:pt x="1076" y="711"/>
                    <a:pt x="1019" y="922"/>
                    <a:pt x="910" y="1114"/>
                  </a:cubicBezTo>
                  <a:cubicBezTo>
                    <a:pt x="852" y="1210"/>
                    <a:pt x="788" y="1306"/>
                    <a:pt x="711" y="1390"/>
                  </a:cubicBezTo>
                  <a:cubicBezTo>
                    <a:pt x="641" y="1473"/>
                    <a:pt x="558" y="1550"/>
                    <a:pt x="468" y="1614"/>
                  </a:cubicBezTo>
                  <a:cubicBezTo>
                    <a:pt x="340" y="1710"/>
                    <a:pt x="193" y="1780"/>
                    <a:pt x="39" y="1825"/>
                  </a:cubicBezTo>
                  <a:lnTo>
                    <a:pt x="1" y="1831"/>
                  </a:lnTo>
                  <a:cubicBezTo>
                    <a:pt x="225" y="2085"/>
                    <a:pt x="528" y="2207"/>
                    <a:pt x="829" y="2207"/>
                  </a:cubicBezTo>
                  <a:cubicBezTo>
                    <a:pt x="1226" y="2207"/>
                    <a:pt x="1618" y="1995"/>
                    <a:pt x="1819" y="1594"/>
                  </a:cubicBezTo>
                  <a:cubicBezTo>
                    <a:pt x="2171" y="897"/>
                    <a:pt x="1703" y="65"/>
                    <a:pt x="92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7"/>
            <p:cNvSpPr/>
            <p:nvPr/>
          </p:nvSpPr>
          <p:spPr>
            <a:xfrm>
              <a:off x="7278759" y="2811220"/>
              <a:ext cx="134832" cy="166598"/>
            </a:xfrm>
            <a:custGeom>
              <a:avLst/>
              <a:gdLst/>
              <a:ahLst/>
              <a:cxnLst/>
              <a:rect l="l" t="t" r="r" b="b"/>
              <a:pathLst>
                <a:path w="1524" h="1883" extrusionOk="0">
                  <a:moveTo>
                    <a:pt x="1144" y="0"/>
                  </a:moveTo>
                  <a:cubicBezTo>
                    <a:pt x="1052" y="0"/>
                    <a:pt x="960" y="13"/>
                    <a:pt x="871" y="33"/>
                  </a:cubicBezTo>
                  <a:cubicBezTo>
                    <a:pt x="436" y="142"/>
                    <a:pt x="109" y="507"/>
                    <a:pt x="45" y="948"/>
                  </a:cubicBezTo>
                  <a:cubicBezTo>
                    <a:pt x="0" y="1243"/>
                    <a:pt x="77" y="1537"/>
                    <a:pt x="256" y="1774"/>
                  </a:cubicBezTo>
                  <a:cubicBezTo>
                    <a:pt x="282" y="1812"/>
                    <a:pt x="314" y="1844"/>
                    <a:pt x="346" y="1883"/>
                  </a:cubicBezTo>
                  <a:lnTo>
                    <a:pt x="468" y="1883"/>
                  </a:lnTo>
                  <a:cubicBezTo>
                    <a:pt x="500" y="1876"/>
                    <a:pt x="532" y="1870"/>
                    <a:pt x="557" y="1863"/>
                  </a:cubicBezTo>
                  <a:lnTo>
                    <a:pt x="570" y="1863"/>
                  </a:lnTo>
                  <a:lnTo>
                    <a:pt x="653" y="1838"/>
                  </a:lnTo>
                  <a:cubicBezTo>
                    <a:pt x="704" y="1812"/>
                    <a:pt x="762" y="1787"/>
                    <a:pt x="813" y="1761"/>
                  </a:cubicBezTo>
                  <a:cubicBezTo>
                    <a:pt x="852" y="1735"/>
                    <a:pt x="890" y="1710"/>
                    <a:pt x="928" y="1678"/>
                  </a:cubicBezTo>
                  <a:cubicBezTo>
                    <a:pt x="1012" y="1614"/>
                    <a:pt x="1082" y="1543"/>
                    <a:pt x="1146" y="1467"/>
                  </a:cubicBezTo>
                  <a:cubicBezTo>
                    <a:pt x="1248" y="1339"/>
                    <a:pt x="1332" y="1198"/>
                    <a:pt x="1396" y="1044"/>
                  </a:cubicBezTo>
                  <a:cubicBezTo>
                    <a:pt x="1447" y="923"/>
                    <a:pt x="1485" y="788"/>
                    <a:pt x="1511" y="654"/>
                  </a:cubicBezTo>
                  <a:cubicBezTo>
                    <a:pt x="1517" y="577"/>
                    <a:pt x="1524" y="500"/>
                    <a:pt x="1517" y="417"/>
                  </a:cubicBezTo>
                  <a:cubicBezTo>
                    <a:pt x="1504" y="359"/>
                    <a:pt x="1492" y="302"/>
                    <a:pt x="1472" y="244"/>
                  </a:cubicBezTo>
                  <a:cubicBezTo>
                    <a:pt x="1453" y="199"/>
                    <a:pt x="1428" y="155"/>
                    <a:pt x="1402" y="110"/>
                  </a:cubicBezTo>
                  <a:cubicBezTo>
                    <a:pt x="1370" y="78"/>
                    <a:pt x="1338" y="46"/>
                    <a:pt x="1306" y="14"/>
                  </a:cubicBezTo>
                  <a:cubicBezTo>
                    <a:pt x="1252" y="4"/>
                    <a:pt x="1198" y="0"/>
                    <a:pt x="1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7"/>
            <p:cNvSpPr/>
            <p:nvPr/>
          </p:nvSpPr>
          <p:spPr>
            <a:xfrm>
              <a:off x="7504713" y="3139092"/>
              <a:ext cx="150138" cy="69630"/>
            </a:xfrm>
            <a:custGeom>
              <a:avLst/>
              <a:gdLst/>
              <a:ahLst/>
              <a:cxnLst/>
              <a:rect l="l" t="t" r="r" b="b"/>
              <a:pathLst>
                <a:path w="1697" h="787" extrusionOk="0">
                  <a:moveTo>
                    <a:pt x="883" y="1"/>
                  </a:moveTo>
                  <a:cubicBezTo>
                    <a:pt x="787" y="7"/>
                    <a:pt x="685" y="20"/>
                    <a:pt x="589" y="39"/>
                  </a:cubicBezTo>
                  <a:lnTo>
                    <a:pt x="551" y="52"/>
                  </a:lnTo>
                  <a:cubicBezTo>
                    <a:pt x="455" y="78"/>
                    <a:pt x="359" y="122"/>
                    <a:pt x="275" y="186"/>
                  </a:cubicBezTo>
                  <a:cubicBezTo>
                    <a:pt x="231" y="218"/>
                    <a:pt x="192" y="250"/>
                    <a:pt x="160" y="289"/>
                  </a:cubicBezTo>
                  <a:cubicBezTo>
                    <a:pt x="141" y="308"/>
                    <a:pt x="122" y="334"/>
                    <a:pt x="103" y="353"/>
                  </a:cubicBezTo>
                  <a:lnTo>
                    <a:pt x="39" y="436"/>
                  </a:lnTo>
                  <a:lnTo>
                    <a:pt x="26" y="442"/>
                  </a:lnTo>
                  <a:cubicBezTo>
                    <a:pt x="7" y="455"/>
                    <a:pt x="0" y="487"/>
                    <a:pt x="19" y="506"/>
                  </a:cubicBezTo>
                  <a:cubicBezTo>
                    <a:pt x="45" y="532"/>
                    <a:pt x="71" y="558"/>
                    <a:pt x="96" y="583"/>
                  </a:cubicBezTo>
                  <a:cubicBezTo>
                    <a:pt x="122" y="602"/>
                    <a:pt x="154" y="622"/>
                    <a:pt x="179" y="641"/>
                  </a:cubicBezTo>
                  <a:cubicBezTo>
                    <a:pt x="237" y="686"/>
                    <a:pt x="301" y="718"/>
                    <a:pt x="371" y="737"/>
                  </a:cubicBezTo>
                  <a:cubicBezTo>
                    <a:pt x="435" y="756"/>
                    <a:pt x="499" y="775"/>
                    <a:pt x="563" y="782"/>
                  </a:cubicBezTo>
                  <a:cubicBezTo>
                    <a:pt x="602" y="785"/>
                    <a:pt x="640" y="786"/>
                    <a:pt x="679" y="786"/>
                  </a:cubicBezTo>
                  <a:cubicBezTo>
                    <a:pt x="717" y="786"/>
                    <a:pt x="755" y="785"/>
                    <a:pt x="794" y="782"/>
                  </a:cubicBezTo>
                  <a:cubicBezTo>
                    <a:pt x="858" y="775"/>
                    <a:pt x="922" y="762"/>
                    <a:pt x="979" y="750"/>
                  </a:cubicBezTo>
                  <a:cubicBezTo>
                    <a:pt x="1056" y="724"/>
                    <a:pt x="1133" y="705"/>
                    <a:pt x="1203" y="673"/>
                  </a:cubicBezTo>
                  <a:cubicBezTo>
                    <a:pt x="1267" y="641"/>
                    <a:pt x="1331" y="609"/>
                    <a:pt x="1389" y="577"/>
                  </a:cubicBezTo>
                  <a:cubicBezTo>
                    <a:pt x="1421" y="558"/>
                    <a:pt x="1447" y="538"/>
                    <a:pt x="1472" y="519"/>
                  </a:cubicBezTo>
                  <a:cubicBezTo>
                    <a:pt x="1491" y="494"/>
                    <a:pt x="1511" y="487"/>
                    <a:pt x="1530" y="468"/>
                  </a:cubicBezTo>
                  <a:lnTo>
                    <a:pt x="1555" y="449"/>
                  </a:lnTo>
                  <a:cubicBezTo>
                    <a:pt x="1587" y="430"/>
                    <a:pt x="1613" y="404"/>
                    <a:pt x="1645" y="378"/>
                  </a:cubicBezTo>
                  <a:cubicBezTo>
                    <a:pt x="1651" y="372"/>
                    <a:pt x="1658" y="366"/>
                    <a:pt x="1664" y="359"/>
                  </a:cubicBezTo>
                  <a:cubicBezTo>
                    <a:pt x="1671" y="340"/>
                    <a:pt x="1683" y="321"/>
                    <a:pt x="1690" y="302"/>
                  </a:cubicBezTo>
                  <a:cubicBezTo>
                    <a:pt x="1696" y="276"/>
                    <a:pt x="1690" y="244"/>
                    <a:pt x="1677" y="218"/>
                  </a:cubicBezTo>
                  <a:cubicBezTo>
                    <a:pt x="1671" y="206"/>
                    <a:pt x="1664" y="193"/>
                    <a:pt x="1651" y="174"/>
                  </a:cubicBezTo>
                  <a:cubicBezTo>
                    <a:pt x="1645" y="167"/>
                    <a:pt x="1632" y="154"/>
                    <a:pt x="1619" y="142"/>
                  </a:cubicBezTo>
                  <a:cubicBezTo>
                    <a:pt x="1594" y="122"/>
                    <a:pt x="1568" y="110"/>
                    <a:pt x="1536" y="97"/>
                  </a:cubicBezTo>
                  <a:cubicBezTo>
                    <a:pt x="1498" y="84"/>
                    <a:pt x="1459" y="71"/>
                    <a:pt x="1421" y="58"/>
                  </a:cubicBezTo>
                  <a:cubicBezTo>
                    <a:pt x="1344" y="39"/>
                    <a:pt x="1261" y="26"/>
                    <a:pt x="1178" y="20"/>
                  </a:cubicBezTo>
                  <a:cubicBezTo>
                    <a:pt x="1082" y="7"/>
                    <a:pt x="979" y="1"/>
                    <a:pt x="883" y="1"/>
                  </a:cubicBezTo>
                  <a:close/>
                </a:path>
              </a:pathLst>
            </a:custGeom>
            <a:solidFill>
              <a:srgbClr val="FD9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7"/>
            <p:cNvSpPr/>
            <p:nvPr/>
          </p:nvSpPr>
          <p:spPr>
            <a:xfrm>
              <a:off x="7786138" y="2923401"/>
              <a:ext cx="203929" cy="207651"/>
            </a:xfrm>
            <a:custGeom>
              <a:avLst/>
              <a:gdLst/>
              <a:ahLst/>
              <a:cxnLst/>
              <a:rect l="l" t="t" r="r" b="b"/>
              <a:pathLst>
                <a:path w="2305" h="2347" extrusionOk="0">
                  <a:moveTo>
                    <a:pt x="973" y="0"/>
                  </a:moveTo>
                  <a:lnTo>
                    <a:pt x="973" y="0"/>
                  </a:lnTo>
                  <a:cubicBezTo>
                    <a:pt x="1024" y="64"/>
                    <a:pt x="1063" y="135"/>
                    <a:pt x="1088" y="211"/>
                  </a:cubicBezTo>
                  <a:cubicBezTo>
                    <a:pt x="1107" y="263"/>
                    <a:pt x="1120" y="314"/>
                    <a:pt x="1133" y="371"/>
                  </a:cubicBezTo>
                  <a:cubicBezTo>
                    <a:pt x="1139" y="423"/>
                    <a:pt x="1146" y="474"/>
                    <a:pt x="1146" y="531"/>
                  </a:cubicBezTo>
                  <a:cubicBezTo>
                    <a:pt x="1139" y="755"/>
                    <a:pt x="1082" y="979"/>
                    <a:pt x="967" y="1178"/>
                  </a:cubicBezTo>
                  <a:cubicBezTo>
                    <a:pt x="903" y="1287"/>
                    <a:pt x="832" y="1383"/>
                    <a:pt x="755" y="1472"/>
                  </a:cubicBezTo>
                  <a:cubicBezTo>
                    <a:pt x="672" y="1562"/>
                    <a:pt x="589" y="1645"/>
                    <a:pt x="493" y="1715"/>
                  </a:cubicBezTo>
                  <a:cubicBezTo>
                    <a:pt x="397" y="1786"/>
                    <a:pt x="301" y="1837"/>
                    <a:pt x="192" y="1882"/>
                  </a:cubicBezTo>
                  <a:cubicBezTo>
                    <a:pt x="141" y="1907"/>
                    <a:pt x="90" y="1920"/>
                    <a:pt x="38" y="1939"/>
                  </a:cubicBezTo>
                  <a:lnTo>
                    <a:pt x="0" y="1946"/>
                  </a:lnTo>
                  <a:cubicBezTo>
                    <a:pt x="238" y="2217"/>
                    <a:pt x="560" y="2347"/>
                    <a:pt x="880" y="2347"/>
                  </a:cubicBezTo>
                  <a:cubicBezTo>
                    <a:pt x="1301" y="2347"/>
                    <a:pt x="1718" y="2122"/>
                    <a:pt x="1933" y="1696"/>
                  </a:cubicBezTo>
                  <a:cubicBezTo>
                    <a:pt x="2304" y="954"/>
                    <a:pt x="1805" y="64"/>
                    <a:pt x="97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7"/>
            <p:cNvSpPr/>
            <p:nvPr/>
          </p:nvSpPr>
          <p:spPr>
            <a:xfrm>
              <a:off x="7735710" y="2921985"/>
              <a:ext cx="163763" cy="177038"/>
            </a:xfrm>
            <a:custGeom>
              <a:avLst/>
              <a:gdLst/>
              <a:ahLst/>
              <a:cxnLst/>
              <a:rect l="l" t="t" r="r" b="b"/>
              <a:pathLst>
                <a:path w="1851" h="2001" extrusionOk="0">
                  <a:moveTo>
                    <a:pt x="1434" y="1"/>
                  </a:moveTo>
                  <a:cubicBezTo>
                    <a:pt x="1340" y="1"/>
                    <a:pt x="1247" y="12"/>
                    <a:pt x="1159" y="35"/>
                  </a:cubicBezTo>
                  <a:cubicBezTo>
                    <a:pt x="346" y="240"/>
                    <a:pt x="0" y="1213"/>
                    <a:pt x="506" y="1885"/>
                  </a:cubicBezTo>
                  <a:cubicBezTo>
                    <a:pt x="538" y="1923"/>
                    <a:pt x="570" y="1962"/>
                    <a:pt x="602" y="2000"/>
                  </a:cubicBezTo>
                  <a:lnTo>
                    <a:pt x="736" y="2000"/>
                  </a:lnTo>
                  <a:cubicBezTo>
                    <a:pt x="756" y="2000"/>
                    <a:pt x="794" y="1987"/>
                    <a:pt x="826" y="1981"/>
                  </a:cubicBezTo>
                  <a:lnTo>
                    <a:pt x="845" y="1981"/>
                  </a:lnTo>
                  <a:lnTo>
                    <a:pt x="922" y="1955"/>
                  </a:lnTo>
                  <a:cubicBezTo>
                    <a:pt x="980" y="1930"/>
                    <a:pt x="1044" y="1898"/>
                    <a:pt x="1095" y="1866"/>
                  </a:cubicBezTo>
                  <a:cubicBezTo>
                    <a:pt x="1140" y="1840"/>
                    <a:pt x="1178" y="1815"/>
                    <a:pt x="1223" y="1789"/>
                  </a:cubicBezTo>
                  <a:cubicBezTo>
                    <a:pt x="1306" y="1719"/>
                    <a:pt x="1383" y="1642"/>
                    <a:pt x="1453" y="1559"/>
                  </a:cubicBezTo>
                  <a:cubicBezTo>
                    <a:pt x="1556" y="1424"/>
                    <a:pt x="1645" y="1271"/>
                    <a:pt x="1716" y="1117"/>
                  </a:cubicBezTo>
                  <a:cubicBezTo>
                    <a:pt x="1773" y="983"/>
                    <a:pt x="1818" y="842"/>
                    <a:pt x="1837" y="695"/>
                  </a:cubicBezTo>
                  <a:cubicBezTo>
                    <a:pt x="1850" y="611"/>
                    <a:pt x="1850" y="528"/>
                    <a:pt x="1844" y="445"/>
                  </a:cubicBezTo>
                  <a:cubicBezTo>
                    <a:pt x="1837" y="381"/>
                    <a:pt x="1818" y="317"/>
                    <a:pt x="1799" y="259"/>
                  </a:cubicBezTo>
                  <a:cubicBezTo>
                    <a:pt x="1761" y="163"/>
                    <a:pt x="1703" y="80"/>
                    <a:pt x="1620" y="16"/>
                  </a:cubicBezTo>
                  <a:cubicBezTo>
                    <a:pt x="1558" y="6"/>
                    <a:pt x="1496" y="1"/>
                    <a:pt x="14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7"/>
            <p:cNvSpPr/>
            <p:nvPr/>
          </p:nvSpPr>
          <p:spPr>
            <a:xfrm>
              <a:off x="7899380" y="2775124"/>
              <a:ext cx="95727" cy="89448"/>
            </a:xfrm>
            <a:custGeom>
              <a:avLst/>
              <a:gdLst/>
              <a:ahLst/>
              <a:cxnLst/>
              <a:rect l="l" t="t" r="r" b="b"/>
              <a:pathLst>
                <a:path w="1082" h="1011" extrusionOk="0">
                  <a:moveTo>
                    <a:pt x="95" y="1"/>
                  </a:moveTo>
                  <a:cubicBezTo>
                    <a:pt x="88" y="1"/>
                    <a:pt x="80" y="3"/>
                    <a:pt x="71" y="6"/>
                  </a:cubicBezTo>
                  <a:cubicBezTo>
                    <a:pt x="64" y="6"/>
                    <a:pt x="58" y="6"/>
                    <a:pt x="51" y="12"/>
                  </a:cubicBezTo>
                  <a:lnTo>
                    <a:pt x="58" y="6"/>
                  </a:lnTo>
                  <a:lnTo>
                    <a:pt x="58" y="6"/>
                  </a:lnTo>
                  <a:cubicBezTo>
                    <a:pt x="39" y="19"/>
                    <a:pt x="19" y="38"/>
                    <a:pt x="13" y="57"/>
                  </a:cubicBezTo>
                  <a:cubicBezTo>
                    <a:pt x="0" y="115"/>
                    <a:pt x="39" y="166"/>
                    <a:pt x="96" y="172"/>
                  </a:cubicBezTo>
                  <a:lnTo>
                    <a:pt x="160" y="172"/>
                  </a:lnTo>
                  <a:cubicBezTo>
                    <a:pt x="231" y="185"/>
                    <a:pt x="301" y="211"/>
                    <a:pt x="365" y="236"/>
                  </a:cubicBezTo>
                  <a:cubicBezTo>
                    <a:pt x="435" y="268"/>
                    <a:pt x="499" y="307"/>
                    <a:pt x="563" y="351"/>
                  </a:cubicBezTo>
                  <a:cubicBezTo>
                    <a:pt x="659" y="428"/>
                    <a:pt x="743" y="524"/>
                    <a:pt x="819" y="620"/>
                  </a:cubicBezTo>
                  <a:cubicBezTo>
                    <a:pt x="896" y="729"/>
                    <a:pt x="960" y="844"/>
                    <a:pt x="1005" y="966"/>
                  </a:cubicBezTo>
                  <a:cubicBezTo>
                    <a:pt x="1005" y="972"/>
                    <a:pt x="1005" y="979"/>
                    <a:pt x="1005" y="979"/>
                  </a:cubicBezTo>
                  <a:cubicBezTo>
                    <a:pt x="1011" y="998"/>
                    <a:pt x="1031" y="1011"/>
                    <a:pt x="1050" y="1011"/>
                  </a:cubicBezTo>
                  <a:cubicBezTo>
                    <a:pt x="1069" y="1004"/>
                    <a:pt x="1082" y="985"/>
                    <a:pt x="1075" y="966"/>
                  </a:cubicBezTo>
                  <a:cubicBezTo>
                    <a:pt x="992" y="742"/>
                    <a:pt x="871" y="543"/>
                    <a:pt x="717" y="364"/>
                  </a:cubicBezTo>
                  <a:cubicBezTo>
                    <a:pt x="634" y="281"/>
                    <a:pt x="551" y="204"/>
                    <a:pt x="455" y="140"/>
                  </a:cubicBezTo>
                  <a:cubicBezTo>
                    <a:pt x="352" y="76"/>
                    <a:pt x="237" y="31"/>
                    <a:pt x="115" y="6"/>
                  </a:cubicBezTo>
                  <a:cubicBezTo>
                    <a:pt x="109" y="3"/>
                    <a:pt x="103" y="1"/>
                    <a:pt x="95" y="1"/>
                  </a:cubicBezTo>
                  <a:close/>
                </a:path>
              </a:pathLst>
            </a:custGeom>
            <a:solidFill>
              <a:srgbClr val="3021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7"/>
            <p:cNvSpPr/>
            <p:nvPr/>
          </p:nvSpPr>
          <p:spPr>
            <a:xfrm>
              <a:off x="7315120" y="2680637"/>
              <a:ext cx="136955" cy="51846"/>
            </a:xfrm>
            <a:custGeom>
              <a:avLst/>
              <a:gdLst/>
              <a:ahLst/>
              <a:cxnLst/>
              <a:rect l="l" t="t" r="r" b="b"/>
              <a:pathLst>
                <a:path w="1548" h="586" extrusionOk="0">
                  <a:moveTo>
                    <a:pt x="1241" y="0"/>
                  </a:moveTo>
                  <a:cubicBezTo>
                    <a:pt x="1189" y="0"/>
                    <a:pt x="1138" y="4"/>
                    <a:pt x="1087" y="11"/>
                  </a:cubicBezTo>
                  <a:cubicBezTo>
                    <a:pt x="1023" y="24"/>
                    <a:pt x="959" y="30"/>
                    <a:pt x="895" y="50"/>
                  </a:cubicBezTo>
                  <a:lnTo>
                    <a:pt x="857" y="56"/>
                  </a:lnTo>
                  <a:cubicBezTo>
                    <a:pt x="799" y="69"/>
                    <a:pt x="741" y="88"/>
                    <a:pt x="684" y="107"/>
                  </a:cubicBezTo>
                  <a:lnTo>
                    <a:pt x="684" y="114"/>
                  </a:lnTo>
                  <a:cubicBezTo>
                    <a:pt x="434" y="197"/>
                    <a:pt x="210" y="338"/>
                    <a:pt x="25" y="530"/>
                  </a:cubicBezTo>
                  <a:cubicBezTo>
                    <a:pt x="0" y="554"/>
                    <a:pt x="24" y="585"/>
                    <a:pt x="51" y="585"/>
                  </a:cubicBezTo>
                  <a:cubicBezTo>
                    <a:pt x="59" y="585"/>
                    <a:pt x="68" y="582"/>
                    <a:pt x="76" y="574"/>
                  </a:cubicBezTo>
                  <a:cubicBezTo>
                    <a:pt x="108" y="542"/>
                    <a:pt x="140" y="510"/>
                    <a:pt x="178" y="485"/>
                  </a:cubicBezTo>
                  <a:cubicBezTo>
                    <a:pt x="268" y="421"/>
                    <a:pt x="364" y="363"/>
                    <a:pt x="466" y="325"/>
                  </a:cubicBezTo>
                  <a:lnTo>
                    <a:pt x="466" y="325"/>
                  </a:lnTo>
                  <a:lnTo>
                    <a:pt x="453" y="331"/>
                  </a:lnTo>
                  <a:cubicBezTo>
                    <a:pt x="524" y="299"/>
                    <a:pt x="601" y="274"/>
                    <a:pt x="677" y="248"/>
                  </a:cubicBezTo>
                  <a:cubicBezTo>
                    <a:pt x="761" y="229"/>
                    <a:pt x="850" y="210"/>
                    <a:pt x="933" y="197"/>
                  </a:cubicBezTo>
                  <a:lnTo>
                    <a:pt x="914" y="197"/>
                  </a:lnTo>
                  <a:cubicBezTo>
                    <a:pt x="1010" y="184"/>
                    <a:pt x="1100" y="178"/>
                    <a:pt x="1196" y="178"/>
                  </a:cubicBezTo>
                  <a:lnTo>
                    <a:pt x="1458" y="178"/>
                  </a:lnTo>
                  <a:cubicBezTo>
                    <a:pt x="1535" y="165"/>
                    <a:pt x="1548" y="56"/>
                    <a:pt x="1477" y="24"/>
                  </a:cubicBezTo>
                  <a:cubicBezTo>
                    <a:pt x="1400" y="9"/>
                    <a:pt x="1320" y="0"/>
                    <a:pt x="1241" y="0"/>
                  </a:cubicBezTo>
                  <a:close/>
                </a:path>
              </a:pathLst>
            </a:custGeom>
            <a:solidFill>
              <a:srgbClr val="3021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7"/>
            <p:cNvSpPr/>
            <p:nvPr/>
          </p:nvSpPr>
          <p:spPr>
            <a:xfrm>
              <a:off x="7465078" y="3075128"/>
              <a:ext cx="222597" cy="138286"/>
            </a:xfrm>
            <a:custGeom>
              <a:avLst/>
              <a:gdLst/>
              <a:ahLst/>
              <a:cxnLst/>
              <a:rect l="l" t="t" r="r" b="b"/>
              <a:pathLst>
                <a:path w="2516" h="1563" extrusionOk="0">
                  <a:moveTo>
                    <a:pt x="1530" y="788"/>
                  </a:moveTo>
                  <a:cubicBezTo>
                    <a:pt x="1639" y="801"/>
                    <a:pt x="1747" y="826"/>
                    <a:pt x="1856" y="858"/>
                  </a:cubicBezTo>
                  <a:cubicBezTo>
                    <a:pt x="1901" y="877"/>
                    <a:pt x="1939" y="897"/>
                    <a:pt x="1978" y="916"/>
                  </a:cubicBezTo>
                  <a:cubicBezTo>
                    <a:pt x="2016" y="935"/>
                    <a:pt x="2055" y="961"/>
                    <a:pt x="2093" y="986"/>
                  </a:cubicBezTo>
                  <a:lnTo>
                    <a:pt x="2125" y="1012"/>
                  </a:lnTo>
                  <a:cubicBezTo>
                    <a:pt x="2112" y="1037"/>
                    <a:pt x="2093" y="1063"/>
                    <a:pt x="2074" y="1082"/>
                  </a:cubicBezTo>
                  <a:cubicBezTo>
                    <a:pt x="2042" y="1121"/>
                    <a:pt x="2003" y="1153"/>
                    <a:pt x="1971" y="1191"/>
                  </a:cubicBezTo>
                  <a:cubicBezTo>
                    <a:pt x="1927" y="1229"/>
                    <a:pt x="1882" y="1261"/>
                    <a:pt x="1831" y="1293"/>
                  </a:cubicBezTo>
                  <a:cubicBezTo>
                    <a:pt x="1792" y="1319"/>
                    <a:pt x="1754" y="1345"/>
                    <a:pt x="1703" y="1370"/>
                  </a:cubicBezTo>
                  <a:cubicBezTo>
                    <a:pt x="1651" y="1396"/>
                    <a:pt x="1600" y="1421"/>
                    <a:pt x="1543" y="1441"/>
                  </a:cubicBezTo>
                  <a:lnTo>
                    <a:pt x="1472" y="1460"/>
                  </a:lnTo>
                  <a:lnTo>
                    <a:pt x="1421" y="1466"/>
                  </a:lnTo>
                  <a:lnTo>
                    <a:pt x="1427" y="1466"/>
                  </a:lnTo>
                  <a:cubicBezTo>
                    <a:pt x="1383" y="1473"/>
                    <a:pt x="1338" y="1479"/>
                    <a:pt x="1299" y="1485"/>
                  </a:cubicBezTo>
                  <a:lnTo>
                    <a:pt x="1159" y="1485"/>
                  </a:lnTo>
                  <a:cubicBezTo>
                    <a:pt x="1107" y="1479"/>
                    <a:pt x="1050" y="1473"/>
                    <a:pt x="999" y="1466"/>
                  </a:cubicBezTo>
                  <a:cubicBezTo>
                    <a:pt x="954" y="1453"/>
                    <a:pt x="909" y="1441"/>
                    <a:pt x="864" y="1428"/>
                  </a:cubicBezTo>
                  <a:cubicBezTo>
                    <a:pt x="826" y="1415"/>
                    <a:pt x="787" y="1396"/>
                    <a:pt x="743" y="1377"/>
                  </a:cubicBezTo>
                  <a:cubicBezTo>
                    <a:pt x="711" y="1357"/>
                    <a:pt x="679" y="1338"/>
                    <a:pt x="647" y="1319"/>
                  </a:cubicBezTo>
                  <a:cubicBezTo>
                    <a:pt x="615" y="1293"/>
                    <a:pt x="583" y="1274"/>
                    <a:pt x="551" y="1249"/>
                  </a:cubicBezTo>
                  <a:lnTo>
                    <a:pt x="519" y="1217"/>
                  </a:lnTo>
                  <a:cubicBezTo>
                    <a:pt x="538" y="1191"/>
                    <a:pt x="551" y="1165"/>
                    <a:pt x="570" y="1140"/>
                  </a:cubicBezTo>
                  <a:cubicBezTo>
                    <a:pt x="589" y="1114"/>
                    <a:pt x="608" y="1089"/>
                    <a:pt x="627" y="1069"/>
                  </a:cubicBezTo>
                  <a:cubicBezTo>
                    <a:pt x="647" y="1044"/>
                    <a:pt x="672" y="1025"/>
                    <a:pt x="698" y="1005"/>
                  </a:cubicBezTo>
                  <a:cubicBezTo>
                    <a:pt x="723" y="986"/>
                    <a:pt x="755" y="961"/>
                    <a:pt x="787" y="941"/>
                  </a:cubicBezTo>
                  <a:cubicBezTo>
                    <a:pt x="819" y="922"/>
                    <a:pt x="851" y="903"/>
                    <a:pt x="883" y="890"/>
                  </a:cubicBezTo>
                  <a:cubicBezTo>
                    <a:pt x="947" y="865"/>
                    <a:pt x="1011" y="839"/>
                    <a:pt x="1075" y="826"/>
                  </a:cubicBezTo>
                  <a:lnTo>
                    <a:pt x="1152" y="807"/>
                  </a:lnTo>
                  <a:cubicBezTo>
                    <a:pt x="1216" y="801"/>
                    <a:pt x="1274" y="794"/>
                    <a:pt x="1331" y="788"/>
                  </a:cubicBezTo>
                  <a:close/>
                  <a:moveTo>
                    <a:pt x="0" y="0"/>
                  </a:moveTo>
                  <a:cubicBezTo>
                    <a:pt x="0" y="289"/>
                    <a:pt x="64" y="577"/>
                    <a:pt x="173" y="839"/>
                  </a:cubicBezTo>
                  <a:lnTo>
                    <a:pt x="160" y="839"/>
                  </a:lnTo>
                  <a:cubicBezTo>
                    <a:pt x="224" y="973"/>
                    <a:pt x="301" y="1095"/>
                    <a:pt x="403" y="1210"/>
                  </a:cubicBezTo>
                  <a:cubicBezTo>
                    <a:pt x="448" y="1255"/>
                    <a:pt x="499" y="1306"/>
                    <a:pt x="551" y="1345"/>
                  </a:cubicBezTo>
                  <a:cubicBezTo>
                    <a:pt x="615" y="1389"/>
                    <a:pt x="679" y="1428"/>
                    <a:pt x="749" y="1460"/>
                  </a:cubicBezTo>
                  <a:cubicBezTo>
                    <a:pt x="819" y="1492"/>
                    <a:pt x="896" y="1517"/>
                    <a:pt x="973" y="1530"/>
                  </a:cubicBezTo>
                  <a:cubicBezTo>
                    <a:pt x="1056" y="1549"/>
                    <a:pt x="1139" y="1562"/>
                    <a:pt x="1229" y="1562"/>
                  </a:cubicBezTo>
                  <a:cubicBezTo>
                    <a:pt x="1319" y="1556"/>
                    <a:pt x="1408" y="1549"/>
                    <a:pt x="1491" y="1524"/>
                  </a:cubicBezTo>
                  <a:cubicBezTo>
                    <a:pt x="1562" y="1505"/>
                    <a:pt x="1626" y="1485"/>
                    <a:pt x="1683" y="1460"/>
                  </a:cubicBezTo>
                  <a:cubicBezTo>
                    <a:pt x="1754" y="1428"/>
                    <a:pt x="1818" y="1389"/>
                    <a:pt x="1882" y="1351"/>
                  </a:cubicBezTo>
                  <a:cubicBezTo>
                    <a:pt x="1952" y="1300"/>
                    <a:pt x="2016" y="1249"/>
                    <a:pt x="2074" y="1191"/>
                  </a:cubicBezTo>
                  <a:cubicBezTo>
                    <a:pt x="2131" y="1133"/>
                    <a:pt x="2176" y="1076"/>
                    <a:pt x="2221" y="1018"/>
                  </a:cubicBezTo>
                  <a:cubicBezTo>
                    <a:pt x="2272" y="948"/>
                    <a:pt x="2317" y="877"/>
                    <a:pt x="2355" y="801"/>
                  </a:cubicBezTo>
                  <a:cubicBezTo>
                    <a:pt x="2375" y="756"/>
                    <a:pt x="2400" y="705"/>
                    <a:pt x="2419" y="653"/>
                  </a:cubicBezTo>
                  <a:cubicBezTo>
                    <a:pt x="2439" y="602"/>
                    <a:pt x="2458" y="551"/>
                    <a:pt x="2471" y="500"/>
                  </a:cubicBezTo>
                  <a:cubicBezTo>
                    <a:pt x="2483" y="449"/>
                    <a:pt x="2496" y="391"/>
                    <a:pt x="2503" y="327"/>
                  </a:cubicBezTo>
                  <a:cubicBezTo>
                    <a:pt x="2509" y="256"/>
                    <a:pt x="2515" y="186"/>
                    <a:pt x="2515" y="122"/>
                  </a:cubicBezTo>
                  <a:cubicBezTo>
                    <a:pt x="2515" y="109"/>
                    <a:pt x="2515" y="103"/>
                    <a:pt x="2509" y="96"/>
                  </a:cubicBezTo>
                  <a:lnTo>
                    <a:pt x="2509" y="90"/>
                  </a:lnTo>
                  <a:cubicBezTo>
                    <a:pt x="2375" y="148"/>
                    <a:pt x="2227" y="186"/>
                    <a:pt x="2087" y="218"/>
                  </a:cubicBezTo>
                  <a:cubicBezTo>
                    <a:pt x="1857" y="258"/>
                    <a:pt x="1627" y="283"/>
                    <a:pt x="1397" y="283"/>
                  </a:cubicBezTo>
                  <a:cubicBezTo>
                    <a:pt x="1371" y="283"/>
                    <a:pt x="1345" y="283"/>
                    <a:pt x="1319" y="282"/>
                  </a:cubicBezTo>
                  <a:cubicBezTo>
                    <a:pt x="1063" y="276"/>
                    <a:pt x="807" y="250"/>
                    <a:pt x="557" y="192"/>
                  </a:cubicBezTo>
                  <a:cubicBezTo>
                    <a:pt x="365" y="148"/>
                    <a:pt x="179" y="84"/>
                    <a:pt x="0" y="0"/>
                  </a:cubicBezTo>
                  <a:close/>
                </a:path>
              </a:pathLst>
            </a:custGeom>
            <a:solidFill>
              <a:srgbClr val="3021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7"/>
            <p:cNvSpPr/>
            <p:nvPr/>
          </p:nvSpPr>
          <p:spPr>
            <a:xfrm>
              <a:off x="7512056" y="2960735"/>
              <a:ext cx="98028" cy="73700"/>
            </a:xfrm>
            <a:custGeom>
              <a:avLst/>
              <a:gdLst/>
              <a:ahLst/>
              <a:cxnLst/>
              <a:rect l="l" t="t" r="r" b="b"/>
              <a:pathLst>
                <a:path w="1108" h="833" extrusionOk="0">
                  <a:moveTo>
                    <a:pt x="967" y="1"/>
                  </a:moveTo>
                  <a:lnTo>
                    <a:pt x="973" y="7"/>
                  </a:lnTo>
                  <a:cubicBezTo>
                    <a:pt x="954" y="13"/>
                    <a:pt x="941" y="26"/>
                    <a:pt x="941" y="45"/>
                  </a:cubicBezTo>
                  <a:lnTo>
                    <a:pt x="941" y="109"/>
                  </a:lnTo>
                  <a:cubicBezTo>
                    <a:pt x="941" y="129"/>
                    <a:pt x="941" y="148"/>
                    <a:pt x="935" y="167"/>
                  </a:cubicBezTo>
                  <a:cubicBezTo>
                    <a:pt x="928" y="186"/>
                    <a:pt x="928" y="205"/>
                    <a:pt x="922" y="225"/>
                  </a:cubicBezTo>
                  <a:cubicBezTo>
                    <a:pt x="916" y="250"/>
                    <a:pt x="909" y="269"/>
                    <a:pt x="896" y="295"/>
                  </a:cubicBezTo>
                  <a:cubicBezTo>
                    <a:pt x="884" y="327"/>
                    <a:pt x="871" y="346"/>
                    <a:pt x="858" y="372"/>
                  </a:cubicBezTo>
                  <a:cubicBezTo>
                    <a:pt x="839" y="404"/>
                    <a:pt x="820" y="429"/>
                    <a:pt x="800" y="461"/>
                  </a:cubicBezTo>
                  <a:cubicBezTo>
                    <a:pt x="717" y="404"/>
                    <a:pt x="634" y="365"/>
                    <a:pt x="544" y="340"/>
                  </a:cubicBezTo>
                  <a:cubicBezTo>
                    <a:pt x="493" y="321"/>
                    <a:pt x="436" y="308"/>
                    <a:pt x="378" y="308"/>
                  </a:cubicBezTo>
                  <a:cubicBezTo>
                    <a:pt x="346" y="308"/>
                    <a:pt x="320" y="308"/>
                    <a:pt x="295" y="314"/>
                  </a:cubicBezTo>
                  <a:lnTo>
                    <a:pt x="269" y="321"/>
                  </a:lnTo>
                  <a:cubicBezTo>
                    <a:pt x="250" y="321"/>
                    <a:pt x="237" y="327"/>
                    <a:pt x="224" y="333"/>
                  </a:cubicBezTo>
                  <a:cubicBezTo>
                    <a:pt x="199" y="340"/>
                    <a:pt x="173" y="353"/>
                    <a:pt x="154" y="372"/>
                  </a:cubicBezTo>
                  <a:cubicBezTo>
                    <a:pt x="128" y="385"/>
                    <a:pt x="109" y="404"/>
                    <a:pt x="96" y="423"/>
                  </a:cubicBezTo>
                  <a:cubicBezTo>
                    <a:pt x="52" y="481"/>
                    <a:pt x="20" y="538"/>
                    <a:pt x="7" y="609"/>
                  </a:cubicBezTo>
                  <a:cubicBezTo>
                    <a:pt x="0" y="615"/>
                    <a:pt x="0" y="628"/>
                    <a:pt x="7" y="634"/>
                  </a:cubicBezTo>
                  <a:cubicBezTo>
                    <a:pt x="13" y="641"/>
                    <a:pt x="20" y="647"/>
                    <a:pt x="26" y="653"/>
                  </a:cubicBezTo>
                  <a:lnTo>
                    <a:pt x="52" y="653"/>
                  </a:lnTo>
                  <a:cubicBezTo>
                    <a:pt x="64" y="647"/>
                    <a:pt x="71" y="641"/>
                    <a:pt x="77" y="628"/>
                  </a:cubicBezTo>
                  <a:cubicBezTo>
                    <a:pt x="84" y="602"/>
                    <a:pt x="90" y="583"/>
                    <a:pt x="96" y="564"/>
                  </a:cubicBezTo>
                  <a:cubicBezTo>
                    <a:pt x="109" y="532"/>
                    <a:pt x="122" y="506"/>
                    <a:pt x="141" y="481"/>
                  </a:cubicBezTo>
                  <a:cubicBezTo>
                    <a:pt x="154" y="461"/>
                    <a:pt x="173" y="449"/>
                    <a:pt x="192" y="429"/>
                  </a:cubicBezTo>
                  <a:cubicBezTo>
                    <a:pt x="205" y="423"/>
                    <a:pt x="224" y="410"/>
                    <a:pt x="237" y="404"/>
                  </a:cubicBezTo>
                  <a:cubicBezTo>
                    <a:pt x="250" y="397"/>
                    <a:pt x="263" y="397"/>
                    <a:pt x="282" y="391"/>
                  </a:cubicBezTo>
                  <a:cubicBezTo>
                    <a:pt x="295" y="391"/>
                    <a:pt x="308" y="385"/>
                    <a:pt x="320" y="385"/>
                  </a:cubicBezTo>
                  <a:cubicBezTo>
                    <a:pt x="336" y="381"/>
                    <a:pt x="354" y="380"/>
                    <a:pt x="372" y="380"/>
                  </a:cubicBezTo>
                  <a:cubicBezTo>
                    <a:pt x="389" y="380"/>
                    <a:pt x="407" y="381"/>
                    <a:pt x="423" y="385"/>
                  </a:cubicBezTo>
                  <a:cubicBezTo>
                    <a:pt x="480" y="391"/>
                    <a:pt x="538" y="410"/>
                    <a:pt x="589" y="436"/>
                  </a:cubicBezTo>
                  <a:cubicBezTo>
                    <a:pt x="672" y="468"/>
                    <a:pt x="749" y="513"/>
                    <a:pt x="820" y="570"/>
                  </a:cubicBezTo>
                  <a:cubicBezTo>
                    <a:pt x="884" y="615"/>
                    <a:pt x="935" y="673"/>
                    <a:pt x="980" y="730"/>
                  </a:cubicBezTo>
                  <a:cubicBezTo>
                    <a:pt x="999" y="756"/>
                    <a:pt x="1018" y="781"/>
                    <a:pt x="1031" y="813"/>
                  </a:cubicBezTo>
                  <a:cubicBezTo>
                    <a:pt x="1037" y="826"/>
                    <a:pt x="1056" y="833"/>
                    <a:pt x="1076" y="833"/>
                  </a:cubicBezTo>
                  <a:cubicBezTo>
                    <a:pt x="1101" y="813"/>
                    <a:pt x="1108" y="794"/>
                    <a:pt x="1101" y="775"/>
                  </a:cubicBezTo>
                  <a:cubicBezTo>
                    <a:pt x="1044" y="673"/>
                    <a:pt x="967" y="583"/>
                    <a:pt x="871" y="513"/>
                  </a:cubicBezTo>
                  <a:lnTo>
                    <a:pt x="852" y="500"/>
                  </a:lnTo>
                  <a:cubicBezTo>
                    <a:pt x="884" y="461"/>
                    <a:pt x="909" y="429"/>
                    <a:pt x="935" y="391"/>
                  </a:cubicBezTo>
                  <a:cubicBezTo>
                    <a:pt x="954" y="353"/>
                    <a:pt x="967" y="321"/>
                    <a:pt x="980" y="282"/>
                  </a:cubicBezTo>
                  <a:cubicBezTo>
                    <a:pt x="1012" y="205"/>
                    <a:pt x="1018" y="122"/>
                    <a:pt x="1018" y="39"/>
                  </a:cubicBezTo>
                  <a:cubicBezTo>
                    <a:pt x="1018" y="20"/>
                    <a:pt x="999" y="1"/>
                    <a:pt x="980" y="1"/>
                  </a:cubicBezTo>
                  <a:close/>
                </a:path>
              </a:pathLst>
            </a:custGeom>
            <a:solidFill>
              <a:srgbClr val="68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7"/>
            <p:cNvSpPr/>
            <p:nvPr/>
          </p:nvSpPr>
          <p:spPr>
            <a:xfrm>
              <a:off x="6825174" y="3133166"/>
              <a:ext cx="122977" cy="120768"/>
            </a:xfrm>
            <a:custGeom>
              <a:avLst/>
              <a:gdLst/>
              <a:ahLst/>
              <a:cxnLst/>
              <a:rect l="l" t="t" r="r" b="b"/>
              <a:pathLst>
                <a:path w="1390" h="1365" extrusionOk="0">
                  <a:moveTo>
                    <a:pt x="699" y="0"/>
                  </a:moveTo>
                  <a:cubicBezTo>
                    <a:pt x="529" y="0"/>
                    <a:pt x="366" y="64"/>
                    <a:pt x="237" y="180"/>
                  </a:cubicBezTo>
                  <a:cubicBezTo>
                    <a:pt x="103" y="302"/>
                    <a:pt x="26" y="474"/>
                    <a:pt x="20" y="654"/>
                  </a:cubicBezTo>
                  <a:cubicBezTo>
                    <a:pt x="1" y="1012"/>
                    <a:pt x="295" y="1364"/>
                    <a:pt x="666" y="1364"/>
                  </a:cubicBezTo>
                  <a:cubicBezTo>
                    <a:pt x="674" y="1364"/>
                    <a:pt x="681" y="1364"/>
                    <a:pt x="689" y="1364"/>
                  </a:cubicBezTo>
                  <a:cubicBezTo>
                    <a:pt x="860" y="1364"/>
                    <a:pt x="1030" y="1295"/>
                    <a:pt x="1159" y="1185"/>
                  </a:cubicBezTo>
                  <a:cubicBezTo>
                    <a:pt x="1287" y="1063"/>
                    <a:pt x="1370" y="890"/>
                    <a:pt x="1377" y="711"/>
                  </a:cubicBezTo>
                  <a:cubicBezTo>
                    <a:pt x="1390" y="353"/>
                    <a:pt x="1095" y="1"/>
                    <a:pt x="724" y="1"/>
                  </a:cubicBezTo>
                  <a:cubicBezTo>
                    <a:pt x="716" y="0"/>
                    <a:pt x="708" y="0"/>
                    <a:pt x="6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9" name="Google Shape;339;p27"/>
          <p:cNvGrpSpPr/>
          <p:nvPr/>
        </p:nvGrpSpPr>
        <p:grpSpPr>
          <a:xfrm>
            <a:off x="86622" y="1846575"/>
            <a:ext cx="2591745" cy="2739959"/>
            <a:chOff x="86622" y="1846575"/>
            <a:chExt cx="2591745" cy="2739959"/>
          </a:xfrm>
        </p:grpSpPr>
        <p:sp>
          <p:nvSpPr>
            <p:cNvPr id="340" name="Google Shape;340;p27"/>
            <p:cNvSpPr/>
            <p:nvPr/>
          </p:nvSpPr>
          <p:spPr>
            <a:xfrm>
              <a:off x="296099" y="2223315"/>
              <a:ext cx="645188" cy="674942"/>
            </a:xfrm>
            <a:custGeom>
              <a:avLst/>
              <a:gdLst/>
              <a:ahLst/>
              <a:cxnLst/>
              <a:rect l="l" t="t" r="r" b="b"/>
              <a:pathLst>
                <a:path w="6939" h="7259" extrusionOk="0">
                  <a:moveTo>
                    <a:pt x="3623" y="0"/>
                  </a:moveTo>
                  <a:lnTo>
                    <a:pt x="3630" y="6"/>
                  </a:lnTo>
                  <a:cubicBezTo>
                    <a:pt x="3470" y="6"/>
                    <a:pt x="3310" y="32"/>
                    <a:pt x="3156" y="83"/>
                  </a:cubicBezTo>
                  <a:cubicBezTo>
                    <a:pt x="2958" y="147"/>
                    <a:pt x="2772" y="250"/>
                    <a:pt x="2618" y="384"/>
                  </a:cubicBezTo>
                  <a:cubicBezTo>
                    <a:pt x="2458" y="518"/>
                    <a:pt x="2337" y="685"/>
                    <a:pt x="2254" y="877"/>
                  </a:cubicBezTo>
                  <a:cubicBezTo>
                    <a:pt x="2177" y="1069"/>
                    <a:pt x="2158" y="1274"/>
                    <a:pt x="2190" y="1479"/>
                  </a:cubicBezTo>
                  <a:cubicBezTo>
                    <a:pt x="2209" y="1568"/>
                    <a:pt x="2234" y="1664"/>
                    <a:pt x="2273" y="1747"/>
                  </a:cubicBezTo>
                  <a:cubicBezTo>
                    <a:pt x="1985" y="1498"/>
                    <a:pt x="1690" y="1370"/>
                    <a:pt x="1402" y="1370"/>
                  </a:cubicBezTo>
                  <a:cubicBezTo>
                    <a:pt x="1358" y="1370"/>
                    <a:pt x="1306" y="1376"/>
                    <a:pt x="1262" y="1383"/>
                  </a:cubicBezTo>
                  <a:cubicBezTo>
                    <a:pt x="1063" y="1415"/>
                    <a:pt x="871" y="1504"/>
                    <a:pt x="718" y="1632"/>
                  </a:cubicBezTo>
                  <a:cubicBezTo>
                    <a:pt x="551" y="1779"/>
                    <a:pt x="410" y="1952"/>
                    <a:pt x="308" y="2144"/>
                  </a:cubicBezTo>
                  <a:cubicBezTo>
                    <a:pt x="199" y="2343"/>
                    <a:pt x="116" y="2554"/>
                    <a:pt x="71" y="2778"/>
                  </a:cubicBezTo>
                  <a:cubicBezTo>
                    <a:pt x="20" y="2989"/>
                    <a:pt x="1" y="3207"/>
                    <a:pt x="20" y="3431"/>
                  </a:cubicBezTo>
                  <a:cubicBezTo>
                    <a:pt x="39" y="3629"/>
                    <a:pt x="103" y="3821"/>
                    <a:pt x="206" y="3994"/>
                  </a:cubicBezTo>
                  <a:cubicBezTo>
                    <a:pt x="308" y="4160"/>
                    <a:pt x="462" y="4282"/>
                    <a:pt x="647" y="4346"/>
                  </a:cubicBezTo>
                  <a:cubicBezTo>
                    <a:pt x="724" y="4371"/>
                    <a:pt x="807" y="4391"/>
                    <a:pt x="897" y="4397"/>
                  </a:cubicBezTo>
                  <a:cubicBezTo>
                    <a:pt x="878" y="4410"/>
                    <a:pt x="858" y="4429"/>
                    <a:pt x="846" y="4442"/>
                  </a:cubicBezTo>
                  <a:cubicBezTo>
                    <a:pt x="788" y="4499"/>
                    <a:pt x="743" y="4563"/>
                    <a:pt x="711" y="4627"/>
                  </a:cubicBezTo>
                  <a:cubicBezTo>
                    <a:pt x="686" y="4698"/>
                    <a:pt x="666" y="4762"/>
                    <a:pt x="660" y="4832"/>
                  </a:cubicBezTo>
                  <a:cubicBezTo>
                    <a:pt x="660" y="4871"/>
                    <a:pt x="660" y="4903"/>
                    <a:pt x="660" y="4935"/>
                  </a:cubicBezTo>
                  <a:cubicBezTo>
                    <a:pt x="666" y="4973"/>
                    <a:pt x="673" y="5012"/>
                    <a:pt x="686" y="5050"/>
                  </a:cubicBezTo>
                  <a:cubicBezTo>
                    <a:pt x="724" y="5184"/>
                    <a:pt x="794" y="5312"/>
                    <a:pt x="903" y="5408"/>
                  </a:cubicBezTo>
                  <a:cubicBezTo>
                    <a:pt x="1012" y="5517"/>
                    <a:pt x="1146" y="5588"/>
                    <a:pt x="1294" y="5626"/>
                  </a:cubicBezTo>
                  <a:cubicBezTo>
                    <a:pt x="1358" y="5639"/>
                    <a:pt x="1428" y="5645"/>
                    <a:pt x="1492" y="5645"/>
                  </a:cubicBezTo>
                  <a:cubicBezTo>
                    <a:pt x="1562" y="5645"/>
                    <a:pt x="1639" y="5632"/>
                    <a:pt x="1710" y="5613"/>
                  </a:cubicBezTo>
                  <a:cubicBezTo>
                    <a:pt x="1748" y="5607"/>
                    <a:pt x="1780" y="5594"/>
                    <a:pt x="1818" y="5581"/>
                  </a:cubicBezTo>
                  <a:lnTo>
                    <a:pt x="1818" y="5581"/>
                  </a:lnTo>
                  <a:cubicBezTo>
                    <a:pt x="1799" y="5600"/>
                    <a:pt x="1786" y="5626"/>
                    <a:pt x="1780" y="5645"/>
                  </a:cubicBezTo>
                  <a:cubicBezTo>
                    <a:pt x="1722" y="5773"/>
                    <a:pt x="1690" y="5908"/>
                    <a:pt x="1697" y="6048"/>
                  </a:cubicBezTo>
                  <a:cubicBezTo>
                    <a:pt x="1703" y="6176"/>
                    <a:pt x="1742" y="6311"/>
                    <a:pt x="1799" y="6426"/>
                  </a:cubicBezTo>
                  <a:cubicBezTo>
                    <a:pt x="1857" y="6554"/>
                    <a:pt x="1940" y="6669"/>
                    <a:pt x="2036" y="6765"/>
                  </a:cubicBezTo>
                  <a:cubicBezTo>
                    <a:pt x="2087" y="6823"/>
                    <a:pt x="2138" y="6868"/>
                    <a:pt x="2196" y="6912"/>
                  </a:cubicBezTo>
                  <a:cubicBezTo>
                    <a:pt x="2254" y="6964"/>
                    <a:pt x="2318" y="7002"/>
                    <a:pt x="2382" y="7040"/>
                  </a:cubicBezTo>
                  <a:cubicBezTo>
                    <a:pt x="2510" y="7117"/>
                    <a:pt x="2644" y="7175"/>
                    <a:pt x="2791" y="7213"/>
                  </a:cubicBezTo>
                  <a:cubicBezTo>
                    <a:pt x="2906" y="7245"/>
                    <a:pt x="3022" y="7258"/>
                    <a:pt x="3143" y="7258"/>
                  </a:cubicBezTo>
                  <a:cubicBezTo>
                    <a:pt x="3329" y="7258"/>
                    <a:pt x="3508" y="7220"/>
                    <a:pt x="3675" y="7143"/>
                  </a:cubicBezTo>
                  <a:cubicBezTo>
                    <a:pt x="3841" y="7066"/>
                    <a:pt x="3995" y="6957"/>
                    <a:pt x="4116" y="6816"/>
                  </a:cubicBezTo>
                  <a:cubicBezTo>
                    <a:pt x="4225" y="6752"/>
                    <a:pt x="4334" y="6676"/>
                    <a:pt x="4462" y="6586"/>
                  </a:cubicBezTo>
                  <a:cubicBezTo>
                    <a:pt x="4571" y="6509"/>
                    <a:pt x="4673" y="6432"/>
                    <a:pt x="4782" y="6356"/>
                  </a:cubicBezTo>
                  <a:cubicBezTo>
                    <a:pt x="4967" y="6215"/>
                    <a:pt x="5147" y="6068"/>
                    <a:pt x="5319" y="5908"/>
                  </a:cubicBezTo>
                  <a:cubicBezTo>
                    <a:pt x="5678" y="5581"/>
                    <a:pt x="5998" y="5216"/>
                    <a:pt x="6273" y="4820"/>
                  </a:cubicBezTo>
                  <a:cubicBezTo>
                    <a:pt x="6542" y="4423"/>
                    <a:pt x="6740" y="3987"/>
                    <a:pt x="6855" y="3527"/>
                  </a:cubicBezTo>
                  <a:cubicBezTo>
                    <a:pt x="6907" y="3290"/>
                    <a:pt x="6939" y="3059"/>
                    <a:pt x="6939" y="2823"/>
                  </a:cubicBezTo>
                  <a:cubicBezTo>
                    <a:pt x="6939" y="2701"/>
                    <a:pt x="6926" y="2579"/>
                    <a:pt x="6913" y="2458"/>
                  </a:cubicBezTo>
                  <a:cubicBezTo>
                    <a:pt x="6900" y="2375"/>
                    <a:pt x="6888" y="2291"/>
                    <a:pt x="6862" y="2208"/>
                  </a:cubicBezTo>
                  <a:cubicBezTo>
                    <a:pt x="6817" y="2061"/>
                    <a:pt x="6753" y="1927"/>
                    <a:pt x="6676" y="1799"/>
                  </a:cubicBezTo>
                  <a:cubicBezTo>
                    <a:pt x="6593" y="1664"/>
                    <a:pt x="6491" y="1536"/>
                    <a:pt x="6382" y="1415"/>
                  </a:cubicBezTo>
                  <a:cubicBezTo>
                    <a:pt x="6273" y="1299"/>
                    <a:pt x="6151" y="1191"/>
                    <a:pt x="6023" y="1095"/>
                  </a:cubicBezTo>
                  <a:cubicBezTo>
                    <a:pt x="5902" y="1011"/>
                    <a:pt x="5774" y="941"/>
                    <a:pt x="5633" y="896"/>
                  </a:cubicBezTo>
                  <a:cubicBezTo>
                    <a:pt x="5537" y="864"/>
                    <a:pt x="5441" y="845"/>
                    <a:pt x="5339" y="845"/>
                  </a:cubicBezTo>
                  <a:lnTo>
                    <a:pt x="5307" y="845"/>
                  </a:lnTo>
                  <a:cubicBezTo>
                    <a:pt x="5255" y="845"/>
                    <a:pt x="5204" y="858"/>
                    <a:pt x="5159" y="870"/>
                  </a:cubicBezTo>
                  <a:cubicBezTo>
                    <a:pt x="5108" y="883"/>
                    <a:pt x="5057" y="909"/>
                    <a:pt x="5012" y="934"/>
                  </a:cubicBezTo>
                  <a:cubicBezTo>
                    <a:pt x="4916" y="992"/>
                    <a:pt x="4839" y="1075"/>
                    <a:pt x="4782" y="1171"/>
                  </a:cubicBezTo>
                  <a:cubicBezTo>
                    <a:pt x="4775" y="1184"/>
                    <a:pt x="4769" y="1197"/>
                    <a:pt x="4763" y="1210"/>
                  </a:cubicBezTo>
                  <a:cubicBezTo>
                    <a:pt x="4756" y="1050"/>
                    <a:pt x="4731" y="896"/>
                    <a:pt x="4679" y="742"/>
                  </a:cubicBezTo>
                  <a:cubicBezTo>
                    <a:pt x="4558" y="333"/>
                    <a:pt x="4193" y="38"/>
                    <a:pt x="3764" y="6"/>
                  </a:cubicBezTo>
                  <a:cubicBezTo>
                    <a:pt x="3719" y="0"/>
                    <a:pt x="3675" y="0"/>
                    <a:pt x="36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7"/>
            <p:cNvSpPr/>
            <p:nvPr/>
          </p:nvSpPr>
          <p:spPr>
            <a:xfrm>
              <a:off x="1176216" y="1846575"/>
              <a:ext cx="596374" cy="547001"/>
            </a:xfrm>
            <a:custGeom>
              <a:avLst/>
              <a:gdLst/>
              <a:ahLst/>
              <a:cxnLst/>
              <a:rect l="l" t="t" r="r" b="b"/>
              <a:pathLst>
                <a:path w="6414" h="5883" extrusionOk="0">
                  <a:moveTo>
                    <a:pt x="4020" y="1"/>
                  </a:moveTo>
                  <a:lnTo>
                    <a:pt x="4020" y="7"/>
                  </a:lnTo>
                  <a:cubicBezTo>
                    <a:pt x="3975" y="7"/>
                    <a:pt x="3937" y="7"/>
                    <a:pt x="3892" y="13"/>
                  </a:cubicBezTo>
                  <a:cubicBezTo>
                    <a:pt x="3707" y="26"/>
                    <a:pt x="3521" y="97"/>
                    <a:pt x="3367" y="205"/>
                  </a:cubicBezTo>
                  <a:cubicBezTo>
                    <a:pt x="3329" y="231"/>
                    <a:pt x="3297" y="263"/>
                    <a:pt x="3265" y="295"/>
                  </a:cubicBezTo>
                  <a:cubicBezTo>
                    <a:pt x="3073" y="487"/>
                    <a:pt x="2964" y="762"/>
                    <a:pt x="2939" y="1114"/>
                  </a:cubicBezTo>
                  <a:cubicBezTo>
                    <a:pt x="2907" y="1037"/>
                    <a:pt x="2868" y="954"/>
                    <a:pt x="2817" y="884"/>
                  </a:cubicBezTo>
                  <a:cubicBezTo>
                    <a:pt x="2702" y="730"/>
                    <a:pt x="2555" y="609"/>
                    <a:pt x="2375" y="532"/>
                  </a:cubicBezTo>
                  <a:cubicBezTo>
                    <a:pt x="2241" y="473"/>
                    <a:pt x="2100" y="441"/>
                    <a:pt x="1955" y="441"/>
                  </a:cubicBezTo>
                  <a:cubicBezTo>
                    <a:pt x="1941" y="441"/>
                    <a:pt x="1928" y="442"/>
                    <a:pt x="1915" y="442"/>
                  </a:cubicBezTo>
                  <a:lnTo>
                    <a:pt x="1812" y="442"/>
                  </a:lnTo>
                  <a:cubicBezTo>
                    <a:pt x="1620" y="461"/>
                    <a:pt x="1428" y="513"/>
                    <a:pt x="1255" y="602"/>
                  </a:cubicBezTo>
                  <a:cubicBezTo>
                    <a:pt x="1121" y="673"/>
                    <a:pt x="999" y="762"/>
                    <a:pt x="897" y="865"/>
                  </a:cubicBezTo>
                  <a:cubicBezTo>
                    <a:pt x="865" y="897"/>
                    <a:pt x="839" y="929"/>
                    <a:pt x="807" y="961"/>
                  </a:cubicBezTo>
                  <a:cubicBezTo>
                    <a:pt x="545" y="1262"/>
                    <a:pt x="500" y="1697"/>
                    <a:pt x="692" y="2055"/>
                  </a:cubicBezTo>
                  <a:cubicBezTo>
                    <a:pt x="756" y="2183"/>
                    <a:pt x="846" y="2305"/>
                    <a:pt x="942" y="2414"/>
                  </a:cubicBezTo>
                  <a:cubicBezTo>
                    <a:pt x="929" y="2414"/>
                    <a:pt x="916" y="2407"/>
                    <a:pt x="903" y="2401"/>
                  </a:cubicBezTo>
                  <a:cubicBezTo>
                    <a:pt x="846" y="2388"/>
                    <a:pt x="788" y="2382"/>
                    <a:pt x="730" y="2382"/>
                  </a:cubicBezTo>
                  <a:cubicBezTo>
                    <a:pt x="634" y="2382"/>
                    <a:pt x="538" y="2407"/>
                    <a:pt x="455" y="2452"/>
                  </a:cubicBezTo>
                  <a:cubicBezTo>
                    <a:pt x="417" y="2478"/>
                    <a:pt x="378" y="2503"/>
                    <a:pt x="340" y="2535"/>
                  </a:cubicBezTo>
                  <a:lnTo>
                    <a:pt x="321" y="2554"/>
                  </a:lnTo>
                  <a:cubicBezTo>
                    <a:pt x="257" y="2618"/>
                    <a:pt x="199" y="2695"/>
                    <a:pt x="161" y="2778"/>
                  </a:cubicBezTo>
                  <a:cubicBezTo>
                    <a:pt x="97" y="2900"/>
                    <a:pt x="58" y="3034"/>
                    <a:pt x="39" y="3169"/>
                  </a:cubicBezTo>
                  <a:cubicBezTo>
                    <a:pt x="7" y="3316"/>
                    <a:pt x="1" y="3470"/>
                    <a:pt x="7" y="3617"/>
                  </a:cubicBezTo>
                  <a:cubicBezTo>
                    <a:pt x="14" y="3770"/>
                    <a:pt x="33" y="3918"/>
                    <a:pt x="65" y="4065"/>
                  </a:cubicBezTo>
                  <a:cubicBezTo>
                    <a:pt x="97" y="4199"/>
                    <a:pt x="148" y="4334"/>
                    <a:pt x="212" y="4455"/>
                  </a:cubicBezTo>
                  <a:cubicBezTo>
                    <a:pt x="250" y="4526"/>
                    <a:pt x="295" y="4590"/>
                    <a:pt x="346" y="4654"/>
                  </a:cubicBezTo>
                  <a:cubicBezTo>
                    <a:pt x="410" y="4743"/>
                    <a:pt x="487" y="4826"/>
                    <a:pt x="570" y="4910"/>
                  </a:cubicBezTo>
                  <a:cubicBezTo>
                    <a:pt x="724" y="5063"/>
                    <a:pt x="897" y="5204"/>
                    <a:pt x="1089" y="5319"/>
                  </a:cubicBezTo>
                  <a:cubicBezTo>
                    <a:pt x="1473" y="5550"/>
                    <a:pt x="1889" y="5703"/>
                    <a:pt x="2331" y="5787"/>
                  </a:cubicBezTo>
                  <a:cubicBezTo>
                    <a:pt x="2676" y="5851"/>
                    <a:pt x="3022" y="5883"/>
                    <a:pt x="3374" y="5883"/>
                  </a:cubicBezTo>
                  <a:cubicBezTo>
                    <a:pt x="3476" y="5883"/>
                    <a:pt x="3579" y="5883"/>
                    <a:pt x="3675" y="5876"/>
                  </a:cubicBezTo>
                  <a:cubicBezTo>
                    <a:pt x="3892" y="5863"/>
                    <a:pt x="4116" y="5844"/>
                    <a:pt x="4327" y="5812"/>
                  </a:cubicBezTo>
                  <a:lnTo>
                    <a:pt x="4635" y="5767"/>
                  </a:lnTo>
                  <a:lnTo>
                    <a:pt x="4679" y="5761"/>
                  </a:lnTo>
                  <a:cubicBezTo>
                    <a:pt x="4840" y="5735"/>
                    <a:pt x="4961" y="5710"/>
                    <a:pt x="5070" y="5678"/>
                  </a:cubicBezTo>
                  <a:lnTo>
                    <a:pt x="5147" y="5678"/>
                  </a:lnTo>
                  <a:cubicBezTo>
                    <a:pt x="5294" y="5678"/>
                    <a:pt x="5441" y="5652"/>
                    <a:pt x="5582" y="5601"/>
                  </a:cubicBezTo>
                  <a:cubicBezTo>
                    <a:pt x="5742" y="5543"/>
                    <a:pt x="5883" y="5447"/>
                    <a:pt x="6004" y="5326"/>
                  </a:cubicBezTo>
                  <a:cubicBezTo>
                    <a:pt x="6081" y="5249"/>
                    <a:pt x="6152" y="5159"/>
                    <a:pt x="6209" y="5063"/>
                  </a:cubicBezTo>
                  <a:cubicBezTo>
                    <a:pt x="6280" y="4942"/>
                    <a:pt x="6331" y="4814"/>
                    <a:pt x="6369" y="4679"/>
                  </a:cubicBezTo>
                  <a:cubicBezTo>
                    <a:pt x="6382" y="4615"/>
                    <a:pt x="6395" y="4545"/>
                    <a:pt x="6408" y="4474"/>
                  </a:cubicBezTo>
                  <a:cubicBezTo>
                    <a:pt x="6414" y="4404"/>
                    <a:pt x="6414" y="4340"/>
                    <a:pt x="6414" y="4270"/>
                  </a:cubicBezTo>
                  <a:cubicBezTo>
                    <a:pt x="6414" y="4142"/>
                    <a:pt x="6388" y="4014"/>
                    <a:pt x="6344" y="3892"/>
                  </a:cubicBezTo>
                  <a:cubicBezTo>
                    <a:pt x="6305" y="3770"/>
                    <a:pt x="6241" y="3662"/>
                    <a:pt x="6158" y="3572"/>
                  </a:cubicBezTo>
                  <a:cubicBezTo>
                    <a:pt x="6075" y="3476"/>
                    <a:pt x="5966" y="3406"/>
                    <a:pt x="5844" y="3361"/>
                  </a:cubicBezTo>
                  <a:cubicBezTo>
                    <a:pt x="5819" y="3348"/>
                    <a:pt x="5800" y="3342"/>
                    <a:pt x="5774" y="3335"/>
                  </a:cubicBezTo>
                  <a:cubicBezTo>
                    <a:pt x="5806" y="3322"/>
                    <a:pt x="5838" y="3310"/>
                    <a:pt x="5870" y="3290"/>
                  </a:cubicBezTo>
                  <a:cubicBezTo>
                    <a:pt x="5928" y="3258"/>
                    <a:pt x="5985" y="3214"/>
                    <a:pt x="6030" y="3169"/>
                  </a:cubicBezTo>
                  <a:cubicBezTo>
                    <a:pt x="6075" y="3124"/>
                    <a:pt x="6113" y="3079"/>
                    <a:pt x="6145" y="3028"/>
                  </a:cubicBezTo>
                  <a:cubicBezTo>
                    <a:pt x="6222" y="2906"/>
                    <a:pt x="6260" y="2766"/>
                    <a:pt x="6267" y="2625"/>
                  </a:cubicBezTo>
                  <a:cubicBezTo>
                    <a:pt x="6267" y="2490"/>
                    <a:pt x="6235" y="2356"/>
                    <a:pt x="6171" y="2241"/>
                  </a:cubicBezTo>
                  <a:cubicBezTo>
                    <a:pt x="6152" y="2209"/>
                    <a:pt x="6132" y="2183"/>
                    <a:pt x="6113" y="2151"/>
                  </a:cubicBezTo>
                  <a:cubicBezTo>
                    <a:pt x="6088" y="2132"/>
                    <a:pt x="6068" y="2106"/>
                    <a:pt x="6043" y="2087"/>
                  </a:cubicBezTo>
                  <a:cubicBezTo>
                    <a:pt x="5992" y="2042"/>
                    <a:pt x="5934" y="2010"/>
                    <a:pt x="5876" y="1985"/>
                  </a:cubicBezTo>
                  <a:cubicBezTo>
                    <a:pt x="5806" y="1959"/>
                    <a:pt x="5742" y="1946"/>
                    <a:pt x="5672" y="1946"/>
                  </a:cubicBezTo>
                  <a:lnTo>
                    <a:pt x="5601" y="1946"/>
                  </a:lnTo>
                  <a:cubicBezTo>
                    <a:pt x="5652" y="1889"/>
                    <a:pt x="5697" y="1818"/>
                    <a:pt x="5736" y="1748"/>
                  </a:cubicBezTo>
                  <a:cubicBezTo>
                    <a:pt x="5812" y="1588"/>
                    <a:pt x="5832" y="1402"/>
                    <a:pt x="5793" y="1223"/>
                  </a:cubicBezTo>
                  <a:cubicBezTo>
                    <a:pt x="5748" y="1044"/>
                    <a:pt x="5659" y="871"/>
                    <a:pt x="5537" y="730"/>
                  </a:cubicBezTo>
                  <a:cubicBezTo>
                    <a:pt x="5403" y="570"/>
                    <a:pt x="5249" y="436"/>
                    <a:pt x="5076" y="327"/>
                  </a:cubicBezTo>
                  <a:cubicBezTo>
                    <a:pt x="4897" y="218"/>
                    <a:pt x="4705" y="129"/>
                    <a:pt x="4500" y="71"/>
                  </a:cubicBezTo>
                  <a:cubicBezTo>
                    <a:pt x="4340" y="26"/>
                    <a:pt x="4180" y="1"/>
                    <a:pt x="40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7"/>
            <p:cNvSpPr/>
            <p:nvPr/>
          </p:nvSpPr>
          <p:spPr>
            <a:xfrm>
              <a:off x="1175658" y="1888229"/>
              <a:ext cx="213761" cy="495862"/>
            </a:xfrm>
            <a:custGeom>
              <a:avLst/>
              <a:gdLst/>
              <a:ahLst/>
              <a:cxnLst/>
              <a:rect l="l" t="t" r="r" b="b"/>
              <a:pathLst>
                <a:path w="2299" h="5333" extrusionOk="0">
                  <a:moveTo>
                    <a:pt x="1767" y="1"/>
                  </a:moveTo>
                  <a:lnTo>
                    <a:pt x="1767" y="1"/>
                  </a:lnTo>
                  <a:cubicBezTo>
                    <a:pt x="1588" y="20"/>
                    <a:pt x="1421" y="71"/>
                    <a:pt x="1261" y="154"/>
                  </a:cubicBezTo>
                  <a:cubicBezTo>
                    <a:pt x="1127" y="218"/>
                    <a:pt x="1005" y="308"/>
                    <a:pt x="896" y="410"/>
                  </a:cubicBezTo>
                  <a:cubicBezTo>
                    <a:pt x="871" y="442"/>
                    <a:pt x="839" y="474"/>
                    <a:pt x="813" y="506"/>
                  </a:cubicBezTo>
                  <a:cubicBezTo>
                    <a:pt x="692" y="653"/>
                    <a:pt x="615" y="826"/>
                    <a:pt x="589" y="1012"/>
                  </a:cubicBezTo>
                  <a:cubicBezTo>
                    <a:pt x="564" y="1217"/>
                    <a:pt x="596" y="1422"/>
                    <a:pt x="692" y="1607"/>
                  </a:cubicBezTo>
                  <a:cubicBezTo>
                    <a:pt x="762" y="1735"/>
                    <a:pt x="845" y="1857"/>
                    <a:pt x="948" y="1966"/>
                  </a:cubicBezTo>
                  <a:cubicBezTo>
                    <a:pt x="935" y="1959"/>
                    <a:pt x="922" y="1953"/>
                    <a:pt x="916" y="1953"/>
                  </a:cubicBezTo>
                  <a:cubicBezTo>
                    <a:pt x="858" y="1940"/>
                    <a:pt x="794" y="1927"/>
                    <a:pt x="736" y="1927"/>
                  </a:cubicBezTo>
                  <a:cubicBezTo>
                    <a:pt x="692" y="1927"/>
                    <a:pt x="647" y="1934"/>
                    <a:pt x="602" y="1946"/>
                  </a:cubicBezTo>
                  <a:cubicBezTo>
                    <a:pt x="551" y="1959"/>
                    <a:pt x="506" y="1978"/>
                    <a:pt x="461" y="1998"/>
                  </a:cubicBezTo>
                  <a:cubicBezTo>
                    <a:pt x="416" y="2023"/>
                    <a:pt x="378" y="2049"/>
                    <a:pt x="346" y="2081"/>
                  </a:cubicBezTo>
                  <a:lnTo>
                    <a:pt x="320" y="2100"/>
                  </a:lnTo>
                  <a:cubicBezTo>
                    <a:pt x="256" y="2170"/>
                    <a:pt x="205" y="2247"/>
                    <a:pt x="160" y="2330"/>
                  </a:cubicBezTo>
                  <a:cubicBezTo>
                    <a:pt x="103" y="2452"/>
                    <a:pt x="58" y="2586"/>
                    <a:pt x="39" y="2721"/>
                  </a:cubicBezTo>
                  <a:cubicBezTo>
                    <a:pt x="13" y="2868"/>
                    <a:pt x="0" y="3022"/>
                    <a:pt x="7" y="3169"/>
                  </a:cubicBezTo>
                  <a:cubicBezTo>
                    <a:pt x="13" y="3322"/>
                    <a:pt x="32" y="3470"/>
                    <a:pt x="64" y="3617"/>
                  </a:cubicBezTo>
                  <a:cubicBezTo>
                    <a:pt x="96" y="3751"/>
                    <a:pt x="148" y="3886"/>
                    <a:pt x="212" y="4007"/>
                  </a:cubicBezTo>
                  <a:cubicBezTo>
                    <a:pt x="250" y="4078"/>
                    <a:pt x="295" y="4148"/>
                    <a:pt x="346" y="4206"/>
                  </a:cubicBezTo>
                  <a:cubicBezTo>
                    <a:pt x="416" y="4295"/>
                    <a:pt x="493" y="4385"/>
                    <a:pt x="570" y="4462"/>
                  </a:cubicBezTo>
                  <a:cubicBezTo>
                    <a:pt x="730" y="4615"/>
                    <a:pt x="903" y="4756"/>
                    <a:pt x="1089" y="4871"/>
                  </a:cubicBezTo>
                  <a:cubicBezTo>
                    <a:pt x="1466" y="5095"/>
                    <a:pt x="1876" y="5249"/>
                    <a:pt x="2298" y="5332"/>
                  </a:cubicBezTo>
                  <a:cubicBezTo>
                    <a:pt x="2221" y="5249"/>
                    <a:pt x="2145" y="5172"/>
                    <a:pt x="2081" y="5095"/>
                  </a:cubicBezTo>
                  <a:cubicBezTo>
                    <a:pt x="1863" y="4846"/>
                    <a:pt x="1684" y="4571"/>
                    <a:pt x="1549" y="4270"/>
                  </a:cubicBezTo>
                  <a:cubicBezTo>
                    <a:pt x="1479" y="4129"/>
                    <a:pt x="1428" y="3975"/>
                    <a:pt x="1389" y="3828"/>
                  </a:cubicBezTo>
                  <a:cubicBezTo>
                    <a:pt x="1345" y="3674"/>
                    <a:pt x="1319" y="3527"/>
                    <a:pt x="1306" y="3367"/>
                  </a:cubicBezTo>
                  <a:cubicBezTo>
                    <a:pt x="1293" y="3220"/>
                    <a:pt x="1300" y="3066"/>
                    <a:pt x="1319" y="2913"/>
                  </a:cubicBezTo>
                  <a:cubicBezTo>
                    <a:pt x="1345" y="2759"/>
                    <a:pt x="1383" y="2606"/>
                    <a:pt x="1441" y="2465"/>
                  </a:cubicBezTo>
                  <a:cubicBezTo>
                    <a:pt x="1498" y="2311"/>
                    <a:pt x="1581" y="2170"/>
                    <a:pt x="1671" y="2036"/>
                  </a:cubicBezTo>
                  <a:cubicBezTo>
                    <a:pt x="1722" y="1966"/>
                    <a:pt x="1773" y="1902"/>
                    <a:pt x="1831" y="1838"/>
                  </a:cubicBezTo>
                  <a:cubicBezTo>
                    <a:pt x="1882" y="1780"/>
                    <a:pt x="1933" y="1722"/>
                    <a:pt x="1991" y="1678"/>
                  </a:cubicBezTo>
                  <a:cubicBezTo>
                    <a:pt x="1914" y="1665"/>
                    <a:pt x="1850" y="1658"/>
                    <a:pt x="1799" y="1652"/>
                  </a:cubicBezTo>
                  <a:cubicBezTo>
                    <a:pt x="1729" y="1639"/>
                    <a:pt x="1658" y="1620"/>
                    <a:pt x="1594" y="1594"/>
                  </a:cubicBezTo>
                  <a:cubicBezTo>
                    <a:pt x="1537" y="1575"/>
                    <a:pt x="1485" y="1550"/>
                    <a:pt x="1434" y="1511"/>
                  </a:cubicBezTo>
                  <a:cubicBezTo>
                    <a:pt x="1389" y="1486"/>
                    <a:pt x="1351" y="1454"/>
                    <a:pt x="1313" y="1415"/>
                  </a:cubicBezTo>
                  <a:cubicBezTo>
                    <a:pt x="1281" y="1377"/>
                    <a:pt x="1249" y="1332"/>
                    <a:pt x="1223" y="1287"/>
                  </a:cubicBezTo>
                  <a:cubicBezTo>
                    <a:pt x="1204" y="1242"/>
                    <a:pt x="1185" y="1198"/>
                    <a:pt x="1172" y="1153"/>
                  </a:cubicBezTo>
                  <a:cubicBezTo>
                    <a:pt x="1146" y="1057"/>
                    <a:pt x="1146" y="954"/>
                    <a:pt x="1159" y="852"/>
                  </a:cubicBezTo>
                  <a:cubicBezTo>
                    <a:pt x="1178" y="743"/>
                    <a:pt x="1217" y="634"/>
                    <a:pt x="1268" y="532"/>
                  </a:cubicBezTo>
                  <a:cubicBezTo>
                    <a:pt x="1319" y="423"/>
                    <a:pt x="1389" y="327"/>
                    <a:pt x="1473" y="237"/>
                  </a:cubicBezTo>
                  <a:cubicBezTo>
                    <a:pt x="1562" y="148"/>
                    <a:pt x="1658" y="65"/>
                    <a:pt x="176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7"/>
            <p:cNvSpPr/>
            <p:nvPr/>
          </p:nvSpPr>
          <p:spPr>
            <a:xfrm>
              <a:off x="296099" y="2354226"/>
              <a:ext cx="404742" cy="544026"/>
            </a:xfrm>
            <a:custGeom>
              <a:avLst/>
              <a:gdLst/>
              <a:ahLst/>
              <a:cxnLst/>
              <a:rect l="l" t="t" r="r" b="b"/>
              <a:pathLst>
                <a:path w="4353" h="5851" extrusionOk="0">
                  <a:moveTo>
                    <a:pt x="1102" y="0"/>
                  </a:moveTo>
                  <a:cubicBezTo>
                    <a:pt x="1100" y="1"/>
                    <a:pt x="1099" y="2"/>
                    <a:pt x="1098" y="3"/>
                  </a:cubicBezTo>
                  <a:lnTo>
                    <a:pt x="1098" y="3"/>
                  </a:lnTo>
                  <a:cubicBezTo>
                    <a:pt x="1101" y="2"/>
                    <a:pt x="1105" y="1"/>
                    <a:pt x="1108" y="0"/>
                  </a:cubicBezTo>
                  <a:close/>
                  <a:moveTo>
                    <a:pt x="1098" y="3"/>
                  </a:moveTo>
                  <a:cubicBezTo>
                    <a:pt x="955" y="48"/>
                    <a:pt x="824" y="124"/>
                    <a:pt x="711" y="224"/>
                  </a:cubicBezTo>
                  <a:cubicBezTo>
                    <a:pt x="545" y="365"/>
                    <a:pt x="404" y="538"/>
                    <a:pt x="302" y="730"/>
                  </a:cubicBezTo>
                  <a:cubicBezTo>
                    <a:pt x="193" y="928"/>
                    <a:pt x="110" y="1139"/>
                    <a:pt x="65" y="1363"/>
                  </a:cubicBezTo>
                  <a:cubicBezTo>
                    <a:pt x="14" y="1575"/>
                    <a:pt x="1" y="1799"/>
                    <a:pt x="14" y="2016"/>
                  </a:cubicBezTo>
                  <a:cubicBezTo>
                    <a:pt x="33" y="2221"/>
                    <a:pt x="97" y="2413"/>
                    <a:pt x="199" y="2586"/>
                  </a:cubicBezTo>
                  <a:cubicBezTo>
                    <a:pt x="302" y="2746"/>
                    <a:pt x="455" y="2874"/>
                    <a:pt x="641" y="2938"/>
                  </a:cubicBezTo>
                  <a:cubicBezTo>
                    <a:pt x="724" y="2963"/>
                    <a:pt x="807" y="2983"/>
                    <a:pt x="890" y="2989"/>
                  </a:cubicBezTo>
                  <a:cubicBezTo>
                    <a:pt x="871" y="3002"/>
                    <a:pt x="852" y="3015"/>
                    <a:pt x="839" y="3027"/>
                  </a:cubicBezTo>
                  <a:cubicBezTo>
                    <a:pt x="782" y="3085"/>
                    <a:pt x="743" y="3149"/>
                    <a:pt x="711" y="3219"/>
                  </a:cubicBezTo>
                  <a:cubicBezTo>
                    <a:pt x="679" y="3283"/>
                    <a:pt x="660" y="3354"/>
                    <a:pt x="654" y="3424"/>
                  </a:cubicBezTo>
                  <a:cubicBezTo>
                    <a:pt x="654" y="3456"/>
                    <a:pt x="654" y="3488"/>
                    <a:pt x="654" y="3527"/>
                  </a:cubicBezTo>
                  <a:cubicBezTo>
                    <a:pt x="660" y="3565"/>
                    <a:pt x="666" y="3604"/>
                    <a:pt x="679" y="3636"/>
                  </a:cubicBezTo>
                  <a:cubicBezTo>
                    <a:pt x="718" y="3776"/>
                    <a:pt x="794" y="3904"/>
                    <a:pt x="897" y="4000"/>
                  </a:cubicBezTo>
                  <a:cubicBezTo>
                    <a:pt x="1006" y="4109"/>
                    <a:pt x="1146" y="4180"/>
                    <a:pt x="1294" y="4218"/>
                  </a:cubicBezTo>
                  <a:cubicBezTo>
                    <a:pt x="1358" y="4231"/>
                    <a:pt x="1422" y="4237"/>
                    <a:pt x="1492" y="4237"/>
                  </a:cubicBezTo>
                  <a:cubicBezTo>
                    <a:pt x="1562" y="4237"/>
                    <a:pt x="1639" y="4224"/>
                    <a:pt x="1710" y="4205"/>
                  </a:cubicBezTo>
                  <a:cubicBezTo>
                    <a:pt x="1748" y="4199"/>
                    <a:pt x="1780" y="4186"/>
                    <a:pt x="1818" y="4167"/>
                  </a:cubicBezTo>
                  <a:lnTo>
                    <a:pt x="1818" y="4167"/>
                  </a:lnTo>
                  <a:cubicBezTo>
                    <a:pt x="1799" y="4186"/>
                    <a:pt x="1780" y="4212"/>
                    <a:pt x="1774" y="4237"/>
                  </a:cubicBezTo>
                  <a:cubicBezTo>
                    <a:pt x="1716" y="4359"/>
                    <a:pt x="1690" y="4500"/>
                    <a:pt x="1690" y="4634"/>
                  </a:cubicBezTo>
                  <a:cubicBezTo>
                    <a:pt x="1697" y="4768"/>
                    <a:pt x="1735" y="4896"/>
                    <a:pt x="1793" y="5018"/>
                  </a:cubicBezTo>
                  <a:cubicBezTo>
                    <a:pt x="1850" y="5140"/>
                    <a:pt x="1934" y="5255"/>
                    <a:pt x="2030" y="5357"/>
                  </a:cubicBezTo>
                  <a:cubicBezTo>
                    <a:pt x="2081" y="5408"/>
                    <a:pt x="2132" y="5460"/>
                    <a:pt x="2190" y="5504"/>
                  </a:cubicBezTo>
                  <a:cubicBezTo>
                    <a:pt x="2247" y="5549"/>
                    <a:pt x="2311" y="5594"/>
                    <a:pt x="2375" y="5632"/>
                  </a:cubicBezTo>
                  <a:cubicBezTo>
                    <a:pt x="2503" y="5709"/>
                    <a:pt x="2638" y="5767"/>
                    <a:pt x="2785" y="5805"/>
                  </a:cubicBezTo>
                  <a:cubicBezTo>
                    <a:pt x="2900" y="5837"/>
                    <a:pt x="3022" y="5850"/>
                    <a:pt x="3137" y="5850"/>
                  </a:cubicBezTo>
                  <a:cubicBezTo>
                    <a:pt x="3323" y="5850"/>
                    <a:pt x="3502" y="5812"/>
                    <a:pt x="3668" y="5735"/>
                  </a:cubicBezTo>
                  <a:cubicBezTo>
                    <a:pt x="3841" y="5658"/>
                    <a:pt x="3988" y="5549"/>
                    <a:pt x="4110" y="5408"/>
                  </a:cubicBezTo>
                  <a:cubicBezTo>
                    <a:pt x="4187" y="5364"/>
                    <a:pt x="4263" y="5312"/>
                    <a:pt x="4353" y="5248"/>
                  </a:cubicBezTo>
                  <a:cubicBezTo>
                    <a:pt x="4263" y="5248"/>
                    <a:pt x="4193" y="5255"/>
                    <a:pt x="4129" y="5255"/>
                  </a:cubicBezTo>
                  <a:cubicBezTo>
                    <a:pt x="4027" y="5255"/>
                    <a:pt x="3924" y="5248"/>
                    <a:pt x="3828" y="5236"/>
                  </a:cubicBezTo>
                  <a:cubicBezTo>
                    <a:pt x="3732" y="5223"/>
                    <a:pt x="3630" y="5204"/>
                    <a:pt x="3540" y="5178"/>
                  </a:cubicBezTo>
                  <a:cubicBezTo>
                    <a:pt x="3444" y="5152"/>
                    <a:pt x="3355" y="5114"/>
                    <a:pt x="3265" y="5069"/>
                  </a:cubicBezTo>
                  <a:cubicBezTo>
                    <a:pt x="3098" y="4986"/>
                    <a:pt x="2951" y="4871"/>
                    <a:pt x="2830" y="4724"/>
                  </a:cubicBezTo>
                  <a:cubicBezTo>
                    <a:pt x="2772" y="4653"/>
                    <a:pt x="2721" y="4576"/>
                    <a:pt x="2676" y="4500"/>
                  </a:cubicBezTo>
                  <a:cubicBezTo>
                    <a:pt x="2631" y="4416"/>
                    <a:pt x="2593" y="4333"/>
                    <a:pt x="2561" y="4250"/>
                  </a:cubicBezTo>
                  <a:cubicBezTo>
                    <a:pt x="2433" y="3924"/>
                    <a:pt x="2420" y="3565"/>
                    <a:pt x="2510" y="3232"/>
                  </a:cubicBezTo>
                  <a:lnTo>
                    <a:pt x="2510" y="3232"/>
                  </a:lnTo>
                  <a:cubicBezTo>
                    <a:pt x="2433" y="3290"/>
                    <a:pt x="2350" y="3341"/>
                    <a:pt x="2260" y="3386"/>
                  </a:cubicBezTo>
                  <a:cubicBezTo>
                    <a:pt x="2222" y="3399"/>
                    <a:pt x="2177" y="3412"/>
                    <a:pt x="2138" y="3418"/>
                  </a:cubicBezTo>
                  <a:cubicBezTo>
                    <a:pt x="2100" y="3431"/>
                    <a:pt x="2068" y="3431"/>
                    <a:pt x="2030" y="3431"/>
                  </a:cubicBezTo>
                  <a:lnTo>
                    <a:pt x="2023" y="3431"/>
                  </a:lnTo>
                  <a:cubicBezTo>
                    <a:pt x="1921" y="3431"/>
                    <a:pt x="1825" y="3405"/>
                    <a:pt x="1742" y="3354"/>
                  </a:cubicBezTo>
                  <a:cubicBezTo>
                    <a:pt x="1716" y="3335"/>
                    <a:pt x="1690" y="3316"/>
                    <a:pt x="1665" y="3296"/>
                  </a:cubicBezTo>
                  <a:cubicBezTo>
                    <a:pt x="1614" y="3251"/>
                    <a:pt x="1575" y="3200"/>
                    <a:pt x="1543" y="3136"/>
                  </a:cubicBezTo>
                  <a:cubicBezTo>
                    <a:pt x="1505" y="3072"/>
                    <a:pt x="1486" y="3008"/>
                    <a:pt x="1466" y="2931"/>
                  </a:cubicBezTo>
                  <a:cubicBezTo>
                    <a:pt x="1454" y="2861"/>
                    <a:pt x="1447" y="2778"/>
                    <a:pt x="1454" y="2701"/>
                  </a:cubicBezTo>
                  <a:cubicBezTo>
                    <a:pt x="1466" y="2618"/>
                    <a:pt x="1486" y="2535"/>
                    <a:pt x="1511" y="2458"/>
                  </a:cubicBezTo>
                  <a:cubicBezTo>
                    <a:pt x="1530" y="2413"/>
                    <a:pt x="1550" y="2368"/>
                    <a:pt x="1575" y="2330"/>
                  </a:cubicBezTo>
                  <a:cubicBezTo>
                    <a:pt x="1588" y="2304"/>
                    <a:pt x="1607" y="2272"/>
                    <a:pt x="1626" y="2247"/>
                  </a:cubicBezTo>
                  <a:lnTo>
                    <a:pt x="1626" y="2247"/>
                  </a:lnTo>
                  <a:cubicBezTo>
                    <a:pt x="1550" y="2259"/>
                    <a:pt x="1473" y="2266"/>
                    <a:pt x="1396" y="2266"/>
                  </a:cubicBezTo>
                  <a:lnTo>
                    <a:pt x="1351" y="2266"/>
                  </a:lnTo>
                  <a:cubicBezTo>
                    <a:pt x="1262" y="2266"/>
                    <a:pt x="1178" y="2253"/>
                    <a:pt x="1095" y="2221"/>
                  </a:cubicBezTo>
                  <a:cubicBezTo>
                    <a:pt x="1018" y="2195"/>
                    <a:pt x="948" y="2157"/>
                    <a:pt x="884" y="2112"/>
                  </a:cubicBezTo>
                  <a:cubicBezTo>
                    <a:pt x="852" y="2087"/>
                    <a:pt x="826" y="2067"/>
                    <a:pt x="801" y="2035"/>
                  </a:cubicBezTo>
                  <a:cubicBezTo>
                    <a:pt x="775" y="2010"/>
                    <a:pt x="750" y="1978"/>
                    <a:pt x="724" y="1952"/>
                  </a:cubicBezTo>
                  <a:cubicBezTo>
                    <a:pt x="615" y="1779"/>
                    <a:pt x="545" y="1581"/>
                    <a:pt x="538" y="1376"/>
                  </a:cubicBezTo>
                  <a:cubicBezTo>
                    <a:pt x="532" y="1267"/>
                    <a:pt x="538" y="1159"/>
                    <a:pt x="551" y="1050"/>
                  </a:cubicBezTo>
                  <a:cubicBezTo>
                    <a:pt x="583" y="819"/>
                    <a:pt x="654" y="602"/>
                    <a:pt x="769" y="397"/>
                  </a:cubicBezTo>
                  <a:cubicBezTo>
                    <a:pt x="826" y="301"/>
                    <a:pt x="890" y="211"/>
                    <a:pt x="967" y="128"/>
                  </a:cubicBezTo>
                  <a:cubicBezTo>
                    <a:pt x="1011" y="85"/>
                    <a:pt x="1054" y="41"/>
                    <a:pt x="1098" y="3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7"/>
            <p:cNvSpPr/>
            <p:nvPr/>
          </p:nvSpPr>
          <p:spPr>
            <a:xfrm>
              <a:off x="647179" y="2507730"/>
              <a:ext cx="339377" cy="711855"/>
            </a:xfrm>
            <a:custGeom>
              <a:avLst/>
              <a:gdLst/>
              <a:ahLst/>
              <a:cxnLst/>
              <a:rect l="l" t="t" r="r" b="b"/>
              <a:pathLst>
                <a:path w="3650" h="7656" extrusionOk="0">
                  <a:moveTo>
                    <a:pt x="2279" y="0"/>
                  </a:moveTo>
                  <a:cubicBezTo>
                    <a:pt x="2119" y="7"/>
                    <a:pt x="1953" y="32"/>
                    <a:pt x="1799" y="71"/>
                  </a:cubicBezTo>
                  <a:cubicBezTo>
                    <a:pt x="1511" y="148"/>
                    <a:pt x="1249" y="282"/>
                    <a:pt x="1025" y="468"/>
                  </a:cubicBezTo>
                  <a:cubicBezTo>
                    <a:pt x="916" y="557"/>
                    <a:pt x="814" y="660"/>
                    <a:pt x="724" y="775"/>
                  </a:cubicBezTo>
                  <a:cubicBezTo>
                    <a:pt x="539" y="999"/>
                    <a:pt x="398" y="1255"/>
                    <a:pt x="289" y="1530"/>
                  </a:cubicBezTo>
                  <a:cubicBezTo>
                    <a:pt x="180" y="1812"/>
                    <a:pt x="103" y="2113"/>
                    <a:pt x="59" y="2413"/>
                  </a:cubicBezTo>
                  <a:cubicBezTo>
                    <a:pt x="14" y="2714"/>
                    <a:pt x="1" y="3021"/>
                    <a:pt x="14" y="3329"/>
                  </a:cubicBezTo>
                  <a:cubicBezTo>
                    <a:pt x="20" y="3623"/>
                    <a:pt x="59" y="3917"/>
                    <a:pt x="123" y="4205"/>
                  </a:cubicBezTo>
                  <a:cubicBezTo>
                    <a:pt x="219" y="4628"/>
                    <a:pt x="366" y="5037"/>
                    <a:pt x="558" y="5421"/>
                  </a:cubicBezTo>
                  <a:cubicBezTo>
                    <a:pt x="756" y="5818"/>
                    <a:pt x="1006" y="6183"/>
                    <a:pt x="1300" y="6510"/>
                  </a:cubicBezTo>
                  <a:cubicBezTo>
                    <a:pt x="1403" y="6625"/>
                    <a:pt x="1518" y="6734"/>
                    <a:pt x="1646" y="6855"/>
                  </a:cubicBezTo>
                  <a:cubicBezTo>
                    <a:pt x="1755" y="6958"/>
                    <a:pt x="1870" y="7054"/>
                    <a:pt x="1985" y="7143"/>
                  </a:cubicBezTo>
                  <a:cubicBezTo>
                    <a:pt x="2113" y="7246"/>
                    <a:pt x="2254" y="7342"/>
                    <a:pt x="2395" y="7425"/>
                  </a:cubicBezTo>
                  <a:cubicBezTo>
                    <a:pt x="2535" y="7508"/>
                    <a:pt x="2683" y="7578"/>
                    <a:pt x="2836" y="7623"/>
                  </a:cubicBezTo>
                  <a:cubicBezTo>
                    <a:pt x="2913" y="7642"/>
                    <a:pt x="2990" y="7655"/>
                    <a:pt x="3073" y="7655"/>
                  </a:cubicBezTo>
                  <a:cubicBezTo>
                    <a:pt x="3131" y="7655"/>
                    <a:pt x="3188" y="7649"/>
                    <a:pt x="3246" y="7630"/>
                  </a:cubicBezTo>
                  <a:cubicBezTo>
                    <a:pt x="3316" y="7610"/>
                    <a:pt x="3380" y="7578"/>
                    <a:pt x="3432" y="7540"/>
                  </a:cubicBezTo>
                  <a:cubicBezTo>
                    <a:pt x="3483" y="7502"/>
                    <a:pt x="3528" y="7450"/>
                    <a:pt x="3553" y="7399"/>
                  </a:cubicBezTo>
                  <a:cubicBezTo>
                    <a:pt x="3617" y="7271"/>
                    <a:pt x="3649" y="7130"/>
                    <a:pt x="3643" y="6990"/>
                  </a:cubicBezTo>
                  <a:cubicBezTo>
                    <a:pt x="3643" y="6830"/>
                    <a:pt x="3630" y="6670"/>
                    <a:pt x="3592" y="6510"/>
                  </a:cubicBezTo>
                  <a:cubicBezTo>
                    <a:pt x="3560" y="6350"/>
                    <a:pt x="3521" y="6190"/>
                    <a:pt x="3483" y="6049"/>
                  </a:cubicBezTo>
                  <a:cubicBezTo>
                    <a:pt x="3476" y="6017"/>
                    <a:pt x="3464" y="5985"/>
                    <a:pt x="3457" y="5953"/>
                  </a:cubicBezTo>
                  <a:cubicBezTo>
                    <a:pt x="3432" y="5870"/>
                    <a:pt x="3412" y="5793"/>
                    <a:pt x="3393" y="5710"/>
                  </a:cubicBezTo>
                  <a:cubicBezTo>
                    <a:pt x="3374" y="5633"/>
                    <a:pt x="3361" y="5562"/>
                    <a:pt x="3342" y="5486"/>
                  </a:cubicBezTo>
                  <a:lnTo>
                    <a:pt x="3310" y="5345"/>
                  </a:lnTo>
                  <a:cubicBezTo>
                    <a:pt x="3297" y="5261"/>
                    <a:pt x="3278" y="5185"/>
                    <a:pt x="3259" y="5108"/>
                  </a:cubicBezTo>
                  <a:lnTo>
                    <a:pt x="3233" y="4993"/>
                  </a:lnTo>
                  <a:lnTo>
                    <a:pt x="3227" y="4954"/>
                  </a:lnTo>
                  <a:cubicBezTo>
                    <a:pt x="3169" y="4698"/>
                    <a:pt x="3112" y="4442"/>
                    <a:pt x="3054" y="4180"/>
                  </a:cubicBezTo>
                  <a:lnTo>
                    <a:pt x="3028" y="4071"/>
                  </a:lnTo>
                  <a:lnTo>
                    <a:pt x="3015" y="4033"/>
                  </a:lnTo>
                  <a:lnTo>
                    <a:pt x="3009" y="3988"/>
                  </a:lnTo>
                  <a:cubicBezTo>
                    <a:pt x="2907" y="3546"/>
                    <a:pt x="2804" y="3085"/>
                    <a:pt x="2702" y="2637"/>
                  </a:cubicBezTo>
                  <a:cubicBezTo>
                    <a:pt x="2670" y="2465"/>
                    <a:pt x="2631" y="2298"/>
                    <a:pt x="2599" y="2132"/>
                  </a:cubicBezTo>
                  <a:lnTo>
                    <a:pt x="2593" y="2081"/>
                  </a:lnTo>
                  <a:lnTo>
                    <a:pt x="2587" y="2061"/>
                  </a:lnTo>
                  <a:cubicBezTo>
                    <a:pt x="2529" y="1786"/>
                    <a:pt x="2471" y="1504"/>
                    <a:pt x="2407" y="1223"/>
                  </a:cubicBezTo>
                  <a:cubicBezTo>
                    <a:pt x="2324" y="858"/>
                    <a:pt x="2203" y="493"/>
                    <a:pt x="2055" y="148"/>
                  </a:cubicBezTo>
                  <a:lnTo>
                    <a:pt x="2068" y="148"/>
                  </a:lnTo>
                  <a:cubicBezTo>
                    <a:pt x="2119" y="141"/>
                    <a:pt x="2171" y="135"/>
                    <a:pt x="2222" y="135"/>
                  </a:cubicBezTo>
                  <a:lnTo>
                    <a:pt x="2267" y="135"/>
                  </a:lnTo>
                  <a:cubicBezTo>
                    <a:pt x="2286" y="135"/>
                    <a:pt x="2299" y="128"/>
                    <a:pt x="2311" y="116"/>
                  </a:cubicBezTo>
                  <a:cubicBezTo>
                    <a:pt x="2324" y="109"/>
                    <a:pt x="2331" y="90"/>
                    <a:pt x="2337" y="77"/>
                  </a:cubicBezTo>
                  <a:cubicBezTo>
                    <a:pt x="2337" y="58"/>
                    <a:pt x="2331" y="45"/>
                    <a:pt x="2318" y="32"/>
                  </a:cubicBezTo>
                  <a:cubicBezTo>
                    <a:pt x="2305" y="20"/>
                    <a:pt x="2292" y="13"/>
                    <a:pt x="2279" y="7"/>
                  </a:cubicBezTo>
                  <a:lnTo>
                    <a:pt x="22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7"/>
            <p:cNvSpPr/>
            <p:nvPr/>
          </p:nvSpPr>
          <p:spPr>
            <a:xfrm>
              <a:off x="646621" y="2523815"/>
              <a:ext cx="326174" cy="696327"/>
            </a:xfrm>
            <a:custGeom>
              <a:avLst/>
              <a:gdLst/>
              <a:ahLst/>
              <a:cxnLst/>
              <a:rect l="l" t="t" r="r" b="b"/>
              <a:pathLst>
                <a:path w="3508" h="7489" extrusionOk="0">
                  <a:moveTo>
                    <a:pt x="1511" y="0"/>
                  </a:moveTo>
                  <a:lnTo>
                    <a:pt x="1511" y="0"/>
                  </a:lnTo>
                  <a:cubicBezTo>
                    <a:pt x="1473" y="19"/>
                    <a:pt x="1434" y="39"/>
                    <a:pt x="1389" y="58"/>
                  </a:cubicBezTo>
                  <a:lnTo>
                    <a:pt x="1383" y="58"/>
                  </a:lnTo>
                  <a:cubicBezTo>
                    <a:pt x="1255" y="122"/>
                    <a:pt x="1140" y="205"/>
                    <a:pt x="1025" y="295"/>
                  </a:cubicBezTo>
                  <a:cubicBezTo>
                    <a:pt x="916" y="391"/>
                    <a:pt x="820" y="493"/>
                    <a:pt x="730" y="602"/>
                  </a:cubicBezTo>
                  <a:cubicBezTo>
                    <a:pt x="545" y="826"/>
                    <a:pt x="397" y="1082"/>
                    <a:pt x="295" y="1357"/>
                  </a:cubicBezTo>
                  <a:cubicBezTo>
                    <a:pt x="186" y="1645"/>
                    <a:pt x="109" y="1940"/>
                    <a:pt x="65" y="2240"/>
                  </a:cubicBezTo>
                  <a:cubicBezTo>
                    <a:pt x="20" y="2548"/>
                    <a:pt x="1" y="2855"/>
                    <a:pt x="13" y="3162"/>
                  </a:cubicBezTo>
                  <a:cubicBezTo>
                    <a:pt x="26" y="3456"/>
                    <a:pt x="58" y="3751"/>
                    <a:pt x="122" y="4039"/>
                  </a:cubicBezTo>
                  <a:cubicBezTo>
                    <a:pt x="218" y="4455"/>
                    <a:pt x="365" y="4864"/>
                    <a:pt x="564" y="5255"/>
                  </a:cubicBezTo>
                  <a:cubicBezTo>
                    <a:pt x="762" y="5645"/>
                    <a:pt x="1012" y="6010"/>
                    <a:pt x="1306" y="6343"/>
                  </a:cubicBezTo>
                  <a:cubicBezTo>
                    <a:pt x="1402" y="6452"/>
                    <a:pt x="1517" y="6567"/>
                    <a:pt x="1652" y="6689"/>
                  </a:cubicBezTo>
                  <a:cubicBezTo>
                    <a:pt x="1761" y="6791"/>
                    <a:pt x="1876" y="6887"/>
                    <a:pt x="1991" y="6977"/>
                  </a:cubicBezTo>
                  <a:cubicBezTo>
                    <a:pt x="2119" y="7079"/>
                    <a:pt x="2260" y="7175"/>
                    <a:pt x="2401" y="7258"/>
                  </a:cubicBezTo>
                  <a:cubicBezTo>
                    <a:pt x="2535" y="7341"/>
                    <a:pt x="2682" y="7405"/>
                    <a:pt x="2836" y="7450"/>
                  </a:cubicBezTo>
                  <a:cubicBezTo>
                    <a:pt x="2919" y="7476"/>
                    <a:pt x="3002" y="7482"/>
                    <a:pt x="3085" y="7489"/>
                  </a:cubicBezTo>
                  <a:cubicBezTo>
                    <a:pt x="3143" y="7489"/>
                    <a:pt x="3201" y="7476"/>
                    <a:pt x="3258" y="7463"/>
                  </a:cubicBezTo>
                  <a:cubicBezTo>
                    <a:pt x="3322" y="7444"/>
                    <a:pt x="3386" y="7412"/>
                    <a:pt x="3444" y="7367"/>
                  </a:cubicBezTo>
                  <a:cubicBezTo>
                    <a:pt x="3470" y="7354"/>
                    <a:pt x="3489" y="7329"/>
                    <a:pt x="3508" y="7309"/>
                  </a:cubicBezTo>
                  <a:cubicBezTo>
                    <a:pt x="3073" y="7066"/>
                    <a:pt x="2663" y="6785"/>
                    <a:pt x="2279" y="6471"/>
                  </a:cubicBezTo>
                  <a:cubicBezTo>
                    <a:pt x="2100" y="6324"/>
                    <a:pt x="1933" y="6164"/>
                    <a:pt x="1780" y="5991"/>
                  </a:cubicBezTo>
                  <a:cubicBezTo>
                    <a:pt x="1639" y="5831"/>
                    <a:pt x="1505" y="5671"/>
                    <a:pt x="1383" y="5492"/>
                  </a:cubicBezTo>
                  <a:cubicBezTo>
                    <a:pt x="1146" y="5152"/>
                    <a:pt x="948" y="4781"/>
                    <a:pt x="801" y="4384"/>
                  </a:cubicBezTo>
                  <a:cubicBezTo>
                    <a:pt x="647" y="4000"/>
                    <a:pt x="551" y="3597"/>
                    <a:pt x="506" y="3188"/>
                  </a:cubicBezTo>
                  <a:cubicBezTo>
                    <a:pt x="455" y="2784"/>
                    <a:pt x="468" y="2368"/>
                    <a:pt x="532" y="1972"/>
                  </a:cubicBezTo>
                  <a:cubicBezTo>
                    <a:pt x="564" y="1767"/>
                    <a:pt x="615" y="1575"/>
                    <a:pt x="679" y="1383"/>
                  </a:cubicBezTo>
                  <a:cubicBezTo>
                    <a:pt x="743" y="1191"/>
                    <a:pt x="820" y="1005"/>
                    <a:pt x="916" y="819"/>
                  </a:cubicBezTo>
                  <a:cubicBezTo>
                    <a:pt x="1012" y="640"/>
                    <a:pt x="1127" y="461"/>
                    <a:pt x="1255" y="295"/>
                  </a:cubicBezTo>
                  <a:cubicBezTo>
                    <a:pt x="1338" y="192"/>
                    <a:pt x="1421" y="96"/>
                    <a:pt x="151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7"/>
            <p:cNvSpPr/>
            <p:nvPr/>
          </p:nvSpPr>
          <p:spPr>
            <a:xfrm>
              <a:off x="1871310" y="2641615"/>
              <a:ext cx="173873" cy="264900"/>
            </a:xfrm>
            <a:custGeom>
              <a:avLst/>
              <a:gdLst/>
              <a:ahLst/>
              <a:cxnLst/>
              <a:rect l="l" t="t" r="r" b="b"/>
              <a:pathLst>
                <a:path w="1870" h="2849" extrusionOk="0">
                  <a:moveTo>
                    <a:pt x="666" y="0"/>
                  </a:moveTo>
                  <a:cubicBezTo>
                    <a:pt x="564" y="0"/>
                    <a:pt x="468" y="13"/>
                    <a:pt x="372" y="45"/>
                  </a:cubicBezTo>
                  <a:lnTo>
                    <a:pt x="352" y="52"/>
                  </a:lnTo>
                  <a:cubicBezTo>
                    <a:pt x="333" y="52"/>
                    <a:pt x="314" y="58"/>
                    <a:pt x="301" y="71"/>
                  </a:cubicBezTo>
                  <a:cubicBezTo>
                    <a:pt x="218" y="103"/>
                    <a:pt x="141" y="141"/>
                    <a:pt x="71" y="186"/>
                  </a:cubicBezTo>
                  <a:cubicBezTo>
                    <a:pt x="39" y="199"/>
                    <a:pt x="26" y="237"/>
                    <a:pt x="45" y="263"/>
                  </a:cubicBezTo>
                  <a:cubicBezTo>
                    <a:pt x="58" y="282"/>
                    <a:pt x="77" y="295"/>
                    <a:pt x="103" y="295"/>
                  </a:cubicBezTo>
                  <a:cubicBezTo>
                    <a:pt x="116" y="295"/>
                    <a:pt x="128" y="289"/>
                    <a:pt x="135" y="289"/>
                  </a:cubicBezTo>
                  <a:lnTo>
                    <a:pt x="180" y="263"/>
                  </a:lnTo>
                  <a:lnTo>
                    <a:pt x="180" y="263"/>
                  </a:lnTo>
                  <a:cubicBezTo>
                    <a:pt x="71" y="474"/>
                    <a:pt x="13" y="717"/>
                    <a:pt x="7" y="961"/>
                  </a:cubicBezTo>
                  <a:cubicBezTo>
                    <a:pt x="0" y="1287"/>
                    <a:pt x="77" y="1613"/>
                    <a:pt x="231" y="1901"/>
                  </a:cubicBezTo>
                  <a:cubicBezTo>
                    <a:pt x="320" y="2074"/>
                    <a:pt x="436" y="2228"/>
                    <a:pt x="576" y="2356"/>
                  </a:cubicBezTo>
                  <a:cubicBezTo>
                    <a:pt x="647" y="2420"/>
                    <a:pt x="724" y="2477"/>
                    <a:pt x="807" y="2529"/>
                  </a:cubicBezTo>
                  <a:cubicBezTo>
                    <a:pt x="890" y="2580"/>
                    <a:pt x="986" y="2625"/>
                    <a:pt x="1076" y="2657"/>
                  </a:cubicBezTo>
                  <a:cubicBezTo>
                    <a:pt x="1044" y="2669"/>
                    <a:pt x="1012" y="2682"/>
                    <a:pt x="980" y="2695"/>
                  </a:cubicBezTo>
                  <a:lnTo>
                    <a:pt x="948" y="2708"/>
                  </a:lnTo>
                  <a:lnTo>
                    <a:pt x="909" y="2721"/>
                  </a:lnTo>
                  <a:cubicBezTo>
                    <a:pt x="896" y="2727"/>
                    <a:pt x="884" y="2727"/>
                    <a:pt x="871" y="2727"/>
                  </a:cubicBezTo>
                  <a:lnTo>
                    <a:pt x="864" y="2727"/>
                  </a:lnTo>
                  <a:cubicBezTo>
                    <a:pt x="845" y="2733"/>
                    <a:pt x="832" y="2740"/>
                    <a:pt x="826" y="2753"/>
                  </a:cubicBezTo>
                  <a:cubicBezTo>
                    <a:pt x="813" y="2765"/>
                    <a:pt x="813" y="2785"/>
                    <a:pt x="813" y="2804"/>
                  </a:cubicBezTo>
                  <a:cubicBezTo>
                    <a:pt x="826" y="2829"/>
                    <a:pt x="852" y="2849"/>
                    <a:pt x="884" y="2849"/>
                  </a:cubicBezTo>
                  <a:lnTo>
                    <a:pt x="896" y="2849"/>
                  </a:lnTo>
                  <a:cubicBezTo>
                    <a:pt x="916" y="2842"/>
                    <a:pt x="941" y="2842"/>
                    <a:pt x="961" y="2836"/>
                  </a:cubicBezTo>
                  <a:lnTo>
                    <a:pt x="1005" y="2817"/>
                  </a:lnTo>
                  <a:cubicBezTo>
                    <a:pt x="1037" y="2804"/>
                    <a:pt x="1069" y="2791"/>
                    <a:pt x="1108" y="2778"/>
                  </a:cubicBezTo>
                  <a:cubicBezTo>
                    <a:pt x="1159" y="2753"/>
                    <a:pt x="1217" y="2721"/>
                    <a:pt x="1268" y="2689"/>
                  </a:cubicBezTo>
                  <a:cubicBezTo>
                    <a:pt x="1319" y="2657"/>
                    <a:pt x="1370" y="2618"/>
                    <a:pt x="1415" y="2573"/>
                  </a:cubicBezTo>
                  <a:cubicBezTo>
                    <a:pt x="1460" y="2535"/>
                    <a:pt x="1498" y="2490"/>
                    <a:pt x="1537" y="2445"/>
                  </a:cubicBezTo>
                  <a:cubicBezTo>
                    <a:pt x="1684" y="2266"/>
                    <a:pt x="1773" y="2049"/>
                    <a:pt x="1812" y="1825"/>
                  </a:cubicBezTo>
                  <a:cubicBezTo>
                    <a:pt x="1869" y="1466"/>
                    <a:pt x="1825" y="1108"/>
                    <a:pt x="1677" y="781"/>
                  </a:cubicBezTo>
                  <a:cubicBezTo>
                    <a:pt x="1633" y="673"/>
                    <a:pt x="1581" y="577"/>
                    <a:pt x="1511" y="481"/>
                  </a:cubicBezTo>
                  <a:cubicBezTo>
                    <a:pt x="1389" y="301"/>
                    <a:pt x="1223" y="160"/>
                    <a:pt x="1025" y="71"/>
                  </a:cubicBezTo>
                  <a:cubicBezTo>
                    <a:pt x="929" y="26"/>
                    <a:pt x="820" y="0"/>
                    <a:pt x="704" y="0"/>
                  </a:cubicBezTo>
                  <a:close/>
                </a:path>
              </a:pathLst>
            </a:custGeom>
            <a:solidFill>
              <a:srgbClr val="E7A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7"/>
            <p:cNvSpPr/>
            <p:nvPr/>
          </p:nvSpPr>
          <p:spPr>
            <a:xfrm>
              <a:off x="1906455" y="2677876"/>
              <a:ext cx="56625" cy="94189"/>
            </a:xfrm>
            <a:custGeom>
              <a:avLst/>
              <a:gdLst/>
              <a:ahLst/>
              <a:cxnLst/>
              <a:rect l="l" t="t" r="r" b="b"/>
              <a:pathLst>
                <a:path w="609" h="1013" extrusionOk="0">
                  <a:moveTo>
                    <a:pt x="570" y="1"/>
                  </a:moveTo>
                  <a:cubicBezTo>
                    <a:pt x="557" y="1"/>
                    <a:pt x="557" y="1"/>
                    <a:pt x="551" y="7"/>
                  </a:cubicBezTo>
                  <a:lnTo>
                    <a:pt x="544" y="14"/>
                  </a:lnTo>
                  <a:cubicBezTo>
                    <a:pt x="461" y="52"/>
                    <a:pt x="384" y="103"/>
                    <a:pt x="314" y="167"/>
                  </a:cubicBezTo>
                  <a:cubicBezTo>
                    <a:pt x="243" y="231"/>
                    <a:pt x="179" y="308"/>
                    <a:pt x="134" y="391"/>
                  </a:cubicBezTo>
                  <a:cubicBezTo>
                    <a:pt x="83" y="475"/>
                    <a:pt x="51" y="571"/>
                    <a:pt x="26" y="667"/>
                  </a:cubicBezTo>
                  <a:cubicBezTo>
                    <a:pt x="19" y="718"/>
                    <a:pt x="13" y="763"/>
                    <a:pt x="6" y="814"/>
                  </a:cubicBezTo>
                  <a:cubicBezTo>
                    <a:pt x="0" y="865"/>
                    <a:pt x="0" y="910"/>
                    <a:pt x="6" y="961"/>
                  </a:cubicBezTo>
                  <a:cubicBezTo>
                    <a:pt x="6" y="993"/>
                    <a:pt x="32" y="1012"/>
                    <a:pt x="64" y="1012"/>
                  </a:cubicBezTo>
                  <a:cubicBezTo>
                    <a:pt x="90" y="1012"/>
                    <a:pt x="115" y="987"/>
                    <a:pt x="115" y="955"/>
                  </a:cubicBezTo>
                  <a:cubicBezTo>
                    <a:pt x="109" y="897"/>
                    <a:pt x="115" y="839"/>
                    <a:pt x="122" y="775"/>
                  </a:cubicBezTo>
                  <a:lnTo>
                    <a:pt x="122" y="795"/>
                  </a:lnTo>
                  <a:cubicBezTo>
                    <a:pt x="128" y="699"/>
                    <a:pt x="154" y="609"/>
                    <a:pt x="186" y="519"/>
                  </a:cubicBezTo>
                  <a:cubicBezTo>
                    <a:pt x="186" y="513"/>
                    <a:pt x="186" y="513"/>
                    <a:pt x="186" y="513"/>
                  </a:cubicBezTo>
                  <a:cubicBezTo>
                    <a:pt x="198" y="475"/>
                    <a:pt x="211" y="443"/>
                    <a:pt x="230" y="404"/>
                  </a:cubicBezTo>
                  <a:cubicBezTo>
                    <a:pt x="256" y="366"/>
                    <a:pt x="275" y="327"/>
                    <a:pt x="307" y="295"/>
                  </a:cubicBezTo>
                  <a:lnTo>
                    <a:pt x="307" y="302"/>
                  </a:lnTo>
                  <a:cubicBezTo>
                    <a:pt x="339" y="244"/>
                    <a:pt x="384" y="199"/>
                    <a:pt x="435" y="161"/>
                  </a:cubicBezTo>
                  <a:lnTo>
                    <a:pt x="429" y="161"/>
                  </a:lnTo>
                  <a:lnTo>
                    <a:pt x="435" y="155"/>
                  </a:lnTo>
                  <a:cubicBezTo>
                    <a:pt x="480" y="116"/>
                    <a:pt x="531" y="91"/>
                    <a:pt x="583" y="65"/>
                  </a:cubicBezTo>
                  <a:cubicBezTo>
                    <a:pt x="602" y="52"/>
                    <a:pt x="608" y="33"/>
                    <a:pt x="595" y="20"/>
                  </a:cubicBezTo>
                  <a:cubicBezTo>
                    <a:pt x="589" y="7"/>
                    <a:pt x="583" y="1"/>
                    <a:pt x="57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7"/>
            <p:cNvSpPr/>
            <p:nvPr/>
          </p:nvSpPr>
          <p:spPr>
            <a:xfrm>
              <a:off x="796592" y="2374402"/>
              <a:ext cx="1182520" cy="1168294"/>
            </a:xfrm>
            <a:custGeom>
              <a:avLst/>
              <a:gdLst/>
              <a:ahLst/>
              <a:cxnLst/>
              <a:rect l="l" t="t" r="r" b="b"/>
              <a:pathLst>
                <a:path w="12718" h="12565" extrusionOk="0">
                  <a:moveTo>
                    <a:pt x="6823" y="1"/>
                  </a:moveTo>
                  <a:cubicBezTo>
                    <a:pt x="6324" y="1"/>
                    <a:pt x="5831" y="65"/>
                    <a:pt x="5345" y="180"/>
                  </a:cubicBezTo>
                  <a:cubicBezTo>
                    <a:pt x="5050" y="250"/>
                    <a:pt x="4762" y="340"/>
                    <a:pt x="4474" y="455"/>
                  </a:cubicBezTo>
                  <a:cubicBezTo>
                    <a:pt x="4199" y="564"/>
                    <a:pt x="3924" y="692"/>
                    <a:pt x="3661" y="839"/>
                  </a:cubicBezTo>
                  <a:cubicBezTo>
                    <a:pt x="3181" y="1114"/>
                    <a:pt x="2727" y="1428"/>
                    <a:pt x="2305" y="1793"/>
                  </a:cubicBezTo>
                  <a:cubicBezTo>
                    <a:pt x="1869" y="2164"/>
                    <a:pt x="1472" y="2580"/>
                    <a:pt x="1127" y="3034"/>
                  </a:cubicBezTo>
                  <a:cubicBezTo>
                    <a:pt x="781" y="3489"/>
                    <a:pt x="506" y="3982"/>
                    <a:pt x="301" y="4513"/>
                  </a:cubicBezTo>
                  <a:cubicBezTo>
                    <a:pt x="96" y="5031"/>
                    <a:pt x="0" y="5582"/>
                    <a:pt x="0" y="6139"/>
                  </a:cubicBezTo>
                  <a:cubicBezTo>
                    <a:pt x="7" y="6484"/>
                    <a:pt x="58" y="6830"/>
                    <a:pt x="148" y="7163"/>
                  </a:cubicBezTo>
                  <a:cubicBezTo>
                    <a:pt x="148" y="7176"/>
                    <a:pt x="148" y="7188"/>
                    <a:pt x="154" y="7195"/>
                  </a:cubicBezTo>
                  <a:cubicBezTo>
                    <a:pt x="352" y="7624"/>
                    <a:pt x="589" y="8033"/>
                    <a:pt x="858" y="8417"/>
                  </a:cubicBezTo>
                  <a:cubicBezTo>
                    <a:pt x="788" y="8456"/>
                    <a:pt x="724" y="8500"/>
                    <a:pt x="666" y="8558"/>
                  </a:cubicBezTo>
                  <a:cubicBezTo>
                    <a:pt x="602" y="8616"/>
                    <a:pt x="551" y="8673"/>
                    <a:pt x="506" y="8744"/>
                  </a:cubicBezTo>
                  <a:cubicBezTo>
                    <a:pt x="468" y="8801"/>
                    <a:pt x="436" y="8859"/>
                    <a:pt x="410" y="8916"/>
                  </a:cubicBezTo>
                  <a:cubicBezTo>
                    <a:pt x="384" y="8974"/>
                    <a:pt x="365" y="9032"/>
                    <a:pt x="352" y="9096"/>
                  </a:cubicBezTo>
                  <a:cubicBezTo>
                    <a:pt x="301" y="9332"/>
                    <a:pt x="333" y="9576"/>
                    <a:pt x="442" y="9793"/>
                  </a:cubicBezTo>
                  <a:cubicBezTo>
                    <a:pt x="551" y="10024"/>
                    <a:pt x="717" y="10228"/>
                    <a:pt x="922" y="10388"/>
                  </a:cubicBezTo>
                  <a:cubicBezTo>
                    <a:pt x="1018" y="10472"/>
                    <a:pt x="1127" y="10548"/>
                    <a:pt x="1242" y="10612"/>
                  </a:cubicBezTo>
                  <a:cubicBezTo>
                    <a:pt x="1364" y="10677"/>
                    <a:pt x="1485" y="10728"/>
                    <a:pt x="1607" y="10766"/>
                  </a:cubicBezTo>
                  <a:cubicBezTo>
                    <a:pt x="1754" y="10811"/>
                    <a:pt x="1908" y="10830"/>
                    <a:pt x="2055" y="10837"/>
                  </a:cubicBezTo>
                  <a:cubicBezTo>
                    <a:pt x="2157" y="10837"/>
                    <a:pt x="2253" y="10824"/>
                    <a:pt x="2349" y="10798"/>
                  </a:cubicBezTo>
                  <a:cubicBezTo>
                    <a:pt x="2407" y="10785"/>
                    <a:pt x="2465" y="10766"/>
                    <a:pt x="2522" y="10741"/>
                  </a:cubicBezTo>
                  <a:cubicBezTo>
                    <a:pt x="2580" y="10715"/>
                    <a:pt x="2637" y="10689"/>
                    <a:pt x="2695" y="10651"/>
                  </a:cubicBezTo>
                  <a:cubicBezTo>
                    <a:pt x="2797" y="10580"/>
                    <a:pt x="2887" y="10497"/>
                    <a:pt x="2964" y="10401"/>
                  </a:cubicBezTo>
                  <a:cubicBezTo>
                    <a:pt x="3053" y="10459"/>
                    <a:pt x="3149" y="10510"/>
                    <a:pt x="3252" y="10561"/>
                  </a:cubicBezTo>
                  <a:cubicBezTo>
                    <a:pt x="4058" y="10971"/>
                    <a:pt x="4941" y="11189"/>
                    <a:pt x="5838" y="11214"/>
                  </a:cubicBezTo>
                  <a:lnTo>
                    <a:pt x="6273" y="11214"/>
                  </a:lnTo>
                  <a:cubicBezTo>
                    <a:pt x="6324" y="11214"/>
                    <a:pt x="6375" y="11208"/>
                    <a:pt x="6420" y="11201"/>
                  </a:cubicBezTo>
                  <a:lnTo>
                    <a:pt x="6439" y="11201"/>
                  </a:lnTo>
                  <a:cubicBezTo>
                    <a:pt x="6497" y="11201"/>
                    <a:pt x="6554" y="11195"/>
                    <a:pt x="6618" y="11195"/>
                  </a:cubicBezTo>
                  <a:lnTo>
                    <a:pt x="6638" y="11195"/>
                  </a:lnTo>
                  <a:cubicBezTo>
                    <a:pt x="6714" y="11195"/>
                    <a:pt x="6785" y="11201"/>
                    <a:pt x="6849" y="11214"/>
                  </a:cubicBezTo>
                  <a:cubicBezTo>
                    <a:pt x="6894" y="11227"/>
                    <a:pt x="6932" y="11240"/>
                    <a:pt x="6970" y="11259"/>
                  </a:cubicBezTo>
                  <a:cubicBezTo>
                    <a:pt x="7015" y="11285"/>
                    <a:pt x="7047" y="11310"/>
                    <a:pt x="7079" y="11342"/>
                  </a:cubicBezTo>
                  <a:cubicBezTo>
                    <a:pt x="7111" y="11374"/>
                    <a:pt x="7137" y="11406"/>
                    <a:pt x="7162" y="11445"/>
                  </a:cubicBezTo>
                  <a:cubicBezTo>
                    <a:pt x="7188" y="11496"/>
                    <a:pt x="7207" y="11547"/>
                    <a:pt x="7226" y="11598"/>
                  </a:cubicBezTo>
                  <a:cubicBezTo>
                    <a:pt x="7252" y="11694"/>
                    <a:pt x="7265" y="11790"/>
                    <a:pt x="7265" y="11886"/>
                  </a:cubicBezTo>
                  <a:cubicBezTo>
                    <a:pt x="7265" y="12021"/>
                    <a:pt x="7252" y="12149"/>
                    <a:pt x="7226" y="12277"/>
                  </a:cubicBezTo>
                  <a:cubicBezTo>
                    <a:pt x="7220" y="12289"/>
                    <a:pt x="7220" y="12309"/>
                    <a:pt x="7226" y="12328"/>
                  </a:cubicBezTo>
                  <a:cubicBezTo>
                    <a:pt x="7233" y="12341"/>
                    <a:pt x="7246" y="12353"/>
                    <a:pt x="7258" y="12360"/>
                  </a:cubicBezTo>
                  <a:lnTo>
                    <a:pt x="7278" y="12360"/>
                  </a:lnTo>
                  <a:cubicBezTo>
                    <a:pt x="7290" y="12360"/>
                    <a:pt x="7297" y="12360"/>
                    <a:pt x="7303" y="12353"/>
                  </a:cubicBezTo>
                  <a:cubicBezTo>
                    <a:pt x="7316" y="12353"/>
                    <a:pt x="7322" y="12347"/>
                    <a:pt x="7329" y="12341"/>
                  </a:cubicBezTo>
                  <a:cubicBezTo>
                    <a:pt x="7412" y="12405"/>
                    <a:pt x="7508" y="12449"/>
                    <a:pt x="7610" y="12488"/>
                  </a:cubicBezTo>
                  <a:cubicBezTo>
                    <a:pt x="7745" y="12533"/>
                    <a:pt x="7886" y="12558"/>
                    <a:pt x="8026" y="12565"/>
                  </a:cubicBezTo>
                  <a:lnTo>
                    <a:pt x="8110" y="12565"/>
                  </a:lnTo>
                  <a:cubicBezTo>
                    <a:pt x="8231" y="12565"/>
                    <a:pt x="8346" y="12552"/>
                    <a:pt x="8462" y="12526"/>
                  </a:cubicBezTo>
                  <a:cubicBezTo>
                    <a:pt x="8602" y="12501"/>
                    <a:pt x="8737" y="12449"/>
                    <a:pt x="8859" y="12379"/>
                  </a:cubicBezTo>
                  <a:cubicBezTo>
                    <a:pt x="8955" y="12321"/>
                    <a:pt x="9044" y="12245"/>
                    <a:pt x="9108" y="12155"/>
                  </a:cubicBezTo>
                  <a:cubicBezTo>
                    <a:pt x="9147" y="12110"/>
                    <a:pt x="9172" y="12059"/>
                    <a:pt x="9198" y="12008"/>
                  </a:cubicBezTo>
                  <a:cubicBezTo>
                    <a:pt x="9223" y="11957"/>
                    <a:pt x="9243" y="11899"/>
                    <a:pt x="9249" y="11841"/>
                  </a:cubicBezTo>
                  <a:cubicBezTo>
                    <a:pt x="9255" y="11829"/>
                    <a:pt x="9249" y="11816"/>
                    <a:pt x="9243" y="11803"/>
                  </a:cubicBezTo>
                  <a:cubicBezTo>
                    <a:pt x="9243" y="11790"/>
                    <a:pt x="9236" y="11771"/>
                    <a:pt x="9223" y="11765"/>
                  </a:cubicBezTo>
                  <a:lnTo>
                    <a:pt x="9204" y="11733"/>
                  </a:lnTo>
                  <a:cubicBezTo>
                    <a:pt x="9127" y="11630"/>
                    <a:pt x="9063" y="11528"/>
                    <a:pt x="9012" y="11413"/>
                  </a:cubicBezTo>
                  <a:cubicBezTo>
                    <a:pt x="8980" y="11329"/>
                    <a:pt x="8955" y="11240"/>
                    <a:pt x="8942" y="11150"/>
                  </a:cubicBezTo>
                  <a:cubicBezTo>
                    <a:pt x="8935" y="11093"/>
                    <a:pt x="8935" y="11029"/>
                    <a:pt x="8942" y="10971"/>
                  </a:cubicBezTo>
                  <a:cubicBezTo>
                    <a:pt x="8948" y="10913"/>
                    <a:pt x="8961" y="10862"/>
                    <a:pt x="8980" y="10811"/>
                  </a:cubicBezTo>
                  <a:cubicBezTo>
                    <a:pt x="9006" y="10766"/>
                    <a:pt x="9025" y="10728"/>
                    <a:pt x="9057" y="10689"/>
                  </a:cubicBezTo>
                  <a:cubicBezTo>
                    <a:pt x="9108" y="10625"/>
                    <a:pt x="9172" y="10561"/>
                    <a:pt x="9236" y="10516"/>
                  </a:cubicBezTo>
                  <a:cubicBezTo>
                    <a:pt x="9422" y="10382"/>
                    <a:pt x="9614" y="10273"/>
                    <a:pt x="9825" y="10177"/>
                  </a:cubicBezTo>
                  <a:cubicBezTo>
                    <a:pt x="9876" y="10152"/>
                    <a:pt x="9934" y="10126"/>
                    <a:pt x="9991" y="10100"/>
                  </a:cubicBezTo>
                  <a:cubicBezTo>
                    <a:pt x="10132" y="10036"/>
                    <a:pt x="10279" y="9972"/>
                    <a:pt x="10414" y="9896"/>
                  </a:cubicBezTo>
                  <a:cubicBezTo>
                    <a:pt x="10459" y="9870"/>
                    <a:pt x="10491" y="9844"/>
                    <a:pt x="10535" y="9812"/>
                  </a:cubicBezTo>
                  <a:cubicBezTo>
                    <a:pt x="10599" y="9774"/>
                    <a:pt x="10657" y="9736"/>
                    <a:pt x="10721" y="9697"/>
                  </a:cubicBezTo>
                  <a:cubicBezTo>
                    <a:pt x="10836" y="9614"/>
                    <a:pt x="10951" y="9537"/>
                    <a:pt x="11054" y="9454"/>
                  </a:cubicBezTo>
                  <a:cubicBezTo>
                    <a:pt x="11278" y="9288"/>
                    <a:pt x="11483" y="9108"/>
                    <a:pt x="11668" y="8910"/>
                  </a:cubicBezTo>
                  <a:cubicBezTo>
                    <a:pt x="11860" y="8712"/>
                    <a:pt x="12027" y="8494"/>
                    <a:pt x="12174" y="8264"/>
                  </a:cubicBezTo>
                  <a:cubicBezTo>
                    <a:pt x="12308" y="8046"/>
                    <a:pt x="12417" y="7809"/>
                    <a:pt x="12500" y="7566"/>
                  </a:cubicBezTo>
                  <a:cubicBezTo>
                    <a:pt x="12648" y="7105"/>
                    <a:pt x="12718" y="6625"/>
                    <a:pt x="12712" y="6145"/>
                  </a:cubicBezTo>
                  <a:cubicBezTo>
                    <a:pt x="12705" y="5639"/>
                    <a:pt x="12635" y="5134"/>
                    <a:pt x="12507" y="4641"/>
                  </a:cubicBezTo>
                  <a:cubicBezTo>
                    <a:pt x="12263" y="3739"/>
                    <a:pt x="11867" y="2887"/>
                    <a:pt x="11329" y="2119"/>
                  </a:cubicBezTo>
                  <a:cubicBezTo>
                    <a:pt x="11111" y="1806"/>
                    <a:pt x="10855" y="1511"/>
                    <a:pt x="10580" y="1242"/>
                  </a:cubicBezTo>
                  <a:cubicBezTo>
                    <a:pt x="10567" y="1230"/>
                    <a:pt x="10555" y="1223"/>
                    <a:pt x="10535" y="1223"/>
                  </a:cubicBezTo>
                  <a:cubicBezTo>
                    <a:pt x="10523" y="1223"/>
                    <a:pt x="10510" y="1230"/>
                    <a:pt x="10497" y="1236"/>
                  </a:cubicBezTo>
                  <a:cubicBezTo>
                    <a:pt x="10382" y="1172"/>
                    <a:pt x="10267" y="1095"/>
                    <a:pt x="10151" y="1025"/>
                  </a:cubicBezTo>
                  <a:cubicBezTo>
                    <a:pt x="10017" y="942"/>
                    <a:pt x="9876" y="852"/>
                    <a:pt x="9735" y="769"/>
                  </a:cubicBezTo>
                  <a:cubicBezTo>
                    <a:pt x="8942" y="314"/>
                    <a:pt x="8052" y="58"/>
                    <a:pt x="7143" y="14"/>
                  </a:cubicBezTo>
                  <a:cubicBezTo>
                    <a:pt x="7034" y="7"/>
                    <a:pt x="6932" y="7"/>
                    <a:pt x="6823" y="7"/>
                  </a:cubicBezTo>
                  <a:lnTo>
                    <a:pt x="6823" y="1"/>
                  </a:lnTo>
                  <a:close/>
                </a:path>
              </a:pathLst>
            </a:custGeom>
            <a:solidFill>
              <a:srgbClr val="FBB7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7"/>
            <p:cNvSpPr/>
            <p:nvPr/>
          </p:nvSpPr>
          <p:spPr>
            <a:xfrm>
              <a:off x="806076" y="2373193"/>
              <a:ext cx="1078475" cy="501813"/>
            </a:xfrm>
            <a:custGeom>
              <a:avLst/>
              <a:gdLst/>
              <a:ahLst/>
              <a:cxnLst/>
              <a:rect l="l" t="t" r="r" b="b"/>
              <a:pathLst>
                <a:path w="11599" h="5397" extrusionOk="0">
                  <a:moveTo>
                    <a:pt x="6715" y="1"/>
                  </a:moveTo>
                  <a:lnTo>
                    <a:pt x="6721" y="14"/>
                  </a:lnTo>
                  <a:cubicBezTo>
                    <a:pt x="6222" y="14"/>
                    <a:pt x="5729" y="71"/>
                    <a:pt x="5243" y="193"/>
                  </a:cubicBezTo>
                  <a:cubicBezTo>
                    <a:pt x="4948" y="263"/>
                    <a:pt x="4654" y="353"/>
                    <a:pt x="4372" y="462"/>
                  </a:cubicBezTo>
                  <a:cubicBezTo>
                    <a:pt x="4097" y="577"/>
                    <a:pt x="3822" y="705"/>
                    <a:pt x="3559" y="852"/>
                  </a:cubicBezTo>
                  <a:cubicBezTo>
                    <a:pt x="3079" y="1121"/>
                    <a:pt x="2619" y="1441"/>
                    <a:pt x="2203" y="1799"/>
                  </a:cubicBezTo>
                  <a:cubicBezTo>
                    <a:pt x="1761" y="2171"/>
                    <a:pt x="1370" y="2587"/>
                    <a:pt x="1025" y="3047"/>
                  </a:cubicBezTo>
                  <a:cubicBezTo>
                    <a:pt x="679" y="3496"/>
                    <a:pt x="404" y="3988"/>
                    <a:pt x="199" y="4520"/>
                  </a:cubicBezTo>
                  <a:cubicBezTo>
                    <a:pt x="116" y="4731"/>
                    <a:pt x="52" y="4948"/>
                    <a:pt x="1" y="5172"/>
                  </a:cubicBezTo>
                  <a:cubicBezTo>
                    <a:pt x="212" y="5224"/>
                    <a:pt x="430" y="5262"/>
                    <a:pt x="654" y="5300"/>
                  </a:cubicBezTo>
                  <a:cubicBezTo>
                    <a:pt x="750" y="5313"/>
                    <a:pt x="852" y="5326"/>
                    <a:pt x="948" y="5339"/>
                  </a:cubicBezTo>
                  <a:cubicBezTo>
                    <a:pt x="1217" y="5371"/>
                    <a:pt x="1479" y="5390"/>
                    <a:pt x="1729" y="5396"/>
                  </a:cubicBezTo>
                  <a:lnTo>
                    <a:pt x="1870" y="5396"/>
                  </a:lnTo>
                  <a:cubicBezTo>
                    <a:pt x="2068" y="5396"/>
                    <a:pt x="2273" y="5384"/>
                    <a:pt x="2478" y="5364"/>
                  </a:cubicBezTo>
                  <a:cubicBezTo>
                    <a:pt x="2740" y="5339"/>
                    <a:pt x="2996" y="5275"/>
                    <a:pt x="3246" y="5185"/>
                  </a:cubicBezTo>
                  <a:cubicBezTo>
                    <a:pt x="3374" y="5134"/>
                    <a:pt x="3495" y="5064"/>
                    <a:pt x="3604" y="4987"/>
                  </a:cubicBezTo>
                  <a:cubicBezTo>
                    <a:pt x="3681" y="4929"/>
                    <a:pt x="3745" y="4865"/>
                    <a:pt x="3803" y="4788"/>
                  </a:cubicBezTo>
                  <a:cubicBezTo>
                    <a:pt x="3899" y="4667"/>
                    <a:pt x="3963" y="4520"/>
                    <a:pt x="3988" y="4360"/>
                  </a:cubicBezTo>
                  <a:cubicBezTo>
                    <a:pt x="4001" y="4251"/>
                    <a:pt x="4001" y="4142"/>
                    <a:pt x="3988" y="4033"/>
                  </a:cubicBezTo>
                  <a:cubicBezTo>
                    <a:pt x="3988" y="4020"/>
                    <a:pt x="3988" y="4014"/>
                    <a:pt x="3988" y="4008"/>
                  </a:cubicBezTo>
                  <a:cubicBezTo>
                    <a:pt x="3988" y="4001"/>
                    <a:pt x="3995" y="4001"/>
                    <a:pt x="4001" y="4001"/>
                  </a:cubicBezTo>
                  <a:lnTo>
                    <a:pt x="4014" y="4001"/>
                  </a:lnTo>
                  <a:lnTo>
                    <a:pt x="4091" y="4040"/>
                  </a:lnTo>
                  <a:cubicBezTo>
                    <a:pt x="4180" y="4078"/>
                    <a:pt x="4270" y="4110"/>
                    <a:pt x="4359" y="4142"/>
                  </a:cubicBezTo>
                  <a:cubicBezTo>
                    <a:pt x="4430" y="4161"/>
                    <a:pt x="4500" y="4180"/>
                    <a:pt x="4564" y="4200"/>
                  </a:cubicBezTo>
                  <a:cubicBezTo>
                    <a:pt x="4711" y="4238"/>
                    <a:pt x="4865" y="4270"/>
                    <a:pt x="5025" y="4296"/>
                  </a:cubicBezTo>
                  <a:cubicBezTo>
                    <a:pt x="5268" y="4328"/>
                    <a:pt x="5512" y="4353"/>
                    <a:pt x="5761" y="4360"/>
                  </a:cubicBezTo>
                  <a:lnTo>
                    <a:pt x="5921" y="4360"/>
                  </a:lnTo>
                  <a:cubicBezTo>
                    <a:pt x="6126" y="4360"/>
                    <a:pt x="6324" y="4347"/>
                    <a:pt x="6529" y="4328"/>
                  </a:cubicBezTo>
                  <a:cubicBezTo>
                    <a:pt x="6849" y="4289"/>
                    <a:pt x="7163" y="4219"/>
                    <a:pt x="7457" y="4104"/>
                  </a:cubicBezTo>
                  <a:cubicBezTo>
                    <a:pt x="7630" y="4040"/>
                    <a:pt x="7784" y="3950"/>
                    <a:pt x="7931" y="3841"/>
                  </a:cubicBezTo>
                  <a:cubicBezTo>
                    <a:pt x="8033" y="3771"/>
                    <a:pt x="8123" y="3681"/>
                    <a:pt x="8200" y="3585"/>
                  </a:cubicBezTo>
                  <a:cubicBezTo>
                    <a:pt x="8328" y="3419"/>
                    <a:pt x="8411" y="3220"/>
                    <a:pt x="8443" y="3015"/>
                  </a:cubicBezTo>
                  <a:cubicBezTo>
                    <a:pt x="8456" y="2939"/>
                    <a:pt x="8462" y="2862"/>
                    <a:pt x="8462" y="2779"/>
                  </a:cubicBezTo>
                  <a:cubicBezTo>
                    <a:pt x="8462" y="2772"/>
                    <a:pt x="8468" y="2766"/>
                    <a:pt x="8481" y="2766"/>
                  </a:cubicBezTo>
                  <a:cubicBezTo>
                    <a:pt x="8481" y="2763"/>
                    <a:pt x="8481" y="2761"/>
                    <a:pt x="8482" y="2761"/>
                  </a:cubicBezTo>
                  <a:cubicBezTo>
                    <a:pt x="8483" y="2761"/>
                    <a:pt x="8484" y="2763"/>
                    <a:pt x="8488" y="2766"/>
                  </a:cubicBezTo>
                  <a:cubicBezTo>
                    <a:pt x="8596" y="2830"/>
                    <a:pt x="8712" y="2887"/>
                    <a:pt x="8833" y="2939"/>
                  </a:cubicBezTo>
                  <a:cubicBezTo>
                    <a:pt x="8949" y="2990"/>
                    <a:pt x="9064" y="3035"/>
                    <a:pt x="9185" y="3067"/>
                  </a:cubicBezTo>
                  <a:cubicBezTo>
                    <a:pt x="9422" y="3137"/>
                    <a:pt x="9665" y="3169"/>
                    <a:pt x="9915" y="3176"/>
                  </a:cubicBezTo>
                  <a:lnTo>
                    <a:pt x="9966" y="3176"/>
                  </a:lnTo>
                  <a:cubicBezTo>
                    <a:pt x="10075" y="3176"/>
                    <a:pt x="10190" y="3169"/>
                    <a:pt x="10299" y="3156"/>
                  </a:cubicBezTo>
                  <a:cubicBezTo>
                    <a:pt x="10440" y="3137"/>
                    <a:pt x="10574" y="3112"/>
                    <a:pt x="10715" y="3079"/>
                  </a:cubicBezTo>
                  <a:cubicBezTo>
                    <a:pt x="10849" y="3041"/>
                    <a:pt x="10984" y="2996"/>
                    <a:pt x="11112" y="2945"/>
                  </a:cubicBezTo>
                  <a:cubicBezTo>
                    <a:pt x="11214" y="2907"/>
                    <a:pt x="11317" y="2855"/>
                    <a:pt x="11419" y="2804"/>
                  </a:cubicBezTo>
                  <a:cubicBezTo>
                    <a:pt x="11477" y="2772"/>
                    <a:pt x="11541" y="2740"/>
                    <a:pt x="11598" y="2708"/>
                  </a:cubicBezTo>
                  <a:cubicBezTo>
                    <a:pt x="11483" y="2503"/>
                    <a:pt x="11355" y="2305"/>
                    <a:pt x="11221" y="2113"/>
                  </a:cubicBezTo>
                  <a:cubicBezTo>
                    <a:pt x="11003" y="1799"/>
                    <a:pt x="10747" y="1505"/>
                    <a:pt x="10472" y="1236"/>
                  </a:cubicBezTo>
                  <a:cubicBezTo>
                    <a:pt x="10459" y="1223"/>
                    <a:pt x="10446" y="1217"/>
                    <a:pt x="10427" y="1217"/>
                  </a:cubicBezTo>
                  <a:cubicBezTo>
                    <a:pt x="10414" y="1217"/>
                    <a:pt x="10395" y="1223"/>
                    <a:pt x="10382" y="1236"/>
                  </a:cubicBezTo>
                  <a:lnTo>
                    <a:pt x="10075" y="1038"/>
                  </a:lnTo>
                  <a:lnTo>
                    <a:pt x="10043" y="1019"/>
                  </a:lnTo>
                  <a:cubicBezTo>
                    <a:pt x="9889" y="923"/>
                    <a:pt x="9761" y="839"/>
                    <a:pt x="9627" y="763"/>
                  </a:cubicBezTo>
                  <a:cubicBezTo>
                    <a:pt x="9365" y="615"/>
                    <a:pt x="9083" y="481"/>
                    <a:pt x="8795" y="372"/>
                  </a:cubicBezTo>
                  <a:cubicBezTo>
                    <a:pt x="8232" y="161"/>
                    <a:pt x="7636" y="39"/>
                    <a:pt x="7035" y="7"/>
                  </a:cubicBezTo>
                  <a:cubicBezTo>
                    <a:pt x="6907" y="1"/>
                    <a:pt x="6804" y="1"/>
                    <a:pt x="6715" y="1"/>
                  </a:cubicBezTo>
                  <a:close/>
                </a:path>
              </a:pathLst>
            </a:custGeom>
            <a:solidFill>
              <a:srgbClr val="F1AF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7"/>
            <p:cNvSpPr/>
            <p:nvPr/>
          </p:nvSpPr>
          <p:spPr>
            <a:xfrm>
              <a:off x="851356" y="3191477"/>
              <a:ext cx="189307" cy="112878"/>
            </a:xfrm>
            <a:custGeom>
              <a:avLst/>
              <a:gdLst/>
              <a:ahLst/>
              <a:cxnLst/>
              <a:rect l="l" t="t" r="r" b="b"/>
              <a:pathLst>
                <a:path w="2036" h="1214" extrusionOk="0">
                  <a:moveTo>
                    <a:pt x="749" y="0"/>
                  </a:moveTo>
                  <a:cubicBezTo>
                    <a:pt x="704" y="7"/>
                    <a:pt x="659" y="20"/>
                    <a:pt x="608" y="32"/>
                  </a:cubicBezTo>
                  <a:cubicBezTo>
                    <a:pt x="563" y="45"/>
                    <a:pt x="519" y="64"/>
                    <a:pt x="474" y="84"/>
                  </a:cubicBezTo>
                  <a:cubicBezTo>
                    <a:pt x="384" y="128"/>
                    <a:pt x="301" y="180"/>
                    <a:pt x="231" y="244"/>
                  </a:cubicBezTo>
                  <a:cubicBezTo>
                    <a:pt x="160" y="308"/>
                    <a:pt x="103" y="384"/>
                    <a:pt x="64" y="468"/>
                  </a:cubicBezTo>
                  <a:cubicBezTo>
                    <a:pt x="19" y="557"/>
                    <a:pt x="0" y="653"/>
                    <a:pt x="13" y="749"/>
                  </a:cubicBezTo>
                  <a:cubicBezTo>
                    <a:pt x="13" y="762"/>
                    <a:pt x="19" y="768"/>
                    <a:pt x="32" y="768"/>
                  </a:cubicBezTo>
                  <a:cubicBezTo>
                    <a:pt x="45" y="768"/>
                    <a:pt x="51" y="756"/>
                    <a:pt x="51" y="749"/>
                  </a:cubicBezTo>
                  <a:cubicBezTo>
                    <a:pt x="51" y="724"/>
                    <a:pt x="51" y="704"/>
                    <a:pt x="51" y="685"/>
                  </a:cubicBezTo>
                  <a:cubicBezTo>
                    <a:pt x="51" y="640"/>
                    <a:pt x="64" y="602"/>
                    <a:pt x="77" y="557"/>
                  </a:cubicBezTo>
                  <a:cubicBezTo>
                    <a:pt x="90" y="519"/>
                    <a:pt x="109" y="480"/>
                    <a:pt x="128" y="442"/>
                  </a:cubicBezTo>
                  <a:cubicBezTo>
                    <a:pt x="160" y="404"/>
                    <a:pt x="192" y="365"/>
                    <a:pt x="231" y="327"/>
                  </a:cubicBezTo>
                  <a:cubicBezTo>
                    <a:pt x="275" y="288"/>
                    <a:pt x="327" y="250"/>
                    <a:pt x="378" y="224"/>
                  </a:cubicBezTo>
                  <a:cubicBezTo>
                    <a:pt x="416" y="205"/>
                    <a:pt x="455" y="186"/>
                    <a:pt x="487" y="173"/>
                  </a:cubicBezTo>
                  <a:cubicBezTo>
                    <a:pt x="557" y="148"/>
                    <a:pt x="627" y="135"/>
                    <a:pt x="698" y="128"/>
                  </a:cubicBezTo>
                  <a:cubicBezTo>
                    <a:pt x="698" y="148"/>
                    <a:pt x="698" y="160"/>
                    <a:pt x="704" y="180"/>
                  </a:cubicBezTo>
                  <a:cubicBezTo>
                    <a:pt x="711" y="218"/>
                    <a:pt x="723" y="250"/>
                    <a:pt x="736" y="288"/>
                  </a:cubicBezTo>
                  <a:cubicBezTo>
                    <a:pt x="762" y="359"/>
                    <a:pt x="794" y="436"/>
                    <a:pt x="839" y="500"/>
                  </a:cubicBezTo>
                  <a:cubicBezTo>
                    <a:pt x="877" y="570"/>
                    <a:pt x="928" y="640"/>
                    <a:pt x="980" y="704"/>
                  </a:cubicBezTo>
                  <a:cubicBezTo>
                    <a:pt x="1037" y="768"/>
                    <a:pt x="1095" y="826"/>
                    <a:pt x="1159" y="884"/>
                  </a:cubicBezTo>
                  <a:cubicBezTo>
                    <a:pt x="1223" y="935"/>
                    <a:pt x="1287" y="986"/>
                    <a:pt x="1357" y="1031"/>
                  </a:cubicBezTo>
                  <a:cubicBezTo>
                    <a:pt x="1421" y="1076"/>
                    <a:pt x="1492" y="1108"/>
                    <a:pt x="1568" y="1140"/>
                  </a:cubicBezTo>
                  <a:cubicBezTo>
                    <a:pt x="1680" y="1188"/>
                    <a:pt x="1805" y="1213"/>
                    <a:pt x="1928" y="1213"/>
                  </a:cubicBezTo>
                  <a:cubicBezTo>
                    <a:pt x="1954" y="1213"/>
                    <a:pt x="1979" y="1212"/>
                    <a:pt x="2004" y="1210"/>
                  </a:cubicBezTo>
                  <a:cubicBezTo>
                    <a:pt x="2036" y="1210"/>
                    <a:pt x="2036" y="1159"/>
                    <a:pt x="2004" y="1159"/>
                  </a:cubicBezTo>
                  <a:lnTo>
                    <a:pt x="1997" y="1159"/>
                  </a:lnTo>
                  <a:cubicBezTo>
                    <a:pt x="1975" y="1162"/>
                    <a:pt x="1951" y="1164"/>
                    <a:pt x="1927" y="1164"/>
                  </a:cubicBezTo>
                  <a:cubicBezTo>
                    <a:pt x="1903" y="1164"/>
                    <a:pt x="1879" y="1162"/>
                    <a:pt x="1856" y="1159"/>
                  </a:cubicBezTo>
                  <a:cubicBezTo>
                    <a:pt x="1780" y="1146"/>
                    <a:pt x="1709" y="1127"/>
                    <a:pt x="1639" y="1095"/>
                  </a:cubicBezTo>
                  <a:lnTo>
                    <a:pt x="1632" y="1095"/>
                  </a:lnTo>
                  <a:cubicBezTo>
                    <a:pt x="1543" y="1056"/>
                    <a:pt x="1453" y="1005"/>
                    <a:pt x="1376" y="941"/>
                  </a:cubicBezTo>
                  <a:lnTo>
                    <a:pt x="1370" y="935"/>
                  </a:lnTo>
                  <a:cubicBezTo>
                    <a:pt x="1274" y="858"/>
                    <a:pt x="1178" y="762"/>
                    <a:pt x="1101" y="666"/>
                  </a:cubicBezTo>
                  <a:cubicBezTo>
                    <a:pt x="1024" y="557"/>
                    <a:pt x="954" y="442"/>
                    <a:pt x="903" y="320"/>
                  </a:cubicBezTo>
                  <a:cubicBezTo>
                    <a:pt x="871" y="244"/>
                    <a:pt x="845" y="160"/>
                    <a:pt x="832" y="77"/>
                  </a:cubicBezTo>
                  <a:lnTo>
                    <a:pt x="832" y="58"/>
                  </a:lnTo>
                  <a:cubicBezTo>
                    <a:pt x="826" y="45"/>
                    <a:pt x="819" y="32"/>
                    <a:pt x="813" y="26"/>
                  </a:cubicBezTo>
                  <a:lnTo>
                    <a:pt x="807" y="26"/>
                  </a:lnTo>
                  <a:cubicBezTo>
                    <a:pt x="807" y="26"/>
                    <a:pt x="800" y="20"/>
                    <a:pt x="800" y="13"/>
                  </a:cubicBezTo>
                  <a:cubicBezTo>
                    <a:pt x="787" y="7"/>
                    <a:pt x="775" y="0"/>
                    <a:pt x="75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7"/>
            <p:cNvSpPr/>
            <p:nvPr/>
          </p:nvSpPr>
          <p:spPr>
            <a:xfrm>
              <a:off x="979292" y="3278968"/>
              <a:ext cx="93" cy="9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792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7"/>
            <p:cNvSpPr/>
            <p:nvPr/>
          </p:nvSpPr>
          <p:spPr>
            <a:xfrm>
              <a:off x="1003652" y="3293193"/>
              <a:ext cx="93" cy="9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792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7"/>
            <p:cNvSpPr/>
            <p:nvPr/>
          </p:nvSpPr>
          <p:spPr>
            <a:xfrm>
              <a:off x="1865917" y="3015938"/>
              <a:ext cx="489912" cy="565411"/>
            </a:xfrm>
            <a:custGeom>
              <a:avLst/>
              <a:gdLst/>
              <a:ahLst/>
              <a:cxnLst/>
              <a:rect l="l" t="t" r="r" b="b"/>
              <a:pathLst>
                <a:path w="5269" h="6081" extrusionOk="0">
                  <a:moveTo>
                    <a:pt x="4097" y="0"/>
                  </a:moveTo>
                  <a:lnTo>
                    <a:pt x="4097" y="7"/>
                  </a:lnTo>
                  <a:cubicBezTo>
                    <a:pt x="4071" y="7"/>
                    <a:pt x="4052" y="20"/>
                    <a:pt x="4039" y="39"/>
                  </a:cubicBezTo>
                  <a:cubicBezTo>
                    <a:pt x="3847" y="404"/>
                    <a:pt x="3630" y="768"/>
                    <a:pt x="3393" y="1127"/>
                  </a:cubicBezTo>
                  <a:lnTo>
                    <a:pt x="3399" y="1120"/>
                  </a:lnTo>
                  <a:lnTo>
                    <a:pt x="3406" y="1114"/>
                  </a:lnTo>
                  <a:lnTo>
                    <a:pt x="3406" y="1114"/>
                  </a:lnTo>
                  <a:cubicBezTo>
                    <a:pt x="2875" y="1908"/>
                    <a:pt x="2267" y="2644"/>
                    <a:pt x="1588" y="3322"/>
                  </a:cubicBezTo>
                  <a:cubicBezTo>
                    <a:pt x="1371" y="3540"/>
                    <a:pt x="1147" y="3757"/>
                    <a:pt x="916" y="3956"/>
                  </a:cubicBezTo>
                  <a:lnTo>
                    <a:pt x="910" y="3962"/>
                  </a:lnTo>
                  <a:cubicBezTo>
                    <a:pt x="807" y="4039"/>
                    <a:pt x="705" y="4122"/>
                    <a:pt x="615" y="4212"/>
                  </a:cubicBezTo>
                  <a:lnTo>
                    <a:pt x="551" y="4263"/>
                  </a:lnTo>
                  <a:cubicBezTo>
                    <a:pt x="538" y="4269"/>
                    <a:pt x="526" y="4282"/>
                    <a:pt x="526" y="4301"/>
                  </a:cubicBezTo>
                  <a:cubicBezTo>
                    <a:pt x="430" y="4397"/>
                    <a:pt x="346" y="4500"/>
                    <a:pt x="270" y="4615"/>
                  </a:cubicBezTo>
                  <a:cubicBezTo>
                    <a:pt x="180" y="4737"/>
                    <a:pt x="110" y="4871"/>
                    <a:pt x="58" y="5012"/>
                  </a:cubicBezTo>
                  <a:cubicBezTo>
                    <a:pt x="14" y="5140"/>
                    <a:pt x="1" y="5274"/>
                    <a:pt x="20" y="5409"/>
                  </a:cubicBezTo>
                  <a:cubicBezTo>
                    <a:pt x="33" y="5473"/>
                    <a:pt x="52" y="5537"/>
                    <a:pt x="84" y="5601"/>
                  </a:cubicBezTo>
                  <a:cubicBezTo>
                    <a:pt x="116" y="5665"/>
                    <a:pt x="161" y="5722"/>
                    <a:pt x="212" y="5767"/>
                  </a:cubicBezTo>
                  <a:cubicBezTo>
                    <a:pt x="276" y="5825"/>
                    <a:pt x="340" y="5876"/>
                    <a:pt x="417" y="5914"/>
                  </a:cubicBezTo>
                  <a:cubicBezTo>
                    <a:pt x="500" y="5965"/>
                    <a:pt x="590" y="5997"/>
                    <a:pt x="679" y="6029"/>
                  </a:cubicBezTo>
                  <a:cubicBezTo>
                    <a:pt x="782" y="6061"/>
                    <a:pt x="897" y="6081"/>
                    <a:pt x="1006" y="6081"/>
                  </a:cubicBezTo>
                  <a:cubicBezTo>
                    <a:pt x="1063" y="6081"/>
                    <a:pt x="1121" y="6074"/>
                    <a:pt x="1179" y="6068"/>
                  </a:cubicBezTo>
                  <a:cubicBezTo>
                    <a:pt x="1345" y="6036"/>
                    <a:pt x="1511" y="5978"/>
                    <a:pt x="1659" y="5895"/>
                  </a:cubicBezTo>
                  <a:cubicBezTo>
                    <a:pt x="1819" y="5812"/>
                    <a:pt x="1959" y="5709"/>
                    <a:pt x="2094" y="5594"/>
                  </a:cubicBezTo>
                  <a:cubicBezTo>
                    <a:pt x="2235" y="5473"/>
                    <a:pt x="2369" y="5338"/>
                    <a:pt x="2497" y="5204"/>
                  </a:cubicBezTo>
                  <a:cubicBezTo>
                    <a:pt x="2599" y="5089"/>
                    <a:pt x="2708" y="4961"/>
                    <a:pt x="2843" y="4801"/>
                  </a:cubicBezTo>
                  <a:cubicBezTo>
                    <a:pt x="2939" y="4679"/>
                    <a:pt x="3035" y="4564"/>
                    <a:pt x="3131" y="4442"/>
                  </a:cubicBezTo>
                  <a:lnTo>
                    <a:pt x="3175" y="4391"/>
                  </a:lnTo>
                  <a:cubicBezTo>
                    <a:pt x="3700" y="3738"/>
                    <a:pt x="4308" y="2951"/>
                    <a:pt x="4776" y="2061"/>
                  </a:cubicBezTo>
                  <a:cubicBezTo>
                    <a:pt x="4968" y="1703"/>
                    <a:pt x="5121" y="1325"/>
                    <a:pt x="5249" y="941"/>
                  </a:cubicBezTo>
                  <a:cubicBezTo>
                    <a:pt x="5256" y="935"/>
                    <a:pt x="5262" y="922"/>
                    <a:pt x="5268" y="909"/>
                  </a:cubicBezTo>
                  <a:cubicBezTo>
                    <a:pt x="5268" y="903"/>
                    <a:pt x="5268" y="896"/>
                    <a:pt x="5268" y="884"/>
                  </a:cubicBezTo>
                  <a:cubicBezTo>
                    <a:pt x="5268" y="884"/>
                    <a:pt x="5268" y="877"/>
                    <a:pt x="5268" y="877"/>
                  </a:cubicBezTo>
                  <a:cubicBezTo>
                    <a:pt x="5268" y="858"/>
                    <a:pt x="5268" y="845"/>
                    <a:pt x="5256" y="832"/>
                  </a:cubicBezTo>
                  <a:cubicBezTo>
                    <a:pt x="5249" y="820"/>
                    <a:pt x="5236" y="807"/>
                    <a:pt x="5224" y="807"/>
                  </a:cubicBezTo>
                  <a:cubicBezTo>
                    <a:pt x="4987" y="410"/>
                    <a:pt x="4609" y="128"/>
                    <a:pt x="4161" y="13"/>
                  </a:cubicBezTo>
                  <a:lnTo>
                    <a:pt x="4135" y="13"/>
                  </a:lnTo>
                  <a:cubicBezTo>
                    <a:pt x="4129" y="13"/>
                    <a:pt x="4129" y="7"/>
                    <a:pt x="4123" y="7"/>
                  </a:cubicBezTo>
                  <a:cubicBezTo>
                    <a:pt x="4116" y="0"/>
                    <a:pt x="4103" y="0"/>
                    <a:pt x="4097" y="0"/>
                  </a:cubicBezTo>
                  <a:close/>
                </a:path>
              </a:pathLst>
            </a:custGeom>
            <a:solidFill>
              <a:srgbClr val="FBB7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7"/>
            <p:cNvSpPr/>
            <p:nvPr/>
          </p:nvSpPr>
          <p:spPr>
            <a:xfrm>
              <a:off x="1352965" y="3326572"/>
              <a:ext cx="739191" cy="374988"/>
            </a:xfrm>
            <a:custGeom>
              <a:avLst/>
              <a:gdLst/>
              <a:ahLst/>
              <a:cxnLst/>
              <a:rect l="l" t="t" r="r" b="b"/>
              <a:pathLst>
                <a:path w="7950" h="4033" extrusionOk="0">
                  <a:moveTo>
                    <a:pt x="4590" y="2944"/>
                  </a:moveTo>
                  <a:cubicBezTo>
                    <a:pt x="4615" y="3015"/>
                    <a:pt x="4647" y="3092"/>
                    <a:pt x="4679" y="3156"/>
                  </a:cubicBezTo>
                  <a:cubicBezTo>
                    <a:pt x="4724" y="3252"/>
                    <a:pt x="4763" y="3328"/>
                    <a:pt x="4807" y="3405"/>
                  </a:cubicBezTo>
                  <a:cubicBezTo>
                    <a:pt x="4871" y="3527"/>
                    <a:pt x="4955" y="3642"/>
                    <a:pt x="5044" y="3751"/>
                  </a:cubicBezTo>
                  <a:cubicBezTo>
                    <a:pt x="5025" y="3738"/>
                    <a:pt x="5006" y="3732"/>
                    <a:pt x="4987" y="3725"/>
                  </a:cubicBezTo>
                  <a:lnTo>
                    <a:pt x="4942" y="3712"/>
                  </a:lnTo>
                  <a:cubicBezTo>
                    <a:pt x="4679" y="3616"/>
                    <a:pt x="4423" y="3488"/>
                    <a:pt x="4187" y="3335"/>
                  </a:cubicBezTo>
                  <a:cubicBezTo>
                    <a:pt x="4321" y="3245"/>
                    <a:pt x="4443" y="3136"/>
                    <a:pt x="4545" y="3008"/>
                  </a:cubicBezTo>
                  <a:cubicBezTo>
                    <a:pt x="4558" y="2989"/>
                    <a:pt x="4577" y="2970"/>
                    <a:pt x="4590" y="2944"/>
                  </a:cubicBezTo>
                  <a:close/>
                  <a:moveTo>
                    <a:pt x="5684" y="0"/>
                  </a:moveTo>
                  <a:cubicBezTo>
                    <a:pt x="5671" y="7"/>
                    <a:pt x="5659" y="13"/>
                    <a:pt x="5646" y="26"/>
                  </a:cubicBezTo>
                  <a:cubicBezTo>
                    <a:pt x="5390" y="371"/>
                    <a:pt x="5057" y="653"/>
                    <a:pt x="4673" y="845"/>
                  </a:cubicBezTo>
                  <a:lnTo>
                    <a:pt x="4590" y="877"/>
                  </a:lnTo>
                  <a:cubicBezTo>
                    <a:pt x="4583" y="871"/>
                    <a:pt x="4571" y="858"/>
                    <a:pt x="4564" y="858"/>
                  </a:cubicBezTo>
                  <a:cubicBezTo>
                    <a:pt x="4558" y="855"/>
                    <a:pt x="4553" y="853"/>
                    <a:pt x="4549" y="853"/>
                  </a:cubicBezTo>
                  <a:cubicBezTo>
                    <a:pt x="4545" y="853"/>
                    <a:pt x="4542" y="855"/>
                    <a:pt x="4539" y="858"/>
                  </a:cubicBezTo>
                  <a:cubicBezTo>
                    <a:pt x="4532" y="858"/>
                    <a:pt x="4519" y="858"/>
                    <a:pt x="4513" y="864"/>
                  </a:cubicBezTo>
                  <a:cubicBezTo>
                    <a:pt x="4500" y="871"/>
                    <a:pt x="4487" y="884"/>
                    <a:pt x="4481" y="896"/>
                  </a:cubicBezTo>
                  <a:lnTo>
                    <a:pt x="4475" y="916"/>
                  </a:lnTo>
                  <a:lnTo>
                    <a:pt x="4468" y="935"/>
                  </a:lnTo>
                  <a:cubicBezTo>
                    <a:pt x="4436" y="948"/>
                    <a:pt x="4423" y="980"/>
                    <a:pt x="4436" y="1005"/>
                  </a:cubicBezTo>
                  <a:cubicBezTo>
                    <a:pt x="4391" y="1140"/>
                    <a:pt x="4353" y="1280"/>
                    <a:pt x="4340" y="1421"/>
                  </a:cubicBezTo>
                  <a:cubicBezTo>
                    <a:pt x="4244" y="1332"/>
                    <a:pt x="4135" y="1261"/>
                    <a:pt x="4014" y="1216"/>
                  </a:cubicBezTo>
                  <a:cubicBezTo>
                    <a:pt x="3937" y="1191"/>
                    <a:pt x="3867" y="1172"/>
                    <a:pt x="3790" y="1165"/>
                  </a:cubicBezTo>
                  <a:lnTo>
                    <a:pt x="3745" y="1159"/>
                  </a:lnTo>
                  <a:cubicBezTo>
                    <a:pt x="3739" y="1133"/>
                    <a:pt x="3713" y="1114"/>
                    <a:pt x="3687" y="1114"/>
                  </a:cubicBezTo>
                  <a:lnTo>
                    <a:pt x="3675" y="1114"/>
                  </a:lnTo>
                  <a:cubicBezTo>
                    <a:pt x="3598" y="1133"/>
                    <a:pt x="3527" y="1146"/>
                    <a:pt x="3457" y="1152"/>
                  </a:cubicBezTo>
                  <a:lnTo>
                    <a:pt x="3220" y="1152"/>
                  </a:lnTo>
                  <a:lnTo>
                    <a:pt x="3163" y="1146"/>
                  </a:lnTo>
                  <a:cubicBezTo>
                    <a:pt x="3124" y="1146"/>
                    <a:pt x="3086" y="1146"/>
                    <a:pt x="3047" y="1140"/>
                  </a:cubicBezTo>
                  <a:lnTo>
                    <a:pt x="3028" y="1140"/>
                  </a:lnTo>
                  <a:cubicBezTo>
                    <a:pt x="3022" y="1146"/>
                    <a:pt x="3015" y="1159"/>
                    <a:pt x="3022" y="1165"/>
                  </a:cubicBezTo>
                  <a:cubicBezTo>
                    <a:pt x="3028" y="1236"/>
                    <a:pt x="3028" y="1300"/>
                    <a:pt x="3022" y="1364"/>
                  </a:cubicBezTo>
                  <a:cubicBezTo>
                    <a:pt x="3009" y="1415"/>
                    <a:pt x="2996" y="1466"/>
                    <a:pt x="2977" y="1511"/>
                  </a:cubicBezTo>
                  <a:cubicBezTo>
                    <a:pt x="2964" y="1549"/>
                    <a:pt x="2939" y="1581"/>
                    <a:pt x="2919" y="1613"/>
                  </a:cubicBezTo>
                  <a:cubicBezTo>
                    <a:pt x="2894" y="1645"/>
                    <a:pt x="2862" y="1677"/>
                    <a:pt x="2830" y="1703"/>
                  </a:cubicBezTo>
                  <a:cubicBezTo>
                    <a:pt x="2785" y="1735"/>
                    <a:pt x="2740" y="1760"/>
                    <a:pt x="2689" y="1780"/>
                  </a:cubicBezTo>
                  <a:cubicBezTo>
                    <a:pt x="2612" y="1812"/>
                    <a:pt x="2529" y="1837"/>
                    <a:pt x="2452" y="1844"/>
                  </a:cubicBezTo>
                  <a:cubicBezTo>
                    <a:pt x="2394" y="1850"/>
                    <a:pt x="2337" y="1856"/>
                    <a:pt x="2279" y="1856"/>
                  </a:cubicBezTo>
                  <a:cubicBezTo>
                    <a:pt x="2209" y="1856"/>
                    <a:pt x="2145" y="1850"/>
                    <a:pt x="2081" y="1844"/>
                  </a:cubicBezTo>
                  <a:cubicBezTo>
                    <a:pt x="1940" y="1824"/>
                    <a:pt x="1812" y="1786"/>
                    <a:pt x="1684" y="1735"/>
                  </a:cubicBezTo>
                  <a:cubicBezTo>
                    <a:pt x="1588" y="1696"/>
                    <a:pt x="1498" y="1645"/>
                    <a:pt x="1415" y="1581"/>
                  </a:cubicBezTo>
                  <a:cubicBezTo>
                    <a:pt x="1364" y="1549"/>
                    <a:pt x="1326" y="1504"/>
                    <a:pt x="1287" y="1460"/>
                  </a:cubicBezTo>
                  <a:cubicBezTo>
                    <a:pt x="1274" y="1447"/>
                    <a:pt x="1255" y="1440"/>
                    <a:pt x="1242" y="1440"/>
                  </a:cubicBezTo>
                  <a:lnTo>
                    <a:pt x="1204" y="1440"/>
                  </a:lnTo>
                  <a:cubicBezTo>
                    <a:pt x="897" y="1460"/>
                    <a:pt x="596" y="1498"/>
                    <a:pt x="302" y="1562"/>
                  </a:cubicBezTo>
                  <a:cubicBezTo>
                    <a:pt x="282" y="1568"/>
                    <a:pt x="263" y="1581"/>
                    <a:pt x="257" y="1607"/>
                  </a:cubicBezTo>
                  <a:cubicBezTo>
                    <a:pt x="199" y="1639"/>
                    <a:pt x="154" y="1684"/>
                    <a:pt x="116" y="1735"/>
                  </a:cubicBezTo>
                  <a:cubicBezTo>
                    <a:pt x="78" y="1786"/>
                    <a:pt x="52" y="1837"/>
                    <a:pt x="39" y="1901"/>
                  </a:cubicBezTo>
                  <a:cubicBezTo>
                    <a:pt x="20" y="1965"/>
                    <a:pt x="7" y="2029"/>
                    <a:pt x="7" y="2100"/>
                  </a:cubicBezTo>
                  <a:cubicBezTo>
                    <a:pt x="1" y="2240"/>
                    <a:pt x="20" y="2381"/>
                    <a:pt x="58" y="2516"/>
                  </a:cubicBezTo>
                  <a:cubicBezTo>
                    <a:pt x="90" y="2650"/>
                    <a:pt x="135" y="2778"/>
                    <a:pt x="193" y="2906"/>
                  </a:cubicBezTo>
                  <a:cubicBezTo>
                    <a:pt x="250" y="3028"/>
                    <a:pt x="327" y="3143"/>
                    <a:pt x="423" y="3245"/>
                  </a:cubicBezTo>
                  <a:cubicBezTo>
                    <a:pt x="532" y="3360"/>
                    <a:pt x="666" y="3463"/>
                    <a:pt x="814" y="3540"/>
                  </a:cubicBezTo>
                  <a:cubicBezTo>
                    <a:pt x="1121" y="3693"/>
                    <a:pt x="1454" y="3776"/>
                    <a:pt x="1799" y="3796"/>
                  </a:cubicBezTo>
                  <a:cubicBezTo>
                    <a:pt x="1914" y="3808"/>
                    <a:pt x="2036" y="3808"/>
                    <a:pt x="2151" y="3808"/>
                  </a:cubicBezTo>
                  <a:cubicBezTo>
                    <a:pt x="2382" y="3808"/>
                    <a:pt x="2612" y="3796"/>
                    <a:pt x="2843" y="3770"/>
                  </a:cubicBezTo>
                  <a:cubicBezTo>
                    <a:pt x="2919" y="3764"/>
                    <a:pt x="3003" y="3751"/>
                    <a:pt x="3073" y="3744"/>
                  </a:cubicBezTo>
                  <a:cubicBezTo>
                    <a:pt x="3150" y="3732"/>
                    <a:pt x="3233" y="3719"/>
                    <a:pt x="3297" y="3706"/>
                  </a:cubicBezTo>
                  <a:cubicBezTo>
                    <a:pt x="3457" y="3674"/>
                    <a:pt x="3611" y="3623"/>
                    <a:pt x="3764" y="3565"/>
                  </a:cubicBezTo>
                  <a:cubicBezTo>
                    <a:pt x="3873" y="3514"/>
                    <a:pt x="3982" y="3463"/>
                    <a:pt x="4084" y="3405"/>
                  </a:cubicBezTo>
                  <a:cubicBezTo>
                    <a:pt x="4411" y="3623"/>
                    <a:pt x="4769" y="3789"/>
                    <a:pt x="5153" y="3898"/>
                  </a:cubicBezTo>
                  <a:lnTo>
                    <a:pt x="5255" y="3924"/>
                  </a:lnTo>
                  <a:cubicBezTo>
                    <a:pt x="5313" y="3968"/>
                    <a:pt x="5371" y="4000"/>
                    <a:pt x="5441" y="4026"/>
                  </a:cubicBezTo>
                  <a:cubicBezTo>
                    <a:pt x="5441" y="4026"/>
                    <a:pt x="5454" y="4032"/>
                    <a:pt x="5460" y="4032"/>
                  </a:cubicBezTo>
                  <a:cubicBezTo>
                    <a:pt x="5486" y="4032"/>
                    <a:pt x="5505" y="4013"/>
                    <a:pt x="5518" y="3988"/>
                  </a:cubicBezTo>
                  <a:lnTo>
                    <a:pt x="5518" y="3981"/>
                  </a:lnTo>
                  <a:cubicBezTo>
                    <a:pt x="5697" y="4013"/>
                    <a:pt x="5876" y="4026"/>
                    <a:pt x="6062" y="4026"/>
                  </a:cubicBezTo>
                  <a:lnTo>
                    <a:pt x="6222" y="4026"/>
                  </a:lnTo>
                  <a:cubicBezTo>
                    <a:pt x="6401" y="4020"/>
                    <a:pt x="6580" y="3994"/>
                    <a:pt x="6753" y="3949"/>
                  </a:cubicBezTo>
                  <a:cubicBezTo>
                    <a:pt x="6932" y="3904"/>
                    <a:pt x="7099" y="3840"/>
                    <a:pt x="7265" y="3764"/>
                  </a:cubicBezTo>
                  <a:cubicBezTo>
                    <a:pt x="7380" y="3706"/>
                    <a:pt x="7489" y="3642"/>
                    <a:pt x="7598" y="3565"/>
                  </a:cubicBezTo>
                  <a:cubicBezTo>
                    <a:pt x="7700" y="3488"/>
                    <a:pt x="7803" y="3412"/>
                    <a:pt x="7899" y="3316"/>
                  </a:cubicBezTo>
                  <a:lnTo>
                    <a:pt x="7924" y="3284"/>
                  </a:lnTo>
                  <a:lnTo>
                    <a:pt x="7950" y="3258"/>
                  </a:lnTo>
                  <a:cubicBezTo>
                    <a:pt x="7950" y="3200"/>
                    <a:pt x="7950" y="3143"/>
                    <a:pt x="7944" y="3085"/>
                  </a:cubicBezTo>
                  <a:cubicBezTo>
                    <a:pt x="7937" y="3021"/>
                    <a:pt x="7924" y="2957"/>
                    <a:pt x="7912" y="2900"/>
                  </a:cubicBezTo>
                  <a:cubicBezTo>
                    <a:pt x="7886" y="2784"/>
                    <a:pt x="7854" y="2669"/>
                    <a:pt x="7809" y="2560"/>
                  </a:cubicBezTo>
                  <a:cubicBezTo>
                    <a:pt x="7726" y="2330"/>
                    <a:pt x="7617" y="2112"/>
                    <a:pt x="7489" y="1908"/>
                  </a:cubicBezTo>
                  <a:cubicBezTo>
                    <a:pt x="7374" y="1716"/>
                    <a:pt x="7246" y="1530"/>
                    <a:pt x="7124" y="1351"/>
                  </a:cubicBezTo>
                  <a:cubicBezTo>
                    <a:pt x="7035" y="1223"/>
                    <a:pt x="6913" y="1050"/>
                    <a:pt x="6779" y="884"/>
                  </a:cubicBezTo>
                  <a:cubicBezTo>
                    <a:pt x="6632" y="698"/>
                    <a:pt x="6471" y="519"/>
                    <a:pt x="6292" y="365"/>
                  </a:cubicBezTo>
                  <a:cubicBezTo>
                    <a:pt x="6126" y="205"/>
                    <a:pt x="5927" y="90"/>
                    <a:pt x="5716" y="7"/>
                  </a:cubicBezTo>
                  <a:lnTo>
                    <a:pt x="5697" y="7"/>
                  </a:lnTo>
                  <a:lnTo>
                    <a:pt x="57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7"/>
            <p:cNvSpPr/>
            <p:nvPr/>
          </p:nvSpPr>
          <p:spPr>
            <a:xfrm>
              <a:off x="940613" y="3559198"/>
              <a:ext cx="1118270" cy="1027336"/>
            </a:xfrm>
            <a:custGeom>
              <a:avLst/>
              <a:gdLst/>
              <a:ahLst/>
              <a:cxnLst/>
              <a:rect l="l" t="t" r="r" b="b"/>
              <a:pathLst>
                <a:path w="12027" h="11049" extrusionOk="0">
                  <a:moveTo>
                    <a:pt x="9383" y="1"/>
                  </a:moveTo>
                  <a:lnTo>
                    <a:pt x="9383" y="1"/>
                  </a:lnTo>
                  <a:cubicBezTo>
                    <a:pt x="9385" y="3"/>
                    <a:pt x="9386" y="5"/>
                    <a:pt x="9388" y="7"/>
                  </a:cubicBezTo>
                  <a:lnTo>
                    <a:pt x="9388" y="7"/>
                  </a:lnTo>
                  <a:cubicBezTo>
                    <a:pt x="9388" y="7"/>
                    <a:pt x="9389" y="7"/>
                    <a:pt x="9390" y="7"/>
                  </a:cubicBezTo>
                  <a:lnTo>
                    <a:pt x="9383" y="1"/>
                  </a:lnTo>
                  <a:close/>
                  <a:moveTo>
                    <a:pt x="9388" y="7"/>
                  </a:moveTo>
                  <a:lnTo>
                    <a:pt x="9388" y="7"/>
                  </a:lnTo>
                  <a:cubicBezTo>
                    <a:pt x="9280" y="20"/>
                    <a:pt x="9178" y="33"/>
                    <a:pt x="9070" y="46"/>
                  </a:cubicBezTo>
                  <a:cubicBezTo>
                    <a:pt x="8609" y="110"/>
                    <a:pt x="8122" y="193"/>
                    <a:pt x="7527" y="302"/>
                  </a:cubicBezTo>
                  <a:lnTo>
                    <a:pt x="7143" y="378"/>
                  </a:lnTo>
                  <a:lnTo>
                    <a:pt x="7066" y="398"/>
                  </a:lnTo>
                  <a:lnTo>
                    <a:pt x="6759" y="455"/>
                  </a:lnTo>
                  <a:cubicBezTo>
                    <a:pt x="6503" y="506"/>
                    <a:pt x="6253" y="570"/>
                    <a:pt x="6004" y="641"/>
                  </a:cubicBezTo>
                  <a:cubicBezTo>
                    <a:pt x="5869" y="673"/>
                    <a:pt x="5748" y="711"/>
                    <a:pt x="5633" y="750"/>
                  </a:cubicBezTo>
                  <a:lnTo>
                    <a:pt x="5441" y="807"/>
                  </a:lnTo>
                  <a:lnTo>
                    <a:pt x="5396" y="820"/>
                  </a:lnTo>
                  <a:lnTo>
                    <a:pt x="5383" y="826"/>
                  </a:lnTo>
                  <a:lnTo>
                    <a:pt x="5287" y="858"/>
                  </a:lnTo>
                  <a:lnTo>
                    <a:pt x="5127" y="903"/>
                  </a:lnTo>
                  <a:cubicBezTo>
                    <a:pt x="4973" y="942"/>
                    <a:pt x="4820" y="993"/>
                    <a:pt x="4666" y="1057"/>
                  </a:cubicBezTo>
                  <a:cubicBezTo>
                    <a:pt x="4621" y="1076"/>
                    <a:pt x="4577" y="1095"/>
                    <a:pt x="4532" y="1121"/>
                  </a:cubicBezTo>
                  <a:lnTo>
                    <a:pt x="4506" y="1134"/>
                  </a:lnTo>
                  <a:cubicBezTo>
                    <a:pt x="4506" y="1198"/>
                    <a:pt x="4500" y="1255"/>
                    <a:pt x="4487" y="1313"/>
                  </a:cubicBezTo>
                  <a:cubicBezTo>
                    <a:pt x="4461" y="1505"/>
                    <a:pt x="4404" y="1697"/>
                    <a:pt x="4327" y="1876"/>
                  </a:cubicBezTo>
                  <a:cubicBezTo>
                    <a:pt x="4244" y="2075"/>
                    <a:pt x="4129" y="2267"/>
                    <a:pt x="3994" y="2446"/>
                  </a:cubicBezTo>
                  <a:cubicBezTo>
                    <a:pt x="3866" y="2606"/>
                    <a:pt x="3719" y="2753"/>
                    <a:pt x="3559" y="2881"/>
                  </a:cubicBezTo>
                  <a:cubicBezTo>
                    <a:pt x="3437" y="2977"/>
                    <a:pt x="3303" y="3054"/>
                    <a:pt x="3162" y="3124"/>
                  </a:cubicBezTo>
                  <a:lnTo>
                    <a:pt x="3149" y="3124"/>
                  </a:lnTo>
                  <a:cubicBezTo>
                    <a:pt x="3060" y="3156"/>
                    <a:pt x="2970" y="3188"/>
                    <a:pt x="2874" y="3207"/>
                  </a:cubicBezTo>
                  <a:cubicBezTo>
                    <a:pt x="2855" y="3214"/>
                    <a:pt x="2842" y="3227"/>
                    <a:pt x="2829" y="3246"/>
                  </a:cubicBezTo>
                  <a:cubicBezTo>
                    <a:pt x="2816" y="3252"/>
                    <a:pt x="2804" y="3265"/>
                    <a:pt x="2804" y="3284"/>
                  </a:cubicBezTo>
                  <a:cubicBezTo>
                    <a:pt x="2381" y="4315"/>
                    <a:pt x="2004" y="5339"/>
                    <a:pt x="1684" y="6203"/>
                  </a:cubicBezTo>
                  <a:cubicBezTo>
                    <a:pt x="1588" y="6465"/>
                    <a:pt x="1492" y="6721"/>
                    <a:pt x="1396" y="6984"/>
                  </a:cubicBezTo>
                  <a:lnTo>
                    <a:pt x="1319" y="7208"/>
                  </a:lnTo>
                  <a:cubicBezTo>
                    <a:pt x="1044" y="7963"/>
                    <a:pt x="832" y="8545"/>
                    <a:pt x="608" y="9140"/>
                  </a:cubicBezTo>
                  <a:cubicBezTo>
                    <a:pt x="410" y="9672"/>
                    <a:pt x="231" y="10145"/>
                    <a:pt x="52" y="10593"/>
                  </a:cubicBezTo>
                  <a:cubicBezTo>
                    <a:pt x="45" y="10593"/>
                    <a:pt x="39" y="10593"/>
                    <a:pt x="32" y="10600"/>
                  </a:cubicBezTo>
                  <a:cubicBezTo>
                    <a:pt x="20" y="10606"/>
                    <a:pt x="7" y="10619"/>
                    <a:pt x="7" y="10638"/>
                  </a:cubicBezTo>
                  <a:cubicBezTo>
                    <a:pt x="0" y="10657"/>
                    <a:pt x="7" y="10677"/>
                    <a:pt x="13" y="10689"/>
                  </a:cubicBezTo>
                  <a:cubicBezTo>
                    <a:pt x="26" y="10702"/>
                    <a:pt x="39" y="10709"/>
                    <a:pt x="52" y="10715"/>
                  </a:cubicBezTo>
                  <a:cubicBezTo>
                    <a:pt x="788" y="10824"/>
                    <a:pt x="1536" y="10837"/>
                    <a:pt x="2266" y="10856"/>
                  </a:cubicBezTo>
                  <a:lnTo>
                    <a:pt x="2304" y="10856"/>
                  </a:lnTo>
                  <a:cubicBezTo>
                    <a:pt x="2631" y="10862"/>
                    <a:pt x="3040" y="10869"/>
                    <a:pt x="3437" y="10894"/>
                  </a:cubicBezTo>
                  <a:lnTo>
                    <a:pt x="3764" y="10913"/>
                  </a:lnTo>
                  <a:lnTo>
                    <a:pt x="3770" y="10913"/>
                  </a:lnTo>
                  <a:lnTo>
                    <a:pt x="4020" y="10926"/>
                  </a:lnTo>
                  <a:lnTo>
                    <a:pt x="4609" y="10958"/>
                  </a:lnTo>
                  <a:cubicBezTo>
                    <a:pt x="5396" y="10997"/>
                    <a:pt x="6196" y="11022"/>
                    <a:pt x="6977" y="11029"/>
                  </a:cubicBezTo>
                  <a:cubicBezTo>
                    <a:pt x="7220" y="11029"/>
                    <a:pt x="7470" y="11035"/>
                    <a:pt x="7713" y="11035"/>
                  </a:cubicBezTo>
                  <a:lnTo>
                    <a:pt x="8378" y="11035"/>
                  </a:lnTo>
                  <a:cubicBezTo>
                    <a:pt x="8660" y="11035"/>
                    <a:pt x="8961" y="11035"/>
                    <a:pt x="9210" y="11041"/>
                  </a:cubicBezTo>
                  <a:lnTo>
                    <a:pt x="9294" y="11041"/>
                  </a:lnTo>
                  <a:cubicBezTo>
                    <a:pt x="9530" y="11041"/>
                    <a:pt x="9767" y="11048"/>
                    <a:pt x="10004" y="11048"/>
                  </a:cubicBezTo>
                  <a:cubicBezTo>
                    <a:pt x="10050" y="11048"/>
                    <a:pt x="10097" y="11048"/>
                    <a:pt x="10143" y="11048"/>
                  </a:cubicBezTo>
                  <a:cubicBezTo>
                    <a:pt x="10749" y="11048"/>
                    <a:pt x="11349" y="11009"/>
                    <a:pt x="11950" y="10926"/>
                  </a:cubicBezTo>
                  <a:cubicBezTo>
                    <a:pt x="11969" y="10926"/>
                    <a:pt x="11982" y="10920"/>
                    <a:pt x="11995" y="10907"/>
                  </a:cubicBezTo>
                  <a:cubicBezTo>
                    <a:pt x="12007" y="10894"/>
                    <a:pt x="12014" y="10875"/>
                    <a:pt x="12014" y="10862"/>
                  </a:cubicBezTo>
                  <a:cubicBezTo>
                    <a:pt x="12014" y="10856"/>
                    <a:pt x="12007" y="10849"/>
                    <a:pt x="12007" y="10843"/>
                  </a:cubicBezTo>
                  <a:cubicBezTo>
                    <a:pt x="12020" y="10830"/>
                    <a:pt x="12027" y="10811"/>
                    <a:pt x="12027" y="10792"/>
                  </a:cubicBezTo>
                  <a:cubicBezTo>
                    <a:pt x="11956" y="9371"/>
                    <a:pt x="11783" y="7963"/>
                    <a:pt x="11508" y="6574"/>
                  </a:cubicBezTo>
                  <a:cubicBezTo>
                    <a:pt x="11444" y="6235"/>
                    <a:pt x="11374" y="5883"/>
                    <a:pt x="11297" y="5531"/>
                  </a:cubicBezTo>
                  <a:cubicBezTo>
                    <a:pt x="11227" y="5230"/>
                    <a:pt x="11163" y="4948"/>
                    <a:pt x="11073" y="4571"/>
                  </a:cubicBezTo>
                  <a:cubicBezTo>
                    <a:pt x="10951" y="4039"/>
                    <a:pt x="10798" y="3425"/>
                    <a:pt x="10625" y="2830"/>
                  </a:cubicBezTo>
                  <a:cubicBezTo>
                    <a:pt x="10408" y="2083"/>
                    <a:pt x="10044" y="972"/>
                    <a:pt x="9388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7"/>
            <p:cNvSpPr/>
            <p:nvPr/>
          </p:nvSpPr>
          <p:spPr>
            <a:xfrm>
              <a:off x="941822" y="3736597"/>
              <a:ext cx="401116" cy="831985"/>
            </a:xfrm>
            <a:custGeom>
              <a:avLst/>
              <a:gdLst/>
              <a:ahLst/>
              <a:cxnLst/>
              <a:rect l="l" t="t" r="r" b="b"/>
              <a:pathLst>
                <a:path w="4314" h="8948" extrusionOk="0">
                  <a:moveTo>
                    <a:pt x="4314" y="0"/>
                  </a:moveTo>
                  <a:lnTo>
                    <a:pt x="4314" y="0"/>
                  </a:lnTo>
                  <a:cubicBezTo>
                    <a:pt x="4231" y="192"/>
                    <a:pt x="4122" y="371"/>
                    <a:pt x="3994" y="538"/>
                  </a:cubicBezTo>
                  <a:lnTo>
                    <a:pt x="3988" y="544"/>
                  </a:lnTo>
                  <a:cubicBezTo>
                    <a:pt x="3866" y="704"/>
                    <a:pt x="3719" y="851"/>
                    <a:pt x="3559" y="979"/>
                  </a:cubicBezTo>
                  <a:cubicBezTo>
                    <a:pt x="3431" y="1075"/>
                    <a:pt x="3296" y="1152"/>
                    <a:pt x="3155" y="1216"/>
                  </a:cubicBezTo>
                  <a:lnTo>
                    <a:pt x="3149" y="1216"/>
                  </a:lnTo>
                  <a:cubicBezTo>
                    <a:pt x="3059" y="1255"/>
                    <a:pt x="2963" y="1280"/>
                    <a:pt x="2867" y="1306"/>
                  </a:cubicBezTo>
                  <a:cubicBezTo>
                    <a:pt x="2848" y="1306"/>
                    <a:pt x="2835" y="1325"/>
                    <a:pt x="2829" y="1344"/>
                  </a:cubicBezTo>
                  <a:cubicBezTo>
                    <a:pt x="2816" y="1351"/>
                    <a:pt x="2803" y="1363"/>
                    <a:pt x="2797" y="1376"/>
                  </a:cubicBezTo>
                  <a:cubicBezTo>
                    <a:pt x="2381" y="2400"/>
                    <a:pt x="1997" y="3431"/>
                    <a:pt x="1677" y="4301"/>
                  </a:cubicBezTo>
                  <a:cubicBezTo>
                    <a:pt x="1607" y="4500"/>
                    <a:pt x="1530" y="4704"/>
                    <a:pt x="1459" y="4903"/>
                  </a:cubicBezTo>
                  <a:lnTo>
                    <a:pt x="1395" y="5076"/>
                  </a:lnTo>
                  <a:lnTo>
                    <a:pt x="1312" y="5306"/>
                  </a:lnTo>
                  <a:cubicBezTo>
                    <a:pt x="1050" y="6023"/>
                    <a:pt x="832" y="6631"/>
                    <a:pt x="608" y="7239"/>
                  </a:cubicBezTo>
                  <a:cubicBezTo>
                    <a:pt x="403" y="7777"/>
                    <a:pt x="224" y="8250"/>
                    <a:pt x="51" y="8692"/>
                  </a:cubicBezTo>
                  <a:cubicBezTo>
                    <a:pt x="45" y="8692"/>
                    <a:pt x="39" y="8692"/>
                    <a:pt x="32" y="8698"/>
                  </a:cubicBezTo>
                  <a:cubicBezTo>
                    <a:pt x="13" y="8705"/>
                    <a:pt x="7" y="8717"/>
                    <a:pt x="0" y="8737"/>
                  </a:cubicBezTo>
                  <a:cubicBezTo>
                    <a:pt x="0" y="8749"/>
                    <a:pt x="0" y="8769"/>
                    <a:pt x="13" y="8788"/>
                  </a:cubicBezTo>
                  <a:cubicBezTo>
                    <a:pt x="19" y="8801"/>
                    <a:pt x="32" y="8807"/>
                    <a:pt x="51" y="8813"/>
                  </a:cubicBezTo>
                  <a:cubicBezTo>
                    <a:pt x="736" y="8903"/>
                    <a:pt x="1421" y="8948"/>
                    <a:pt x="2112" y="8948"/>
                  </a:cubicBezTo>
                  <a:cubicBezTo>
                    <a:pt x="2106" y="8660"/>
                    <a:pt x="2112" y="8372"/>
                    <a:pt x="2131" y="8084"/>
                  </a:cubicBezTo>
                  <a:cubicBezTo>
                    <a:pt x="2157" y="7668"/>
                    <a:pt x="2202" y="7252"/>
                    <a:pt x="2272" y="6842"/>
                  </a:cubicBezTo>
                  <a:cubicBezTo>
                    <a:pt x="2304" y="6637"/>
                    <a:pt x="2343" y="6432"/>
                    <a:pt x="2381" y="6228"/>
                  </a:cubicBezTo>
                  <a:cubicBezTo>
                    <a:pt x="2407" y="6125"/>
                    <a:pt x="2426" y="6029"/>
                    <a:pt x="2445" y="5933"/>
                  </a:cubicBezTo>
                  <a:cubicBezTo>
                    <a:pt x="2471" y="5831"/>
                    <a:pt x="2490" y="5748"/>
                    <a:pt x="2509" y="5652"/>
                  </a:cubicBezTo>
                  <a:cubicBezTo>
                    <a:pt x="2599" y="5293"/>
                    <a:pt x="2701" y="4941"/>
                    <a:pt x="2816" y="4589"/>
                  </a:cubicBezTo>
                  <a:cubicBezTo>
                    <a:pt x="2938" y="4244"/>
                    <a:pt x="3059" y="3904"/>
                    <a:pt x="3194" y="3559"/>
                  </a:cubicBezTo>
                  <a:cubicBezTo>
                    <a:pt x="3328" y="3219"/>
                    <a:pt x="3456" y="2880"/>
                    <a:pt x="3584" y="2541"/>
                  </a:cubicBezTo>
                  <a:cubicBezTo>
                    <a:pt x="3712" y="2202"/>
                    <a:pt x="3834" y="1869"/>
                    <a:pt x="3943" y="1530"/>
                  </a:cubicBezTo>
                  <a:cubicBezTo>
                    <a:pt x="4052" y="1191"/>
                    <a:pt x="4148" y="864"/>
                    <a:pt x="4218" y="519"/>
                  </a:cubicBezTo>
                  <a:cubicBezTo>
                    <a:pt x="4256" y="346"/>
                    <a:pt x="4288" y="173"/>
                    <a:pt x="431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7"/>
            <p:cNvSpPr/>
            <p:nvPr/>
          </p:nvSpPr>
          <p:spPr>
            <a:xfrm>
              <a:off x="1289927" y="3886475"/>
              <a:ext cx="17945" cy="33752"/>
            </a:xfrm>
            <a:custGeom>
              <a:avLst/>
              <a:gdLst/>
              <a:ahLst/>
              <a:cxnLst/>
              <a:rect l="l" t="t" r="r" b="b"/>
              <a:pathLst>
                <a:path w="193" h="363" extrusionOk="0">
                  <a:moveTo>
                    <a:pt x="128" y="1"/>
                  </a:moveTo>
                  <a:cubicBezTo>
                    <a:pt x="103" y="1"/>
                    <a:pt x="77" y="20"/>
                    <a:pt x="71" y="52"/>
                  </a:cubicBezTo>
                  <a:cubicBezTo>
                    <a:pt x="52" y="129"/>
                    <a:pt x="26" y="212"/>
                    <a:pt x="0" y="289"/>
                  </a:cubicBezTo>
                  <a:cubicBezTo>
                    <a:pt x="0" y="302"/>
                    <a:pt x="0" y="321"/>
                    <a:pt x="7" y="334"/>
                  </a:cubicBezTo>
                  <a:cubicBezTo>
                    <a:pt x="20" y="347"/>
                    <a:pt x="32" y="359"/>
                    <a:pt x="45" y="359"/>
                  </a:cubicBezTo>
                  <a:cubicBezTo>
                    <a:pt x="51" y="361"/>
                    <a:pt x="56" y="362"/>
                    <a:pt x="60" y="362"/>
                  </a:cubicBezTo>
                  <a:cubicBezTo>
                    <a:pt x="72" y="362"/>
                    <a:pt x="81" y="358"/>
                    <a:pt x="90" y="353"/>
                  </a:cubicBezTo>
                  <a:cubicBezTo>
                    <a:pt x="103" y="347"/>
                    <a:pt x="116" y="334"/>
                    <a:pt x="116" y="315"/>
                  </a:cubicBezTo>
                  <a:cubicBezTo>
                    <a:pt x="148" y="238"/>
                    <a:pt x="167" y="155"/>
                    <a:pt x="186" y="78"/>
                  </a:cubicBezTo>
                  <a:cubicBezTo>
                    <a:pt x="192" y="46"/>
                    <a:pt x="173" y="14"/>
                    <a:pt x="14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7"/>
            <p:cNvSpPr/>
            <p:nvPr/>
          </p:nvSpPr>
          <p:spPr>
            <a:xfrm>
              <a:off x="1260174" y="3966248"/>
              <a:ext cx="20270" cy="37285"/>
            </a:xfrm>
            <a:custGeom>
              <a:avLst/>
              <a:gdLst/>
              <a:ahLst/>
              <a:cxnLst/>
              <a:rect l="l" t="t" r="r" b="b"/>
              <a:pathLst>
                <a:path w="218" h="401" extrusionOk="0">
                  <a:moveTo>
                    <a:pt x="154" y="1"/>
                  </a:moveTo>
                  <a:cubicBezTo>
                    <a:pt x="128" y="1"/>
                    <a:pt x="103" y="20"/>
                    <a:pt x="96" y="45"/>
                  </a:cubicBezTo>
                  <a:cubicBezTo>
                    <a:pt x="71" y="141"/>
                    <a:pt x="39" y="231"/>
                    <a:pt x="7" y="327"/>
                  </a:cubicBezTo>
                  <a:cubicBezTo>
                    <a:pt x="0" y="340"/>
                    <a:pt x="7" y="359"/>
                    <a:pt x="13" y="372"/>
                  </a:cubicBezTo>
                  <a:cubicBezTo>
                    <a:pt x="19" y="385"/>
                    <a:pt x="39" y="397"/>
                    <a:pt x="51" y="397"/>
                  </a:cubicBezTo>
                  <a:cubicBezTo>
                    <a:pt x="55" y="399"/>
                    <a:pt x="60" y="400"/>
                    <a:pt x="64" y="400"/>
                  </a:cubicBezTo>
                  <a:cubicBezTo>
                    <a:pt x="75" y="400"/>
                    <a:pt x="87" y="396"/>
                    <a:pt x="96" y="391"/>
                  </a:cubicBezTo>
                  <a:cubicBezTo>
                    <a:pt x="109" y="385"/>
                    <a:pt x="122" y="372"/>
                    <a:pt x="122" y="353"/>
                  </a:cubicBezTo>
                  <a:cubicBezTo>
                    <a:pt x="154" y="263"/>
                    <a:pt x="186" y="167"/>
                    <a:pt x="212" y="71"/>
                  </a:cubicBezTo>
                  <a:cubicBezTo>
                    <a:pt x="218" y="39"/>
                    <a:pt x="199" y="7"/>
                    <a:pt x="16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7"/>
            <p:cNvSpPr/>
            <p:nvPr/>
          </p:nvSpPr>
          <p:spPr>
            <a:xfrm>
              <a:off x="1233490" y="4041280"/>
              <a:ext cx="17201" cy="26964"/>
            </a:xfrm>
            <a:custGeom>
              <a:avLst/>
              <a:gdLst/>
              <a:ahLst/>
              <a:cxnLst/>
              <a:rect l="l" t="t" r="r" b="b"/>
              <a:pathLst>
                <a:path w="185" h="290" extrusionOk="0">
                  <a:moveTo>
                    <a:pt x="127" y="0"/>
                  </a:moveTo>
                  <a:cubicBezTo>
                    <a:pt x="114" y="0"/>
                    <a:pt x="102" y="6"/>
                    <a:pt x="95" y="13"/>
                  </a:cubicBezTo>
                  <a:lnTo>
                    <a:pt x="95" y="6"/>
                  </a:lnTo>
                  <a:cubicBezTo>
                    <a:pt x="82" y="19"/>
                    <a:pt x="70" y="32"/>
                    <a:pt x="63" y="45"/>
                  </a:cubicBezTo>
                  <a:cubicBezTo>
                    <a:pt x="44" y="102"/>
                    <a:pt x="25" y="160"/>
                    <a:pt x="12" y="211"/>
                  </a:cubicBezTo>
                  <a:cubicBezTo>
                    <a:pt x="1" y="260"/>
                    <a:pt x="36" y="289"/>
                    <a:pt x="71" y="289"/>
                  </a:cubicBezTo>
                  <a:cubicBezTo>
                    <a:pt x="95" y="289"/>
                    <a:pt x="119" y="275"/>
                    <a:pt x="127" y="243"/>
                  </a:cubicBezTo>
                  <a:cubicBezTo>
                    <a:pt x="146" y="186"/>
                    <a:pt x="159" y="128"/>
                    <a:pt x="185" y="70"/>
                  </a:cubicBezTo>
                  <a:cubicBezTo>
                    <a:pt x="185" y="58"/>
                    <a:pt x="185" y="45"/>
                    <a:pt x="178" y="32"/>
                  </a:cubicBezTo>
                  <a:cubicBezTo>
                    <a:pt x="166" y="13"/>
                    <a:pt x="153" y="6"/>
                    <a:pt x="140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7"/>
            <p:cNvSpPr/>
            <p:nvPr/>
          </p:nvSpPr>
          <p:spPr>
            <a:xfrm>
              <a:off x="1204202" y="4115010"/>
              <a:ext cx="19712" cy="33566"/>
            </a:xfrm>
            <a:custGeom>
              <a:avLst/>
              <a:gdLst/>
              <a:ahLst/>
              <a:cxnLst/>
              <a:rect l="l" t="t" r="r" b="b"/>
              <a:pathLst>
                <a:path w="212" h="361" extrusionOk="0">
                  <a:moveTo>
                    <a:pt x="148" y="1"/>
                  </a:moveTo>
                  <a:cubicBezTo>
                    <a:pt x="135" y="1"/>
                    <a:pt x="122" y="7"/>
                    <a:pt x="116" y="14"/>
                  </a:cubicBezTo>
                  <a:cubicBezTo>
                    <a:pt x="103" y="20"/>
                    <a:pt x="90" y="33"/>
                    <a:pt x="90" y="46"/>
                  </a:cubicBezTo>
                  <a:cubicBezTo>
                    <a:pt x="58" y="129"/>
                    <a:pt x="33" y="206"/>
                    <a:pt x="7" y="289"/>
                  </a:cubicBezTo>
                  <a:cubicBezTo>
                    <a:pt x="1" y="321"/>
                    <a:pt x="20" y="353"/>
                    <a:pt x="52" y="359"/>
                  </a:cubicBezTo>
                  <a:cubicBezTo>
                    <a:pt x="56" y="360"/>
                    <a:pt x="60" y="360"/>
                    <a:pt x="64" y="360"/>
                  </a:cubicBezTo>
                  <a:cubicBezTo>
                    <a:pt x="92" y="360"/>
                    <a:pt x="118" y="342"/>
                    <a:pt x="129" y="314"/>
                  </a:cubicBezTo>
                  <a:cubicBezTo>
                    <a:pt x="148" y="238"/>
                    <a:pt x="173" y="154"/>
                    <a:pt x="205" y="78"/>
                  </a:cubicBezTo>
                  <a:cubicBezTo>
                    <a:pt x="212" y="39"/>
                    <a:pt x="193" y="7"/>
                    <a:pt x="16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7"/>
            <p:cNvSpPr/>
            <p:nvPr/>
          </p:nvSpPr>
          <p:spPr>
            <a:xfrm>
              <a:off x="1178169" y="4190042"/>
              <a:ext cx="20177" cy="37750"/>
            </a:xfrm>
            <a:custGeom>
              <a:avLst/>
              <a:gdLst/>
              <a:ahLst/>
              <a:cxnLst/>
              <a:rect l="l" t="t" r="r" b="b"/>
              <a:pathLst>
                <a:path w="217" h="406" extrusionOk="0">
                  <a:moveTo>
                    <a:pt x="153" y="0"/>
                  </a:moveTo>
                  <a:cubicBezTo>
                    <a:pt x="140" y="0"/>
                    <a:pt x="133" y="0"/>
                    <a:pt x="121" y="7"/>
                  </a:cubicBezTo>
                  <a:cubicBezTo>
                    <a:pt x="108" y="19"/>
                    <a:pt x="101" y="32"/>
                    <a:pt x="95" y="45"/>
                  </a:cubicBezTo>
                  <a:cubicBezTo>
                    <a:pt x="63" y="141"/>
                    <a:pt x="37" y="231"/>
                    <a:pt x="12" y="327"/>
                  </a:cubicBezTo>
                  <a:cubicBezTo>
                    <a:pt x="1" y="375"/>
                    <a:pt x="39" y="406"/>
                    <a:pt x="76" y="406"/>
                  </a:cubicBezTo>
                  <a:cubicBezTo>
                    <a:pt x="102" y="406"/>
                    <a:pt x="128" y="390"/>
                    <a:pt x="133" y="352"/>
                  </a:cubicBezTo>
                  <a:cubicBezTo>
                    <a:pt x="153" y="263"/>
                    <a:pt x="178" y="167"/>
                    <a:pt x="210" y="71"/>
                  </a:cubicBezTo>
                  <a:cubicBezTo>
                    <a:pt x="217" y="58"/>
                    <a:pt x="210" y="39"/>
                    <a:pt x="204" y="26"/>
                  </a:cubicBezTo>
                  <a:cubicBezTo>
                    <a:pt x="197" y="13"/>
                    <a:pt x="185" y="7"/>
                    <a:pt x="16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7"/>
            <p:cNvSpPr/>
            <p:nvPr/>
          </p:nvSpPr>
          <p:spPr>
            <a:xfrm>
              <a:off x="1160689" y="4273349"/>
              <a:ext cx="16829" cy="26406"/>
            </a:xfrm>
            <a:custGeom>
              <a:avLst/>
              <a:gdLst/>
              <a:ahLst/>
              <a:cxnLst/>
              <a:rect l="l" t="t" r="r" b="b"/>
              <a:pathLst>
                <a:path w="181" h="284" extrusionOk="0">
                  <a:moveTo>
                    <a:pt x="110" y="0"/>
                  </a:moveTo>
                  <a:cubicBezTo>
                    <a:pt x="85" y="7"/>
                    <a:pt x="59" y="26"/>
                    <a:pt x="53" y="51"/>
                  </a:cubicBezTo>
                  <a:cubicBezTo>
                    <a:pt x="40" y="103"/>
                    <a:pt x="21" y="154"/>
                    <a:pt x="8" y="211"/>
                  </a:cubicBezTo>
                  <a:cubicBezTo>
                    <a:pt x="0" y="256"/>
                    <a:pt x="36" y="283"/>
                    <a:pt x="71" y="283"/>
                  </a:cubicBezTo>
                  <a:cubicBezTo>
                    <a:pt x="97" y="283"/>
                    <a:pt x="121" y="269"/>
                    <a:pt x="129" y="237"/>
                  </a:cubicBezTo>
                  <a:cubicBezTo>
                    <a:pt x="142" y="179"/>
                    <a:pt x="155" y="128"/>
                    <a:pt x="168" y="77"/>
                  </a:cubicBezTo>
                  <a:cubicBezTo>
                    <a:pt x="181" y="45"/>
                    <a:pt x="155" y="13"/>
                    <a:pt x="12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7"/>
            <p:cNvSpPr/>
            <p:nvPr/>
          </p:nvSpPr>
          <p:spPr>
            <a:xfrm>
              <a:off x="1142931" y="4350054"/>
              <a:ext cx="16736" cy="39424"/>
            </a:xfrm>
            <a:custGeom>
              <a:avLst/>
              <a:gdLst/>
              <a:ahLst/>
              <a:cxnLst/>
              <a:rect l="l" t="t" r="r" b="b"/>
              <a:pathLst>
                <a:path w="180" h="424" extrusionOk="0">
                  <a:moveTo>
                    <a:pt x="116" y="1"/>
                  </a:moveTo>
                  <a:cubicBezTo>
                    <a:pt x="90" y="1"/>
                    <a:pt x="64" y="20"/>
                    <a:pt x="58" y="46"/>
                  </a:cubicBezTo>
                  <a:cubicBezTo>
                    <a:pt x="32" y="142"/>
                    <a:pt x="13" y="244"/>
                    <a:pt x="0" y="346"/>
                  </a:cubicBezTo>
                  <a:cubicBezTo>
                    <a:pt x="0" y="366"/>
                    <a:pt x="0" y="378"/>
                    <a:pt x="13" y="391"/>
                  </a:cubicBezTo>
                  <a:cubicBezTo>
                    <a:pt x="20" y="410"/>
                    <a:pt x="32" y="417"/>
                    <a:pt x="52" y="423"/>
                  </a:cubicBezTo>
                  <a:cubicBezTo>
                    <a:pt x="64" y="423"/>
                    <a:pt x="77" y="423"/>
                    <a:pt x="90" y="410"/>
                  </a:cubicBezTo>
                  <a:cubicBezTo>
                    <a:pt x="109" y="404"/>
                    <a:pt x="116" y="391"/>
                    <a:pt x="122" y="378"/>
                  </a:cubicBezTo>
                  <a:cubicBezTo>
                    <a:pt x="135" y="276"/>
                    <a:pt x="154" y="174"/>
                    <a:pt x="173" y="71"/>
                  </a:cubicBezTo>
                  <a:cubicBezTo>
                    <a:pt x="180" y="39"/>
                    <a:pt x="160" y="7"/>
                    <a:pt x="12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7"/>
            <p:cNvSpPr/>
            <p:nvPr/>
          </p:nvSpPr>
          <p:spPr>
            <a:xfrm>
              <a:off x="1131030" y="4438196"/>
              <a:ext cx="16736" cy="41190"/>
            </a:xfrm>
            <a:custGeom>
              <a:avLst/>
              <a:gdLst/>
              <a:ahLst/>
              <a:cxnLst/>
              <a:rect l="l" t="t" r="r" b="b"/>
              <a:pathLst>
                <a:path w="180" h="443" extrusionOk="0">
                  <a:moveTo>
                    <a:pt x="116" y="0"/>
                  </a:moveTo>
                  <a:cubicBezTo>
                    <a:pt x="90" y="0"/>
                    <a:pt x="64" y="26"/>
                    <a:pt x="58" y="51"/>
                  </a:cubicBezTo>
                  <a:lnTo>
                    <a:pt x="58" y="45"/>
                  </a:lnTo>
                  <a:cubicBezTo>
                    <a:pt x="26" y="160"/>
                    <a:pt x="7" y="269"/>
                    <a:pt x="0" y="384"/>
                  </a:cubicBezTo>
                  <a:cubicBezTo>
                    <a:pt x="0" y="419"/>
                    <a:pt x="26" y="443"/>
                    <a:pt x="55" y="443"/>
                  </a:cubicBezTo>
                  <a:cubicBezTo>
                    <a:pt x="58" y="443"/>
                    <a:pt x="61" y="442"/>
                    <a:pt x="64" y="442"/>
                  </a:cubicBezTo>
                  <a:cubicBezTo>
                    <a:pt x="77" y="442"/>
                    <a:pt x="96" y="435"/>
                    <a:pt x="103" y="429"/>
                  </a:cubicBezTo>
                  <a:cubicBezTo>
                    <a:pt x="116" y="416"/>
                    <a:pt x="122" y="397"/>
                    <a:pt x="122" y="384"/>
                  </a:cubicBezTo>
                  <a:cubicBezTo>
                    <a:pt x="122" y="365"/>
                    <a:pt x="122" y="346"/>
                    <a:pt x="128" y="327"/>
                  </a:cubicBezTo>
                  <a:cubicBezTo>
                    <a:pt x="135" y="243"/>
                    <a:pt x="154" y="160"/>
                    <a:pt x="173" y="77"/>
                  </a:cubicBezTo>
                  <a:cubicBezTo>
                    <a:pt x="180" y="39"/>
                    <a:pt x="160" y="7"/>
                    <a:pt x="128" y="0"/>
                  </a:cubicBezTo>
                  <a:close/>
                </a:path>
              </a:pathLst>
            </a:custGeom>
            <a:solidFill>
              <a:srgbClr val="06A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7"/>
            <p:cNvSpPr/>
            <p:nvPr/>
          </p:nvSpPr>
          <p:spPr>
            <a:xfrm>
              <a:off x="1129263" y="4519643"/>
              <a:ext cx="12552" cy="28731"/>
            </a:xfrm>
            <a:custGeom>
              <a:avLst/>
              <a:gdLst/>
              <a:ahLst/>
              <a:cxnLst/>
              <a:rect l="l" t="t" r="r" b="b"/>
              <a:pathLst>
                <a:path w="135" h="309" extrusionOk="0">
                  <a:moveTo>
                    <a:pt x="77" y="1"/>
                  </a:moveTo>
                  <a:cubicBezTo>
                    <a:pt x="58" y="1"/>
                    <a:pt x="45" y="7"/>
                    <a:pt x="32" y="20"/>
                  </a:cubicBezTo>
                  <a:cubicBezTo>
                    <a:pt x="19" y="27"/>
                    <a:pt x="19" y="46"/>
                    <a:pt x="19" y="59"/>
                  </a:cubicBezTo>
                  <a:cubicBezTo>
                    <a:pt x="13" y="123"/>
                    <a:pt x="7" y="187"/>
                    <a:pt x="0" y="251"/>
                  </a:cubicBezTo>
                  <a:cubicBezTo>
                    <a:pt x="0" y="263"/>
                    <a:pt x="7" y="276"/>
                    <a:pt x="19" y="289"/>
                  </a:cubicBezTo>
                  <a:cubicBezTo>
                    <a:pt x="32" y="302"/>
                    <a:pt x="48" y="308"/>
                    <a:pt x="63" y="308"/>
                  </a:cubicBezTo>
                  <a:cubicBezTo>
                    <a:pt x="79" y="308"/>
                    <a:pt x="93" y="302"/>
                    <a:pt x="103" y="289"/>
                  </a:cubicBezTo>
                  <a:cubicBezTo>
                    <a:pt x="115" y="276"/>
                    <a:pt x="122" y="263"/>
                    <a:pt x="122" y="244"/>
                  </a:cubicBezTo>
                  <a:cubicBezTo>
                    <a:pt x="128" y="187"/>
                    <a:pt x="135" y="123"/>
                    <a:pt x="135" y="59"/>
                  </a:cubicBezTo>
                  <a:cubicBezTo>
                    <a:pt x="135" y="46"/>
                    <a:pt x="128" y="27"/>
                    <a:pt x="122" y="20"/>
                  </a:cubicBezTo>
                  <a:cubicBezTo>
                    <a:pt x="109" y="7"/>
                    <a:pt x="90" y="1"/>
                    <a:pt x="77" y="1"/>
                  </a:cubicBezTo>
                  <a:close/>
                </a:path>
              </a:pathLst>
            </a:custGeom>
            <a:solidFill>
              <a:srgbClr val="06A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7"/>
            <p:cNvSpPr/>
            <p:nvPr/>
          </p:nvSpPr>
          <p:spPr>
            <a:xfrm>
              <a:off x="1486294" y="3644922"/>
              <a:ext cx="39331" cy="20735"/>
            </a:xfrm>
            <a:custGeom>
              <a:avLst/>
              <a:gdLst/>
              <a:ahLst/>
              <a:cxnLst/>
              <a:rect l="l" t="t" r="r" b="b"/>
              <a:pathLst>
                <a:path w="423" h="223" extrusionOk="0">
                  <a:moveTo>
                    <a:pt x="333" y="0"/>
                  </a:moveTo>
                  <a:lnTo>
                    <a:pt x="333" y="13"/>
                  </a:lnTo>
                  <a:cubicBezTo>
                    <a:pt x="231" y="39"/>
                    <a:pt x="135" y="71"/>
                    <a:pt x="39" y="109"/>
                  </a:cubicBezTo>
                  <a:cubicBezTo>
                    <a:pt x="26" y="116"/>
                    <a:pt x="13" y="122"/>
                    <a:pt x="7" y="135"/>
                  </a:cubicBezTo>
                  <a:cubicBezTo>
                    <a:pt x="0" y="154"/>
                    <a:pt x="0" y="167"/>
                    <a:pt x="7" y="186"/>
                  </a:cubicBezTo>
                  <a:cubicBezTo>
                    <a:pt x="13" y="199"/>
                    <a:pt x="20" y="212"/>
                    <a:pt x="32" y="218"/>
                  </a:cubicBezTo>
                  <a:cubicBezTo>
                    <a:pt x="42" y="221"/>
                    <a:pt x="50" y="223"/>
                    <a:pt x="58" y="223"/>
                  </a:cubicBezTo>
                  <a:cubicBezTo>
                    <a:pt x="66" y="223"/>
                    <a:pt x="74" y="221"/>
                    <a:pt x="84" y="218"/>
                  </a:cubicBezTo>
                  <a:cubicBezTo>
                    <a:pt x="173" y="180"/>
                    <a:pt x="276" y="148"/>
                    <a:pt x="372" y="122"/>
                  </a:cubicBezTo>
                  <a:cubicBezTo>
                    <a:pt x="404" y="109"/>
                    <a:pt x="423" y="77"/>
                    <a:pt x="410" y="39"/>
                  </a:cubicBezTo>
                  <a:cubicBezTo>
                    <a:pt x="404" y="20"/>
                    <a:pt x="378" y="0"/>
                    <a:pt x="35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7"/>
            <p:cNvSpPr/>
            <p:nvPr/>
          </p:nvSpPr>
          <p:spPr>
            <a:xfrm>
              <a:off x="1560675" y="3629767"/>
              <a:ext cx="36355" cy="15807"/>
            </a:xfrm>
            <a:custGeom>
              <a:avLst/>
              <a:gdLst/>
              <a:ahLst/>
              <a:cxnLst/>
              <a:rect l="l" t="t" r="r" b="b"/>
              <a:pathLst>
                <a:path w="391" h="170" extrusionOk="0">
                  <a:moveTo>
                    <a:pt x="337" y="1"/>
                  </a:moveTo>
                  <a:cubicBezTo>
                    <a:pt x="334" y="1"/>
                    <a:pt x="331" y="2"/>
                    <a:pt x="327" y="3"/>
                  </a:cubicBezTo>
                  <a:lnTo>
                    <a:pt x="308" y="3"/>
                  </a:lnTo>
                  <a:cubicBezTo>
                    <a:pt x="256" y="16"/>
                    <a:pt x="199" y="29"/>
                    <a:pt x="141" y="35"/>
                  </a:cubicBezTo>
                  <a:lnTo>
                    <a:pt x="64" y="48"/>
                  </a:lnTo>
                  <a:cubicBezTo>
                    <a:pt x="45" y="48"/>
                    <a:pt x="32" y="61"/>
                    <a:pt x="26" y="67"/>
                  </a:cubicBezTo>
                  <a:cubicBezTo>
                    <a:pt x="0" y="93"/>
                    <a:pt x="0" y="131"/>
                    <a:pt x="26" y="157"/>
                  </a:cubicBezTo>
                  <a:cubicBezTo>
                    <a:pt x="32" y="163"/>
                    <a:pt x="52" y="170"/>
                    <a:pt x="64" y="170"/>
                  </a:cubicBezTo>
                  <a:cubicBezTo>
                    <a:pt x="160" y="157"/>
                    <a:pt x="250" y="138"/>
                    <a:pt x="346" y="119"/>
                  </a:cubicBezTo>
                  <a:cubicBezTo>
                    <a:pt x="378" y="106"/>
                    <a:pt x="391" y="74"/>
                    <a:pt x="384" y="42"/>
                  </a:cubicBezTo>
                  <a:cubicBezTo>
                    <a:pt x="378" y="29"/>
                    <a:pt x="372" y="16"/>
                    <a:pt x="352" y="10"/>
                  </a:cubicBezTo>
                  <a:cubicBezTo>
                    <a:pt x="348" y="5"/>
                    <a:pt x="343" y="1"/>
                    <a:pt x="33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7"/>
            <p:cNvSpPr/>
            <p:nvPr/>
          </p:nvSpPr>
          <p:spPr>
            <a:xfrm>
              <a:off x="1631430" y="3615170"/>
              <a:ext cx="32264" cy="15156"/>
            </a:xfrm>
            <a:custGeom>
              <a:avLst/>
              <a:gdLst/>
              <a:ahLst/>
              <a:cxnLst/>
              <a:rect l="l" t="t" r="r" b="b"/>
              <a:pathLst>
                <a:path w="347" h="163" extrusionOk="0">
                  <a:moveTo>
                    <a:pt x="283" y="0"/>
                  </a:moveTo>
                  <a:cubicBezTo>
                    <a:pt x="212" y="13"/>
                    <a:pt x="136" y="26"/>
                    <a:pt x="65" y="45"/>
                  </a:cubicBezTo>
                  <a:cubicBezTo>
                    <a:pt x="0" y="69"/>
                    <a:pt x="22" y="163"/>
                    <a:pt x="86" y="163"/>
                  </a:cubicBezTo>
                  <a:cubicBezTo>
                    <a:pt x="91" y="163"/>
                    <a:pt x="97" y="162"/>
                    <a:pt x="104" y="160"/>
                  </a:cubicBezTo>
                  <a:cubicBezTo>
                    <a:pt x="155" y="148"/>
                    <a:pt x="206" y="135"/>
                    <a:pt x="264" y="122"/>
                  </a:cubicBezTo>
                  <a:lnTo>
                    <a:pt x="289" y="116"/>
                  </a:lnTo>
                  <a:cubicBezTo>
                    <a:pt x="308" y="116"/>
                    <a:pt x="321" y="109"/>
                    <a:pt x="334" y="96"/>
                  </a:cubicBezTo>
                  <a:cubicBezTo>
                    <a:pt x="340" y="90"/>
                    <a:pt x="347" y="71"/>
                    <a:pt x="347" y="58"/>
                  </a:cubicBezTo>
                  <a:cubicBezTo>
                    <a:pt x="347" y="39"/>
                    <a:pt x="340" y="26"/>
                    <a:pt x="328" y="13"/>
                  </a:cubicBezTo>
                  <a:cubicBezTo>
                    <a:pt x="321" y="7"/>
                    <a:pt x="308" y="0"/>
                    <a:pt x="289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7"/>
            <p:cNvSpPr/>
            <p:nvPr/>
          </p:nvSpPr>
          <p:spPr>
            <a:xfrm>
              <a:off x="1702929" y="3597040"/>
              <a:ext cx="40539" cy="18038"/>
            </a:xfrm>
            <a:custGeom>
              <a:avLst/>
              <a:gdLst/>
              <a:ahLst/>
              <a:cxnLst/>
              <a:rect l="l" t="t" r="r" b="b"/>
              <a:pathLst>
                <a:path w="436" h="194" extrusionOk="0">
                  <a:moveTo>
                    <a:pt x="378" y="1"/>
                  </a:moveTo>
                  <a:cubicBezTo>
                    <a:pt x="376" y="1"/>
                    <a:pt x="373" y="2"/>
                    <a:pt x="371" y="3"/>
                  </a:cubicBezTo>
                  <a:lnTo>
                    <a:pt x="359" y="3"/>
                  </a:lnTo>
                  <a:cubicBezTo>
                    <a:pt x="250" y="23"/>
                    <a:pt x="147" y="48"/>
                    <a:pt x="45" y="74"/>
                  </a:cubicBezTo>
                  <a:cubicBezTo>
                    <a:pt x="13" y="87"/>
                    <a:pt x="0" y="119"/>
                    <a:pt x="7" y="151"/>
                  </a:cubicBezTo>
                  <a:cubicBezTo>
                    <a:pt x="17" y="176"/>
                    <a:pt x="39" y="193"/>
                    <a:pt x="63" y="193"/>
                  </a:cubicBezTo>
                  <a:cubicBezTo>
                    <a:pt x="70" y="193"/>
                    <a:pt x="77" y="192"/>
                    <a:pt x="83" y="189"/>
                  </a:cubicBezTo>
                  <a:cubicBezTo>
                    <a:pt x="186" y="163"/>
                    <a:pt x="288" y="138"/>
                    <a:pt x="391" y="119"/>
                  </a:cubicBezTo>
                  <a:cubicBezTo>
                    <a:pt x="410" y="112"/>
                    <a:pt x="423" y="99"/>
                    <a:pt x="429" y="87"/>
                  </a:cubicBezTo>
                  <a:cubicBezTo>
                    <a:pt x="435" y="74"/>
                    <a:pt x="435" y="55"/>
                    <a:pt x="429" y="42"/>
                  </a:cubicBezTo>
                  <a:cubicBezTo>
                    <a:pt x="423" y="29"/>
                    <a:pt x="410" y="16"/>
                    <a:pt x="397" y="10"/>
                  </a:cubicBezTo>
                  <a:cubicBezTo>
                    <a:pt x="392" y="5"/>
                    <a:pt x="385" y="1"/>
                    <a:pt x="37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7"/>
            <p:cNvSpPr/>
            <p:nvPr/>
          </p:nvSpPr>
          <p:spPr>
            <a:xfrm>
              <a:off x="1423813" y="3871598"/>
              <a:ext cx="493445" cy="370897"/>
            </a:xfrm>
            <a:custGeom>
              <a:avLst/>
              <a:gdLst/>
              <a:ahLst/>
              <a:cxnLst/>
              <a:rect l="l" t="t" r="r" b="b"/>
              <a:pathLst>
                <a:path w="5307" h="3989" extrusionOk="0">
                  <a:moveTo>
                    <a:pt x="5025" y="1"/>
                  </a:moveTo>
                  <a:lnTo>
                    <a:pt x="5018" y="7"/>
                  </a:lnTo>
                  <a:lnTo>
                    <a:pt x="4993" y="7"/>
                  </a:lnTo>
                  <a:cubicBezTo>
                    <a:pt x="3994" y="257"/>
                    <a:pt x="2983" y="449"/>
                    <a:pt x="1965" y="583"/>
                  </a:cubicBezTo>
                  <a:cubicBezTo>
                    <a:pt x="1696" y="622"/>
                    <a:pt x="1434" y="660"/>
                    <a:pt x="1165" y="692"/>
                  </a:cubicBezTo>
                  <a:cubicBezTo>
                    <a:pt x="807" y="743"/>
                    <a:pt x="442" y="795"/>
                    <a:pt x="77" y="846"/>
                  </a:cubicBezTo>
                  <a:cubicBezTo>
                    <a:pt x="58" y="846"/>
                    <a:pt x="45" y="859"/>
                    <a:pt x="39" y="878"/>
                  </a:cubicBezTo>
                  <a:cubicBezTo>
                    <a:pt x="13" y="884"/>
                    <a:pt x="0" y="903"/>
                    <a:pt x="0" y="929"/>
                  </a:cubicBezTo>
                  <a:cubicBezTo>
                    <a:pt x="32" y="1313"/>
                    <a:pt x="116" y="1691"/>
                    <a:pt x="256" y="2043"/>
                  </a:cubicBezTo>
                  <a:cubicBezTo>
                    <a:pt x="391" y="2401"/>
                    <a:pt x="589" y="2740"/>
                    <a:pt x="839" y="3028"/>
                  </a:cubicBezTo>
                  <a:cubicBezTo>
                    <a:pt x="1088" y="3323"/>
                    <a:pt x="1396" y="3553"/>
                    <a:pt x="1748" y="3713"/>
                  </a:cubicBezTo>
                  <a:cubicBezTo>
                    <a:pt x="2068" y="3854"/>
                    <a:pt x="2420" y="3944"/>
                    <a:pt x="2772" y="3976"/>
                  </a:cubicBezTo>
                  <a:cubicBezTo>
                    <a:pt x="2855" y="3982"/>
                    <a:pt x="2932" y="3988"/>
                    <a:pt x="3015" y="3988"/>
                  </a:cubicBezTo>
                  <a:cubicBezTo>
                    <a:pt x="3271" y="3988"/>
                    <a:pt x="3527" y="3950"/>
                    <a:pt x="3770" y="3873"/>
                  </a:cubicBezTo>
                  <a:cubicBezTo>
                    <a:pt x="4090" y="3777"/>
                    <a:pt x="4378" y="3611"/>
                    <a:pt x="4621" y="3387"/>
                  </a:cubicBezTo>
                  <a:cubicBezTo>
                    <a:pt x="4884" y="3124"/>
                    <a:pt x="5076" y="2804"/>
                    <a:pt x="5178" y="2452"/>
                  </a:cubicBezTo>
                  <a:cubicBezTo>
                    <a:pt x="5242" y="2228"/>
                    <a:pt x="5281" y="1998"/>
                    <a:pt x="5293" y="1767"/>
                  </a:cubicBezTo>
                  <a:cubicBezTo>
                    <a:pt x="5306" y="1537"/>
                    <a:pt x="5293" y="1300"/>
                    <a:pt x="5268" y="1070"/>
                  </a:cubicBezTo>
                  <a:cubicBezTo>
                    <a:pt x="5229" y="724"/>
                    <a:pt x="5165" y="385"/>
                    <a:pt x="5082" y="46"/>
                  </a:cubicBezTo>
                  <a:cubicBezTo>
                    <a:pt x="5076" y="20"/>
                    <a:pt x="5050" y="1"/>
                    <a:pt x="502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7"/>
            <p:cNvSpPr/>
            <p:nvPr/>
          </p:nvSpPr>
          <p:spPr>
            <a:xfrm>
              <a:off x="1441665" y="3973407"/>
              <a:ext cx="16179" cy="32264"/>
            </a:xfrm>
            <a:custGeom>
              <a:avLst/>
              <a:gdLst/>
              <a:ahLst/>
              <a:cxnLst/>
              <a:rect l="l" t="t" r="r" b="b"/>
              <a:pathLst>
                <a:path w="174" h="347" extrusionOk="0">
                  <a:moveTo>
                    <a:pt x="45" y="0"/>
                  </a:moveTo>
                  <a:cubicBezTo>
                    <a:pt x="32" y="7"/>
                    <a:pt x="20" y="20"/>
                    <a:pt x="7" y="32"/>
                  </a:cubicBezTo>
                  <a:cubicBezTo>
                    <a:pt x="0" y="45"/>
                    <a:pt x="0" y="64"/>
                    <a:pt x="0" y="77"/>
                  </a:cubicBezTo>
                  <a:cubicBezTo>
                    <a:pt x="13" y="148"/>
                    <a:pt x="26" y="224"/>
                    <a:pt x="39" y="295"/>
                  </a:cubicBezTo>
                  <a:cubicBezTo>
                    <a:pt x="47" y="331"/>
                    <a:pt x="72" y="346"/>
                    <a:pt x="97" y="346"/>
                  </a:cubicBezTo>
                  <a:cubicBezTo>
                    <a:pt x="135" y="346"/>
                    <a:pt x="173" y="313"/>
                    <a:pt x="154" y="263"/>
                  </a:cubicBezTo>
                  <a:cubicBezTo>
                    <a:pt x="141" y="192"/>
                    <a:pt x="128" y="122"/>
                    <a:pt x="122" y="45"/>
                  </a:cubicBezTo>
                  <a:cubicBezTo>
                    <a:pt x="116" y="32"/>
                    <a:pt x="103" y="20"/>
                    <a:pt x="90" y="7"/>
                  </a:cubicBezTo>
                  <a:cubicBezTo>
                    <a:pt x="84" y="7"/>
                    <a:pt x="71" y="0"/>
                    <a:pt x="5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7"/>
            <p:cNvSpPr/>
            <p:nvPr/>
          </p:nvSpPr>
          <p:spPr>
            <a:xfrm>
              <a:off x="1460074" y="4040071"/>
              <a:ext cx="19805" cy="31613"/>
            </a:xfrm>
            <a:custGeom>
              <a:avLst/>
              <a:gdLst/>
              <a:ahLst/>
              <a:cxnLst/>
              <a:rect l="l" t="t" r="r" b="b"/>
              <a:pathLst>
                <a:path w="213" h="340" extrusionOk="0">
                  <a:moveTo>
                    <a:pt x="46" y="0"/>
                  </a:moveTo>
                  <a:cubicBezTo>
                    <a:pt x="14" y="13"/>
                    <a:pt x="1" y="45"/>
                    <a:pt x="7" y="77"/>
                  </a:cubicBezTo>
                  <a:cubicBezTo>
                    <a:pt x="33" y="154"/>
                    <a:pt x="65" y="237"/>
                    <a:pt x="103" y="314"/>
                  </a:cubicBezTo>
                  <a:cubicBezTo>
                    <a:pt x="116" y="331"/>
                    <a:pt x="135" y="340"/>
                    <a:pt x="153" y="340"/>
                  </a:cubicBezTo>
                  <a:cubicBezTo>
                    <a:pt x="162" y="340"/>
                    <a:pt x="171" y="337"/>
                    <a:pt x="180" y="333"/>
                  </a:cubicBezTo>
                  <a:cubicBezTo>
                    <a:pt x="193" y="327"/>
                    <a:pt x="206" y="314"/>
                    <a:pt x="212" y="295"/>
                  </a:cubicBezTo>
                  <a:cubicBezTo>
                    <a:pt x="212" y="282"/>
                    <a:pt x="212" y="263"/>
                    <a:pt x="206" y="250"/>
                  </a:cubicBezTo>
                  <a:cubicBezTo>
                    <a:pt x="193" y="224"/>
                    <a:pt x="180" y="199"/>
                    <a:pt x="167" y="173"/>
                  </a:cubicBezTo>
                  <a:cubicBezTo>
                    <a:pt x="154" y="128"/>
                    <a:pt x="135" y="83"/>
                    <a:pt x="122" y="45"/>
                  </a:cubicBezTo>
                  <a:cubicBezTo>
                    <a:pt x="110" y="19"/>
                    <a:pt x="90" y="0"/>
                    <a:pt x="6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7"/>
            <p:cNvSpPr/>
            <p:nvPr/>
          </p:nvSpPr>
          <p:spPr>
            <a:xfrm>
              <a:off x="1492802" y="4105806"/>
              <a:ext cx="23338" cy="27150"/>
            </a:xfrm>
            <a:custGeom>
              <a:avLst/>
              <a:gdLst/>
              <a:ahLst/>
              <a:cxnLst/>
              <a:rect l="l" t="t" r="r" b="b"/>
              <a:pathLst>
                <a:path w="251" h="292" extrusionOk="0">
                  <a:moveTo>
                    <a:pt x="68" y="1"/>
                  </a:moveTo>
                  <a:cubicBezTo>
                    <a:pt x="58" y="1"/>
                    <a:pt x="48" y="4"/>
                    <a:pt x="39" y="10"/>
                  </a:cubicBezTo>
                  <a:cubicBezTo>
                    <a:pt x="7" y="29"/>
                    <a:pt x="1" y="61"/>
                    <a:pt x="14" y="93"/>
                  </a:cubicBezTo>
                  <a:cubicBezTo>
                    <a:pt x="58" y="157"/>
                    <a:pt x="97" y="215"/>
                    <a:pt x="148" y="279"/>
                  </a:cubicBezTo>
                  <a:cubicBezTo>
                    <a:pt x="161" y="285"/>
                    <a:pt x="174" y="292"/>
                    <a:pt x="193" y="292"/>
                  </a:cubicBezTo>
                  <a:cubicBezTo>
                    <a:pt x="206" y="292"/>
                    <a:pt x="218" y="285"/>
                    <a:pt x="231" y="279"/>
                  </a:cubicBezTo>
                  <a:cubicBezTo>
                    <a:pt x="244" y="266"/>
                    <a:pt x="250" y="247"/>
                    <a:pt x="250" y="234"/>
                  </a:cubicBezTo>
                  <a:cubicBezTo>
                    <a:pt x="250" y="215"/>
                    <a:pt x="244" y="202"/>
                    <a:pt x="231" y="189"/>
                  </a:cubicBezTo>
                  <a:cubicBezTo>
                    <a:pt x="225" y="183"/>
                    <a:pt x="218" y="177"/>
                    <a:pt x="212" y="164"/>
                  </a:cubicBezTo>
                  <a:cubicBezTo>
                    <a:pt x="180" y="125"/>
                    <a:pt x="148" y="74"/>
                    <a:pt x="116" y="29"/>
                  </a:cubicBezTo>
                  <a:cubicBezTo>
                    <a:pt x="108" y="12"/>
                    <a:pt x="88" y="1"/>
                    <a:pt x="6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7"/>
            <p:cNvSpPr/>
            <p:nvPr/>
          </p:nvSpPr>
          <p:spPr>
            <a:xfrm>
              <a:off x="1531480" y="4148110"/>
              <a:ext cx="31706" cy="29475"/>
            </a:xfrm>
            <a:custGeom>
              <a:avLst/>
              <a:gdLst/>
              <a:ahLst/>
              <a:cxnLst/>
              <a:rect l="l" t="t" r="r" b="b"/>
              <a:pathLst>
                <a:path w="341" h="317" extrusionOk="0">
                  <a:moveTo>
                    <a:pt x="75" y="1"/>
                  </a:moveTo>
                  <a:cubicBezTo>
                    <a:pt x="72" y="1"/>
                    <a:pt x="68" y="1"/>
                    <a:pt x="65" y="3"/>
                  </a:cubicBezTo>
                  <a:cubicBezTo>
                    <a:pt x="61" y="2"/>
                    <a:pt x="58" y="1"/>
                    <a:pt x="55" y="1"/>
                  </a:cubicBezTo>
                  <a:cubicBezTo>
                    <a:pt x="41" y="1"/>
                    <a:pt x="30" y="11"/>
                    <a:pt x="20" y="16"/>
                  </a:cubicBezTo>
                  <a:cubicBezTo>
                    <a:pt x="1" y="42"/>
                    <a:pt x="1" y="80"/>
                    <a:pt x="20" y="106"/>
                  </a:cubicBezTo>
                  <a:cubicBezTo>
                    <a:pt x="84" y="176"/>
                    <a:pt x="161" y="240"/>
                    <a:pt x="238" y="304"/>
                  </a:cubicBezTo>
                  <a:cubicBezTo>
                    <a:pt x="250" y="310"/>
                    <a:pt x="263" y="317"/>
                    <a:pt x="282" y="317"/>
                  </a:cubicBezTo>
                  <a:cubicBezTo>
                    <a:pt x="295" y="317"/>
                    <a:pt x="314" y="310"/>
                    <a:pt x="321" y="298"/>
                  </a:cubicBezTo>
                  <a:cubicBezTo>
                    <a:pt x="334" y="285"/>
                    <a:pt x="340" y="272"/>
                    <a:pt x="340" y="253"/>
                  </a:cubicBezTo>
                  <a:cubicBezTo>
                    <a:pt x="340" y="240"/>
                    <a:pt x="334" y="221"/>
                    <a:pt x="321" y="214"/>
                  </a:cubicBezTo>
                  <a:cubicBezTo>
                    <a:pt x="244" y="157"/>
                    <a:pt x="167" y="86"/>
                    <a:pt x="103" y="16"/>
                  </a:cubicBezTo>
                  <a:cubicBezTo>
                    <a:pt x="94" y="7"/>
                    <a:pt x="85" y="1"/>
                    <a:pt x="7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7"/>
            <p:cNvSpPr/>
            <p:nvPr/>
          </p:nvSpPr>
          <p:spPr>
            <a:xfrm>
              <a:off x="1588010" y="4189391"/>
              <a:ext cx="33473" cy="20456"/>
            </a:xfrm>
            <a:custGeom>
              <a:avLst/>
              <a:gdLst/>
              <a:ahLst/>
              <a:cxnLst/>
              <a:rect l="l" t="t" r="r" b="b"/>
              <a:pathLst>
                <a:path w="360" h="220" extrusionOk="0">
                  <a:moveTo>
                    <a:pt x="71" y="1"/>
                  </a:moveTo>
                  <a:cubicBezTo>
                    <a:pt x="46" y="1"/>
                    <a:pt x="26" y="14"/>
                    <a:pt x="14" y="33"/>
                  </a:cubicBezTo>
                  <a:cubicBezTo>
                    <a:pt x="1" y="65"/>
                    <a:pt x="7" y="97"/>
                    <a:pt x="39" y="116"/>
                  </a:cubicBezTo>
                  <a:cubicBezTo>
                    <a:pt x="116" y="161"/>
                    <a:pt x="199" y="193"/>
                    <a:pt x="282" y="218"/>
                  </a:cubicBezTo>
                  <a:cubicBezTo>
                    <a:pt x="287" y="219"/>
                    <a:pt x="291" y="220"/>
                    <a:pt x="295" y="220"/>
                  </a:cubicBezTo>
                  <a:cubicBezTo>
                    <a:pt x="322" y="220"/>
                    <a:pt x="347" y="201"/>
                    <a:pt x="353" y="174"/>
                  </a:cubicBezTo>
                  <a:cubicBezTo>
                    <a:pt x="359" y="161"/>
                    <a:pt x="353" y="142"/>
                    <a:pt x="347" y="129"/>
                  </a:cubicBezTo>
                  <a:cubicBezTo>
                    <a:pt x="340" y="116"/>
                    <a:pt x="327" y="110"/>
                    <a:pt x="308" y="103"/>
                  </a:cubicBezTo>
                  <a:lnTo>
                    <a:pt x="257" y="84"/>
                  </a:lnTo>
                  <a:cubicBezTo>
                    <a:pt x="206" y="65"/>
                    <a:pt x="148" y="39"/>
                    <a:pt x="97" y="7"/>
                  </a:cubicBezTo>
                  <a:cubicBezTo>
                    <a:pt x="90" y="1"/>
                    <a:pt x="78" y="1"/>
                    <a:pt x="7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7"/>
            <p:cNvSpPr/>
            <p:nvPr/>
          </p:nvSpPr>
          <p:spPr>
            <a:xfrm>
              <a:off x="1652908" y="4210869"/>
              <a:ext cx="41748" cy="15807"/>
            </a:xfrm>
            <a:custGeom>
              <a:avLst/>
              <a:gdLst/>
              <a:ahLst/>
              <a:cxnLst/>
              <a:rect l="l" t="t" r="r" b="b"/>
              <a:pathLst>
                <a:path w="449" h="170" extrusionOk="0">
                  <a:moveTo>
                    <a:pt x="65" y="0"/>
                  </a:moveTo>
                  <a:cubicBezTo>
                    <a:pt x="39" y="0"/>
                    <a:pt x="13" y="19"/>
                    <a:pt x="7" y="45"/>
                  </a:cubicBezTo>
                  <a:cubicBezTo>
                    <a:pt x="1" y="77"/>
                    <a:pt x="20" y="109"/>
                    <a:pt x="52" y="115"/>
                  </a:cubicBezTo>
                  <a:cubicBezTo>
                    <a:pt x="154" y="141"/>
                    <a:pt x="263" y="160"/>
                    <a:pt x="372" y="167"/>
                  </a:cubicBezTo>
                  <a:cubicBezTo>
                    <a:pt x="375" y="168"/>
                    <a:pt x="380" y="169"/>
                    <a:pt x="384" y="169"/>
                  </a:cubicBezTo>
                  <a:cubicBezTo>
                    <a:pt x="395" y="169"/>
                    <a:pt x="407" y="165"/>
                    <a:pt x="417" y="160"/>
                  </a:cubicBezTo>
                  <a:cubicBezTo>
                    <a:pt x="429" y="154"/>
                    <a:pt x="442" y="141"/>
                    <a:pt x="442" y="122"/>
                  </a:cubicBezTo>
                  <a:cubicBezTo>
                    <a:pt x="449" y="109"/>
                    <a:pt x="442" y="90"/>
                    <a:pt x="436" y="77"/>
                  </a:cubicBezTo>
                  <a:cubicBezTo>
                    <a:pt x="429" y="64"/>
                    <a:pt x="410" y="51"/>
                    <a:pt x="397" y="51"/>
                  </a:cubicBezTo>
                  <a:cubicBezTo>
                    <a:pt x="289" y="39"/>
                    <a:pt x="180" y="26"/>
                    <a:pt x="7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7"/>
            <p:cNvSpPr/>
            <p:nvPr/>
          </p:nvSpPr>
          <p:spPr>
            <a:xfrm>
              <a:off x="1728126" y="4210869"/>
              <a:ext cx="34403" cy="14970"/>
            </a:xfrm>
            <a:custGeom>
              <a:avLst/>
              <a:gdLst/>
              <a:ahLst/>
              <a:cxnLst/>
              <a:rect l="l" t="t" r="r" b="b"/>
              <a:pathLst>
                <a:path w="370" h="161" extrusionOk="0">
                  <a:moveTo>
                    <a:pt x="280" y="0"/>
                  </a:moveTo>
                  <a:cubicBezTo>
                    <a:pt x="235" y="13"/>
                    <a:pt x="190" y="26"/>
                    <a:pt x="139" y="32"/>
                  </a:cubicBezTo>
                  <a:lnTo>
                    <a:pt x="81" y="45"/>
                  </a:lnTo>
                  <a:cubicBezTo>
                    <a:pt x="0" y="45"/>
                    <a:pt x="4" y="160"/>
                    <a:pt x="75" y="160"/>
                  </a:cubicBezTo>
                  <a:cubicBezTo>
                    <a:pt x="77" y="160"/>
                    <a:pt x="79" y="160"/>
                    <a:pt x="81" y="160"/>
                  </a:cubicBezTo>
                  <a:cubicBezTo>
                    <a:pt x="164" y="154"/>
                    <a:pt x="241" y="135"/>
                    <a:pt x="318" y="115"/>
                  </a:cubicBezTo>
                  <a:cubicBezTo>
                    <a:pt x="350" y="103"/>
                    <a:pt x="369" y="71"/>
                    <a:pt x="356" y="39"/>
                  </a:cubicBezTo>
                  <a:cubicBezTo>
                    <a:pt x="350" y="13"/>
                    <a:pt x="324" y="0"/>
                    <a:pt x="299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7"/>
            <p:cNvSpPr/>
            <p:nvPr/>
          </p:nvSpPr>
          <p:spPr>
            <a:xfrm>
              <a:off x="1782052" y="4187625"/>
              <a:ext cx="35797" cy="21850"/>
            </a:xfrm>
            <a:custGeom>
              <a:avLst/>
              <a:gdLst/>
              <a:ahLst/>
              <a:cxnLst/>
              <a:rect l="l" t="t" r="r" b="b"/>
              <a:pathLst>
                <a:path w="385" h="235" extrusionOk="0">
                  <a:moveTo>
                    <a:pt x="295" y="1"/>
                  </a:moveTo>
                  <a:cubicBezTo>
                    <a:pt x="282" y="1"/>
                    <a:pt x="276" y="7"/>
                    <a:pt x="263" y="13"/>
                  </a:cubicBezTo>
                  <a:lnTo>
                    <a:pt x="256" y="13"/>
                  </a:lnTo>
                  <a:cubicBezTo>
                    <a:pt x="231" y="26"/>
                    <a:pt x="212" y="45"/>
                    <a:pt x="186" y="58"/>
                  </a:cubicBezTo>
                  <a:cubicBezTo>
                    <a:pt x="141" y="77"/>
                    <a:pt x="96" y="97"/>
                    <a:pt x="45" y="116"/>
                  </a:cubicBezTo>
                  <a:cubicBezTo>
                    <a:pt x="13" y="129"/>
                    <a:pt x="0" y="161"/>
                    <a:pt x="13" y="193"/>
                  </a:cubicBezTo>
                  <a:cubicBezTo>
                    <a:pt x="23" y="218"/>
                    <a:pt x="49" y="235"/>
                    <a:pt x="72" y="235"/>
                  </a:cubicBezTo>
                  <a:cubicBezTo>
                    <a:pt x="78" y="235"/>
                    <a:pt x="85" y="234"/>
                    <a:pt x="90" y="231"/>
                  </a:cubicBezTo>
                  <a:cubicBezTo>
                    <a:pt x="180" y="199"/>
                    <a:pt x="256" y="161"/>
                    <a:pt x="333" y="109"/>
                  </a:cubicBezTo>
                  <a:cubicBezTo>
                    <a:pt x="384" y="77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7"/>
            <p:cNvSpPr/>
            <p:nvPr/>
          </p:nvSpPr>
          <p:spPr>
            <a:xfrm>
              <a:off x="1837931" y="4143182"/>
              <a:ext cx="26313" cy="25941"/>
            </a:xfrm>
            <a:custGeom>
              <a:avLst/>
              <a:gdLst/>
              <a:ahLst/>
              <a:cxnLst/>
              <a:rect l="l" t="t" r="r" b="b"/>
              <a:pathLst>
                <a:path w="283" h="279" extrusionOk="0">
                  <a:moveTo>
                    <a:pt x="216" y="0"/>
                  </a:moveTo>
                  <a:cubicBezTo>
                    <a:pt x="198" y="0"/>
                    <a:pt x="179" y="9"/>
                    <a:pt x="167" y="24"/>
                  </a:cubicBezTo>
                  <a:cubicBezTo>
                    <a:pt x="129" y="75"/>
                    <a:pt x="84" y="127"/>
                    <a:pt x="33" y="184"/>
                  </a:cubicBezTo>
                  <a:cubicBezTo>
                    <a:pt x="0" y="226"/>
                    <a:pt x="39" y="279"/>
                    <a:pt x="83" y="279"/>
                  </a:cubicBezTo>
                  <a:cubicBezTo>
                    <a:pt x="99" y="279"/>
                    <a:pt x="115" y="272"/>
                    <a:pt x="129" y="255"/>
                  </a:cubicBezTo>
                  <a:cubicBezTo>
                    <a:pt x="174" y="203"/>
                    <a:pt x="219" y="152"/>
                    <a:pt x="263" y="95"/>
                  </a:cubicBezTo>
                  <a:cubicBezTo>
                    <a:pt x="283" y="69"/>
                    <a:pt x="276" y="31"/>
                    <a:pt x="251" y="11"/>
                  </a:cubicBezTo>
                  <a:cubicBezTo>
                    <a:pt x="241" y="4"/>
                    <a:pt x="228" y="0"/>
                    <a:pt x="21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7"/>
            <p:cNvSpPr/>
            <p:nvPr/>
          </p:nvSpPr>
          <p:spPr>
            <a:xfrm>
              <a:off x="1872519" y="4083491"/>
              <a:ext cx="20270" cy="27801"/>
            </a:xfrm>
            <a:custGeom>
              <a:avLst/>
              <a:gdLst/>
              <a:ahLst/>
              <a:cxnLst/>
              <a:rect l="l" t="t" r="r" b="b"/>
              <a:pathLst>
                <a:path w="218" h="299" extrusionOk="0">
                  <a:moveTo>
                    <a:pt x="147" y="1"/>
                  </a:moveTo>
                  <a:cubicBezTo>
                    <a:pt x="128" y="1"/>
                    <a:pt x="103" y="13"/>
                    <a:pt x="96" y="33"/>
                  </a:cubicBezTo>
                  <a:lnTo>
                    <a:pt x="96" y="39"/>
                  </a:lnTo>
                  <a:cubicBezTo>
                    <a:pt x="77" y="97"/>
                    <a:pt x="45" y="148"/>
                    <a:pt x="19" y="199"/>
                  </a:cubicBezTo>
                  <a:cubicBezTo>
                    <a:pt x="7" y="212"/>
                    <a:pt x="0" y="225"/>
                    <a:pt x="0" y="244"/>
                  </a:cubicBezTo>
                  <a:cubicBezTo>
                    <a:pt x="7" y="257"/>
                    <a:pt x="13" y="276"/>
                    <a:pt x="26" y="282"/>
                  </a:cubicBezTo>
                  <a:cubicBezTo>
                    <a:pt x="37" y="293"/>
                    <a:pt x="51" y="298"/>
                    <a:pt x="64" y="298"/>
                  </a:cubicBezTo>
                  <a:cubicBezTo>
                    <a:pt x="81" y="298"/>
                    <a:pt x="98" y="290"/>
                    <a:pt x="109" y="276"/>
                  </a:cubicBezTo>
                  <a:cubicBezTo>
                    <a:pt x="147" y="212"/>
                    <a:pt x="179" y="154"/>
                    <a:pt x="205" y="84"/>
                  </a:cubicBezTo>
                  <a:cubicBezTo>
                    <a:pt x="218" y="52"/>
                    <a:pt x="205" y="20"/>
                    <a:pt x="173" y="7"/>
                  </a:cubicBezTo>
                  <a:cubicBezTo>
                    <a:pt x="167" y="1"/>
                    <a:pt x="160" y="1"/>
                    <a:pt x="14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7"/>
            <p:cNvSpPr/>
            <p:nvPr/>
          </p:nvSpPr>
          <p:spPr>
            <a:xfrm>
              <a:off x="1885442" y="4027520"/>
              <a:ext cx="15714" cy="23617"/>
            </a:xfrm>
            <a:custGeom>
              <a:avLst/>
              <a:gdLst/>
              <a:ahLst/>
              <a:cxnLst/>
              <a:rect l="l" t="t" r="r" b="b"/>
              <a:pathLst>
                <a:path w="169" h="254" extrusionOk="0">
                  <a:moveTo>
                    <a:pt x="104" y="1"/>
                  </a:moveTo>
                  <a:cubicBezTo>
                    <a:pt x="79" y="1"/>
                    <a:pt x="53" y="26"/>
                    <a:pt x="47" y="52"/>
                  </a:cubicBezTo>
                  <a:cubicBezTo>
                    <a:pt x="47" y="84"/>
                    <a:pt x="40" y="116"/>
                    <a:pt x="34" y="142"/>
                  </a:cubicBezTo>
                  <a:cubicBezTo>
                    <a:pt x="34" y="154"/>
                    <a:pt x="21" y="161"/>
                    <a:pt x="21" y="174"/>
                  </a:cubicBezTo>
                  <a:cubicBezTo>
                    <a:pt x="1" y="219"/>
                    <a:pt x="39" y="254"/>
                    <a:pt x="77" y="254"/>
                  </a:cubicBezTo>
                  <a:cubicBezTo>
                    <a:pt x="98" y="254"/>
                    <a:pt x="119" y="243"/>
                    <a:pt x="130" y="218"/>
                  </a:cubicBezTo>
                  <a:cubicBezTo>
                    <a:pt x="149" y="174"/>
                    <a:pt x="162" y="122"/>
                    <a:pt x="162" y="71"/>
                  </a:cubicBezTo>
                  <a:cubicBezTo>
                    <a:pt x="168" y="58"/>
                    <a:pt x="162" y="39"/>
                    <a:pt x="156" y="26"/>
                  </a:cubicBezTo>
                  <a:cubicBezTo>
                    <a:pt x="143" y="14"/>
                    <a:pt x="130" y="7"/>
                    <a:pt x="11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1887953" y="3966248"/>
              <a:ext cx="12645" cy="21571"/>
            </a:xfrm>
            <a:custGeom>
              <a:avLst/>
              <a:gdLst/>
              <a:ahLst/>
              <a:cxnLst/>
              <a:rect l="l" t="t" r="r" b="b"/>
              <a:pathLst>
                <a:path w="136" h="232" extrusionOk="0">
                  <a:moveTo>
                    <a:pt x="58" y="1"/>
                  </a:moveTo>
                  <a:cubicBezTo>
                    <a:pt x="26" y="7"/>
                    <a:pt x="1" y="39"/>
                    <a:pt x="1" y="71"/>
                  </a:cubicBezTo>
                  <a:cubicBezTo>
                    <a:pt x="1" y="103"/>
                    <a:pt x="13" y="141"/>
                    <a:pt x="13" y="173"/>
                  </a:cubicBezTo>
                  <a:cubicBezTo>
                    <a:pt x="20" y="205"/>
                    <a:pt x="52" y="231"/>
                    <a:pt x="84" y="231"/>
                  </a:cubicBezTo>
                  <a:cubicBezTo>
                    <a:pt x="116" y="225"/>
                    <a:pt x="135" y="199"/>
                    <a:pt x="135" y="167"/>
                  </a:cubicBezTo>
                  <a:cubicBezTo>
                    <a:pt x="129" y="129"/>
                    <a:pt x="129" y="90"/>
                    <a:pt x="122" y="58"/>
                  </a:cubicBezTo>
                  <a:cubicBezTo>
                    <a:pt x="116" y="26"/>
                    <a:pt x="97" y="1"/>
                    <a:pt x="6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1880236" y="3903210"/>
              <a:ext cx="13761" cy="22780"/>
            </a:xfrm>
            <a:custGeom>
              <a:avLst/>
              <a:gdLst/>
              <a:ahLst/>
              <a:cxnLst/>
              <a:rect l="l" t="t" r="r" b="b"/>
              <a:pathLst>
                <a:path w="148" h="245" extrusionOk="0">
                  <a:moveTo>
                    <a:pt x="39" y="0"/>
                  </a:moveTo>
                  <a:cubicBezTo>
                    <a:pt x="20" y="7"/>
                    <a:pt x="13" y="19"/>
                    <a:pt x="7" y="32"/>
                  </a:cubicBezTo>
                  <a:cubicBezTo>
                    <a:pt x="0" y="51"/>
                    <a:pt x="0" y="64"/>
                    <a:pt x="7" y="83"/>
                  </a:cubicBezTo>
                  <a:cubicBezTo>
                    <a:pt x="13" y="109"/>
                    <a:pt x="20" y="141"/>
                    <a:pt x="26" y="173"/>
                  </a:cubicBezTo>
                  <a:lnTo>
                    <a:pt x="32" y="192"/>
                  </a:lnTo>
                  <a:cubicBezTo>
                    <a:pt x="32" y="205"/>
                    <a:pt x="45" y="224"/>
                    <a:pt x="52" y="231"/>
                  </a:cubicBezTo>
                  <a:cubicBezTo>
                    <a:pt x="64" y="240"/>
                    <a:pt x="78" y="244"/>
                    <a:pt x="92" y="244"/>
                  </a:cubicBezTo>
                  <a:cubicBezTo>
                    <a:pt x="109" y="244"/>
                    <a:pt x="125" y="238"/>
                    <a:pt x="135" y="224"/>
                  </a:cubicBezTo>
                  <a:cubicBezTo>
                    <a:pt x="148" y="211"/>
                    <a:pt x="148" y="199"/>
                    <a:pt x="148" y="179"/>
                  </a:cubicBezTo>
                  <a:cubicBezTo>
                    <a:pt x="135" y="135"/>
                    <a:pt x="128" y="83"/>
                    <a:pt x="109" y="39"/>
                  </a:cubicBezTo>
                  <a:cubicBezTo>
                    <a:pt x="103" y="13"/>
                    <a:pt x="77" y="0"/>
                    <a:pt x="5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557921" y="3454042"/>
              <a:ext cx="687494" cy="350442"/>
            </a:xfrm>
            <a:custGeom>
              <a:avLst/>
              <a:gdLst/>
              <a:ahLst/>
              <a:cxnLst/>
              <a:rect l="l" t="t" r="r" b="b"/>
              <a:pathLst>
                <a:path w="7394" h="3769" extrusionOk="0">
                  <a:moveTo>
                    <a:pt x="836" y="1"/>
                  </a:moveTo>
                  <a:cubicBezTo>
                    <a:pt x="831" y="1"/>
                    <a:pt x="827" y="2"/>
                    <a:pt x="820" y="5"/>
                  </a:cubicBezTo>
                  <a:cubicBezTo>
                    <a:pt x="731" y="44"/>
                    <a:pt x="647" y="89"/>
                    <a:pt x="564" y="140"/>
                  </a:cubicBezTo>
                  <a:cubicBezTo>
                    <a:pt x="487" y="185"/>
                    <a:pt x="411" y="236"/>
                    <a:pt x="346" y="300"/>
                  </a:cubicBezTo>
                  <a:cubicBezTo>
                    <a:pt x="218" y="421"/>
                    <a:pt x="116" y="569"/>
                    <a:pt x="46" y="735"/>
                  </a:cubicBezTo>
                  <a:cubicBezTo>
                    <a:pt x="14" y="748"/>
                    <a:pt x="1" y="780"/>
                    <a:pt x="7" y="805"/>
                  </a:cubicBezTo>
                  <a:cubicBezTo>
                    <a:pt x="116" y="1125"/>
                    <a:pt x="263" y="1420"/>
                    <a:pt x="455" y="1695"/>
                  </a:cubicBezTo>
                  <a:cubicBezTo>
                    <a:pt x="641" y="1964"/>
                    <a:pt x="865" y="2213"/>
                    <a:pt x="1108" y="2431"/>
                  </a:cubicBezTo>
                  <a:cubicBezTo>
                    <a:pt x="1620" y="2879"/>
                    <a:pt x="2215" y="3218"/>
                    <a:pt x="2855" y="3436"/>
                  </a:cubicBezTo>
                  <a:cubicBezTo>
                    <a:pt x="3041" y="3500"/>
                    <a:pt x="3233" y="3558"/>
                    <a:pt x="3419" y="3602"/>
                  </a:cubicBezTo>
                  <a:cubicBezTo>
                    <a:pt x="3886" y="3718"/>
                    <a:pt x="4366" y="3769"/>
                    <a:pt x="4846" y="3769"/>
                  </a:cubicBezTo>
                  <a:cubicBezTo>
                    <a:pt x="5102" y="3769"/>
                    <a:pt x="5358" y="3750"/>
                    <a:pt x="5614" y="3711"/>
                  </a:cubicBezTo>
                  <a:lnTo>
                    <a:pt x="5684" y="3711"/>
                  </a:lnTo>
                  <a:cubicBezTo>
                    <a:pt x="5780" y="3711"/>
                    <a:pt x="5876" y="3705"/>
                    <a:pt x="5979" y="3686"/>
                  </a:cubicBezTo>
                  <a:cubicBezTo>
                    <a:pt x="6171" y="3654"/>
                    <a:pt x="6356" y="3590"/>
                    <a:pt x="6529" y="3494"/>
                  </a:cubicBezTo>
                  <a:cubicBezTo>
                    <a:pt x="6849" y="3327"/>
                    <a:pt x="7092" y="3058"/>
                    <a:pt x="7227" y="2725"/>
                  </a:cubicBezTo>
                  <a:cubicBezTo>
                    <a:pt x="7291" y="2565"/>
                    <a:pt x="7342" y="2399"/>
                    <a:pt x="7368" y="2233"/>
                  </a:cubicBezTo>
                  <a:cubicBezTo>
                    <a:pt x="7393" y="2066"/>
                    <a:pt x="7387" y="1906"/>
                    <a:pt x="7348" y="1746"/>
                  </a:cubicBezTo>
                  <a:cubicBezTo>
                    <a:pt x="7329" y="1669"/>
                    <a:pt x="7297" y="1605"/>
                    <a:pt x="7259" y="1541"/>
                  </a:cubicBezTo>
                  <a:cubicBezTo>
                    <a:pt x="7208" y="1471"/>
                    <a:pt x="7150" y="1413"/>
                    <a:pt x="7073" y="1369"/>
                  </a:cubicBezTo>
                  <a:cubicBezTo>
                    <a:pt x="7022" y="1337"/>
                    <a:pt x="6971" y="1311"/>
                    <a:pt x="6913" y="1298"/>
                  </a:cubicBezTo>
                  <a:lnTo>
                    <a:pt x="6907" y="1298"/>
                  </a:lnTo>
                  <a:lnTo>
                    <a:pt x="6843" y="1285"/>
                  </a:lnTo>
                  <a:cubicBezTo>
                    <a:pt x="6801" y="1279"/>
                    <a:pt x="6760" y="1276"/>
                    <a:pt x="6718" y="1276"/>
                  </a:cubicBezTo>
                  <a:cubicBezTo>
                    <a:pt x="6676" y="1276"/>
                    <a:pt x="6635" y="1279"/>
                    <a:pt x="6593" y="1285"/>
                  </a:cubicBezTo>
                  <a:cubicBezTo>
                    <a:pt x="6420" y="1317"/>
                    <a:pt x="6248" y="1375"/>
                    <a:pt x="6094" y="1445"/>
                  </a:cubicBezTo>
                  <a:cubicBezTo>
                    <a:pt x="6024" y="1477"/>
                    <a:pt x="5960" y="1509"/>
                    <a:pt x="5889" y="1541"/>
                  </a:cubicBezTo>
                  <a:cubicBezTo>
                    <a:pt x="5812" y="1580"/>
                    <a:pt x="5723" y="1625"/>
                    <a:pt x="5640" y="1657"/>
                  </a:cubicBezTo>
                  <a:lnTo>
                    <a:pt x="5595" y="1676"/>
                  </a:lnTo>
                  <a:cubicBezTo>
                    <a:pt x="5582" y="1676"/>
                    <a:pt x="5569" y="1689"/>
                    <a:pt x="5556" y="1701"/>
                  </a:cubicBezTo>
                  <a:cubicBezTo>
                    <a:pt x="5550" y="1714"/>
                    <a:pt x="5550" y="1733"/>
                    <a:pt x="5556" y="1746"/>
                  </a:cubicBezTo>
                  <a:cubicBezTo>
                    <a:pt x="5550" y="1753"/>
                    <a:pt x="5550" y="1753"/>
                    <a:pt x="5556" y="1759"/>
                  </a:cubicBezTo>
                  <a:cubicBezTo>
                    <a:pt x="5345" y="1823"/>
                    <a:pt x="5134" y="1874"/>
                    <a:pt x="4923" y="1900"/>
                  </a:cubicBezTo>
                  <a:cubicBezTo>
                    <a:pt x="4753" y="1924"/>
                    <a:pt x="4581" y="1935"/>
                    <a:pt x="4409" y="1935"/>
                  </a:cubicBezTo>
                  <a:cubicBezTo>
                    <a:pt x="4264" y="1935"/>
                    <a:pt x="4119" y="1927"/>
                    <a:pt x="3975" y="1913"/>
                  </a:cubicBezTo>
                  <a:cubicBezTo>
                    <a:pt x="3822" y="1893"/>
                    <a:pt x="3668" y="1861"/>
                    <a:pt x="3521" y="1823"/>
                  </a:cubicBezTo>
                  <a:cubicBezTo>
                    <a:pt x="3316" y="1778"/>
                    <a:pt x="3118" y="1714"/>
                    <a:pt x="2926" y="1631"/>
                  </a:cubicBezTo>
                  <a:lnTo>
                    <a:pt x="2932" y="1631"/>
                  </a:lnTo>
                  <a:cubicBezTo>
                    <a:pt x="2529" y="1465"/>
                    <a:pt x="2151" y="1247"/>
                    <a:pt x="1806" y="978"/>
                  </a:cubicBezTo>
                  <a:cubicBezTo>
                    <a:pt x="1467" y="716"/>
                    <a:pt x="1159" y="421"/>
                    <a:pt x="891" y="95"/>
                  </a:cubicBezTo>
                  <a:cubicBezTo>
                    <a:pt x="897" y="82"/>
                    <a:pt x="903" y="63"/>
                    <a:pt x="897" y="44"/>
                  </a:cubicBezTo>
                  <a:cubicBezTo>
                    <a:pt x="891" y="31"/>
                    <a:pt x="884" y="18"/>
                    <a:pt x="865" y="12"/>
                  </a:cubicBezTo>
                  <a:cubicBezTo>
                    <a:pt x="865" y="5"/>
                    <a:pt x="859" y="5"/>
                    <a:pt x="852" y="5"/>
                  </a:cubicBezTo>
                  <a:cubicBezTo>
                    <a:pt x="846" y="2"/>
                    <a:pt x="841" y="1"/>
                    <a:pt x="836" y="1"/>
                  </a:cubicBezTo>
                  <a:close/>
                </a:path>
              </a:pathLst>
            </a:custGeom>
            <a:solidFill>
              <a:srgbClr val="FBB7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1095327" y="3927012"/>
              <a:ext cx="1302" cy="1860"/>
            </a:xfrm>
            <a:custGeom>
              <a:avLst/>
              <a:gdLst/>
              <a:ahLst/>
              <a:cxnLst/>
              <a:rect l="l" t="t" r="r" b="b"/>
              <a:pathLst>
                <a:path w="14" h="20" extrusionOk="0">
                  <a:moveTo>
                    <a:pt x="0" y="0"/>
                  </a:moveTo>
                  <a:lnTo>
                    <a:pt x="7" y="10"/>
                  </a:lnTo>
                  <a:cubicBezTo>
                    <a:pt x="5" y="7"/>
                    <a:pt x="4" y="3"/>
                    <a:pt x="0" y="0"/>
                  </a:cubicBezTo>
                  <a:close/>
                  <a:moveTo>
                    <a:pt x="7" y="10"/>
                  </a:moveTo>
                  <a:lnTo>
                    <a:pt x="7" y="10"/>
                  </a:lnTo>
                  <a:cubicBezTo>
                    <a:pt x="8" y="13"/>
                    <a:pt x="10" y="16"/>
                    <a:pt x="13" y="19"/>
                  </a:cubicBezTo>
                  <a:lnTo>
                    <a:pt x="7" y="10"/>
                  </a:lnTo>
                  <a:close/>
                </a:path>
              </a:pathLst>
            </a:custGeom>
            <a:solidFill>
              <a:srgbClr val="FFD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7"/>
            <p:cNvSpPr/>
            <p:nvPr/>
          </p:nvSpPr>
          <p:spPr>
            <a:xfrm>
              <a:off x="1025129" y="3501460"/>
              <a:ext cx="338633" cy="427987"/>
            </a:xfrm>
            <a:custGeom>
              <a:avLst/>
              <a:gdLst/>
              <a:ahLst/>
              <a:cxnLst/>
              <a:rect l="l" t="t" r="r" b="b"/>
              <a:pathLst>
                <a:path w="3642" h="4603" extrusionOk="0">
                  <a:moveTo>
                    <a:pt x="3296" y="1"/>
                  </a:moveTo>
                  <a:lnTo>
                    <a:pt x="3290" y="7"/>
                  </a:lnTo>
                  <a:lnTo>
                    <a:pt x="3264" y="7"/>
                  </a:lnTo>
                  <a:cubicBezTo>
                    <a:pt x="3015" y="39"/>
                    <a:pt x="2765" y="52"/>
                    <a:pt x="2554" y="65"/>
                  </a:cubicBezTo>
                  <a:lnTo>
                    <a:pt x="2458" y="65"/>
                  </a:lnTo>
                  <a:lnTo>
                    <a:pt x="2368" y="71"/>
                  </a:lnTo>
                  <a:lnTo>
                    <a:pt x="2279" y="78"/>
                  </a:lnTo>
                  <a:lnTo>
                    <a:pt x="2183" y="84"/>
                  </a:lnTo>
                  <a:cubicBezTo>
                    <a:pt x="1709" y="97"/>
                    <a:pt x="1242" y="161"/>
                    <a:pt x="781" y="270"/>
                  </a:cubicBezTo>
                  <a:cubicBezTo>
                    <a:pt x="717" y="283"/>
                    <a:pt x="647" y="302"/>
                    <a:pt x="563" y="334"/>
                  </a:cubicBezTo>
                  <a:cubicBezTo>
                    <a:pt x="544" y="353"/>
                    <a:pt x="525" y="379"/>
                    <a:pt x="506" y="404"/>
                  </a:cubicBezTo>
                  <a:cubicBezTo>
                    <a:pt x="429" y="507"/>
                    <a:pt x="365" y="615"/>
                    <a:pt x="307" y="731"/>
                  </a:cubicBezTo>
                  <a:cubicBezTo>
                    <a:pt x="250" y="859"/>
                    <a:pt x="199" y="993"/>
                    <a:pt x="154" y="1127"/>
                  </a:cubicBezTo>
                  <a:cubicBezTo>
                    <a:pt x="71" y="1441"/>
                    <a:pt x="19" y="1767"/>
                    <a:pt x="7" y="2087"/>
                  </a:cubicBezTo>
                  <a:cubicBezTo>
                    <a:pt x="0" y="2228"/>
                    <a:pt x="0" y="2369"/>
                    <a:pt x="7" y="2510"/>
                  </a:cubicBezTo>
                  <a:cubicBezTo>
                    <a:pt x="26" y="2856"/>
                    <a:pt x="90" y="3201"/>
                    <a:pt x="199" y="3528"/>
                  </a:cubicBezTo>
                  <a:cubicBezTo>
                    <a:pt x="282" y="3784"/>
                    <a:pt x="403" y="4027"/>
                    <a:pt x="551" y="4251"/>
                  </a:cubicBezTo>
                  <a:cubicBezTo>
                    <a:pt x="602" y="4334"/>
                    <a:pt x="666" y="4411"/>
                    <a:pt x="730" y="4481"/>
                  </a:cubicBezTo>
                  <a:cubicBezTo>
                    <a:pt x="762" y="4526"/>
                    <a:pt x="800" y="4564"/>
                    <a:pt x="839" y="4603"/>
                  </a:cubicBezTo>
                  <a:cubicBezTo>
                    <a:pt x="1050" y="4571"/>
                    <a:pt x="1255" y="4513"/>
                    <a:pt x="1453" y="4424"/>
                  </a:cubicBezTo>
                  <a:cubicBezTo>
                    <a:pt x="1658" y="4334"/>
                    <a:pt x="1850" y="4225"/>
                    <a:pt x="2035" y="4104"/>
                  </a:cubicBezTo>
                  <a:cubicBezTo>
                    <a:pt x="2195" y="3995"/>
                    <a:pt x="2368" y="3880"/>
                    <a:pt x="2567" y="3732"/>
                  </a:cubicBezTo>
                  <a:cubicBezTo>
                    <a:pt x="2746" y="3604"/>
                    <a:pt x="2912" y="3464"/>
                    <a:pt x="3066" y="3310"/>
                  </a:cubicBezTo>
                  <a:cubicBezTo>
                    <a:pt x="3220" y="3156"/>
                    <a:pt x="3354" y="2984"/>
                    <a:pt x="3450" y="2792"/>
                  </a:cubicBezTo>
                  <a:cubicBezTo>
                    <a:pt x="3501" y="2696"/>
                    <a:pt x="3540" y="2600"/>
                    <a:pt x="3565" y="2491"/>
                  </a:cubicBezTo>
                  <a:cubicBezTo>
                    <a:pt x="3591" y="2395"/>
                    <a:pt x="3610" y="2292"/>
                    <a:pt x="3616" y="2196"/>
                  </a:cubicBezTo>
                  <a:cubicBezTo>
                    <a:pt x="3642" y="1991"/>
                    <a:pt x="3642" y="1780"/>
                    <a:pt x="3616" y="1575"/>
                  </a:cubicBezTo>
                  <a:cubicBezTo>
                    <a:pt x="3597" y="1371"/>
                    <a:pt x="3559" y="1159"/>
                    <a:pt x="3501" y="961"/>
                  </a:cubicBezTo>
                  <a:cubicBezTo>
                    <a:pt x="3418" y="667"/>
                    <a:pt x="3290" y="391"/>
                    <a:pt x="3117" y="135"/>
                  </a:cubicBezTo>
                  <a:cubicBezTo>
                    <a:pt x="3175" y="135"/>
                    <a:pt x="3239" y="129"/>
                    <a:pt x="3290" y="123"/>
                  </a:cubicBezTo>
                  <a:cubicBezTo>
                    <a:pt x="3309" y="123"/>
                    <a:pt x="3322" y="110"/>
                    <a:pt x="3328" y="97"/>
                  </a:cubicBezTo>
                  <a:cubicBezTo>
                    <a:pt x="3354" y="65"/>
                    <a:pt x="3335" y="14"/>
                    <a:pt x="32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7"/>
            <p:cNvSpPr/>
            <p:nvPr/>
          </p:nvSpPr>
          <p:spPr>
            <a:xfrm>
              <a:off x="1667226" y="3396769"/>
              <a:ext cx="217852" cy="425569"/>
            </a:xfrm>
            <a:custGeom>
              <a:avLst/>
              <a:gdLst/>
              <a:ahLst/>
              <a:cxnLst/>
              <a:rect l="l" t="t" r="r" b="b"/>
              <a:pathLst>
                <a:path w="2343" h="4577" extrusionOk="0">
                  <a:moveTo>
                    <a:pt x="1197" y="1"/>
                  </a:moveTo>
                  <a:cubicBezTo>
                    <a:pt x="992" y="7"/>
                    <a:pt x="787" y="39"/>
                    <a:pt x="589" y="97"/>
                  </a:cubicBezTo>
                  <a:cubicBezTo>
                    <a:pt x="397" y="141"/>
                    <a:pt x="211" y="231"/>
                    <a:pt x="51" y="353"/>
                  </a:cubicBezTo>
                  <a:cubicBezTo>
                    <a:pt x="32" y="353"/>
                    <a:pt x="19" y="365"/>
                    <a:pt x="13" y="378"/>
                  </a:cubicBezTo>
                  <a:cubicBezTo>
                    <a:pt x="7" y="391"/>
                    <a:pt x="0" y="410"/>
                    <a:pt x="7" y="429"/>
                  </a:cubicBezTo>
                  <a:cubicBezTo>
                    <a:pt x="186" y="865"/>
                    <a:pt x="346" y="1313"/>
                    <a:pt x="480" y="1767"/>
                  </a:cubicBezTo>
                  <a:cubicBezTo>
                    <a:pt x="602" y="2189"/>
                    <a:pt x="717" y="2644"/>
                    <a:pt x="839" y="3175"/>
                  </a:cubicBezTo>
                  <a:cubicBezTo>
                    <a:pt x="922" y="3559"/>
                    <a:pt x="1005" y="3975"/>
                    <a:pt x="1107" y="4513"/>
                  </a:cubicBezTo>
                  <a:cubicBezTo>
                    <a:pt x="1107" y="4513"/>
                    <a:pt x="1114" y="4519"/>
                    <a:pt x="1114" y="4526"/>
                  </a:cubicBezTo>
                  <a:cubicBezTo>
                    <a:pt x="1120" y="4558"/>
                    <a:pt x="1146" y="4577"/>
                    <a:pt x="1178" y="4577"/>
                  </a:cubicBezTo>
                  <a:cubicBezTo>
                    <a:pt x="1376" y="4577"/>
                    <a:pt x="1581" y="4564"/>
                    <a:pt x="1779" y="4532"/>
                  </a:cubicBezTo>
                  <a:cubicBezTo>
                    <a:pt x="1875" y="4513"/>
                    <a:pt x="1965" y="4481"/>
                    <a:pt x="2055" y="4442"/>
                  </a:cubicBezTo>
                  <a:cubicBezTo>
                    <a:pt x="2151" y="4398"/>
                    <a:pt x="2240" y="4340"/>
                    <a:pt x="2317" y="4263"/>
                  </a:cubicBezTo>
                  <a:cubicBezTo>
                    <a:pt x="2323" y="4257"/>
                    <a:pt x="2330" y="4244"/>
                    <a:pt x="2330" y="4231"/>
                  </a:cubicBezTo>
                  <a:cubicBezTo>
                    <a:pt x="2343" y="4218"/>
                    <a:pt x="2343" y="4199"/>
                    <a:pt x="2343" y="4180"/>
                  </a:cubicBezTo>
                  <a:cubicBezTo>
                    <a:pt x="2279" y="3918"/>
                    <a:pt x="2221" y="3655"/>
                    <a:pt x="2163" y="3393"/>
                  </a:cubicBezTo>
                  <a:lnTo>
                    <a:pt x="2157" y="3367"/>
                  </a:lnTo>
                  <a:lnTo>
                    <a:pt x="2151" y="3341"/>
                  </a:lnTo>
                  <a:lnTo>
                    <a:pt x="2144" y="3322"/>
                  </a:lnTo>
                  <a:cubicBezTo>
                    <a:pt x="1991" y="2631"/>
                    <a:pt x="1824" y="1914"/>
                    <a:pt x="1632" y="1210"/>
                  </a:cubicBezTo>
                  <a:cubicBezTo>
                    <a:pt x="1511" y="788"/>
                    <a:pt x="1389" y="410"/>
                    <a:pt x="1261" y="52"/>
                  </a:cubicBezTo>
                  <a:cubicBezTo>
                    <a:pt x="1255" y="26"/>
                    <a:pt x="1229" y="1"/>
                    <a:pt x="12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1292251" y="3462782"/>
              <a:ext cx="217945" cy="425662"/>
            </a:xfrm>
            <a:custGeom>
              <a:avLst/>
              <a:gdLst/>
              <a:ahLst/>
              <a:cxnLst/>
              <a:rect l="l" t="t" r="r" b="b"/>
              <a:pathLst>
                <a:path w="2344" h="4578" extrusionOk="0">
                  <a:moveTo>
                    <a:pt x="1198" y="1"/>
                  </a:moveTo>
                  <a:cubicBezTo>
                    <a:pt x="993" y="7"/>
                    <a:pt x="788" y="39"/>
                    <a:pt x="590" y="97"/>
                  </a:cubicBezTo>
                  <a:cubicBezTo>
                    <a:pt x="391" y="142"/>
                    <a:pt x="212" y="231"/>
                    <a:pt x="52" y="353"/>
                  </a:cubicBezTo>
                  <a:cubicBezTo>
                    <a:pt x="33" y="353"/>
                    <a:pt x="20" y="366"/>
                    <a:pt x="14" y="379"/>
                  </a:cubicBezTo>
                  <a:cubicBezTo>
                    <a:pt x="7" y="391"/>
                    <a:pt x="1" y="411"/>
                    <a:pt x="7" y="430"/>
                  </a:cubicBezTo>
                  <a:cubicBezTo>
                    <a:pt x="187" y="865"/>
                    <a:pt x="347" y="1313"/>
                    <a:pt x="475" y="1767"/>
                  </a:cubicBezTo>
                  <a:cubicBezTo>
                    <a:pt x="603" y="2196"/>
                    <a:pt x="718" y="2657"/>
                    <a:pt x="839" y="3176"/>
                  </a:cubicBezTo>
                  <a:cubicBezTo>
                    <a:pt x="923" y="3560"/>
                    <a:pt x="1006" y="3976"/>
                    <a:pt x="1108" y="4513"/>
                  </a:cubicBezTo>
                  <a:cubicBezTo>
                    <a:pt x="1108" y="4513"/>
                    <a:pt x="1115" y="4520"/>
                    <a:pt x="1115" y="4526"/>
                  </a:cubicBezTo>
                  <a:cubicBezTo>
                    <a:pt x="1121" y="4558"/>
                    <a:pt x="1147" y="4577"/>
                    <a:pt x="1172" y="4577"/>
                  </a:cubicBezTo>
                  <a:cubicBezTo>
                    <a:pt x="1377" y="4577"/>
                    <a:pt x="1575" y="4564"/>
                    <a:pt x="1774" y="4532"/>
                  </a:cubicBezTo>
                  <a:cubicBezTo>
                    <a:pt x="1870" y="4513"/>
                    <a:pt x="1966" y="4481"/>
                    <a:pt x="2055" y="4443"/>
                  </a:cubicBezTo>
                  <a:cubicBezTo>
                    <a:pt x="2151" y="4398"/>
                    <a:pt x="2241" y="4340"/>
                    <a:pt x="2311" y="4264"/>
                  </a:cubicBezTo>
                  <a:cubicBezTo>
                    <a:pt x="2324" y="4257"/>
                    <a:pt x="2331" y="4244"/>
                    <a:pt x="2331" y="4232"/>
                  </a:cubicBezTo>
                  <a:cubicBezTo>
                    <a:pt x="2343" y="4219"/>
                    <a:pt x="2343" y="4200"/>
                    <a:pt x="2343" y="4180"/>
                  </a:cubicBezTo>
                  <a:cubicBezTo>
                    <a:pt x="2273" y="3905"/>
                    <a:pt x="2209" y="3624"/>
                    <a:pt x="2151" y="3342"/>
                  </a:cubicBezTo>
                  <a:cubicBezTo>
                    <a:pt x="1991" y="2638"/>
                    <a:pt x="1831" y="1915"/>
                    <a:pt x="1633" y="1211"/>
                  </a:cubicBezTo>
                  <a:cubicBezTo>
                    <a:pt x="1511" y="788"/>
                    <a:pt x="1390" y="411"/>
                    <a:pt x="1262" y="52"/>
                  </a:cubicBezTo>
                  <a:cubicBezTo>
                    <a:pt x="1255" y="20"/>
                    <a:pt x="1230" y="1"/>
                    <a:pt x="11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1377418" y="3806794"/>
              <a:ext cx="154812" cy="108415"/>
            </a:xfrm>
            <a:custGeom>
              <a:avLst/>
              <a:gdLst/>
              <a:ahLst/>
              <a:cxnLst/>
              <a:rect l="l" t="t" r="r" b="b"/>
              <a:pathLst>
                <a:path w="1665" h="1166" extrusionOk="0">
                  <a:moveTo>
                    <a:pt x="979" y="0"/>
                  </a:moveTo>
                  <a:cubicBezTo>
                    <a:pt x="883" y="0"/>
                    <a:pt x="787" y="13"/>
                    <a:pt x="691" y="32"/>
                  </a:cubicBezTo>
                  <a:cubicBezTo>
                    <a:pt x="448" y="84"/>
                    <a:pt x="231" y="231"/>
                    <a:pt x="83" y="442"/>
                  </a:cubicBezTo>
                  <a:cubicBezTo>
                    <a:pt x="19" y="544"/>
                    <a:pt x="0" y="666"/>
                    <a:pt x="26" y="781"/>
                  </a:cubicBezTo>
                  <a:cubicBezTo>
                    <a:pt x="83" y="1012"/>
                    <a:pt x="346" y="1165"/>
                    <a:pt x="685" y="1165"/>
                  </a:cubicBezTo>
                  <a:cubicBezTo>
                    <a:pt x="775" y="1165"/>
                    <a:pt x="871" y="1152"/>
                    <a:pt x="967" y="1133"/>
                  </a:cubicBezTo>
                  <a:cubicBezTo>
                    <a:pt x="1165" y="1088"/>
                    <a:pt x="1351" y="980"/>
                    <a:pt x="1491" y="832"/>
                  </a:cubicBezTo>
                  <a:cubicBezTo>
                    <a:pt x="1613" y="711"/>
                    <a:pt x="1664" y="544"/>
                    <a:pt x="1632" y="384"/>
                  </a:cubicBezTo>
                  <a:cubicBezTo>
                    <a:pt x="1575" y="154"/>
                    <a:pt x="1312" y="0"/>
                    <a:pt x="9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1751091" y="3743663"/>
              <a:ext cx="159554" cy="109066"/>
            </a:xfrm>
            <a:custGeom>
              <a:avLst/>
              <a:gdLst/>
              <a:ahLst/>
              <a:cxnLst/>
              <a:rect l="l" t="t" r="r" b="b"/>
              <a:pathLst>
                <a:path w="1716" h="1173" extrusionOk="0">
                  <a:moveTo>
                    <a:pt x="980" y="1"/>
                  </a:moveTo>
                  <a:cubicBezTo>
                    <a:pt x="884" y="1"/>
                    <a:pt x="794" y="14"/>
                    <a:pt x="698" y="39"/>
                  </a:cubicBezTo>
                  <a:cubicBezTo>
                    <a:pt x="493" y="84"/>
                    <a:pt x="314" y="187"/>
                    <a:pt x="167" y="340"/>
                  </a:cubicBezTo>
                  <a:cubicBezTo>
                    <a:pt x="52" y="455"/>
                    <a:pt x="1" y="622"/>
                    <a:pt x="33" y="788"/>
                  </a:cubicBezTo>
                  <a:cubicBezTo>
                    <a:pt x="90" y="1019"/>
                    <a:pt x="353" y="1172"/>
                    <a:pt x="685" y="1172"/>
                  </a:cubicBezTo>
                  <a:cubicBezTo>
                    <a:pt x="781" y="1172"/>
                    <a:pt x="877" y="1159"/>
                    <a:pt x="973" y="1134"/>
                  </a:cubicBezTo>
                  <a:cubicBezTo>
                    <a:pt x="1415" y="1025"/>
                    <a:pt x="1716" y="692"/>
                    <a:pt x="1639" y="385"/>
                  </a:cubicBezTo>
                  <a:cubicBezTo>
                    <a:pt x="1581" y="155"/>
                    <a:pt x="1319" y="1"/>
                    <a:pt x="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746013" y="2191145"/>
              <a:ext cx="1231334" cy="974244"/>
            </a:xfrm>
            <a:custGeom>
              <a:avLst/>
              <a:gdLst/>
              <a:ahLst/>
              <a:cxnLst/>
              <a:rect l="l" t="t" r="r" b="b"/>
              <a:pathLst>
                <a:path w="13243" h="10478" extrusionOk="0">
                  <a:moveTo>
                    <a:pt x="6510" y="0"/>
                  </a:moveTo>
                  <a:lnTo>
                    <a:pt x="6503" y="7"/>
                  </a:lnTo>
                  <a:cubicBezTo>
                    <a:pt x="6462" y="6"/>
                    <a:pt x="6421" y="6"/>
                    <a:pt x="6380" y="6"/>
                  </a:cubicBezTo>
                  <a:cubicBezTo>
                    <a:pt x="6026" y="6"/>
                    <a:pt x="5675" y="30"/>
                    <a:pt x="5319" y="64"/>
                  </a:cubicBezTo>
                  <a:cubicBezTo>
                    <a:pt x="4877" y="109"/>
                    <a:pt x="4436" y="192"/>
                    <a:pt x="4007" y="308"/>
                  </a:cubicBezTo>
                  <a:cubicBezTo>
                    <a:pt x="3597" y="410"/>
                    <a:pt x="3194" y="557"/>
                    <a:pt x="2817" y="749"/>
                  </a:cubicBezTo>
                  <a:cubicBezTo>
                    <a:pt x="2637" y="839"/>
                    <a:pt x="2458" y="941"/>
                    <a:pt x="2292" y="1056"/>
                  </a:cubicBezTo>
                  <a:cubicBezTo>
                    <a:pt x="2125" y="1172"/>
                    <a:pt x="1965" y="1293"/>
                    <a:pt x="1818" y="1428"/>
                  </a:cubicBezTo>
                  <a:cubicBezTo>
                    <a:pt x="1524" y="1697"/>
                    <a:pt x="1280" y="2017"/>
                    <a:pt x="1095" y="2369"/>
                  </a:cubicBezTo>
                  <a:cubicBezTo>
                    <a:pt x="877" y="2778"/>
                    <a:pt x="743" y="3233"/>
                    <a:pt x="692" y="3693"/>
                  </a:cubicBezTo>
                  <a:cubicBezTo>
                    <a:pt x="692" y="3693"/>
                    <a:pt x="692" y="3700"/>
                    <a:pt x="692" y="3700"/>
                  </a:cubicBezTo>
                  <a:cubicBezTo>
                    <a:pt x="596" y="3892"/>
                    <a:pt x="506" y="4084"/>
                    <a:pt x="436" y="4282"/>
                  </a:cubicBezTo>
                  <a:cubicBezTo>
                    <a:pt x="365" y="4481"/>
                    <a:pt x="301" y="4692"/>
                    <a:pt x="250" y="4922"/>
                  </a:cubicBezTo>
                  <a:cubicBezTo>
                    <a:pt x="135" y="5370"/>
                    <a:pt x="64" y="5825"/>
                    <a:pt x="32" y="6286"/>
                  </a:cubicBezTo>
                  <a:cubicBezTo>
                    <a:pt x="0" y="6740"/>
                    <a:pt x="13" y="7207"/>
                    <a:pt x="71" y="7662"/>
                  </a:cubicBezTo>
                  <a:cubicBezTo>
                    <a:pt x="96" y="7879"/>
                    <a:pt x="141" y="8103"/>
                    <a:pt x="192" y="8314"/>
                  </a:cubicBezTo>
                  <a:cubicBezTo>
                    <a:pt x="224" y="8436"/>
                    <a:pt x="263" y="8564"/>
                    <a:pt x="314" y="8718"/>
                  </a:cubicBezTo>
                  <a:cubicBezTo>
                    <a:pt x="404" y="8993"/>
                    <a:pt x="512" y="9262"/>
                    <a:pt x="640" y="9518"/>
                  </a:cubicBezTo>
                  <a:cubicBezTo>
                    <a:pt x="711" y="9652"/>
                    <a:pt x="794" y="9780"/>
                    <a:pt x="884" y="9908"/>
                  </a:cubicBezTo>
                  <a:cubicBezTo>
                    <a:pt x="967" y="10023"/>
                    <a:pt x="1063" y="10132"/>
                    <a:pt x="1165" y="10228"/>
                  </a:cubicBezTo>
                  <a:cubicBezTo>
                    <a:pt x="1268" y="10318"/>
                    <a:pt x="1376" y="10382"/>
                    <a:pt x="1504" y="10427"/>
                  </a:cubicBezTo>
                  <a:cubicBezTo>
                    <a:pt x="1588" y="10459"/>
                    <a:pt x="1677" y="10478"/>
                    <a:pt x="1773" y="10478"/>
                  </a:cubicBezTo>
                  <a:cubicBezTo>
                    <a:pt x="1812" y="10478"/>
                    <a:pt x="1856" y="10471"/>
                    <a:pt x="1895" y="10465"/>
                  </a:cubicBezTo>
                  <a:cubicBezTo>
                    <a:pt x="1965" y="10452"/>
                    <a:pt x="2042" y="10433"/>
                    <a:pt x="2106" y="10407"/>
                  </a:cubicBezTo>
                  <a:cubicBezTo>
                    <a:pt x="2170" y="10382"/>
                    <a:pt x="2234" y="10350"/>
                    <a:pt x="2292" y="10318"/>
                  </a:cubicBezTo>
                  <a:cubicBezTo>
                    <a:pt x="2407" y="10254"/>
                    <a:pt x="2503" y="10171"/>
                    <a:pt x="2593" y="10075"/>
                  </a:cubicBezTo>
                  <a:cubicBezTo>
                    <a:pt x="2669" y="9979"/>
                    <a:pt x="2733" y="9870"/>
                    <a:pt x="2785" y="9761"/>
                  </a:cubicBezTo>
                  <a:cubicBezTo>
                    <a:pt x="2836" y="9646"/>
                    <a:pt x="2868" y="9518"/>
                    <a:pt x="2893" y="9396"/>
                  </a:cubicBezTo>
                  <a:cubicBezTo>
                    <a:pt x="2932" y="9121"/>
                    <a:pt x="2932" y="8839"/>
                    <a:pt x="2893" y="8564"/>
                  </a:cubicBezTo>
                  <a:cubicBezTo>
                    <a:pt x="2849" y="8263"/>
                    <a:pt x="2778" y="7969"/>
                    <a:pt x="2689" y="7681"/>
                  </a:cubicBezTo>
                  <a:cubicBezTo>
                    <a:pt x="2599" y="7399"/>
                    <a:pt x="2490" y="7124"/>
                    <a:pt x="2375" y="6855"/>
                  </a:cubicBezTo>
                  <a:cubicBezTo>
                    <a:pt x="2285" y="6644"/>
                    <a:pt x="2189" y="6452"/>
                    <a:pt x="2100" y="6273"/>
                  </a:cubicBezTo>
                  <a:lnTo>
                    <a:pt x="2100" y="6273"/>
                  </a:lnTo>
                  <a:cubicBezTo>
                    <a:pt x="2170" y="6324"/>
                    <a:pt x="2241" y="6362"/>
                    <a:pt x="2324" y="6401"/>
                  </a:cubicBezTo>
                  <a:cubicBezTo>
                    <a:pt x="2497" y="6471"/>
                    <a:pt x="2676" y="6522"/>
                    <a:pt x="2861" y="6548"/>
                  </a:cubicBezTo>
                  <a:cubicBezTo>
                    <a:pt x="2970" y="6561"/>
                    <a:pt x="3073" y="6567"/>
                    <a:pt x="3181" y="6567"/>
                  </a:cubicBezTo>
                  <a:cubicBezTo>
                    <a:pt x="3252" y="6567"/>
                    <a:pt x="3329" y="6567"/>
                    <a:pt x="3412" y="6554"/>
                  </a:cubicBezTo>
                  <a:cubicBezTo>
                    <a:pt x="3585" y="6548"/>
                    <a:pt x="3751" y="6497"/>
                    <a:pt x="3911" y="6420"/>
                  </a:cubicBezTo>
                  <a:cubicBezTo>
                    <a:pt x="3994" y="6369"/>
                    <a:pt x="4071" y="6298"/>
                    <a:pt x="4122" y="6209"/>
                  </a:cubicBezTo>
                  <a:cubicBezTo>
                    <a:pt x="4173" y="6126"/>
                    <a:pt x="4205" y="6030"/>
                    <a:pt x="4212" y="5934"/>
                  </a:cubicBezTo>
                  <a:cubicBezTo>
                    <a:pt x="4225" y="5825"/>
                    <a:pt x="4218" y="5716"/>
                    <a:pt x="4193" y="5614"/>
                  </a:cubicBezTo>
                  <a:cubicBezTo>
                    <a:pt x="4180" y="5524"/>
                    <a:pt x="4154" y="5441"/>
                    <a:pt x="4129" y="5358"/>
                  </a:cubicBezTo>
                  <a:lnTo>
                    <a:pt x="4129" y="5358"/>
                  </a:lnTo>
                  <a:cubicBezTo>
                    <a:pt x="4372" y="5454"/>
                    <a:pt x="4621" y="5537"/>
                    <a:pt x="4871" y="5594"/>
                  </a:cubicBezTo>
                  <a:cubicBezTo>
                    <a:pt x="5268" y="5690"/>
                    <a:pt x="5677" y="5742"/>
                    <a:pt x="6081" y="5742"/>
                  </a:cubicBezTo>
                  <a:lnTo>
                    <a:pt x="6266" y="5742"/>
                  </a:lnTo>
                  <a:cubicBezTo>
                    <a:pt x="6618" y="5729"/>
                    <a:pt x="6970" y="5671"/>
                    <a:pt x="7310" y="5582"/>
                  </a:cubicBezTo>
                  <a:cubicBezTo>
                    <a:pt x="7450" y="5537"/>
                    <a:pt x="7585" y="5492"/>
                    <a:pt x="7726" y="5434"/>
                  </a:cubicBezTo>
                  <a:cubicBezTo>
                    <a:pt x="7860" y="5377"/>
                    <a:pt x="7988" y="5306"/>
                    <a:pt x="8110" y="5223"/>
                  </a:cubicBezTo>
                  <a:cubicBezTo>
                    <a:pt x="8225" y="5146"/>
                    <a:pt x="8321" y="5057"/>
                    <a:pt x="8404" y="4948"/>
                  </a:cubicBezTo>
                  <a:cubicBezTo>
                    <a:pt x="8481" y="4839"/>
                    <a:pt x="8532" y="4717"/>
                    <a:pt x="8558" y="4589"/>
                  </a:cubicBezTo>
                  <a:cubicBezTo>
                    <a:pt x="8577" y="4442"/>
                    <a:pt x="8551" y="4295"/>
                    <a:pt x="8500" y="4161"/>
                  </a:cubicBezTo>
                  <a:cubicBezTo>
                    <a:pt x="8474" y="4103"/>
                    <a:pt x="8449" y="4045"/>
                    <a:pt x="8417" y="3994"/>
                  </a:cubicBezTo>
                  <a:lnTo>
                    <a:pt x="8417" y="3994"/>
                  </a:lnTo>
                  <a:cubicBezTo>
                    <a:pt x="8698" y="4141"/>
                    <a:pt x="8993" y="4269"/>
                    <a:pt x="9294" y="4378"/>
                  </a:cubicBezTo>
                  <a:cubicBezTo>
                    <a:pt x="9518" y="4461"/>
                    <a:pt x="9742" y="4525"/>
                    <a:pt x="9972" y="4570"/>
                  </a:cubicBezTo>
                  <a:cubicBezTo>
                    <a:pt x="10203" y="4615"/>
                    <a:pt x="10439" y="4647"/>
                    <a:pt x="10676" y="4653"/>
                  </a:cubicBezTo>
                  <a:lnTo>
                    <a:pt x="10779" y="4653"/>
                  </a:lnTo>
                  <a:cubicBezTo>
                    <a:pt x="10983" y="4653"/>
                    <a:pt x="11188" y="4634"/>
                    <a:pt x="11387" y="4596"/>
                  </a:cubicBezTo>
                  <a:cubicBezTo>
                    <a:pt x="11457" y="4583"/>
                    <a:pt x="11534" y="4570"/>
                    <a:pt x="11604" y="4545"/>
                  </a:cubicBezTo>
                  <a:cubicBezTo>
                    <a:pt x="11662" y="4525"/>
                    <a:pt x="11726" y="4500"/>
                    <a:pt x="11783" y="4474"/>
                  </a:cubicBezTo>
                  <a:cubicBezTo>
                    <a:pt x="11918" y="4410"/>
                    <a:pt x="12046" y="4340"/>
                    <a:pt x="12161" y="4250"/>
                  </a:cubicBezTo>
                  <a:cubicBezTo>
                    <a:pt x="12276" y="4167"/>
                    <a:pt x="12379" y="4071"/>
                    <a:pt x="12468" y="3962"/>
                  </a:cubicBezTo>
                  <a:cubicBezTo>
                    <a:pt x="12519" y="3898"/>
                    <a:pt x="12558" y="3821"/>
                    <a:pt x="12583" y="3745"/>
                  </a:cubicBezTo>
                  <a:cubicBezTo>
                    <a:pt x="12603" y="3674"/>
                    <a:pt x="12596" y="3597"/>
                    <a:pt x="12577" y="3527"/>
                  </a:cubicBezTo>
                  <a:cubicBezTo>
                    <a:pt x="12545" y="3450"/>
                    <a:pt x="12494" y="3380"/>
                    <a:pt x="12430" y="3335"/>
                  </a:cubicBezTo>
                  <a:lnTo>
                    <a:pt x="12417" y="3322"/>
                  </a:lnTo>
                  <a:cubicBezTo>
                    <a:pt x="12519" y="3322"/>
                    <a:pt x="12628" y="3309"/>
                    <a:pt x="12737" y="3284"/>
                  </a:cubicBezTo>
                  <a:cubicBezTo>
                    <a:pt x="12839" y="3258"/>
                    <a:pt x="12935" y="3207"/>
                    <a:pt x="13025" y="3143"/>
                  </a:cubicBezTo>
                  <a:cubicBezTo>
                    <a:pt x="13108" y="3073"/>
                    <a:pt x="13166" y="2977"/>
                    <a:pt x="13198" y="2874"/>
                  </a:cubicBezTo>
                  <a:cubicBezTo>
                    <a:pt x="13230" y="2765"/>
                    <a:pt x="13243" y="2644"/>
                    <a:pt x="13224" y="2535"/>
                  </a:cubicBezTo>
                  <a:cubicBezTo>
                    <a:pt x="13204" y="2439"/>
                    <a:pt x="13179" y="2343"/>
                    <a:pt x="13140" y="2260"/>
                  </a:cubicBezTo>
                  <a:cubicBezTo>
                    <a:pt x="13044" y="2074"/>
                    <a:pt x="12916" y="1908"/>
                    <a:pt x="12756" y="1773"/>
                  </a:cubicBezTo>
                  <a:cubicBezTo>
                    <a:pt x="12577" y="1620"/>
                    <a:pt x="12385" y="1479"/>
                    <a:pt x="12180" y="1370"/>
                  </a:cubicBezTo>
                  <a:cubicBezTo>
                    <a:pt x="11963" y="1242"/>
                    <a:pt x="11745" y="1133"/>
                    <a:pt x="11515" y="1037"/>
                  </a:cubicBezTo>
                  <a:cubicBezTo>
                    <a:pt x="11329" y="954"/>
                    <a:pt x="11131" y="877"/>
                    <a:pt x="10875" y="781"/>
                  </a:cubicBezTo>
                  <a:cubicBezTo>
                    <a:pt x="10759" y="743"/>
                    <a:pt x="10638" y="698"/>
                    <a:pt x="10516" y="653"/>
                  </a:cubicBezTo>
                  <a:lnTo>
                    <a:pt x="10465" y="640"/>
                  </a:lnTo>
                  <a:lnTo>
                    <a:pt x="10382" y="608"/>
                  </a:lnTo>
                  <a:cubicBezTo>
                    <a:pt x="10023" y="487"/>
                    <a:pt x="9659" y="384"/>
                    <a:pt x="9287" y="301"/>
                  </a:cubicBezTo>
                  <a:cubicBezTo>
                    <a:pt x="8871" y="212"/>
                    <a:pt x="8455" y="141"/>
                    <a:pt x="8033" y="90"/>
                  </a:cubicBezTo>
                  <a:cubicBezTo>
                    <a:pt x="7591" y="39"/>
                    <a:pt x="7137" y="7"/>
                    <a:pt x="66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778183" y="2270919"/>
              <a:ext cx="214319" cy="255230"/>
            </a:xfrm>
            <a:custGeom>
              <a:avLst/>
              <a:gdLst/>
              <a:ahLst/>
              <a:cxnLst/>
              <a:rect l="l" t="t" r="r" b="b"/>
              <a:pathLst>
                <a:path w="2305" h="2745" extrusionOk="0">
                  <a:moveTo>
                    <a:pt x="2272" y="0"/>
                  </a:moveTo>
                  <a:cubicBezTo>
                    <a:pt x="2119" y="58"/>
                    <a:pt x="1978" y="128"/>
                    <a:pt x="1837" y="211"/>
                  </a:cubicBezTo>
                  <a:cubicBezTo>
                    <a:pt x="1760" y="256"/>
                    <a:pt x="1683" y="307"/>
                    <a:pt x="1613" y="352"/>
                  </a:cubicBezTo>
                  <a:cubicBezTo>
                    <a:pt x="1536" y="403"/>
                    <a:pt x="1459" y="461"/>
                    <a:pt x="1382" y="519"/>
                  </a:cubicBezTo>
                  <a:cubicBezTo>
                    <a:pt x="1075" y="768"/>
                    <a:pt x="794" y="1050"/>
                    <a:pt x="550" y="1357"/>
                  </a:cubicBezTo>
                  <a:cubicBezTo>
                    <a:pt x="474" y="1459"/>
                    <a:pt x="403" y="1562"/>
                    <a:pt x="333" y="1671"/>
                  </a:cubicBezTo>
                  <a:cubicBezTo>
                    <a:pt x="269" y="1767"/>
                    <a:pt x="211" y="1869"/>
                    <a:pt x="160" y="1978"/>
                  </a:cubicBezTo>
                  <a:cubicBezTo>
                    <a:pt x="115" y="2080"/>
                    <a:pt x="70" y="2189"/>
                    <a:pt x="45" y="2304"/>
                  </a:cubicBezTo>
                  <a:cubicBezTo>
                    <a:pt x="26" y="2355"/>
                    <a:pt x="19" y="2407"/>
                    <a:pt x="13" y="2458"/>
                  </a:cubicBezTo>
                  <a:cubicBezTo>
                    <a:pt x="6" y="2490"/>
                    <a:pt x="6" y="2522"/>
                    <a:pt x="6" y="2554"/>
                  </a:cubicBezTo>
                  <a:cubicBezTo>
                    <a:pt x="0" y="2579"/>
                    <a:pt x="0" y="2599"/>
                    <a:pt x="6" y="2618"/>
                  </a:cubicBezTo>
                  <a:cubicBezTo>
                    <a:pt x="6" y="2624"/>
                    <a:pt x="6" y="2631"/>
                    <a:pt x="6" y="2631"/>
                  </a:cubicBezTo>
                  <a:cubicBezTo>
                    <a:pt x="0" y="2656"/>
                    <a:pt x="6" y="2682"/>
                    <a:pt x="19" y="2701"/>
                  </a:cubicBezTo>
                  <a:cubicBezTo>
                    <a:pt x="35" y="2729"/>
                    <a:pt x="66" y="2744"/>
                    <a:pt x="98" y="2744"/>
                  </a:cubicBezTo>
                  <a:cubicBezTo>
                    <a:pt x="117" y="2744"/>
                    <a:pt x="137" y="2739"/>
                    <a:pt x="154" y="2727"/>
                  </a:cubicBezTo>
                  <a:cubicBezTo>
                    <a:pt x="173" y="2714"/>
                    <a:pt x="186" y="2695"/>
                    <a:pt x="192" y="2669"/>
                  </a:cubicBezTo>
                  <a:lnTo>
                    <a:pt x="192" y="2643"/>
                  </a:lnTo>
                  <a:cubicBezTo>
                    <a:pt x="205" y="2611"/>
                    <a:pt x="218" y="2567"/>
                    <a:pt x="230" y="2535"/>
                  </a:cubicBezTo>
                  <a:cubicBezTo>
                    <a:pt x="250" y="2483"/>
                    <a:pt x="262" y="2432"/>
                    <a:pt x="282" y="2381"/>
                  </a:cubicBezTo>
                  <a:cubicBezTo>
                    <a:pt x="320" y="2279"/>
                    <a:pt x="365" y="2170"/>
                    <a:pt x="403" y="2074"/>
                  </a:cubicBezTo>
                  <a:cubicBezTo>
                    <a:pt x="448" y="1971"/>
                    <a:pt x="499" y="1863"/>
                    <a:pt x="557" y="1760"/>
                  </a:cubicBezTo>
                  <a:cubicBezTo>
                    <a:pt x="608" y="1658"/>
                    <a:pt x="672" y="1562"/>
                    <a:pt x="736" y="1466"/>
                  </a:cubicBezTo>
                  <a:lnTo>
                    <a:pt x="742" y="1459"/>
                  </a:lnTo>
                  <a:cubicBezTo>
                    <a:pt x="973" y="1114"/>
                    <a:pt x="1248" y="794"/>
                    <a:pt x="1555" y="519"/>
                  </a:cubicBezTo>
                  <a:lnTo>
                    <a:pt x="1555" y="525"/>
                  </a:lnTo>
                  <a:cubicBezTo>
                    <a:pt x="1741" y="352"/>
                    <a:pt x="1959" y="198"/>
                    <a:pt x="2189" y="83"/>
                  </a:cubicBezTo>
                  <a:cubicBezTo>
                    <a:pt x="2221" y="64"/>
                    <a:pt x="2253" y="51"/>
                    <a:pt x="2285" y="38"/>
                  </a:cubicBezTo>
                  <a:cubicBezTo>
                    <a:pt x="2304" y="32"/>
                    <a:pt x="2304" y="0"/>
                    <a:pt x="2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7"/>
            <p:cNvSpPr/>
            <p:nvPr/>
          </p:nvSpPr>
          <p:spPr>
            <a:xfrm>
              <a:off x="1137538" y="2616140"/>
              <a:ext cx="342352" cy="54207"/>
            </a:xfrm>
            <a:custGeom>
              <a:avLst/>
              <a:gdLst/>
              <a:ahLst/>
              <a:cxnLst/>
              <a:rect l="l" t="t" r="r" b="b"/>
              <a:pathLst>
                <a:path w="3682" h="583" extrusionOk="0">
                  <a:moveTo>
                    <a:pt x="3588" y="1"/>
                  </a:moveTo>
                  <a:cubicBezTo>
                    <a:pt x="3585" y="1"/>
                    <a:pt x="3582" y="2"/>
                    <a:pt x="3579" y="6"/>
                  </a:cubicBezTo>
                  <a:cubicBezTo>
                    <a:pt x="3566" y="6"/>
                    <a:pt x="3547" y="6"/>
                    <a:pt x="3534" y="18"/>
                  </a:cubicBezTo>
                  <a:lnTo>
                    <a:pt x="3534" y="12"/>
                  </a:lnTo>
                  <a:cubicBezTo>
                    <a:pt x="3451" y="50"/>
                    <a:pt x="3374" y="89"/>
                    <a:pt x="3291" y="127"/>
                  </a:cubicBezTo>
                  <a:lnTo>
                    <a:pt x="3278" y="134"/>
                  </a:lnTo>
                  <a:lnTo>
                    <a:pt x="3284" y="134"/>
                  </a:lnTo>
                  <a:cubicBezTo>
                    <a:pt x="2964" y="268"/>
                    <a:pt x="2625" y="364"/>
                    <a:pt x="2279" y="422"/>
                  </a:cubicBezTo>
                  <a:lnTo>
                    <a:pt x="2299" y="422"/>
                  </a:lnTo>
                  <a:cubicBezTo>
                    <a:pt x="2107" y="447"/>
                    <a:pt x="1915" y="466"/>
                    <a:pt x="1723" y="466"/>
                  </a:cubicBezTo>
                  <a:cubicBezTo>
                    <a:pt x="1689" y="468"/>
                    <a:pt x="1654" y="468"/>
                    <a:pt x="1620" y="468"/>
                  </a:cubicBezTo>
                  <a:cubicBezTo>
                    <a:pt x="1460" y="468"/>
                    <a:pt x="1298" y="457"/>
                    <a:pt x="1140" y="441"/>
                  </a:cubicBezTo>
                  <a:cubicBezTo>
                    <a:pt x="954" y="422"/>
                    <a:pt x="775" y="390"/>
                    <a:pt x="590" y="351"/>
                  </a:cubicBezTo>
                  <a:cubicBezTo>
                    <a:pt x="404" y="306"/>
                    <a:pt x="218" y="255"/>
                    <a:pt x="33" y="198"/>
                  </a:cubicBezTo>
                  <a:cubicBezTo>
                    <a:pt x="20" y="198"/>
                    <a:pt x="7" y="204"/>
                    <a:pt x="1" y="217"/>
                  </a:cubicBezTo>
                  <a:cubicBezTo>
                    <a:pt x="1" y="230"/>
                    <a:pt x="7" y="242"/>
                    <a:pt x="20" y="249"/>
                  </a:cubicBezTo>
                  <a:cubicBezTo>
                    <a:pt x="135" y="287"/>
                    <a:pt x="250" y="326"/>
                    <a:pt x="366" y="358"/>
                  </a:cubicBezTo>
                  <a:cubicBezTo>
                    <a:pt x="487" y="390"/>
                    <a:pt x="602" y="422"/>
                    <a:pt x="718" y="447"/>
                  </a:cubicBezTo>
                  <a:cubicBezTo>
                    <a:pt x="948" y="499"/>
                    <a:pt x="1185" y="537"/>
                    <a:pt x="1422" y="563"/>
                  </a:cubicBezTo>
                  <a:cubicBezTo>
                    <a:pt x="1558" y="576"/>
                    <a:pt x="1695" y="582"/>
                    <a:pt x="1832" y="582"/>
                  </a:cubicBezTo>
                  <a:cubicBezTo>
                    <a:pt x="2164" y="582"/>
                    <a:pt x="2497" y="544"/>
                    <a:pt x="2823" y="466"/>
                  </a:cubicBezTo>
                  <a:cubicBezTo>
                    <a:pt x="2958" y="434"/>
                    <a:pt x="3092" y="396"/>
                    <a:pt x="3227" y="345"/>
                  </a:cubicBezTo>
                  <a:cubicBezTo>
                    <a:pt x="3291" y="319"/>
                    <a:pt x="3355" y="294"/>
                    <a:pt x="3412" y="268"/>
                  </a:cubicBezTo>
                  <a:cubicBezTo>
                    <a:pt x="3476" y="236"/>
                    <a:pt x="3559" y="204"/>
                    <a:pt x="3623" y="166"/>
                  </a:cubicBezTo>
                  <a:cubicBezTo>
                    <a:pt x="3668" y="140"/>
                    <a:pt x="3681" y="89"/>
                    <a:pt x="3655" y="44"/>
                  </a:cubicBezTo>
                  <a:cubicBezTo>
                    <a:pt x="3643" y="25"/>
                    <a:pt x="3623" y="6"/>
                    <a:pt x="3598" y="6"/>
                  </a:cubicBezTo>
                  <a:cubicBezTo>
                    <a:pt x="3595" y="2"/>
                    <a:pt x="3591" y="1"/>
                    <a:pt x="358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1293460" y="2586295"/>
              <a:ext cx="139935" cy="30404"/>
            </a:xfrm>
            <a:custGeom>
              <a:avLst/>
              <a:gdLst/>
              <a:ahLst/>
              <a:cxnLst/>
              <a:rect l="l" t="t" r="r" b="b"/>
              <a:pathLst>
                <a:path w="1505" h="327" extrusionOk="0">
                  <a:moveTo>
                    <a:pt x="1434" y="0"/>
                  </a:moveTo>
                  <a:cubicBezTo>
                    <a:pt x="1377" y="32"/>
                    <a:pt x="1313" y="64"/>
                    <a:pt x="1255" y="96"/>
                  </a:cubicBezTo>
                  <a:lnTo>
                    <a:pt x="1262" y="96"/>
                  </a:lnTo>
                  <a:cubicBezTo>
                    <a:pt x="1178" y="128"/>
                    <a:pt x="1095" y="160"/>
                    <a:pt x="1006" y="186"/>
                  </a:cubicBezTo>
                  <a:cubicBezTo>
                    <a:pt x="916" y="211"/>
                    <a:pt x="826" y="231"/>
                    <a:pt x="730" y="243"/>
                  </a:cubicBezTo>
                  <a:cubicBezTo>
                    <a:pt x="600" y="267"/>
                    <a:pt x="467" y="278"/>
                    <a:pt x="335" y="278"/>
                  </a:cubicBezTo>
                  <a:cubicBezTo>
                    <a:pt x="246" y="278"/>
                    <a:pt x="158" y="273"/>
                    <a:pt x="71" y="263"/>
                  </a:cubicBezTo>
                  <a:lnTo>
                    <a:pt x="33" y="256"/>
                  </a:lnTo>
                  <a:cubicBezTo>
                    <a:pt x="20" y="256"/>
                    <a:pt x="7" y="263"/>
                    <a:pt x="7" y="275"/>
                  </a:cubicBezTo>
                  <a:cubicBezTo>
                    <a:pt x="1" y="288"/>
                    <a:pt x="7" y="301"/>
                    <a:pt x="20" y="301"/>
                  </a:cubicBezTo>
                  <a:cubicBezTo>
                    <a:pt x="142" y="320"/>
                    <a:pt x="257" y="327"/>
                    <a:pt x="378" y="327"/>
                  </a:cubicBezTo>
                  <a:cubicBezTo>
                    <a:pt x="506" y="327"/>
                    <a:pt x="634" y="320"/>
                    <a:pt x="762" y="301"/>
                  </a:cubicBezTo>
                  <a:cubicBezTo>
                    <a:pt x="1012" y="269"/>
                    <a:pt x="1255" y="192"/>
                    <a:pt x="1479" y="77"/>
                  </a:cubicBezTo>
                  <a:cubicBezTo>
                    <a:pt x="1498" y="64"/>
                    <a:pt x="1505" y="39"/>
                    <a:pt x="1498" y="19"/>
                  </a:cubicBezTo>
                  <a:cubicBezTo>
                    <a:pt x="1486" y="7"/>
                    <a:pt x="1473" y="0"/>
                    <a:pt x="1460" y="0"/>
                  </a:cubicBezTo>
                  <a:cubicBezTo>
                    <a:pt x="1454" y="0"/>
                    <a:pt x="1447" y="0"/>
                    <a:pt x="1441" y="7"/>
                  </a:cubicBezTo>
                  <a:lnTo>
                    <a:pt x="1434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7"/>
            <p:cNvSpPr/>
            <p:nvPr/>
          </p:nvSpPr>
          <p:spPr>
            <a:xfrm>
              <a:off x="1566068" y="2529114"/>
              <a:ext cx="289912" cy="54858"/>
            </a:xfrm>
            <a:custGeom>
              <a:avLst/>
              <a:gdLst/>
              <a:ahLst/>
              <a:cxnLst/>
              <a:rect l="l" t="t" r="r" b="b"/>
              <a:pathLst>
                <a:path w="3118" h="590" extrusionOk="0">
                  <a:moveTo>
                    <a:pt x="64" y="1"/>
                  </a:moveTo>
                  <a:cubicBezTo>
                    <a:pt x="45" y="1"/>
                    <a:pt x="26" y="14"/>
                    <a:pt x="19" y="26"/>
                  </a:cubicBezTo>
                  <a:lnTo>
                    <a:pt x="13" y="26"/>
                  </a:lnTo>
                  <a:cubicBezTo>
                    <a:pt x="0" y="52"/>
                    <a:pt x="6" y="84"/>
                    <a:pt x="32" y="97"/>
                  </a:cubicBezTo>
                  <a:cubicBezTo>
                    <a:pt x="205" y="180"/>
                    <a:pt x="378" y="257"/>
                    <a:pt x="551" y="321"/>
                  </a:cubicBezTo>
                  <a:cubicBezTo>
                    <a:pt x="736" y="391"/>
                    <a:pt x="928" y="449"/>
                    <a:pt x="1127" y="494"/>
                  </a:cubicBezTo>
                  <a:cubicBezTo>
                    <a:pt x="1325" y="545"/>
                    <a:pt x="1523" y="570"/>
                    <a:pt x="1728" y="583"/>
                  </a:cubicBezTo>
                  <a:cubicBezTo>
                    <a:pt x="1788" y="587"/>
                    <a:pt x="1849" y="589"/>
                    <a:pt x="1910" y="589"/>
                  </a:cubicBezTo>
                  <a:cubicBezTo>
                    <a:pt x="2050" y="589"/>
                    <a:pt x="2191" y="578"/>
                    <a:pt x="2330" y="551"/>
                  </a:cubicBezTo>
                  <a:cubicBezTo>
                    <a:pt x="2458" y="532"/>
                    <a:pt x="2579" y="494"/>
                    <a:pt x="2701" y="449"/>
                  </a:cubicBezTo>
                  <a:cubicBezTo>
                    <a:pt x="2765" y="417"/>
                    <a:pt x="2829" y="391"/>
                    <a:pt x="2893" y="359"/>
                  </a:cubicBezTo>
                  <a:cubicBezTo>
                    <a:pt x="2951" y="327"/>
                    <a:pt x="3008" y="289"/>
                    <a:pt x="3059" y="250"/>
                  </a:cubicBezTo>
                  <a:cubicBezTo>
                    <a:pt x="3085" y="231"/>
                    <a:pt x="3098" y="212"/>
                    <a:pt x="3111" y="180"/>
                  </a:cubicBezTo>
                  <a:cubicBezTo>
                    <a:pt x="3117" y="154"/>
                    <a:pt x="3111" y="129"/>
                    <a:pt x="3098" y="103"/>
                  </a:cubicBezTo>
                  <a:cubicBezTo>
                    <a:pt x="3079" y="78"/>
                    <a:pt x="3059" y="58"/>
                    <a:pt x="3027" y="52"/>
                  </a:cubicBezTo>
                  <a:cubicBezTo>
                    <a:pt x="3021" y="50"/>
                    <a:pt x="3013" y="50"/>
                    <a:pt x="3006" y="50"/>
                  </a:cubicBezTo>
                  <a:cubicBezTo>
                    <a:pt x="2986" y="50"/>
                    <a:pt x="2965" y="55"/>
                    <a:pt x="2951" y="65"/>
                  </a:cubicBezTo>
                  <a:cubicBezTo>
                    <a:pt x="2848" y="142"/>
                    <a:pt x="2739" y="199"/>
                    <a:pt x="2624" y="257"/>
                  </a:cubicBezTo>
                  <a:cubicBezTo>
                    <a:pt x="2464" y="321"/>
                    <a:pt x="2298" y="366"/>
                    <a:pt x="2131" y="391"/>
                  </a:cubicBezTo>
                  <a:cubicBezTo>
                    <a:pt x="2010" y="408"/>
                    <a:pt x="1886" y="416"/>
                    <a:pt x="1763" y="416"/>
                  </a:cubicBezTo>
                  <a:cubicBezTo>
                    <a:pt x="1653" y="416"/>
                    <a:pt x="1543" y="410"/>
                    <a:pt x="1434" y="398"/>
                  </a:cubicBezTo>
                  <a:cubicBezTo>
                    <a:pt x="1242" y="378"/>
                    <a:pt x="1056" y="340"/>
                    <a:pt x="864" y="295"/>
                  </a:cubicBezTo>
                  <a:cubicBezTo>
                    <a:pt x="685" y="244"/>
                    <a:pt x="506" y="186"/>
                    <a:pt x="333" y="116"/>
                  </a:cubicBezTo>
                  <a:lnTo>
                    <a:pt x="333" y="116"/>
                  </a:lnTo>
                  <a:lnTo>
                    <a:pt x="346" y="122"/>
                  </a:lnTo>
                  <a:cubicBezTo>
                    <a:pt x="262" y="84"/>
                    <a:pt x="173" y="52"/>
                    <a:pt x="90" y="7"/>
                  </a:cubicBezTo>
                  <a:cubicBezTo>
                    <a:pt x="77" y="7"/>
                    <a:pt x="70" y="1"/>
                    <a:pt x="6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7"/>
            <p:cNvSpPr/>
            <p:nvPr/>
          </p:nvSpPr>
          <p:spPr>
            <a:xfrm>
              <a:off x="1134563" y="2186404"/>
              <a:ext cx="678568" cy="102092"/>
            </a:xfrm>
            <a:custGeom>
              <a:avLst/>
              <a:gdLst/>
              <a:ahLst/>
              <a:cxnLst/>
              <a:rect l="l" t="t" r="r" b="b"/>
              <a:pathLst>
                <a:path w="7298" h="1098" extrusionOk="0">
                  <a:moveTo>
                    <a:pt x="2331" y="0"/>
                  </a:moveTo>
                  <a:lnTo>
                    <a:pt x="2324" y="7"/>
                  </a:lnTo>
                  <a:cubicBezTo>
                    <a:pt x="1940" y="7"/>
                    <a:pt x="1550" y="32"/>
                    <a:pt x="1166" y="83"/>
                  </a:cubicBezTo>
                  <a:cubicBezTo>
                    <a:pt x="980" y="109"/>
                    <a:pt x="794" y="141"/>
                    <a:pt x="609" y="179"/>
                  </a:cubicBezTo>
                  <a:cubicBezTo>
                    <a:pt x="519" y="192"/>
                    <a:pt x="430" y="218"/>
                    <a:pt x="340" y="237"/>
                  </a:cubicBezTo>
                  <a:cubicBezTo>
                    <a:pt x="250" y="256"/>
                    <a:pt x="167" y="282"/>
                    <a:pt x="84" y="307"/>
                  </a:cubicBezTo>
                  <a:lnTo>
                    <a:pt x="65" y="314"/>
                  </a:lnTo>
                  <a:cubicBezTo>
                    <a:pt x="46" y="314"/>
                    <a:pt x="26" y="327"/>
                    <a:pt x="20" y="339"/>
                  </a:cubicBezTo>
                  <a:cubicBezTo>
                    <a:pt x="7" y="359"/>
                    <a:pt x="1" y="378"/>
                    <a:pt x="7" y="391"/>
                  </a:cubicBezTo>
                  <a:cubicBezTo>
                    <a:pt x="7" y="410"/>
                    <a:pt x="20" y="429"/>
                    <a:pt x="33" y="442"/>
                  </a:cubicBezTo>
                  <a:cubicBezTo>
                    <a:pt x="52" y="455"/>
                    <a:pt x="71" y="455"/>
                    <a:pt x="90" y="455"/>
                  </a:cubicBezTo>
                  <a:cubicBezTo>
                    <a:pt x="122" y="442"/>
                    <a:pt x="161" y="435"/>
                    <a:pt x="199" y="429"/>
                  </a:cubicBezTo>
                  <a:lnTo>
                    <a:pt x="327" y="403"/>
                  </a:lnTo>
                  <a:cubicBezTo>
                    <a:pt x="417" y="384"/>
                    <a:pt x="500" y="371"/>
                    <a:pt x="590" y="352"/>
                  </a:cubicBezTo>
                  <a:cubicBezTo>
                    <a:pt x="756" y="327"/>
                    <a:pt x="929" y="295"/>
                    <a:pt x="1108" y="275"/>
                  </a:cubicBezTo>
                  <a:cubicBezTo>
                    <a:pt x="1466" y="231"/>
                    <a:pt x="1825" y="205"/>
                    <a:pt x="2190" y="192"/>
                  </a:cubicBezTo>
                  <a:lnTo>
                    <a:pt x="2164" y="192"/>
                  </a:lnTo>
                  <a:cubicBezTo>
                    <a:pt x="2273" y="189"/>
                    <a:pt x="2380" y="187"/>
                    <a:pt x="2487" y="187"/>
                  </a:cubicBezTo>
                  <a:cubicBezTo>
                    <a:pt x="2595" y="187"/>
                    <a:pt x="2702" y="189"/>
                    <a:pt x="2811" y="192"/>
                  </a:cubicBezTo>
                  <a:cubicBezTo>
                    <a:pt x="3028" y="199"/>
                    <a:pt x="3252" y="205"/>
                    <a:pt x="3470" y="218"/>
                  </a:cubicBezTo>
                  <a:cubicBezTo>
                    <a:pt x="3687" y="231"/>
                    <a:pt x="3905" y="250"/>
                    <a:pt x="4123" y="275"/>
                  </a:cubicBezTo>
                  <a:cubicBezTo>
                    <a:pt x="4340" y="295"/>
                    <a:pt x="4558" y="327"/>
                    <a:pt x="4769" y="359"/>
                  </a:cubicBezTo>
                  <a:cubicBezTo>
                    <a:pt x="4916" y="384"/>
                    <a:pt x="5057" y="410"/>
                    <a:pt x="5204" y="442"/>
                  </a:cubicBezTo>
                  <a:cubicBezTo>
                    <a:pt x="5345" y="467"/>
                    <a:pt x="5486" y="499"/>
                    <a:pt x="5627" y="531"/>
                  </a:cubicBezTo>
                  <a:cubicBezTo>
                    <a:pt x="5908" y="602"/>
                    <a:pt x="6196" y="691"/>
                    <a:pt x="6472" y="781"/>
                  </a:cubicBezTo>
                  <a:cubicBezTo>
                    <a:pt x="6753" y="877"/>
                    <a:pt x="7009" y="979"/>
                    <a:pt x="7265" y="1095"/>
                  </a:cubicBezTo>
                  <a:cubicBezTo>
                    <a:pt x="7267" y="1096"/>
                    <a:pt x="7269" y="1097"/>
                    <a:pt x="7271" y="1097"/>
                  </a:cubicBezTo>
                  <a:cubicBezTo>
                    <a:pt x="7278" y="1097"/>
                    <a:pt x="7286" y="1091"/>
                    <a:pt x="7291" y="1082"/>
                  </a:cubicBezTo>
                  <a:cubicBezTo>
                    <a:pt x="7297" y="1075"/>
                    <a:pt x="7291" y="1063"/>
                    <a:pt x="7278" y="1056"/>
                  </a:cubicBezTo>
                  <a:cubicBezTo>
                    <a:pt x="7099" y="979"/>
                    <a:pt x="6920" y="896"/>
                    <a:pt x="6734" y="826"/>
                  </a:cubicBezTo>
                  <a:cubicBezTo>
                    <a:pt x="6548" y="755"/>
                    <a:pt x="6350" y="685"/>
                    <a:pt x="6152" y="621"/>
                  </a:cubicBezTo>
                  <a:cubicBezTo>
                    <a:pt x="6056" y="589"/>
                    <a:pt x="5953" y="557"/>
                    <a:pt x="5851" y="525"/>
                  </a:cubicBezTo>
                  <a:cubicBezTo>
                    <a:pt x="5755" y="499"/>
                    <a:pt x="5652" y="467"/>
                    <a:pt x="5550" y="442"/>
                  </a:cubicBezTo>
                  <a:cubicBezTo>
                    <a:pt x="5339" y="384"/>
                    <a:pt x="5134" y="333"/>
                    <a:pt x="4923" y="288"/>
                  </a:cubicBezTo>
                  <a:cubicBezTo>
                    <a:pt x="4814" y="269"/>
                    <a:pt x="4711" y="243"/>
                    <a:pt x="4603" y="224"/>
                  </a:cubicBezTo>
                  <a:cubicBezTo>
                    <a:pt x="4494" y="205"/>
                    <a:pt x="4385" y="186"/>
                    <a:pt x="4283" y="167"/>
                  </a:cubicBezTo>
                  <a:cubicBezTo>
                    <a:pt x="4180" y="147"/>
                    <a:pt x="4065" y="128"/>
                    <a:pt x="3963" y="115"/>
                  </a:cubicBezTo>
                  <a:cubicBezTo>
                    <a:pt x="3860" y="96"/>
                    <a:pt x="3745" y="83"/>
                    <a:pt x="3636" y="71"/>
                  </a:cubicBezTo>
                  <a:cubicBezTo>
                    <a:pt x="3527" y="58"/>
                    <a:pt x="3419" y="51"/>
                    <a:pt x="3310" y="39"/>
                  </a:cubicBezTo>
                  <a:cubicBezTo>
                    <a:pt x="3201" y="32"/>
                    <a:pt x="3092" y="19"/>
                    <a:pt x="2983" y="13"/>
                  </a:cubicBezTo>
                  <a:cubicBezTo>
                    <a:pt x="2798" y="7"/>
                    <a:pt x="2612" y="0"/>
                    <a:pt x="242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7"/>
            <p:cNvSpPr/>
            <p:nvPr/>
          </p:nvSpPr>
          <p:spPr>
            <a:xfrm>
              <a:off x="903702" y="2802836"/>
              <a:ext cx="59600" cy="301813"/>
            </a:xfrm>
            <a:custGeom>
              <a:avLst/>
              <a:gdLst/>
              <a:ahLst/>
              <a:cxnLst/>
              <a:rect l="l" t="t" r="r" b="b"/>
              <a:pathLst>
                <a:path w="641" h="3246" extrusionOk="0">
                  <a:moveTo>
                    <a:pt x="26" y="1"/>
                  </a:moveTo>
                  <a:cubicBezTo>
                    <a:pt x="7" y="7"/>
                    <a:pt x="0" y="27"/>
                    <a:pt x="7" y="46"/>
                  </a:cubicBezTo>
                  <a:cubicBezTo>
                    <a:pt x="148" y="308"/>
                    <a:pt x="256" y="583"/>
                    <a:pt x="340" y="871"/>
                  </a:cubicBezTo>
                  <a:cubicBezTo>
                    <a:pt x="385" y="1031"/>
                    <a:pt x="423" y="1198"/>
                    <a:pt x="449" y="1364"/>
                  </a:cubicBezTo>
                  <a:cubicBezTo>
                    <a:pt x="468" y="1531"/>
                    <a:pt x="480" y="1703"/>
                    <a:pt x="487" y="1869"/>
                  </a:cubicBezTo>
                  <a:lnTo>
                    <a:pt x="487" y="1869"/>
                  </a:lnTo>
                  <a:cubicBezTo>
                    <a:pt x="486" y="2192"/>
                    <a:pt x="447" y="2514"/>
                    <a:pt x="365" y="2824"/>
                  </a:cubicBezTo>
                  <a:cubicBezTo>
                    <a:pt x="340" y="2920"/>
                    <a:pt x="308" y="3009"/>
                    <a:pt x="276" y="3105"/>
                  </a:cubicBezTo>
                  <a:cubicBezTo>
                    <a:pt x="263" y="3131"/>
                    <a:pt x="263" y="3163"/>
                    <a:pt x="276" y="3188"/>
                  </a:cubicBezTo>
                  <a:cubicBezTo>
                    <a:pt x="292" y="3227"/>
                    <a:pt x="328" y="3246"/>
                    <a:pt x="365" y="3246"/>
                  </a:cubicBezTo>
                  <a:cubicBezTo>
                    <a:pt x="402" y="3246"/>
                    <a:pt x="439" y="3227"/>
                    <a:pt x="455" y="3188"/>
                  </a:cubicBezTo>
                  <a:cubicBezTo>
                    <a:pt x="532" y="2964"/>
                    <a:pt x="583" y="2734"/>
                    <a:pt x="615" y="2504"/>
                  </a:cubicBezTo>
                  <a:cubicBezTo>
                    <a:pt x="641" y="2273"/>
                    <a:pt x="641" y="2043"/>
                    <a:pt x="621" y="1812"/>
                  </a:cubicBezTo>
                  <a:cubicBezTo>
                    <a:pt x="615" y="1697"/>
                    <a:pt x="596" y="1588"/>
                    <a:pt x="577" y="1473"/>
                  </a:cubicBezTo>
                  <a:cubicBezTo>
                    <a:pt x="557" y="1358"/>
                    <a:pt x="532" y="1249"/>
                    <a:pt x="506" y="1134"/>
                  </a:cubicBezTo>
                  <a:cubicBezTo>
                    <a:pt x="449" y="916"/>
                    <a:pt x="378" y="692"/>
                    <a:pt x="288" y="481"/>
                  </a:cubicBezTo>
                  <a:cubicBezTo>
                    <a:pt x="224" y="327"/>
                    <a:pt x="148" y="174"/>
                    <a:pt x="64" y="20"/>
                  </a:cubicBezTo>
                  <a:cubicBezTo>
                    <a:pt x="58" y="7"/>
                    <a:pt x="52" y="1"/>
                    <a:pt x="3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7"/>
            <p:cNvSpPr/>
            <p:nvPr/>
          </p:nvSpPr>
          <p:spPr>
            <a:xfrm>
              <a:off x="895334" y="2907621"/>
              <a:ext cx="21571" cy="136495"/>
            </a:xfrm>
            <a:custGeom>
              <a:avLst/>
              <a:gdLst/>
              <a:ahLst/>
              <a:cxnLst/>
              <a:rect l="l" t="t" r="r" b="b"/>
              <a:pathLst>
                <a:path w="232" h="1468" extrusionOk="0">
                  <a:moveTo>
                    <a:pt x="33" y="0"/>
                  </a:moveTo>
                  <a:cubicBezTo>
                    <a:pt x="14" y="7"/>
                    <a:pt x="1" y="32"/>
                    <a:pt x="14" y="58"/>
                  </a:cubicBezTo>
                  <a:cubicBezTo>
                    <a:pt x="20" y="84"/>
                    <a:pt x="26" y="103"/>
                    <a:pt x="33" y="128"/>
                  </a:cubicBezTo>
                  <a:cubicBezTo>
                    <a:pt x="84" y="333"/>
                    <a:pt x="116" y="551"/>
                    <a:pt x="116" y="762"/>
                  </a:cubicBezTo>
                  <a:cubicBezTo>
                    <a:pt x="116" y="973"/>
                    <a:pt x="90" y="1185"/>
                    <a:pt x="46" y="1389"/>
                  </a:cubicBezTo>
                  <a:cubicBezTo>
                    <a:pt x="39" y="1409"/>
                    <a:pt x="46" y="1428"/>
                    <a:pt x="58" y="1441"/>
                  </a:cubicBezTo>
                  <a:cubicBezTo>
                    <a:pt x="71" y="1453"/>
                    <a:pt x="84" y="1466"/>
                    <a:pt x="103" y="1466"/>
                  </a:cubicBezTo>
                  <a:cubicBezTo>
                    <a:pt x="107" y="1467"/>
                    <a:pt x="111" y="1467"/>
                    <a:pt x="115" y="1467"/>
                  </a:cubicBezTo>
                  <a:cubicBezTo>
                    <a:pt x="149" y="1467"/>
                    <a:pt x="181" y="1443"/>
                    <a:pt x="186" y="1409"/>
                  </a:cubicBezTo>
                  <a:cubicBezTo>
                    <a:pt x="218" y="1178"/>
                    <a:pt x="231" y="948"/>
                    <a:pt x="225" y="717"/>
                  </a:cubicBezTo>
                  <a:cubicBezTo>
                    <a:pt x="212" y="480"/>
                    <a:pt x="167" y="250"/>
                    <a:pt x="90" y="26"/>
                  </a:cubicBezTo>
                  <a:cubicBezTo>
                    <a:pt x="84" y="7"/>
                    <a:pt x="71" y="0"/>
                    <a:pt x="5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7"/>
            <p:cNvSpPr/>
            <p:nvPr/>
          </p:nvSpPr>
          <p:spPr>
            <a:xfrm>
              <a:off x="1373234" y="2246466"/>
              <a:ext cx="473826" cy="146629"/>
            </a:xfrm>
            <a:custGeom>
              <a:avLst/>
              <a:gdLst/>
              <a:ahLst/>
              <a:cxnLst/>
              <a:rect l="l" t="t" r="r" b="b"/>
              <a:pathLst>
                <a:path w="5096" h="1577" extrusionOk="0">
                  <a:moveTo>
                    <a:pt x="320" y="1"/>
                  </a:moveTo>
                  <a:cubicBezTo>
                    <a:pt x="224" y="1"/>
                    <a:pt x="122" y="1"/>
                    <a:pt x="26" y="7"/>
                  </a:cubicBezTo>
                  <a:cubicBezTo>
                    <a:pt x="13" y="7"/>
                    <a:pt x="0" y="20"/>
                    <a:pt x="0" y="33"/>
                  </a:cubicBezTo>
                  <a:cubicBezTo>
                    <a:pt x="0" y="45"/>
                    <a:pt x="13" y="52"/>
                    <a:pt x="26" y="52"/>
                  </a:cubicBezTo>
                  <a:cubicBezTo>
                    <a:pt x="91" y="50"/>
                    <a:pt x="156" y="49"/>
                    <a:pt x="221" y="49"/>
                  </a:cubicBezTo>
                  <a:cubicBezTo>
                    <a:pt x="540" y="49"/>
                    <a:pt x="858" y="74"/>
                    <a:pt x="1172" y="122"/>
                  </a:cubicBezTo>
                  <a:lnTo>
                    <a:pt x="1165" y="122"/>
                  </a:lnTo>
                  <a:cubicBezTo>
                    <a:pt x="1568" y="180"/>
                    <a:pt x="1965" y="269"/>
                    <a:pt x="2362" y="391"/>
                  </a:cubicBezTo>
                  <a:cubicBezTo>
                    <a:pt x="2753" y="506"/>
                    <a:pt x="3143" y="647"/>
                    <a:pt x="3521" y="814"/>
                  </a:cubicBezTo>
                  <a:cubicBezTo>
                    <a:pt x="3636" y="865"/>
                    <a:pt x="3757" y="922"/>
                    <a:pt x="3873" y="980"/>
                  </a:cubicBezTo>
                  <a:cubicBezTo>
                    <a:pt x="3988" y="1038"/>
                    <a:pt x="4116" y="1102"/>
                    <a:pt x="4231" y="1166"/>
                  </a:cubicBezTo>
                  <a:cubicBezTo>
                    <a:pt x="4346" y="1230"/>
                    <a:pt x="4461" y="1294"/>
                    <a:pt x="4577" y="1358"/>
                  </a:cubicBezTo>
                  <a:cubicBezTo>
                    <a:pt x="4692" y="1428"/>
                    <a:pt x="4794" y="1492"/>
                    <a:pt x="4903" y="1556"/>
                  </a:cubicBezTo>
                  <a:cubicBezTo>
                    <a:pt x="4924" y="1570"/>
                    <a:pt x="4946" y="1576"/>
                    <a:pt x="4968" y="1576"/>
                  </a:cubicBezTo>
                  <a:cubicBezTo>
                    <a:pt x="5007" y="1576"/>
                    <a:pt x="5043" y="1557"/>
                    <a:pt x="5063" y="1524"/>
                  </a:cubicBezTo>
                  <a:cubicBezTo>
                    <a:pt x="5095" y="1466"/>
                    <a:pt x="5082" y="1396"/>
                    <a:pt x="5025" y="1364"/>
                  </a:cubicBezTo>
                  <a:cubicBezTo>
                    <a:pt x="4884" y="1274"/>
                    <a:pt x="4743" y="1191"/>
                    <a:pt x="4596" y="1114"/>
                  </a:cubicBezTo>
                  <a:cubicBezTo>
                    <a:pt x="4436" y="1031"/>
                    <a:pt x="4276" y="954"/>
                    <a:pt x="4103" y="878"/>
                  </a:cubicBezTo>
                  <a:lnTo>
                    <a:pt x="4077" y="865"/>
                  </a:lnTo>
                  <a:cubicBezTo>
                    <a:pt x="3873" y="775"/>
                    <a:pt x="3668" y="692"/>
                    <a:pt x="3457" y="615"/>
                  </a:cubicBezTo>
                  <a:cubicBezTo>
                    <a:pt x="3245" y="532"/>
                    <a:pt x="3034" y="461"/>
                    <a:pt x="2817" y="397"/>
                  </a:cubicBezTo>
                  <a:cubicBezTo>
                    <a:pt x="2388" y="269"/>
                    <a:pt x="1952" y="167"/>
                    <a:pt x="1511" y="97"/>
                  </a:cubicBezTo>
                  <a:cubicBezTo>
                    <a:pt x="1114" y="33"/>
                    <a:pt x="717" y="1"/>
                    <a:pt x="32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7"/>
            <p:cNvSpPr/>
            <p:nvPr/>
          </p:nvSpPr>
          <p:spPr>
            <a:xfrm>
              <a:off x="2020073" y="2195329"/>
              <a:ext cx="277452" cy="292887"/>
            </a:xfrm>
            <a:custGeom>
              <a:avLst/>
              <a:gdLst/>
              <a:ahLst/>
              <a:cxnLst/>
              <a:rect l="l" t="t" r="r" b="b"/>
              <a:pathLst>
                <a:path w="2984" h="3150" extrusionOk="0">
                  <a:moveTo>
                    <a:pt x="2209" y="2074"/>
                  </a:moveTo>
                  <a:lnTo>
                    <a:pt x="2209" y="2074"/>
                  </a:lnTo>
                  <a:cubicBezTo>
                    <a:pt x="2241" y="2100"/>
                    <a:pt x="2279" y="2132"/>
                    <a:pt x="2311" y="2157"/>
                  </a:cubicBezTo>
                  <a:cubicBezTo>
                    <a:pt x="2311" y="2157"/>
                    <a:pt x="2311" y="2164"/>
                    <a:pt x="2311" y="2164"/>
                  </a:cubicBezTo>
                  <a:lnTo>
                    <a:pt x="2305" y="2170"/>
                  </a:lnTo>
                  <a:lnTo>
                    <a:pt x="2209" y="2074"/>
                  </a:lnTo>
                  <a:close/>
                  <a:moveTo>
                    <a:pt x="1421" y="0"/>
                  </a:moveTo>
                  <a:cubicBezTo>
                    <a:pt x="1396" y="7"/>
                    <a:pt x="1377" y="13"/>
                    <a:pt x="1357" y="19"/>
                  </a:cubicBezTo>
                  <a:cubicBezTo>
                    <a:pt x="1338" y="26"/>
                    <a:pt x="1319" y="32"/>
                    <a:pt x="1306" y="45"/>
                  </a:cubicBezTo>
                  <a:cubicBezTo>
                    <a:pt x="1255" y="71"/>
                    <a:pt x="1210" y="109"/>
                    <a:pt x="1178" y="154"/>
                  </a:cubicBezTo>
                  <a:cubicBezTo>
                    <a:pt x="1140" y="192"/>
                    <a:pt x="1114" y="243"/>
                    <a:pt x="1095" y="288"/>
                  </a:cubicBezTo>
                  <a:cubicBezTo>
                    <a:pt x="1076" y="339"/>
                    <a:pt x="1069" y="391"/>
                    <a:pt x="1069" y="442"/>
                  </a:cubicBezTo>
                  <a:cubicBezTo>
                    <a:pt x="1069" y="557"/>
                    <a:pt x="1095" y="672"/>
                    <a:pt x="1140" y="775"/>
                  </a:cubicBezTo>
                  <a:cubicBezTo>
                    <a:pt x="1191" y="896"/>
                    <a:pt x="1249" y="1018"/>
                    <a:pt x="1325" y="1120"/>
                  </a:cubicBezTo>
                  <a:cubicBezTo>
                    <a:pt x="1409" y="1242"/>
                    <a:pt x="1498" y="1364"/>
                    <a:pt x="1594" y="1472"/>
                  </a:cubicBezTo>
                  <a:cubicBezTo>
                    <a:pt x="1626" y="1511"/>
                    <a:pt x="1665" y="1549"/>
                    <a:pt x="1697" y="1588"/>
                  </a:cubicBezTo>
                  <a:cubicBezTo>
                    <a:pt x="1530" y="1428"/>
                    <a:pt x="1351" y="1280"/>
                    <a:pt x="1165" y="1146"/>
                  </a:cubicBezTo>
                  <a:cubicBezTo>
                    <a:pt x="1063" y="1075"/>
                    <a:pt x="967" y="1011"/>
                    <a:pt x="858" y="947"/>
                  </a:cubicBezTo>
                  <a:cubicBezTo>
                    <a:pt x="813" y="922"/>
                    <a:pt x="762" y="896"/>
                    <a:pt x="705" y="871"/>
                  </a:cubicBezTo>
                  <a:cubicBezTo>
                    <a:pt x="660" y="845"/>
                    <a:pt x="615" y="832"/>
                    <a:pt x="570" y="819"/>
                  </a:cubicBezTo>
                  <a:cubicBezTo>
                    <a:pt x="525" y="800"/>
                    <a:pt x="481" y="794"/>
                    <a:pt x="436" y="787"/>
                  </a:cubicBezTo>
                  <a:cubicBezTo>
                    <a:pt x="410" y="781"/>
                    <a:pt x="391" y="781"/>
                    <a:pt x="365" y="781"/>
                  </a:cubicBezTo>
                  <a:lnTo>
                    <a:pt x="308" y="781"/>
                  </a:lnTo>
                  <a:cubicBezTo>
                    <a:pt x="237" y="787"/>
                    <a:pt x="167" y="819"/>
                    <a:pt x="109" y="877"/>
                  </a:cubicBezTo>
                  <a:cubicBezTo>
                    <a:pt x="39" y="954"/>
                    <a:pt x="1" y="1056"/>
                    <a:pt x="7" y="1165"/>
                  </a:cubicBezTo>
                  <a:cubicBezTo>
                    <a:pt x="13" y="1235"/>
                    <a:pt x="33" y="1300"/>
                    <a:pt x="58" y="1364"/>
                  </a:cubicBezTo>
                  <a:cubicBezTo>
                    <a:pt x="97" y="1428"/>
                    <a:pt x="135" y="1492"/>
                    <a:pt x="180" y="1549"/>
                  </a:cubicBezTo>
                  <a:cubicBezTo>
                    <a:pt x="289" y="1677"/>
                    <a:pt x="404" y="1786"/>
                    <a:pt x="538" y="1882"/>
                  </a:cubicBezTo>
                  <a:cubicBezTo>
                    <a:pt x="647" y="1965"/>
                    <a:pt x="769" y="2048"/>
                    <a:pt x="890" y="2119"/>
                  </a:cubicBezTo>
                  <a:cubicBezTo>
                    <a:pt x="961" y="2164"/>
                    <a:pt x="1025" y="2196"/>
                    <a:pt x="1089" y="2228"/>
                  </a:cubicBezTo>
                  <a:cubicBezTo>
                    <a:pt x="1153" y="2260"/>
                    <a:pt x="1210" y="2285"/>
                    <a:pt x="1281" y="2304"/>
                  </a:cubicBezTo>
                  <a:cubicBezTo>
                    <a:pt x="1268" y="2304"/>
                    <a:pt x="1255" y="2298"/>
                    <a:pt x="1242" y="2298"/>
                  </a:cubicBezTo>
                  <a:cubicBezTo>
                    <a:pt x="1101" y="2285"/>
                    <a:pt x="973" y="2272"/>
                    <a:pt x="852" y="2272"/>
                  </a:cubicBezTo>
                  <a:lnTo>
                    <a:pt x="775" y="2272"/>
                  </a:lnTo>
                  <a:cubicBezTo>
                    <a:pt x="685" y="2272"/>
                    <a:pt x="596" y="2272"/>
                    <a:pt x="513" y="2285"/>
                  </a:cubicBezTo>
                  <a:cubicBezTo>
                    <a:pt x="461" y="2292"/>
                    <a:pt x="417" y="2304"/>
                    <a:pt x="372" y="2317"/>
                  </a:cubicBezTo>
                  <a:cubicBezTo>
                    <a:pt x="327" y="2324"/>
                    <a:pt x="282" y="2343"/>
                    <a:pt x="244" y="2362"/>
                  </a:cubicBezTo>
                  <a:cubicBezTo>
                    <a:pt x="212" y="2381"/>
                    <a:pt x="180" y="2400"/>
                    <a:pt x="148" y="2432"/>
                  </a:cubicBezTo>
                  <a:cubicBezTo>
                    <a:pt x="90" y="2484"/>
                    <a:pt x="65" y="2567"/>
                    <a:pt x="71" y="2644"/>
                  </a:cubicBezTo>
                  <a:cubicBezTo>
                    <a:pt x="71" y="2663"/>
                    <a:pt x="77" y="2688"/>
                    <a:pt x="77" y="2708"/>
                  </a:cubicBezTo>
                  <a:cubicBezTo>
                    <a:pt x="84" y="2740"/>
                    <a:pt x="97" y="2765"/>
                    <a:pt x="109" y="2797"/>
                  </a:cubicBezTo>
                  <a:cubicBezTo>
                    <a:pt x="148" y="2893"/>
                    <a:pt x="218" y="2976"/>
                    <a:pt x="308" y="3034"/>
                  </a:cubicBezTo>
                  <a:cubicBezTo>
                    <a:pt x="404" y="3092"/>
                    <a:pt x="506" y="3130"/>
                    <a:pt x="621" y="3143"/>
                  </a:cubicBezTo>
                  <a:cubicBezTo>
                    <a:pt x="673" y="3149"/>
                    <a:pt x="717" y="3149"/>
                    <a:pt x="769" y="3149"/>
                  </a:cubicBezTo>
                  <a:cubicBezTo>
                    <a:pt x="845" y="3149"/>
                    <a:pt x="922" y="3143"/>
                    <a:pt x="999" y="3136"/>
                  </a:cubicBezTo>
                  <a:cubicBezTo>
                    <a:pt x="1140" y="3117"/>
                    <a:pt x="1281" y="3085"/>
                    <a:pt x="1415" y="3047"/>
                  </a:cubicBezTo>
                  <a:cubicBezTo>
                    <a:pt x="1549" y="3008"/>
                    <a:pt x="1690" y="2957"/>
                    <a:pt x="1825" y="2906"/>
                  </a:cubicBezTo>
                  <a:cubicBezTo>
                    <a:pt x="1946" y="2855"/>
                    <a:pt x="2061" y="2804"/>
                    <a:pt x="2183" y="2746"/>
                  </a:cubicBezTo>
                  <a:cubicBezTo>
                    <a:pt x="2266" y="2708"/>
                    <a:pt x="2324" y="2663"/>
                    <a:pt x="2381" y="2631"/>
                  </a:cubicBezTo>
                  <a:lnTo>
                    <a:pt x="2407" y="2637"/>
                  </a:lnTo>
                  <a:lnTo>
                    <a:pt x="2426" y="2637"/>
                  </a:lnTo>
                  <a:cubicBezTo>
                    <a:pt x="2445" y="2637"/>
                    <a:pt x="2465" y="2644"/>
                    <a:pt x="2490" y="2650"/>
                  </a:cubicBezTo>
                  <a:lnTo>
                    <a:pt x="2541" y="2650"/>
                  </a:lnTo>
                  <a:cubicBezTo>
                    <a:pt x="2567" y="2650"/>
                    <a:pt x="2593" y="2631"/>
                    <a:pt x="2605" y="2605"/>
                  </a:cubicBezTo>
                  <a:lnTo>
                    <a:pt x="2612" y="2599"/>
                  </a:lnTo>
                  <a:cubicBezTo>
                    <a:pt x="2625" y="2592"/>
                    <a:pt x="2637" y="2573"/>
                    <a:pt x="2637" y="2554"/>
                  </a:cubicBezTo>
                  <a:cubicBezTo>
                    <a:pt x="2637" y="2535"/>
                    <a:pt x="2631" y="2516"/>
                    <a:pt x="2618" y="2503"/>
                  </a:cubicBezTo>
                  <a:lnTo>
                    <a:pt x="2573" y="2458"/>
                  </a:lnTo>
                  <a:lnTo>
                    <a:pt x="2561" y="2439"/>
                  </a:lnTo>
                  <a:lnTo>
                    <a:pt x="2541" y="2413"/>
                  </a:lnTo>
                  <a:cubicBezTo>
                    <a:pt x="2548" y="2400"/>
                    <a:pt x="2548" y="2388"/>
                    <a:pt x="2541" y="2375"/>
                  </a:cubicBezTo>
                  <a:lnTo>
                    <a:pt x="2529" y="2311"/>
                  </a:lnTo>
                  <a:cubicBezTo>
                    <a:pt x="2529" y="2298"/>
                    <a:pt x="2522" y="2279"/>
                    <a:pt x="2522" y="2260"/>
                  </a:cubicBezTo>
                  <a:lnTo>
                    <a:pt x="2522" y="2247"/>
                  </a:lnTo>
                  <a:lnTo>
                    <a:pt x="2522" y="2221"/>
                  </a:lnTo>
                  <a:cubicBezTo>
                    <a:pt x="2516" y="2196"/>
                    <a:pt x="2509" y="2170"/>
                    <a:pt x="2509" y="2144"/>
                  </a:cubicBezTo>
                  <a:cubicBezTo>
                    <a:pt x="2567" y="1997"/>
                    <a:pt x="2625" y="1844"/>
                    <a:pt x="2701" y="1639"/>
                  </a:cubicBezTo>
                  <a:cubicBezTo>
                    <a:pt x="2804" y="1364"/>
                    <a:pt x="2887" y="1082"/>
                    <a:pt x="2945" y="800"/>
                  </a:cubicBezTo>
                  <a:cubicBezTo>
                    <a:pt x="2970" y="672"/>
                    <a:pt x="2983" y="544"/>
                    <a:pt x="2983" y="416"/>
                  </a:cubicBezTo>
                  <a:cubicBezTo>
                    <a:pt x="2983" y="359"/>
                    <a:pt x="2977" y="307"/>
                    <a:pt x="2964" y="256"/>
                  </a:cubicBezTo>
                  <a:cubicBezTo>
                    <a:pt x="2951" y="205"/>
                    <a:pt x="2932" y="160"/>
                    <a:pt x="2900" y="122"/>
                  </a:cubicBezTo>
                  <a:cubicBezTo>
                    <a:pt x="2868" y="77"/>
                    <a:pt x="2817" y="39"/>
                    <a:pt x="2759" y="26"/>
                  </a:cubicBezTo>
                  <a:cubicBezTo>
                    <a:pt x="2740" y="19"/>
                    <a:pt x="2721" y="13"/>
                    <a:pt x="2701" y="13"/>
                  </a:cubicBezTo>
                  <a:cubicBezTo>
                    <a:pt x="2650" y="13"/>
                    <a:pt x="2599" y="32"/>
                    <a:pt x="2561" y="64"/>
                  </a:cubicBezTo>
                  <a:cubicBezTo>
                    <a:pt x="2503" y="109"/>
                    <a:pt x="2452" y="167"/>
                    <a:pt x="2420" y="231"/>
                  </a:cubicBezTo>
                  <a:cubicBezTo>
                    <a:pt x="2381" y="295"/>
                    <a:pt x="2349" y="365"/>
                    <a:pt x="2324" y="435"/>
                  </a:cubicBezTo>
                  <a:cubicBezTo>
                    <a:pt x="2253" y="647"/>
                    <a:pt x="2221" y="871"/>
                    <a:pt x="2241" y="1095"/>
                  </a:cubicBezTo>
                  <a:cubicBezTo>
                    <a:pt x="2221" y="1024"/>
                    <a:pt x="2196" y="954"/>
                    <a:pt x="2170" y="883"/>
                  </a:cubicBezTo>
                  <a:cubicBezTo>
                    <a:pt x="2132" y="768"/>
                    <a:pt x="2087" y="653"/>
                    <a:pt x="2036" y="538"/>
                  </a:cubicBezTo>
                  <a:cubicBezTo>
                    <a:pt x="1985" y="435"/>
                    <a:pt x="1927" y="339"/>
                    <a:pt x="1863" y="250"/>
                  </a:cubicBezTo>
                  <a:cubicBezTo>
                    <a:pt x="1837" y="211"/>
                    <a:pt x="1805" y="179"/>
                    <a:pt x="1780" y="147"/>
                  </a:cubicBezTo>
                  <a:cubicBezTo>
                    <a:pt x="1741" y="109"/>
                    <a:pt x="1709" y="83"/>
                    <a:pt x="1671" y="58"/>
                  </a:cubicBezTo>
                  <a:cubicBezTo>
                    <a:pt x="1633" y="39"/>
                    <a:pt x="1594" y="19"/>
                    <a:pt x="1556" y="7"/>
                  </a:cubicBezTo>
                  <a:cubicBezTo>
                    <a:pt x="1530" y="0"/>
                    <a:pt x="1505" y="0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2134899" y="2225640"/>
              <a:ext cx="543468" cy="906462"/>
            </a:xfrm>
            <a:custGeom>
              <a:avLst/>
              <a:gdLst/>
              <a:ahLst/>
              <a:cxnLst/>
              <a:rect l="l" t="t" r="r" b="b"/>
              <a:pathLst>
                <a:path w="5845" h="9749" extrusionOk="0">
                  <a:moveTo>
                    <a:pt x="4526" y="0"/>
                  </a:moveTo>
                  <a:cubicBezTo>
                    <a:pt x="4511" y="0"/>
                    <a:pt x="4496" y="0"/>
                    <a:pt x="4481" y="1"/>
                  </a:cubicBezTo>
                  <a:lnTo>
                    <a:pt x="4475" y="1"/>
                  </a:lnTo>
                  <a:cubicBezTo>
                    <a:pt x="4199" y="7"/>
                    <a:pt x="3924" y="39"/>
                    <a:pt x="3662" y="109"/>
                  </a:cubicBezTo>
                  <a:cubicBezTo>
                    <a:pt x="3374" y="180"/>
                    <a:pt x="3092" y="276"/>
                    <a:pt x="2817" y="397"/>
                  </a:cubicBezTo>
                  <a:cubicBezTo>
                    <a:pt x="2542" y="513"/>
                    <a:pt x="2279" y="641"/>
                    <a:pt x="2023" y="794"/>
                  </a:cubicBezTo>
                  <a:cubicBezTo>
                    <a:pt x="1793" y="929"/>
                    <a:pt x="1575" y="1076"/>
                    <a:pt x="1377" y="1242"/>
                  </a:cubicBezTo>
                  <a:cubicBezTo>
                    <a:pt x="1287" y="1313"/>
                    <a:pt x="1210" y="1383"/>
                    <a:pt x="1134" y="1460"/>
                  </a:cubicBezTo>
                  <a:cubicBezTo>
                    <a:pt x="1063" y="1537"/>
                    <a:pt x="1006" y="1614"/>
                    <a:pt x="948" y="1697"/>
                  </a:cubicBezTo>
                  <a:cubicBezTo>
                    <a:pt x="718" y="2055"/>
                    <a:pt x="558" y="2465"/>
                    <a:pt x="494" y="2894"/>
                  </a:cubicBezTo>
                  <a:cubicBezTo>
                    <a:pt x="430" y="3329"/>
                    <a:pt x="410" y="3770"/>
                    <a:pt x="436" y="4212"/>
                  </a:cubicBezTo>
                  <a:cubicBezTo>
                    <a:pt x="436" y="4404"/>
                    <a:pt x="449" y="4602"/>
                    <a:pt x="455" y="4788"/>
                  </a:cubicBezTo>
                  <a:cubicBezTo>
                    <a:pt x="494" y="5307"/>
                    <a:pt x="494" y="5831"/>
                    <a:pt x="462" y="6350"/>
                  </a:cubicBezTo>
                  <a:lnTo>
                    <a:pt x="462" y="6343"/>
                  </a:lnTo>
                  <a:cubicBezTo>
                    <a:pt x="436" y="6683"/>
                    <a:pt x="359" y="7015"/>
                    <a:pt x="244" y="7335"/>
                  </a:cubicBezTo>
                  <a:cubicBezTo>
                    <a:pt x="180" y="7502"/>
                    <a:pt x="103" y="7662"/>
                    <a:pt x="14" y="7815"/>
                  </a:cubicBezTo>
                  <a:cubicBezTo>
                    <a:pt x="7" y="7828"/>
                    <a:pt x="1" y="7847"/>
                    <a:pt x="7" y="7860"/>
                  </a:cubicBezTo>
                  <a:cubicBezTo>
                    <a:pt x="14" y="7873"/>
                    <a:pt x="20" y="7892"/>
                    <a:pt x="33" y="7899"/>
                  </a:cubicBezTo>
                  <a:cubicBezTo>
                    <a:pt x="39" y="7911"/>
                    <a:pt x="39" y="7918"/>
                    <a:pt x="46" y="7924"/>
                  </a:cubicBezTo>
                  <a:cubicBezTo>
                    <a:pt x="58" y="7937"/>
                    <a:pt x="71" y="7943"/>
                    <a:pt x="90" y="7950"/>
                  </a:cubicBezTo>
                  <a:cubicBezTo>
                    <a:pt x="122" y="7956"/>
                    <a:pt x="154" y="7963"/>
                    <a:pt x="193" y="7969"/>
                  </a:cubicBezTo>
                  <a:cubicBezTo>
                    <a:pt x="494" y="8046"/>
                    <a:pt x="782" y="8161"/>
                    <a:pt x="1050" y="8308"/>
                  </a:cubicBezTo>
                  <a:cubicBezTo>
                    <a:pt x="1358" y="8468"/>
                    <a:pt x="1652" y="8654"/>
                    <a:pt x="1934" y="8827"/>
                  </a:cubicBezTo>
                  <a:lnTo>
                    <a:pt x="2203" y="8993"/>
                  </a:lnTo>
                  <a:cubicBezTo>
                    <a:pt x="2369" y="9096"/>
                    <a:pt x="2548" y="9198"/>
                    <a:pt x="2715" y="9294"/>
                  </a:cubicBezTo>
                  <a:lnTo>
                    <a:pt x="2785" y="9332"/>
                  </a:lnTo>
                  <a:cubicBezTo>
                    <a:pt x="3028" y="9473"/>
                    <a:pt x="3227" y="9588"/>
                    <a:pt x="3419" y="9723"/>
                  </a:cubicBezTo>
                  <a:lnTo>
                    <a:pt x="3444" y="9736"/>
                  </a:lnTo>
                  <a:cubicBezTo>
                    <a:pt x="3451" y="9748"/>
                    <a:pt x="3463" y="9748"/>
                    <a:pt x="3476" y="9748"/>
                  </a:cubicBezTo>
                  <a:cubicBezTo>
                    <a:pt x="3495" y="9748"/>
                    <a:pt x="3515" y="9742"/>
                    <a:pt x="3527" y="9723"/>
                  </a:cubicBezTo>
                  <a:cubicBezTo>
                    <a:pt x="3534" y="9716"/>
                    <a:pt x="3534" y="9710"/>
                    <a:pt x="3534" y="9704"/>
                  </a:cubicBezTo>
                  <a:cubicBezTo>
                    <a:pt x="3559" y="9704"/>
                    <a:pt x="3579" y="9691"/>
                    <a:pt x="3591" y="9672"/>
                  </a:cubicBezTo>
                  <a:cubicBezTo>
                    <a:pt x="3764" y="9371"/>
                    <a:pt x="3899" y="9044"/>
                    <a:pt x="3988" y="8712"/>
                  </a:cubicBezTo>
                  <a:cubicBezTo>
                    <a:pt x="4199" y="7975"/>
                    <a:pt x="4283" y="7207"/>
                    <a:pt x="4244" y="6446"/>
                  </a:cubicBezTo>
                  <a:cubicBezTo>
                    <a:pt x="4231" y="6273"/>
                    <a:pt x="4212" y="6100"/>
                    <a:pt x="4187" y="5927"/>
                  </a:cubicBezTo>
                  <a:cubicBezTo>
                    <a:pt x="4161" y="5787"/>
                    <a:pt x="4129" y="5646"/>
                    <a:pt x="4091" y="5511"/>
                  </a:cubicBezTo>
                  <a:cubicBezTo>
                    <a:pt x="4129" y="5511"/>
                    <a:pt x="4167" y="5518"/>
                    <a:pt x="4212" y="5518"/>
                  </a:cubicBezTo>
                  <a:cubicBezTo>
                    <a:pt x="4244" y="5518"/>
                    <a:pt x="4276" y="5518"/>
                    <a:pt x="4315" y="5511"/>
                  </a:cubicBezTo>
                  <a:cubicBezTo>
                    <a:pt x="4430" y="5499"/>
                    <a:pt x="4545" y="5467"/>
                    <a:pt x="4647" y="5422"/>
                  </a:cubicBezTo>
                  <a:cubicBezTo>
                    <a:pt x="4846" y="5332"/>
                    <a:pt x="5019" y="5185"/>
                    <a:pt x="5127" y="4993"/>
                  </a:cubicBezTo>
                  <a:cubicBezTo>
                    <a:pt x="5153" y="4948"/>
                    <a:pt x="5172" y="4903"/>
                    <a:pt x="5185" y="4859"/>
                  </a:cubicBezTo>
                  <a:cubicBezTo>
                    <a:pt x="5204" y="4807"/>
                    <a:pt x="5211" y="4750"/>
                    <a:pt x="5217" y="4699"/>
                  </a:cubicBezTo>
                  <a:cubicBezTo>
                    <a:pt x="5223" y="4590"/>
                    <a:pt x="5198" y="4474"/>
                    <a:pt x="5153" y="4378"/>
                  </a:cubicBezTo>
                  <a:cubicBezTo>
                    <a:pt x="5115" y="4295"/>
                    <a:pt x="5063" y="4225"/>
                    <a:pt x="4993" y="4167"/>
                  </a:cubicBezTo>
                  <a:cubicBezTo>
                    <a:pt x="4923" y="4110"/>
                    <a:pt x="4852" y="4065"/>
                    <a:pt x="4769" y="4026"/>
                  </a:cubicBezTo>
                  <a:cubicBezTo>
                    <a:pt x="4711" y="4001"/>
                    <a:pt x="4647" y="3975"/>
                    <a:pt x="4583" y="3950"/>
                  </a:cubicBezTo>
                  <a:cubicBezTo>
                    <a:pt x="4468" y="3905"/>
                    <a:pt x="4359" y="3847"/>
                    <a:pt x="4257" y="3783"/>
                  </a:cubicBezTo>
                  <a:cubicBezTo>
                    <a:pt x="4219" y="3758"/>
                    <a:pt x="4187" y="3732"/>
                    <a:pt x="4161" y="3700"/>
                  </a:cubicBezTo>
                  <a:cubicBezTo>
                    <a:pt x="4135" y="3668"/>
                    <a:pt x="4116" y="3642"/>
                    <a:pt x="4103" y="3610"/>
                  </a:cubicBezTo>
                  <a:cubicBezTo>
                    <a:pt x="4091" y="3572"/>
                    <a:pt x="4078" y="3540"/>
                    <a:pt x="4071" y="3502"/>
                  </a:cubicBezTo>
                  <a:cubicBezTo>
                    <a:pt x="4065" y="3476"/>
                    <a:pt x="4065" y="3457"/>
                    <a:pt x="4071" y="3431"/>
                  </a:cubicBezTo>
                  <a:cubicBezTo>
                    <a:pt x="4071" y="3412"/>
                    <a:pt x="4078" y="3386"/>
                    <a:pt x="4084" y="3374"/>
                  </a:cubicBezTo>
                  <a:cubicBezTo>
                    <a:pt x="4091" y="3354"/>
                    <a:pt x="4103" y="3335"/>
                    <a:pt x="4110" y="3316"/>
                  </a:cubicBezTo>
                  <a:cubicBezTo>
                    <a:pt x="4135" y="3290"/>
                    <a:pt x="4155" y="3265"/>
                    <a:pt x="4180" y="3246"/>
                  </a:cubicBezTo>
                  <a:cubicBezTo>
                    <a:pt x="4238" y="3201"/>
                    <a:pt x="4295" y="3169"/>
                    <a:pt x="4359" y="3137"/>
                  </a:cubicBezTo>
                  <a:cubicBezTo>
                    <a:pt x="4443" y="3105"/>
                    <a:pt x="4513" y="3073"/>
                    <a:pt x="4590" y="3047"/>
                  </a:cubicBezTo>
                  <a:cubicBezTo>
                    <a:pt x="4667" y="3015"/>
                    <a:pt x="4718" y="2996"/>
                    <a:pt x="4788" y="2964"/>
                  </a:cubicBezTo>
                  <a:cubicBezTo>
                    <a:pt x="4820" y="2951"/>
                    <a:pt x="4852" y="2938"/>
                    <a:pt x="4878" y="2919"/>
                  </a:cubicBezTo>
                  <a:cubicBezTo>
                    <a:pt x="4916" y="2900"/>
                    <a:pt x="4948" y="2881"/>
                    <a:pt x="4980" y="2855"/>
                  </a:cubicBezTo>
                  <a:cubicBezTo>
                    <a:pt x="5076" y="2791"/>
                    <a:pt x="5166" y="2714"/>
                    <a:pt x="5249" y="2631"/>
                  </a:cubicBezTo>
                  <a:cubicBezTo>
                    <a:pt x="5422" y="2465"/>
                    <a:pt x="5556" y="2273"/>
                    <a:pt x="5665" y="2062"/>
                  </a:cubicBezTo>
                  <a:cubicBezTo>
                    <a:pt x="5716" y="1953"/>
                    <a:pt x="5755" y="1844"/>
                    <a:pt x="5787" y="1735"/>
                  </a:cubicBezTo>
                  <a:cubicBezTo>
                    <a:pt x="5819" y="1620"/>
                    <a:pt x="5838" y="1505"/>
                    <a:pt x="5844" y="1390"/>
                  </a:cubicBezTo>
                  <a:cubicBezTo>
                    <a:pt x="5844" y="1300"/>
                    <a:pt x="5844" y="1210"/>
                    <a:pt x="5832" y="1121"/>
                  </a:cubicBezTo>
                  <a:cubicBezTo>
                    <a:pt x="5825" y="1050"/>
                    <a:pt x="5812" y="980"/>
                    <a:pt x="5800" y="909"/>
                  </a:cubicBezTo>
                  <a:cubicBezTo>
                    <a:pt x="5774" y="788"/>
                    <a:pt x="5729" y="673"/>
                    <a:pt x="5665" y="564"/>
                  </a:cubicBezTo>
                  <a:cubicBezTo>
                    <a:pt x="5608" y="468"/>
                    <a:pt x="5537" y="378"/>
                    <a:pt x="5454" y="308"/>
                  </a:cubicBezTo>
                  <a:cubicBezTo>
                    <a:pt x="5377" y="231"/>
                    <a:pt x="5281" y="173"/>
                    <a:pt x="5179" y="129"/>
                  </a:cubicBezTo>
                  <a:cubicBezTo>
                    <a:pt x="4975" y="45"/>
                    <a:pt x="4748" y="0"/>
                    <a:pt x="45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2134899" y="2293512"/>
              <a:ext cx="198884" cy="690376"/>
            </a:xfrm>
            <a:custGeom>
              <a:avLst/>
              <a:gdLst/>
              <a:ahLst/>
              <a:cxnLst/>
              <a:rect l="l" t="t" r="r" b="b"/>
              <a:pathLst>
                <a:path w="2139" h="7425" extrusionOk="0">
                  <a:moveTo>
                    <a:pt x="2139" y="0"/>
                  </a:moveTo>
                  <a:cubicBezTo>
                    <a:pt x="2100" y="19"/>
                    <a:pt x="2062" y="39"/>
                    <a:pt x="2030" y="58"/>
                  </a:cubicBezTo>
                  <a:lnTo>
                    <a:pt x="2023" y="64"/>
                  </a:lnTo>
                  <a:cubicBezTo>
                    <a:pt x="1793" y="192"/>
                    <a:pt x="1575" y="346"/>
                    <a:pt x="1370" y="512"/>
                  </a:cubicBezTo>
                  <a:cubicBezTo>
                    <a:pt x="1287" y="576"/>
                    <a:pt x="1210" y="653"/>
                    <a:pt x="1134" y="730"/>
                  </a:cubicBezTo>
                  <a:cubicBezTo>
                    <a:pt x="1063" y="800"/>
                    <a:pt x="999" y="877"/>
                    <a:pt x="948" y="960"/>
                  </a:cubicBezTo>
                  <a:cubicBezTo>
                    <a:pt x="711" y="1325"/>
                    <a:pt x="558" y="1735"/>
                    <a:pt x="494" y="2164"/>
                  </a:cubicBezTo>
                  <a:cubicBezTo>
                    <a:pt x="430" y="2599"/>
                    <a:pt x="410" y="3040"/>
                    <a:pt x="430" y="3482"/>
                  </a:cubicBezTo>
                  <a:cubicBezTo>
                    <a:pt x="436" y="3655"/>
                    <a:pt x="442" y="3834"/>
                    <a:pt x="455" y="4007"/>
                  </a:cubicBezTo>
                  <a:lnTo>
                    <a:pt x="455" y="4020"/>
                  </a:lnTo>
                  <a:lnTo>
                    <a:pt x="455" y="4058"/>
                  </a:lnTo>
                  <a:cubicBezTo>
                    <a:pt x="494" y="4577"/>
                    <a:pt x="494" y="5095"/>
                    <a:pt x="455" y="5613"/>
                  </a:cubicBezTo>
                  <a:cubicBezTo>
                    <a:pt x="430" y="5953"/>
                    <a:pt x="359" y="6285"/>
                    <a:pt x="244" y="6605"/>
                  </a:cubicBezTo>
                  <a:cubicBezTo>
                    <a:pt x="180" y="6772"/>
                    <a:pt x="103" y="6932"/>
                    <a:pt x="14" y="7085"/>
                  </a:cubicBezTo>
                  <a:cubicBezTo>
                    <a:pt x="1" y="7098"/>
                    <a:pt x="1" y="7111"/>
                    <a:pt x="7" y="7130"/>
                  </a:cubicBezTo>
                  <a:cubicBezTo>
                    <a:pt x="7" y="7143"/>
                    <a:pt x="20" y="7156"/>
                    <a:pt x="33" y="7169"/>
                  </a:cubicBezTo>
                  <a:cubicBezTo>
                    <a:pt x="33" y="7175"/>
                    <a:pt x="39" y="7188"/>
                    <a:pt x="46" y="7194"/>
                  </a:cubicBezTo>
                  <a:cubicBezTo>
                    <a:pt x="58" y="7207"/>
                    <a:pt x="71" y="7213"/>
                    <a:pt x="90" y="7220"/>
                  </a:cubicBezTo>
                  <a:cubicBezTo>
                    <a:pt x="122" y="7220"/>
                    <a:pt x="154" y="7233"/>
                    <a:pt x="193" y="7239"/>
                  </a:cubicBezTo>
                  <a:cubicBezTo>
                    <a:pt x="372" y="7284"/>
                    <a:pt x="551" y="7341"/>
                    <a:pt x="724" y="7425"/>
                  </a:cubicBezTo>
                  <a:cubicBezTo>
                    <a:pt x="769" y="7277"/>
                    <a:pt x="807" y="7137"/>
                    <a:pt x="839" y="6989"/>
                  </a:cubicBezTo>
                  <a:lnTo>
                    <a:pt x="839" y="6983"/>
                  </a:lnTo>
                  <a:cubicBezTo>
                    <a:pt x="897" y="6733"/>
                    <a:pt x="942" y="6477"/>
                    <a:pt x="974" y="6221"/>
                  </a:cubicBezTo>
                  <a:cubicBezTo>
                    <a:pt x="999" y="5965"/>
                    <a:pt x="1018" y="5703"/>
                    <a:pt x="1031" y="5447"/>
                  </a:cubicBezTo>
                  <a:cubicBezTo>
                    <a:pt x="1050" y="4922"/>
                    <a:pt x="1044" y="4397"/>
                    <a:pt x="1031" y="3872"/>
                  </a:cubicBezTo>
                  <a:cubicBezTo>
                    <a:pt x="1018" y="3328"/>
                    <a:pt x="1006" y="2784"/>
                    <a:pt x="1031" y="2240"/>
                  </a:cubicBezTo>
                  <a:cubicBezTo>
                    <a:pt x="1038" y="2119"/>
                    <a:pt x="1044" y="1991"/>
                    <a:pt x="1057" y="1869"/>
                  </a:cubicBezTo>
                  <a:cubicBezTo>
                    <a:pt x="1070" y="1760"/>
                    <a:pt x="1089" y="1652"/>
                    <a:pt x="1114" y="1543"/>
                  </a:cubicBezTo>
                  <a:cubicBezTo>
                    <a:pt x="1159" y="1344"/>
                    <a:pt x="1230" y="1152"/>
                    <a:pt x="1319" y="967"/>
                  </a:cubicBezTo>
                  <a:cubicBezTo>
                    <a:pt x="1402" y="788"/>
                    <a:pt x="1511" y="628"/>
                    <a:pt x="1639" y="474"/>
                  </a:cubicBezTo>
                  <a:cubicBezTo>
                    <a:pt x="1761" y="320"/>
                    <a:pt x="1902" y="186"/>
                    <a:pt x="2055" y="58"/>
                  </a:cubicBezTo>
                  <a:cubicBezTo>
                    <a:pt x="2081" y="39"/>
                    <a:pt x="2107" y="19"/>
                    <a:pt x="2139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2468220" y="2224989"/>
              <a:ext cx="209484" cy="300697"/>
            </a:xfrm>
            <a:custGeom>
              <a:avLst/>
              <a:gdLst/>
              <a:ahLst/>
              <a:cxnLst/>
              <a:rect l="l" t="t" r="r" b="b"/>
              <a:pathLst>
                <a:path w="2253" h="3234" extrusionOk="0">
                  <a:moveTo>
                    <a:pt x="934" y="1"/>
                  </a:moveTo>
                  <a:cubicBezTo>
                    <a:pt x="919" y="1"/>
                    <a:pt x="904" y="1"/>
                    <a:pt x="890" y="1"/>
                  </a:cubicBezTo>
                  <a:cubicBezTo>
                    <a:pt x="666" y="1"/>
                    <a:pt x="442" y="27"/>
                    <a:pt x="224" y="78"/>
                  </a:cubicBezTo>
                  <a:lnTo>
                    <a:pt x="224" y="84"/>
                  </a:lnTo>
                  <a:cubicBezTo>
                    <a:pt x="192" y="148"/>
                    <a:pt x="166" y="219"/>
                    <a:pt x="147" y="289"/>
                  </a:cubicBezTo>
                  <a:cubicBezTo>
                    <a:pt x="70" y="520"/>
                    <a:pt x="32" y="763"/>
                    <a:pt x="19" y="1006"/>
                  </a:cubicBezTo>
                  <a:cubicBezTo>
                    <a:pt x="0" y="1352"/>
                    <a:pt x="26" y="1704"/>
                    <a:pt x="96" y="2043"/>
                  </a:cubicBezTo>
                  <a:cubicBezTo>
                    <a:pt x="160" y="2337"/>
                    <a:pt x="256" y="2625"/>
                    <a:pt x="397" y="2894"/>
                  </a:cubicBezTo>
                  <a:cubicBezTo>
                    <a:pt x="454" y="3016"/>
                    <a:pt x="525" y="3125"/>
                    <a:pt x="608" y="3233"/>
                  </a:cubicBezTo>
                  <a:cubicBezTo>
                    <a:pt x="659" y="3201"/>
                    <a:pt x="717" y="3169"/>
                    <a:pt x="768" y="3144"/>
                  </a:cubicBezTo>
                  <a:cubicBezTo>
                    <a:pt x="851" y="3105"/>
                    <a:pt x="928" y="3073"/>
                    <a:pt x="998" y="3048"/>
                  </a:cubicBezTo>
                  <a:cubicBezTo>
                    <a:pt x="1062" y="3022"/>
                    <a:pt x="1126" y="2997"/>
                    <a:pt x="1197" y="2971"/>
                  </a:cubicBezTo>
                  <a:lnTo>
                    <a:pt x="1286" y="2926"/>
                  </a:lnTo>
                  <a:cubicBezTo>
                    <a:pt x="1325" y="2907"/>
                    <a:pt x="1357" y="2881"/>
                    <a:pt x="1389" y="2862"/>
                  </a:cubicBezTo>
                  <a:cubicBezTo>
                    <a:pt x="1485" y="2792"/>
                    <a:pt x="1574" y="2721"/>
                    <a:pt x="1658" y="2638"/>
                  </a:cubicBezTo>
                  <a:cubicBezTo>
                    <a:pt x="1831" y="2472"/>
                    <a:pt x="1965" y="2280"/>
                    <a:pt x="2074" y="2069"/>
                  </a:cubicBezTo>
                  <a:cubicBezTo>
                    <a:pt x="2125" y="1960"/>
                    <a:pt x="2163" y="1851"/>
                    <a:pt x="2195" y="1736"/>
                  </a:cubicBezTo>
                  <a:cubicBezTo>
                    <a:pt x="2227" y="1627"/>
                    <a:pt x="2247" y="1505"/>
                    <a:pt x="2253" y="1390"/>
                  </a:cubicBezTo>
                  <a:cubicBezTo>
                    <a:pt x="2253" y="1301"/>
                    <a:pt x="2253" y="1217"/>
                    <a:pt x="2240" y="1128"/>
                  </a:cubicBezTo>
                  <a:cubicBezTo>
                    <a:pt x="2234" y="1057"/>
                    <a:pt x="2221" y="987"/>
                    <a:pt x="2208" y="916"/>
                  </a:cubicBezTo>
                  <a:cubicBezTo>
                    <a:pt x="2183" y="795"/>
                    <a:pt x="2138" y="673"/>
                    <a:pt x="2074" y="564"/>
                  </a:cubicBezTo>
                  <a:cubicBezTo>
                    <a:pt x="2016" y="468"/>
                    <a:pt x="1946" y="379"/>
                    <a:pt x="1863" y="308"/>
                  </a:cubicBezTo>
                  <a:cubicBezTo>
                    <a:pt x="1779" y="238"/>
                    <a:pt x="1690" y="174"/>
                    <a:pt x="1587" y="136"/>
                  </a:cubicBezTo>
                  <a:cubicBezTo>
                    <a:pt x="1383" y="46"/>
                    <a:pt x="1157" y="1"/>
                    <a:pt x="9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2543717" y="2589270"/>
              <a:ext cx="76894" cy="140493"/>
            </a:xfrm>
            <a:custGeom>
              <a:avLst/>
              <a:gdLst/>
              <a:ahLst/>
              <a:cxnLst/>
              <a:rect l="l" t="t" r="r" b="b"/>
              <a:pathLst>
                <a:path w="827" h="1511" extrusionOk="0">
                  <a:moveTo>
                    <a:pt x="97" y="0"/>
                  </a:moveTo>
                  <a:cubicBezTo>
                    <a:pt x="71" y="71"/>
                    <a:pt x="52" y="147"/>
                    <a:pt x="39" y="218"/>
                  </a:cubicBezTo>
                  <a:lnTo>
                    <a:pt x="39" y="211"/>
                  </a:lnTo>
                  <a:cubicBezTo>
                    <a:pt x="26" y="307"/>
                    <a:pt x="14" y="397"/>
                    <a:pt x="7" y="487"/>
                  </a:cubicBezTo>
                  <a:lnTo>
                    <a:pt x="7" y="493"/>
                  </a:lnTo>
                  <a:cubicBezTo>
                    <a:pt x="1" y="576"/>
                    <a:pt x="1" y="666"/>
                    <a:pt x="7" y="749"/>
                  </a:cubicBezTo>
                  <a:cubicBezTo>
                    <a:pt x="14" y="832"/>
                    <a:pt x="26" y="916"/>
                    <a:pt x="39" y="999"/>
                  </a:cubicBezTo>
                  <a:cubicBezTo>
                    <a:pt x="58" y="1063"/>
                    <a:pt x="78" y="1133"/>
                    <a:pt x="97" y="1197"/>
                  </a:cubicBezTo>
                  <a:cubicBezTo>
                    <a:pt x="122" y="1261"/>
                    <a:pt x="148" y="1325"/>
                    <a:pt x="180" y="1389"/>
                  </a:cubicBezTo>
                  <a:lnTo>
                    <a:pt x="180" y="1383"/>
                  </a:lnTo>
                  <a:cubicBezTo>
                    <a:pt x="199" y="1428"/>
                    <a:pt x="225" y="1472"/>
                    <a:pt x="250" y="1511"/>
                  </a:cubicBezTo>
                  <a:cubicBezTo>
                    <a:pt x="455" y="1428"/>
                    <a:pt x="622" y="1274"/>
                    <a:pt x="730" y="1088"/>
                  </a:cubicBezTo>
                  <a:cubicBezTo>
                    <a:pt x="756" y="1044"/>
                    <a:pt x="775" y="999"/>
                    <a:pt x="794" y="948"/>
                  </a:cubicBezTo>
                  <a:cubicBezTo>
                    <a:pt x="807" y="896"/>
                    <a:pt x="820" y="845"/>
                    <a:pt x="820" y="788"/>
                  </a:cubicBezTo>
                  <a:cubicBezTo>
                    <a:pt x="826" y="679"/>
                    <a:pt x="807" y="570"/>
                    <a:pt x="756" y="467"/>
                  </a:cubicBezTo>
                  <a:cubicBezTo>
                    <a:pt x="737" y="429"/>
                    <a:pt x="718" y="391"/>
                    <a:pt x="692" y="359"/>
                  </a:cubicBezTo>
                  <a:cubicBezTo>
                    <a:pt x="660" y="320"/>
                    <a:pt x="628" y="288"/>
                    <a:pt x="596" y="256"/>
                  </a:cubicBezTo>
                  <a:cubicBezTo>
                    <a:pt x="526" y="205"/>
                    <a:pt x="455" y="154"/>
                    <a:pt x="372" y="122"/>
                  </a:cubicBezTo>
                  <a:cubicBezTo>
                    <a:pt x="314" y="90"/>
                    <a:pt x="257" y="64"/>
                    <a:pt x="186" y="39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2088504" y="2907621"/>
              <a:ext cx="408926" cy="320223"/>
            </a:xfrm>
            <a:custGeom>
              <a:avLst/>
              <a:gdLst/>
              <a:ahLst/>
              <a:cxnLst/>
              <a:rect l="l" t="t" r="r" b="b"/>
              <a:pathLst>
                <a:path w="4398" h="3444" extrusionOk="0">
                  <a:moveTo>
                    <a:pt x="506" y="0"/>
                  </a:moveTo>
                  <a:cubicBezTo>
                    <a:pt x="436" y="58"/>
                    <a:pt x="372" y="128"/>
                    <a:pt x="314" y="199"/>
                  </a:cubicBezTo>
                  <a:lnTo>
                    <a:pt x="308" y="205"/>
                  </a:lnTo>
                  <a:lnTo>
                    <a:pt x="308" y="199"/>
                  </a:lnTo>
                  <a:cubicBezTo>
                    <a:pt x="225" y="308"/>
                    <a:pt x="161" y="423"/>
                    <a:pt x="116" y="544"/>
                  </a:cubicBezTo>
                  <a:cubicBezTo>
                    <a:pt x="65" y="672"/>
                    <a:pt x="33" y="800"/>
                    <a:pt x="13" y="935"/>
                  </a:cubicBezTo>
                  <a:lnTo>
                    <a:pt x="13" y="928"/>
                  </a:lnTo>
                  <a:cubicBezTo>
                    <a:pt x="1" y="1031"/>
                    <a:pt x="1" y="1140"/>
                    <a:pt x="13" y="1242"/>
                  </a:cubicBezTo>
                  <a:cubicBezTo>
                    <a:pt x="26" y="1319"/>
                    <a:pt x="45" y="1396"/>
                    <a:pt x="77" y="1466"/>
                  </a:cubicBezTo>
                  <a:cubicBezTo>
                    <a:pt x="77" y="1479"/>
                    <a:pt x="84" y="1492"/>
                    <a:pt x="90" y="1505"/>
                  </a:cubicBezTo>
                  <a:cubicBezTo>
                    <a:pt x="186" y="1530"/>
                    <a:pt x="276" y="1556"/>
                    <a:pt x="365" y="1594"/>
                  </a:cubicBezTo>
                  <a:lnTo>
                    <a:pt x="359" y="1588"/>
                  </a:lnTo>
                  <a:lnTo>
                    <a:pt x="359" y="1588"/>
                  </a:lnTo>
                  <a:cubicBezTo>
                    <a:pt x="705" y="1729"/>
                    <a:pt x="1037" y="1901"/>
                    <a:pt x="1357" y="2106"/>
                  </a:cubicBezTo>
                  <a:cubicBezTo>
                    <a:pt x="1492" y="2183"/>
                    <a:pt x="1620" y="2273"/>
                    <a:pt x="1754" y="2362"/>
                  </a:cubicBezTo>
                  <a:lnTo>
                    <a:pt x="1805" y="2394"/>
                  </a:lnTo>
                  <a:cubicBezTo>
                    <a:pt x="1972" y="2503"/>
                    <a:pt x="2138" y="2612"/>
                    <a:pt x="2298" y="2733"/>
                  </a:cubicBezTo>
                  <a:lnTo>
                    <a:pt x="2292" y="2721"/>
                  </a:lnTo>
                  <a:lnTo>
                    <a:pt x="2292" y="2721"/>
                  </a:lnTo>
                  <a:cubicBezTo>
                    <a:pt x="2593" y="2945"/>
                    <a:pt x="2887" y="3188"/>
                    <a:pt x="3169" y="3444"/>
                  </a:cubicBezTo>
                  <a:cubicBezTo>
                    <a:pt x="3246" y="3425"/>
                    <a:pt x="3316" y="3405"/>
                    <a:pt x="3386" y="3373"/>
                  </a:cubicBezTo>
                  <a:cubicBezTo>
                    <a:pt x="3540" y="3309"/>
                    <a:pt x="3681" y="3220"/>
                    <a:pt x="3815" y="3124"/>
                  </a:cubicBezTo>
                  <a:cubicBezTo>
                    <a:pt x="3950" y="3015"/>
                    <a:pt x="4071" y="2893"/>
                    <a:pt x="4180" y="2753"/>
                  </a:cubicBezTo>
                  <a:cubicBezTo>
                    <a:pt x="4244" y="2669"/>
                    <a:pt x="4295" y="2567"/>
                    <a:pt x="4340" y="2471"/>
                  </a:cubicBezTo>
                  <a:cubicBezTo>
                    <a:pt x="4353" y="2439"/>
                    <a:pt x="4366" y="2401"/>
                    <a:pt x="4372" y="2362"/>
                  </a:cubicBezTo>
                  <a:cubicBezTo>
                    <a:pt x="4378" y="2330"/>
                    <a:pt x="4385" y="2298"/>
                    <a:pt x="4391" y="2266"/>
                  </a:cubicBezTo>
                  <a:cubicBezTo>
                    <a:pt x="4398" y="2241"/>
                    <a:pt x="4398" y="2209"/>
                    <a:pt x="4398" y="2183"/>
                  </a:cubicBezTo>
                  <a:lnTo>
                    <a:pt x="4398" y="2177"/>
                  </a:lnTo>
                  <a:cubicBezTo>
                    <a:pt x="4276" y="2036"/>
                    <a:pt x="4154" y="1901"/>
                    <a:pt x="4020" y="1773"/>
                  </a:cubicBezTo>
                  <a:cubicBezTo>
                    <a:pt x="3854" y="1613"/>
                    <a:pt x="3674" y="1466"/>
                    <a:pt x="3489" y="1325"/>
                  </a:cubicBezTo>
                  <a:cubicBezTo>
                    <a:pt x="3290" y="1185"/>
                    <a:pt x="3086" y="1050"/>
                    <a:pt x="2932" y="954"/>
                  </a:cubicBezTo>
                  <a:cubicBezTo>
                    <a:pt x="2721" y="832"/>
                    <a:pt x="2529" y="724"/>
                    <a:pt x="2343" y="621"/>
                  </a:cubicBezTo>
                  <a:cubicBezTo>
                    <a:pt x="2023" y="448"/>
                    <a:pt x="1690" y="301"/>
                    <a:pt x="1351" y="186"/>
                  </a:cubicBezTo>
                  <a:cubicBezTo>
                    <a:pt x="1076" y="90"/>
                    <a:pt x="794" y="26"/>
                    <a:pt x="5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7"/>
            <p:cNvSpPr/>
            <p:nvPr/>
          </p:nvSpPr>
          <p:spPr>
            <a:xfrm>
              <a:off x="2111152" y="2925472"/>
              <a:ext cx="44165" cy="102557"/>
            </a:xfrm>
            <a:custGeom>
              <a:avLst/>
              <a:gdLst/>
              <a:ahLst/>
              <a:cxnLst/>
              <a:rect l="l" t="t" r="r" b="b"/>
              <a:pathLst>
                <a:path w="475" h="1103" extrusionOk="0">
                  <a:moveTo>
                    <a:pt x="404" y="0"/>
                  </a:moveTo>
                  <a:cubicBezTo>
                    <a:pt x="384" y="0"/>
                    <a:pt x="365" y="7"/>
                    <a:pt x="359" y="26"/>
                  </a:cubicBezTo>
                  <a:lnTo>
                    <a:pt x="352" y="26"/>
                  </a:lnTo>
                  <a:cubicBezTo>
                    <a:pt x="237" y="167"/>
                    <a:pt x="154" y="333"/>
                    <a:pt x="90" y="506"/>
                  </a:cubicBezTo>
                  <a:cubicBezTo>
                    <a:pt x="26" y="679"/>
                    <a:pt x="0" y="864"/>
                    <a:pt x="13" y="1050"/>
                  </a:cubicBezTo>
                  <a:cubicBezTo>
                    <a:pt x="19" y="1079"/>
                    <a:pt x="45" y="1102"/>
                    <a:pt x="74" y="1102"/>
                  </a:cubicBezTo>
                  <a:cubicBezTo>
                    <a:pt x="77" y="1102"/>
                    <a:pt x="80" y="1102"/>
                    <a:pt x="84" y="1101"/>
                  </a:cubicBezTo>
                  <a:cubicBezTo>
                    <a:pt x="96" y="1095"/>
                    <a:pt x="116" y="1089"/>
                    <a:pt x="122" y="1076"/>
                  </a:cubicBezTo>
                  <a:cubicBezTo>
                    <a:pt x="135" y="1063"/>
                    <a:pt x="135" y="1044"/>
                    <a:pt x="135" y="1031"/>
                  </a:cubicBezTo>
                  <a:lnTo>
                    <a:pt x="135" y="993"/>
                  </a:lnTo>
                  <a:cubicBezTo>
                    <a:pt x="135" y="890"/>
                    <a:pt x="141" y="788"/>
                    <a:pt x="167" y="685"/>
                  </a:cubicBezTo>
                  <a:cubicBezTo>
                    <a:pt x="199" y="557"/>
                    <a:pt x="244" y="436"/>
                    <a:pt x="308" y="320"/>
                  </a:cubicBezTo>
                  <a:cubicBezTo>
                    <a:pt x="346" y="237"/>
                    <a:pt x="397" y="167"/>
                    <a:pt x="455" y="96"/>
                  </a:cubicBezTo>
                  <a:cubicBezTo>
                    <a:pt x="474" y="64"/>
                    <a:pt x="468" y="26"/>
                    <a:pt x="442" y="7"/>
                  </a:cubicBezTo>
                  <a:cubicBezTo>
                    <a:pt x="429" y="0"/>
                    <a:pt x="416" y="0"/>
                    <a:pt x="40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2161731" y="2948809"/>
              <a:ext cx="55416" cy="99675"/>
            </a:xfrm>
            <a:custGeom>
              <a:avLst/>
              <a:gdLst/>
              <a:ahLst/>
              <a:cxnLst/>
              <a:rect l="l" t="t" r="r" b="b"/>
              <a:pathLst>
                <a:path w="596" h="1072" extrusionOk="0">
                  <a:moveTo>
                    <a:pt x="532" y="1"/>
                  </a:moveTo>
                  <a:cubicBezTo>
                    <a:pt x="515" y="1"/>
                    <a:pt x="498" y="9"/>
                    <a:pt x="487" y="25"/>
                  </a:cubicBezTo>
                  <a:lnTo>
                    <a:pt x="480" y="18"/>
                  </a:lnTo>
                  <a:cubicBezTo>
                    <a:pt x="288" y="319"/>
                    <a:pt x="135" y="645"/>
                    <a:pt x="13" y="985"/>
                  </a:cubicBezTo>
                  <a:cubicBezTo>
                    <a:pt x="0" y="1017"/>
                    <a:pt x="13" y="1055"/>
                    <a:pt x="45" y="1068"/>
                  </a:cubicBezTo>
                  <a:cubicBezTo>
                    <a:pt x="52" y="1071"/>
                    <a:pt x="59" y="1072"/>
                    <a:pt x="66" y="1072"/>
                  </a:cubicBezTo>
                  <a:cubicBezTo>
                    <a:pt x="92" y="1072"/>
                    <a:pt x="118" y="1055"/>
                    <a:pt x="128" y="1030"/>
                  </a:cubicBezTo>
                  <a:cubicBezTo>
                    <a:pt x="212" y="793"/>
                    <a:pt x="314" y="562"/>
                    <a:pt x="429" y="345"/>
                  </a:cubicBezTo>
                  <a:cubicBezTo>
                    <a:pt x="429" y="343"/>
                    <a:pt x="429" y="341"/>
                    <a:pt x="429" y="338"/>
                  </a:cubicBezTo>
                  <a:cubicBezTo>
                    <a:pt x="474" y="255"/>
                    <a:pt x="525" y="172"/>
                    <a:pt x="576" y="89"/>
                  </a:cubicBezTo>
                  <a:cubicBezTo>
                    <a:pt x="596" y="63"/>
                    <a:pt x="589" y="31"/>
                    <a:pt x="564" y="12"/>
                  </a:cubicBezTo>
                  <a:cubicBezTo>
                    <a:pt x="554" y="4"/>
                    <a:pt x="542" y="1"/>
                    <a:pt x="53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7"/>
            <p:cNvSpPr/>
            <p:nvPr/>
          </p:nvSpPr>
          <p:spPr>
            <a:xfrm>
              <a:off x="2216495" y="2973076"/>
              <a:ext cx="69735" cy="105997"/>
            </a:xfrm>
            <a:custGeom>
              <a:avLst/>
              <a:gdLst/>
              <a:ahLst/>
              <a:cxnLst/>
              <a:rect l="l" t="t" r="r" b="b"/>
              <a:pathLst>
                <a:path w="750" h="1140" extrusionOk="0">
                  <a:moveTo>
                    <a:pt x="679" y="0"/>
                  </a:moveTo>
                  <a:lnTo>
                    <a:pt x="685" y="7"/>
                  </a:lnTo>
                  <a:cubicBezTo>
                    <a:pt x="672" y="7"/>
                    <a:pt x="653" y="20"/>
                    <a:pt x="647" y="32"/>
                  </a:cubicBezTo>
                  <a:cubicBezTo>
                    <a:pt x="455" y="378"/>
                    <a:pt x="224" y="705"/>
                    <a:pt x="19" y="1050"/>
                  </a:cubicBezTo>
                  <a:cubicBezTo>
                    <a:pt x="0" y="1076"/>
                    <a:pt x="7" y="1108"/>
                    <a:pt x="32" y="1133"/>
                  </a:cubicBezTo>
                  <a:cubicBezTo>
                    <a:pt x="41" y="1138"/>
                    <a:pt x="50" y="1140"/>
                    <a:pt x="59" y="1140"/>
                  </a:cubicBezTo>
                  <a:cubicBezTo>
                    <a:pt x="78" y="1140"/>
                    <a:pt x="96" y="1131"/>
                    <a:pt x="109" y="1114"/>
                  </a:cubicBezTo>
                  <a:cubicBezTo>
                    <a:pt x="314" y="775"/>
                    <a:pt x="544" y="442"/>
                    <a:pt x="736" y="96"/>
                  </a:cubicBezTo>
                  <a:cubicBezTo>
                    <a:pt x="749" y="84"/>
                    <a:pt x="749" y="64"/>
                    <a:pt x="749" y="52"/>
                  </a:cubicBezTo>
                  <a:cubicBezTo>
                    <a:pt x="749" y="39"/>
                    <a:pt x="736" y="20"/>
                    <a:pt x="723" y="13"/>
                  </a:cubicBezTo>
                  <a:cubicBezTo>
                    <a:pt x="717" y="7"/>
                    <a:pt x="704" y="0"/>
                    <a:pt x="69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7"/>
            <p:cNvSpPr/>
            <p:nvPr/>
          </p:nvSpPr>
          <p:spPr>
            <a:xfrm>
              <a:off x="2277208" y="3015287"/>
              <a:ext cx="72060" cy="102929"/>
            </a:xfrm>
            <a:custGeom>
              <a:avLst/>
              <a:gdLst/>
              <a:ahLst/>
              <a:cxnLst/>
              <a:rect l="l" t="t" r="r" b="b"/>
              <a:pathLst>
                <a:path w="775" h="1107" extrusionOk="0">
                  <a:moveTo>
                    <a:pt x="704" y="1"/>
                  </a:moveTo>
                  <a:cubicBezTo>
                    <a:pt x="691" y="1"/>
                    <a:pt x="685" y="1"/>
                    <a:pt x="679" y="7"/>
                  </a:cubicBezTo>
                  <a:lnTo>
                    <a:pt x="685" y="14"/>
                  </a:lnTo>
                  <a:cubicBezTo>
                    <a:pt x="666" y="20"/>
                    <a:pt x="659" y="33"/>
                    <a:pt x="653" y="46"/>
                  </a:cubicBezTo>
                  <a:cubicBezTo>
                    <a:pt x="629" y="101"/>
                    <a:pt x="598" y="150"/>
                    <a:pt x="573" y="204"/>
                  </a:cubicBezTo>
                  <a:lnTo>
                    <a:pt x="573" y="204"/>
                  </a:lnTo>
                  <a:cubicBezTo>
                    <a:pt x="408" y="490"/>
                    <a:pt x="223" y="764"/>
                    <a:pt x="13" y="1019"/>
                  </a:cubicBezTo>
                  <a:cubicBezTo>
                    <a:pt x="0" y="1044"/>
                    <a:pt x="6" y="1076"/>
                    <a:pt x="32" y="1095"/>
                  </a:cubicBezTo>
                  <a:cubicBezTo>
                    <a:pt x="42" y="1103"/>
                    <a:pt x="53" y="1107"/>
                    <a:pt x="64" y="1107"/>
                  </a:cubicBezTo>
                  <a:cubicBezTo>
                    <a:pt x="81" y="1107"/>
                    <a:pt x="97" y="1098"/>
                    <a:pt x="109" y="1083"/>
                  </a:cubicBezTo>
                  <a:cubicBezTo>
                    <a:pt x="231" y="929"/>
                    <a:pt x="352" y="775"/>
                    <a:pt x="455" y="609"/>
                  </a:cubicBezTo>
                  <a:cubicBezTo>
                    <a:pt x="570" y="443"/>
                    <a:pt x="672" y="270"/>
                    <a:pt x="755" y="84"/>
                  </a:cubicBezTo>
                  <a:cubicBezTo>
                    <a:pt x="775" y="52"/>
                    <a:pt x="755" y="20"/>
                    <a:pt x="723" y="7"/>
                  </a:cubicBezTo>
                  <a:cubicBezTo>
                    <a:pt x="717" y="1"/>
                    <a:pt x="711" y="1"/>
                    <a:pt x="70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7"/>
            <p:cNvSpPr/>
            <p:nvPr/>
          </p:nvSpPr>
          <p:spPr>
            <a:xfrm>
              <a:off x="2332529" y="3053965"/>
              <a:ext cx="77452" cy="100697"/>
            </a:xfrm>
            <a:custGeom>
              <a:avLst/>
              <a:gdLst/>
              <a:ahLst/>
              <a:cxnLst/>
              <a:rect l="l" t="t" r="r" b="b"/>
              <a:pathLst>
                <a:path w="833" h="1083" extrusionOk="0">
                  <a:moveTo>
                    <a:pt x="768" y="1"/>
                  </a:moveTo>
                  <a:cubicBezTo>
                    <a:pt x="749" y="1"/>
                    <a:pt x="736" y="14"/>
                    <a:pt x="724" y="27"/>
                  </a:cubicBezTo>
                  <a:cubicBezTo>
                    <a:pt x="634" y="187"/>
                    <a:pt x="532" y="347"/>
                    <a:pt x="429" y="500"/>
                  </a:cubicBezTo>
                  <a:cubicBezTo>
                    <a:pt x="314" y="647"/>
                    <a:pt x="199" y="795"/>
                    <a:pt x="71" y="929"/>
                  </a:cubicBezTo>
                  <a:lnTo>
                    <a:pt x="20" y="974"/>
                  </a:lnTo>
                  <a:cubicBezTo>
                    <a:pt x="7" y="987"/>
                    <a:pt x="0" y="999"/>
                    <a:pt x="0" y="1019"/>
                  </a:cubicBezTo>
                  <a:cubicBezTo>
                    <a:pt x="0" y="1031"/>
                    <a:pt x="0" y="1051"/>
                    <a:pt x="13" y="1063"/>
                  </a:cubicBezTo>
                  <a:cubicBezTo>
                    <a:pt x="20" y="1076"/>
                    <a:pt x="39" y="1083"/>
                    <a:pt x="52" y="1083"/>
                  </a:cubicBezTo>
                  <a:cubicBezTo>
                    <a:pt x="71" y="1083"/>
                    <a:pt x="84" y="1083"/>
                    <a:pt x="96" y="1070"/>
                  </a:cubicBezTo>
                  <a:cubicBezTo>
                    <a:pt x="237" y="929"/>
                    <a:pt x="372" y="775"/>
                    <a:pt x="493" y="615"/>
                  </a:cubicBezTo>
                  <a:cubicBezTo>
                    <a:pt x="615" y="449"/>
                    <a:pt x="724" y="276"/>
                    <a:pt x="820" y="97"/>
                  </a:cubicBezTo>
                  <a:cubicBezTo>
                    <a:pt x="832" y="84"/>
                    <a:pt x="832" y="71"/>
                    <a:pt x="832" y="52"/>
                  </a:cubicBezTo>
                  <a:cubicBezTo>
                    <a:pt x="826" y="27"/>
                    <a:pt x="800" y="1"/>
                    <a:pt x="77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7"/>
            <p:cNvSpPr/>
            <p:nvPr/>
          </p:nvSpPr>
          <p:spPr>
            <a:xfrm>
              <a:off x="2380134" y="3106404"/>
              <a:ext cx="83403" cy="85170"/>
            </a:xfrm>
            <a:custGeom>
              <a:avLst/>
              <a:gdLst/>
              <a:ahLst/>
              <a:cxnLst/>
              <a:rect l="l" t="t" r="r" b="b"/>
              <a:pathLst>
                <a:path w="897" h="916" extrusionOk="0">
                  <a:moveTo>
                    <a:pt x="832" y="0"/>
                  </a:moveTo>
                  <a:cubicBezTo>
                    <a:pt x="813" y="0"/>
                    <a:pt x="794" y="7"/>
                    <a:pt x="788" y="26"/>
                  </a:cubicBezTo>
                  <a:lnTo>
                    <a:pt x="788" y="19"/>
                  </a:lnTo>
                  <a:cubicBezTo>
                    <a:pt x="685" y="179"/>
                    <a:pt x="564" y="333"/>
                    <a:pt x="429" y="474"/>
                  </a:cubicBezTo>
                  <a:cubicBezTo>
                    <a:pt x="308" y="602"/>
                    <a:pt x="173" y="711"/>
                    <a:pt x="26" y="807"/>
                  </a:cubicBezTo>
                  <a:cubicBezTo>
                    <a:pt x="0" y="832"/>
                    <a:pt x="0" y="864"/>
                    <a:pt x="20" y="896"/>
                  </a:cubicBezTo>
                  <a:cubicBezTo>
                    <a:pt x="26" y="903"/>
                    <a:pt x="45" y="915"/>
                    <a:pt x="58" y="915"/>
                  </a:cubicBezTo>
                  <a:cubicBezTo>
                    <a:pt x="77" y="915"/>
                    <a:pt x="90" y="909"/>
                    <a:pt x="103" y="903"/>
                  </a:cubicBezTo>
                  <a:cubicBezTo>
                    <a:pt x="416" y="685"/>
                    <a:pt x="679" y="410"/>
                    <a:pt x="884" y="90"/>
                  </a:cubicBezTo>
                  <a:cubicBezTo>
                    <a:pt x="896" y="64"/>
                    <a:pt x="896" y="32"/>
                    <a:pt x="871" y="13"/>
                  </a:cubicBezTo>
                  <a:cubicBezTo>
                    <a:pt x="858" y="0"/>
                    <a:pt x="845" y="0"/>
                    <a:pt x="83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2463386" y="2254183"/>
              <a:ext cx="28731" cy="9298"/>
            </a:xfrm>
            <a:custGeom>
              <a:avLst/>
              <a:gdLst/>
              <a:ahLst/>
              <a:cxnLst/>
              <a:rect l="l" t="t" r="r" b="b"/>
              <a:pathLst>
                <a:path w="309" h="100" extrusionOk="0">
                  <a:moveTo>
                    <a:pt x="154" y="1"/>
                  </a:moveTo>
                  <a:lnTo>
                    <a:pt x="154" y="7"/>
                  </a:lnTo>
                  <a:cubicBezTo>
                    <a:pt x="129" y="7"/>
                    <a:pt x="110" y="14"/>
                    <a:pt x="84" y="20"/>
                  </a:cubicBezTo>
                  <a:cubicBezTo>
                    <a:pt x="58" y="26"/>
                    <a:pt x="39" y="39"/>
                    <a:pt x="14" y="52"/>
                  </a:cubicBezTo>
                  <a:cubicBezTo>
                    <a:pt x="1" y="58"/>
                    <a:pt x="1" y="71"/>
                    <a:pt x="7" y="84"/>
                  </a:cubicBezTo>
                  <a:cubicBezTo>
                    <a:pt x="12" y="93"/>
                    <a:pt x="20" y="99"/>
                    <a:pt x="29" y="99"/>
                  </a:cubicBezTo>
                  <a:cubicBezTo>
                    <a:pt x="32" y="99"/>
                    <a:pt x="36" y="99"/>
                    <a:pt x="39" y="97"/>
                  </a:cubicBezTo>
                  <a:lnTo>
                    <a:pt x="58" y="84"/>
                  </a:lnTo>
                  <a:cubicBezTo>
                    <a:pt x="78" y="78"/>
                    <a:pt x="97" y="71"/>
                    <a:pt x="110" y="65"/>
                  </a:cubicBezTo>
                  <a:cubicBezTo>
                    <a:pt x="129" y="58"/>
                    <a:pt x="142" y="58"/>
                    <a:pt x="161" y="58"/>
                  </a:cubicBezTo>
                  <a:lnTo>
                    <a:pt x="199" y="58"/>
                  </a:lnTo>
                  <a:cubicBezTo>
                    <a:pt x="209" y="55"/>
                    <a:pt x="217" y="54"/>
                    <a:pt x="225" y="54"/>
                  </a:cubicBezTo>
                  <a:cubicBezTo>
                    <a:pt x="233" y="54"/>
                    <a:pt x="241" y="55"/>
                    <a:pt x="250" y="58"/>
                  </a:cubicBezTo>
                  <a:lnTo>
                    <a:pt x="295" y="58"/>
                  </a:lnTo>
                  <a:cubicBezTo>
                    <a:pt x="302" y="52"/>
                    <a:pt x="302" y="46"/>
                    <a:pt x="308" y="39"/>
                  </a:cubicBezTo>
                  <a:cubicBezTo>
                    <a:pt x="308" y="26"/>
                    <a:pt x="302" y="7"/>
                    <a:pt x="289" y="7"/>
                  </a:cubicBezTo>
                  <a:cubicBezTo>
                    <a:pt x="270" y="1"/>
                    <a:pt x="244" y="1"/>
                    <a:pt x="22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7"/>
            <p:cNvSpPr/>
            <p:nvPr/>
          </p:nvSpPr>
          <p:spPr>
            <a:xfrm>
              <a:off x="2463386" y="2276219"/>
              <a:ext cx="18596" cy="7810"/>
            </a:xfrm>
            <a:custGeom>
              <a:avLst/>
              <a:gdLst/>
              <a:ahLst/>
              <a:cxnLst/>
              <a:rect l="l" t="t" r="r" b="b"/>
              <a:pathLst>
                <a:path w="200" h="84" extrusionOk="0">
                  <a:moveTo>
                    <a:pt x="20" y="1"/>
                  </a:moveTo>
                  <a:cubicBezTo>
                    <a:pt x="7" y="1"/>
                    <a:pt x="1" y="7"/>
                    <a:pt x="1" y="20"/>
                  </a:cubicBezTo>
                  <a:lnTo>
                    <a:pt x="1" y="26"/>
                  </a:lnTo>
                  <a:cubicBezTo>
                    <a:pt x="1" y="39"/>
                    <a:pt x="14" y="52"/>
                    <a:pt x="26" y="52"/>
                  </a:cubicBezTo>
                  <a:lnTo>
                    <a:pt x="52" y="52"/>
                  </a:lnTo>
                  <a:cubicBezTo>
                    <a:pt x="71" y="52"/>
                    <a:pt x="84" y="58"/>
                    <a:pt x="103" y="65"/>
                  </a:cubicBezTo>
                  <a:cubicBezTo>
                    <a:pt x="116" y="65"/>
                    <a:pt x="135" y="71"/>
                    <a:pt x="148" y="77"/>
                  </a:cubicBezTo>
                  <a:lnTo>
                    <a:pt x="161" y="84"/>
                  </a:lnTo>
                  <a:lnTo>
                    <a:pt x="180" y="84"/>
                  </a:lnTo>
                  <a:cubicBezTo>
                    <a:pt x="186" y="84"/>
                    <a:pt x="193" y="77"/>
                    <a:pt x="193" y="71"/>
                  </a:cubicBezTo>
                  <a:cubicBezTo>
                    <a:pt x="199" y="65"/>
                    <a:pt x="199" y="58"/>
                    <a:pt x="193" y="52"/>
                  </a:cubicBezTo>
                  <a:cubicBezTo>
                    <a:pt x="193" y="45"/>
                    <a:pt x="186" y="39"/>
                    <a:pt x="180" y="39"/>
                  </a:cubicBezTo>
                  <a:cubicBezTo>
                    <a:pt x="135" y="13"/>
                    <a:pt x="78" y="1"/>
                    <a:pt x="20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7"/>
            <p:cNvSpPr/>
            <p:nvPr/>
          </p:nvSpPr>
          <p:spPr>
            <a:xfrm>
              <a:off x="2449718" y="2325589"/>
              <a:ext cx="31055" cy="16179"/>
            </a:xfrm>
            <a:custGeom>
              <a:avLst/>
              <a:gdLst/>
              <a:ahLst/>
              <a:cxnLst/>
              <a:rect l="l" t="t" r="r" b="b"/>
              <a:pathLst>
                <a:path w="334" h="174" extrusionOk="0">
                  <a:moveTo>
                    <a:pt x="295" y="1"/>
                  </a:moveTo>
                  <a:cubicBezTo>
                    <a:pt x="269" y="1"/>
                    <a:pt x="250" y="7"/>
                    <a:pt x="231" y="7"/>
                  </a:cubicBezTo>
                  <a:cubicBezTo>
                    <a:pt x="205" y="14"/>
                    <a:pt x="186" y="20"/>
                    <a:pt x="161" y="33"/>
                  </a:cubicBezTo>
                  <a:cubicBezTo>
                    <a:pt x="116" y="46"/>
                    <a:pt x="71" y="71"/>
                    <a:pt x="26" y="97"/>
                  </a:cubicBezTo>
                  <a:cubicBezTo>
                    <a:pt x="7" y="110"/>
                    <a:pt x="1" y="135"/>
                    <a:pt x="13" y="155"/>
                  </a:cubicBezTo>
                  <a:cubicBezTo>
                    <a:pt x="22" y="167"/>
                    <a:pt x="35" y="174"/>
                    <a:pt x="49" y="174"/>
                  </a:cubicBezTo>
                  <a:cubicBezTo>
                    <a:pt x="57" y="174"/>
                    <a:pt x="64" y="172"/>
                    <a:pt x="71" y="167"/>
                  </a:cubicBezTo>
                  <a:cubicBezTo>
                    <a:pt x="97" y="155"/>
                    <a:pt x="122" y="135"/>
                    <a:pt x="154" y="123"/>
                  </a:cubicBezTo>
                  <a:cubicBezTo>
                    <a:pt x="173" y="116"/>
                    <a:pt x="199" y="110"/>
                    <a:pt x="225" y="103"/>
                  </a:cubicBezTo>
                  <a:cubicBezTo>
                    <a:pt x="250" y="91"/>
                    <a:pt x="276" y="91"/>
                    <a:pt x="301" y="84"/>
                  </a:cubicBezTo>
                  <a:cubicBezTo>
                    <a:pt x="321" y="78"/>
                    <a:pt x="333" y="65"/>
                    <a:pt x="333" y="46"/>
                  </a:cubicBezTo>
                  <a:cubicBezTo>
                    <a:pt x="333" y="20"/>
                    <a:pt x="321" y="1"/>
                    <a:pt x="29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2455111" y="2360176"/>
              <a:ext cx="20921" cy="16086"/>
            </a:xfrm>
            <a:custGeom>
              <a:avLst/>
              <a:gdLst/>
              <a:ahLst/>
              <a:cxnLst/>
              <a:rect l="l" t="t" r="r" b="b"/>
              <a:pathLst>
                <a:path w="225" h="173" extrusionOk="0">
                  <a:moveTo>
                    <a:pt x="173" y="0"/>
                  </a:moveTo>
                  <a:cubicBezTo>
                    <a:pt x="167" y="0"/>
                    <a:pt x="160" y="0"/>
                    <a:pt x="154" y="7"/>
                  </a:cubicBezTo>
                  <a:cubicBezTo>
                    <a:pt x="109" y="32"/>
                    <a:pt x="71" y="58"/>
                    <a:pt x="26" y="90"/>
                  </a:cubicBezTo>
                  <a:cubicBezTo>
                    <a:pt x="7" y="103"/>
                    <a:pt x="0" y="128"/>
                    <a:pt x="13" y="147"/>
                  </a:cubicBezTo>
                  <a:cubicBezTo>
                    <a:pt x="17" y="164"/>
                    <a:pt x="33" y="173"/>
                    <a:pt x="49" y="173"/>
                  </a:cubicBezTo>
                  <a:cubicBezTo>
                    <a:pt x="56" y="173"/>
                    <a:pt x="64" y="171"/>
                    <a:pt x="71" y="167"/>
                  </a:cubicBezTo>
                  <a:cubicBezTo>
                    <a:pt x="115" y="135"/>
                    <a:pt x="154" y="109"/>
                    <a:pt x="199" y="83"/>
                  </a:cubicBezTo>
                  <a:cubicBezTo>
                    <a:pt x="218" y="71"/>
                    <a:pt x="224" y="45"/>
                    <a:pt x="218" y="26"/>
                  </a:cubicBezTo>
                  <a:cubicBezTo>
                    <a:pt x="205" y="7"/>
                    <a:pt x="192" y="0"/>
                    <a:pt x="17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7"/>
            <p:cNvSpPr/>
            <p:nvPr/>
          </p:nvSpPr>
          <p:spPr>
            <a:xfrm>
              <a:off x="2462828" y="2399412"/>
              <a:ext cx="20921" cy="20735"/>
            </a:xfrm>
            <a:custGeom>
              <a:avLst/>
              <a:gdLst/>
              <a:ahLst/>
              <a:cxnLst/>
              <a:rect l="l" t="t" r="r" b="b"/>
              <a:pathLst>
                <a:path w="225" h="223" extrusionOk="0">
                  <a:moveTo>
                    <a:pt x="199" y="1"/>
                  </a:moveTo>
                  <a:cubicBezTo>
                    <a:pt x="192" y="1"/>
                    <a:pt x="186" y="7"/>
                    <a:pt x="180" y="13"/>
                  </a:cubicBezTo>
                  <a:lnTo>
                    <a:pt x="180" y="7"/>
                  </a:lnTo>
                  <a:cubicBezTo>
                    <a:pt x="109" y="58"/>
                    <a:pt x="52" y="116"/>
                    <a:pt x="7" y="180"/>
                  </a:cubicBezTo>
                  <a:cubicBezTo>
                    <a:pt x="0" y="186"/>
                    <a:pt x="0" y="199"/>
                    <a:pt x="7" y="205"/>
                  </a:cubicBezTo>
                  <a:cubicBezTo>
                    <a:pt x="7" y="212"/>
                    <a:pt x="13" y="218"/>
                    <a:pt x="20" y="218"/>
                  </a:cubicBezTo>
                  <a:cubicBezTo>
                    <a:pt x="23" y="221"/>
                    <a:pt x="26" y="223"/>
                    <a:pt x="29" y="223"/>
                  </a:cubicBezTo>
                  <a:cubicBezTo>
                    <a:pt x="32" y="223"/>
                    <a:pt x="36" y="221"/>
                    <a:pt x="39" y="218"/>
                  </a:cubicBezTo>
                  <a:cubicBezTo>
                    <a:pt x="45" y="218"/>
                    <a:pt x="52" y="212"/>
                    <a:pt x="58" y="205"/>
                  </a:cubicBezTo>
                  <a:lnTo>
                    <a:pt x="64" y="199"/>
                  </a:lnTo>
                  <a:lnTo>
                    <a:pt x="64" y="205"/>
                  </a:lnTo>
                  <a:cubicBezTo>
                    <a:pt x="84" y="173"/>
                    <a:pt x="109" y="148"/>
                    <a:pt x="135" y="122"/>
                  </a:cubicBezTo>
                  <a:cubicBezTo>
                    <a:pt x="160" y="97"/>
                    <a:pt x="186" y="71"/>
                    <a:pt x="218" y="45"/>
                  </a:cubicBezTo>
                  <a:cubicBezTo>
                    <a:pt x="224" y="45"/>
                    <a:pt x="224" y="39"/>
                    <a:pt x="224" y="33"/>
                  </a:cubicBezTo>
                  <a:cubicBezTo>
                    <a:pt x="224" y="13"/>
                    <a:pt x="212" y="1"/>
                    <a:pt x="19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7"/>
            <p:cNvSpPr/>
            <p:nvPr/>
          </p:nvSpPr>
          <p:spPr>
            <a:xfrm>
              <a:off x="2475287" y="2441066"/>
              <a:ext cx="19154" cy="30311"/>
            </a:xfrm>
            <a:custGeom>
              <a:avLst/>
              <a:gdLst/>
              <a:ahLst/>
              <a:cxnLst/>
              <a:rect l="l" t="t" r="r" b="b"/>
              <a:pathLst>
                <a:path w="206" h="326" extrusionOk="0">
                  <a:moveTo>
                    <a:pt x="180" y="1"/>
                  </a:moveTo>
                  <a:cubicBezTo>
                    <a:pt x="167" y="1"/>
                    <a:pt x="154" y="7"/>
                    <a:pt x="154" y="20"/>
                  </a:cubicBezTo>
                  <a:lnTo>
                    <a:pt x="154" y="26"/>
                  </a:lnTo>
                  <a:cubicBezTo>
                    <a:pt x="148" y="45"/>
                    <a:pt x="142" y="71"/>
                    <a:pt x="129" y="97"/>
                  </a:cubicBezTo>
                  <a:cubicBezTo>
                    <a:pt x="116" y="122"/>
                    <a:pt x="110" y="141"/>
                    <a:pt x="97" y="167"/>
                  </a:cubicBezTo>
                  <a:cubicBezTo>
                    <a:pt x="84" y="186"/>
                    <a:pt x="65" y="212"/>
                    <a:pt x="52" y="231"/>
                  </a:cubicBezTo>
                  <a:cubicBezTo>
                    <a:pt x="39" y="244"/>
                    <a:pt x="26" y="263"/>
                    <a:pt x="7" y="276"/>
                  </a:cubicBezTo>
                  <a:cubicBezTo>
                    <a:pt x="1" y="289"/>
                    <a:pt x="1" y="308"/>
                    <a:pt x="7" y="321"/>
                  </a:cubicBezTo>
                  <a:cubicBezTo>
                    <a:pt x="14" y="324"/>
                    <a:pt x="22" y="325"/>
                    <a:pt x="30" y="325"/>
                  </a:cubicBezTo>
                  <a:cubicBezTo>
                    <a:pt x="38" y="325"/>
                    <a:pt x="46" y="324"/>
                    <a:pt x="52" y="321"/>
                  </a:cubicBezTo>
                  <a:cubicBezTo>
                    <a:pt x="65" y="301"/>
                    <a:pt x="84" y="282"/>
                    <a:pt x="97" y="263"/>
                  </a:cubicBezTo>
                  <a:cubicBezTo>
                    <a:pt x="110" y="237"/>
                    <a:pt x="129" y="218"/>
                    <a:pt x="142" y="193"/>
                  </a:cubicBezTo>
                  <a:cubicBezTo>
                    <a:pt x="167" y="141"/>
                    <a:pt x="186" y="90"/>
                    <a:pt x="199" y="33"/>
                  </a:cubicBezTo>
                  <a:cubicBezTo>
                    <a:pt x="206" y="20"/>
                    <a:pt x="199" y="7"/>
                    <a:pt x="18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7"/>
            <p:cNvSpPr/>
            <p:nvPr/>
          </p:nvSpPr>
          <p:spPr>
            <a:xfrm>
              <a:off x="2487745" y="2468401"/>
              <a:ext cx="19805" cy="25291"/>
            </a:xfrm>
            <a:custGeom>
              <a:avLst/>
              <a:gdLst/>
              <a:ahLst/>
              <a:cxnLst/>
              <a:rect l="l" t="t" r="r" b="b"/>
              <a:pathLst>
                <a:path w="213" h="272" extrusionOk="0">
                  <a:moveTo>
                    <a:pt x="174" y="1"/>
                  </a:moveTo>
                  <a:cubicBezTo>
                    <a:pt x="161" y="7"/>
                    <a:pt x="155" y="7"/>
                    <a:pt x="155" y="14"/>
                  </a:cubicBezTo>
                  <a:cubicBezTo>
                    <a:pt x="129" y="65"/>
                    <a:pt x="104" y="110"/>
                    <a:pt x="72" y="155"/>
                  </a:cubicBezTo>
                  <a:cubicBezTo>
                    <a:pt x="59" y="174"/>
                    <a:pt x="40" y="199"/>
                    <a:pt x="20" y="219"/>
                  </a:cubicBezTo>
                  <a:cubicBezTo>
                    <a:pt x="0" y="239"/>
                    <a:pt x="24" y="271"/>
                    <a:pt x="47" y="271"/>
                  </a:cubicBezTo>
                  <a:cubicBezTo>
                    <a:pt x="54" y="271"/>
                    <a:pt x="60" y="269"/>
                    <a:pt x="65" y="263"/>
                  </a:cubicBezTo>
                  <a:cubicBezTo>
                    <a:pt x="123" y="199"/>
                    <a:pt x="174" y="129"/>
                    <a:pt x="206" y="46"/>
                  </a:cubicBezTo>
                  <a:cubicBezTo>
                    <a:pt x="212" y="39"/>
                    <a:pt x="212" y="33"/>
                    <a:pt x="206" y="27"/>
                  </a:cubicBezTo>
                  <a:cubicBezTo>
                    <a:pt x="206" y="14"/>
                    <a:pt x="200" y="7"/>
                    <a:pt x="193" y="7"/>
                  </a:cubicBezTo>
                  <a:cubicBezTo>
                    <a:pt x="187" y="1"/>
                    <a:pt x="187" y="1"/>
                    <a:pt x="180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7"/>
            <p:cNvSpPr/>
            <p:nvPr/>
          </p:nvSpPr>
          <p:spPr>
            <a:xfrm>
              <a:off x="2500297" y="2494062"/>
              <a:ext cx="19154" cy="33101"/>
            </a:xfrm>
            <a:custGeom>
              <a:avLst/>
              <a:gdLst/>
              <a:ahLst/>
              <a:cxnLst/>
              <a:rect l="l" t="t" r="r" b="b"/>
              <a:pathLst>
                <a:path w="206" h="356" extrusionOk="0">
                  <a:moveTo>
                    <a:pt x="173" y="0"/>
                  </a:moveTo>
                  <a:cubicBezTo>
                    <a:pt x="167" y="0"/>
                    <a:pt x="154" y="7"/>
                    <a:pt x="148" y="13"/>
                  </a:cubicBezTo>
                  <a:cubicBezTo>
                    <a:pt x="141" y="19"/>
                    <a:pt x="141" y="32"/>
                    <a:pt x="141" y="39"/>
                  </a:cubicBezTo>
                  <a:cubicBezTo>
                    <a:pt x="141" y="43"/>
                    <a:pt x="141" y="51"/>
                    <a:pt x="141" y="58"/>
                  </a:cubicBezTo>
                  <a:cubicBezTo>
                    <a:pt x="135" y="90"/>
                    <a:pt x="122" y="128"/>
                    <a:pt x="109" y="160"/>
                  </a:cubicBezTo>
                  <a:cubicBezTo>
                    <a:pt x="97" y="186"/>
                    <a:pt x="77" y="211"/>
                    <a:pt x="65" y="237"/>
                  </a:cubicBezTo>
                  <a:cubicBezTo>
                    <a:pt x="45" y="256"/>
                    <a:pt x="33" y="275"/>
                    <a:pt x="13" y="288"/>
                  </a:cubicBezTo>
                  <a:cubicBezTo>
                    <a:pt x="1" y="307"/>
                    <a:pt x="1" y="327"/>
                    <a:pt x="13" y="346"/>
                  </a:cubicBezTo>
                  <a:cubicBezTo>
                    <a:pt x="20" y="352"/>
                    <a:pt x="29" y="355"/>
                    <a:pt x="39" y="355"/>
                  </a:cubicBezTo>
                  <a:cubicBezTo>
                    <a:pt x="49" y="355"/>
                    <a:pt x="58" y="352"/>
                    <a:pt x="65" y="346"/>
                  </a:cubicBezTo>
                  <a:cubicBezTo>
                    <a:pt x="103" y="301"/>
                    <a:pt x="141" y="250"/>
                    <a:pt x="167" y="199"/>
                  </a:cubicBezTo>
                  <a:cubicBezTo>
                    <a:pt x="186" y="147"/>
                    <a:pt x="199" y="90"/>
                    <a:pt x="205" y="39"/>
                  </a:cubicBezTo>
                  <a:cubicBezTo>
                    <a:pt x="205" y="19"/>
                    <a:pt x="193" y="0"/>
                    <a:pt x="17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7"/>
            <p:cNvSpPr/>
            <p:nvPr/>
          </p:nvSpPr>
          <p:spPr>
            <a:xfrm>
              <a:off x="2531259" y="2611305"/>
              <a:ext cx="24454" cy="9763"/>
            </a:xfrm>
            <a:custGeom>
              <a:avLst/>
              <a:gdLst/>
              <a:ahLst/>
              <a:cxnLst/>
              <a:rect l="l" t="t" r="r" b="b"/>
              <a:pathLst>
                <a:path w="263" h="105" extrusionOk="0">
                  <a:moveTo>
                    <a:pt x="39" y="0"/>
                  </a:moveTo>
                  <a:cubicBezTo>
                    <a:pt x="20" y="0"/>
                    <a:pt x="7" y="19"/>
                    <a:pt x="7" y="32"/>
                  </a:cubicBezTo>
                  <a:lnTo>
                    <a:pt x="0" y="32"/>
                  </a:lnTo>
                  <a:cubicBezTo>
                    <a:pt x="7" y="51"/>
                    <a:pt x="20" y="64"/>
                    <a:pt x="39" y="70"/>
                  </a:cubicBezTo>
                  <a:lnTo>
                    <a:pt x="103" y="70"/>
                  </a:lnTo>
                  <a:cubicBezTo>
                    <a:pt x="141" y="77"/>
                    <a:pt x="180" y="90"/>
                    <a:pt x="218" y="102"/>
                  </a:cubicBezTo>
                  <a:cubicBezTo>
                    <a:pt x="221" y="104"/>
                    <a:pt x="225" y="104"/>
                    <a:pt x="228" y="104"/>
                  </a:cubicBezTo>
                  <a:cubicBezTo>
                    <a:pt x="244" y="104"/>
                    <a:pt x="258" y="93"/>
                    <a:pt x="263" y="77"/>
                  </a:cubicBezTo>
                  <a:cubicBezTo>
                    <a:pt x="263" y="70"/>
                    <a:pt x="263" y="64"/>
                    <a:pt x="263" y="51"/>
                  </a:cubicBezTo>
                  <a:cubicBezTo>
                    <a:pt x="256" y="45"/>
                    <a:pt x="250" y="38"/>
                    <a:pt x="237" y="38"/>
                  </a:cubicBezTo>
                  <a:cubicBezTo>
                    <a:pt x="205" y="26"/>
                    <a:pt x="180" y="19"/>
                    <a:pt x="148" y="13"/>
                  </a:cubicBezTo>
                  <a:cubicBezTo>
                    <a:pt x="109" y="6"/>
                    <a:pt x="71" y="0"/>
                    <a:pt x="3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7"/>
            <p:cNvSpPr/>
            <p:nvPr/>
          </p:nvSpPr>
          <p:spPr>
            <a:xfrm>
              <a:off x="2529399" y="2660025"/>
              <a:ext cx="24547" cy="17945"/>
            </a:xfrm>
            <a:custGeom>
              <a:avLst/>
              <a:gdLst/>
              <a:ahLst/>
              <a:cxnLst/>
              <a:rect l="l" t="t" r="r" b="b"/>
              <a:pathLst>
                <a:path w="264" h="193" extrusionOk="0">
                  <a:moveTo>
                    <a:pt x="212" y="1"/>
                  </a:moveTo>
                  <a:cubicBezTo>
                    <a:pt x="200" y="1"/>
                    <a:pt x="193" y="7"/>
                    <a:pt x="187" y="7"/>
                  </a:cubicBezTo>
                  <a:cubicBezTo>
                    <a:pt x="136" y="39"/>
                    <a:pt x="78" y="78"/>
                    <a:pt x="27" y="116"/>
                  </a:cubicBezTo>
                  <a:cubicBezTo>
                    <a:pt x="0" y="148"/>
                    <a:pt x="26" y="193"/>
                    <a:pt x="62" y="193"/>
                  </a:cubicBezTo>
                  <a:cubicBezTo>
                    <a:pt x="69" y="193"/>
                    <a:pt x="77" y="191"/>
                    <a:pt x="84" y="187"/>
                  </a:cubicBezTo>
                  <a:cubicBezTo>
                    <a:pt x="136" y="155"/>
                    <a:pt x="180" y="123"/>
                    <a:pt x="232" y="91"/>
                  </a:cubicBezTo>
                  <a:cubicBezTo>
                    <a:pt x="257" y="78"/>
                    <a:pt x="264" y="46"/>
                    <a:pt x="251" y="27"/>
                  </a:cubicBezTo>
                  <a:cubicBezTo>
                    <a:pt x="244" y="14"/>
                    <a:pt x="225" y="1"/>
                    <a:pt x="212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7"/>
            <p:cNvSpPr/>
            <p:nvPr/>
          </p:nvSpPr>
          <p:spPr>
            <a:xfrm>
              <a:off x="2536651" y="2685686"/>
              <a:ext cx="20270" cy="27057"/>
            </a:xfrm>
            <a:custGeom>
              <a:avLst/>
              <a:gdLst/>
              <a:ahLst/>
              <a:cxnLst/>
              <a:rect l="l" t="t" r="r" b="b"/>
              <a:pathLst>
                <a:path w="218" h="291" extrusionOk="0">
                  <a:moveTo>
                    <a:pt x="179" y="0"/>
                  </a:moveTo>
                  <a:cubicBezTo>
                    <a:pt x="166" y="0"/>
                    <a:pt x="154" y="7"/>
                    <a:pt x="147" y="26"/>
                  </a:cubicBezTo>
                  <a:lnTo>
                    <a:pt x="147" y="19"/>
                  </a:lnTo>
                  <a:cubicBezTo>
                    <a:pt x="147" y="39"/>
                    <a:pt x="141" y="58"/>
                    <a:pt x="134" y="77"/>
                  </a:cubicBezTo>
                  <a:lnTo>
                    <a:pt x="134" y="71"/>
                  </a:lnTo>
                  <a:cubicBezTo>
                    <a:pt x="122" y="96"/>
                    <a:pt x="109" y="122"/>
                    <a:pt x="90" y="147"/>
                  </a:cubicBezTo>
                  <a:cubicBezTo>
                    <a:pt x="77" y="167"/>
                    <a:pt x="58" y="186"/>
                    <a:pt x="32" y="205"/>
                  </a:cubicBezTo>
                  <a:lnTo>
                    <a:pt x="38" y="205"/>
                  </a:lnTo>
                  <a:lnTo>
                    <a:pt x="32" y="211"/>
                  </a:lnTo>
                  <a:lnTo>
                    <a:pt x="19" y="218"/>
                  </a:lnTo>
                  <a:cubicBezTo>
                    <a:pt x="13" y="224"/>
                    <a:pt x="6" y="231"/>
                    <a:pt x="0" y="243"/>
                  </a:cubicBezTo>
                  <a:cubicBezTo>
                    <a:pt x="0" y="250"/>
                    <a:pt x="0" y="263"/>
                    <a:pt x="0" y="275"/>
                  </a:cubicBezTo>
                  <a:cubicBezTo>
                    <a:pt x="6" y="282"/>
                    <a:pt x="19" y="288"/>
                    <a:pt x="26" y="288"/>
                  </a:cubicBezTo>
                  <a:cubicBezTo>
                    <a:pt x="29" y="290"/>
                    <a:pt x="34" y="291"/>
                    <a:pt x="38" y="291"/>
                  </a:cubicBezTo>
                  <a:cubicBezTo>
                    <a:pt x="49" y="291"/>
                    <a:pt x="60" y="286"/>
                    <a:pt x="64" y="282"/>
                  </a:cubicBezTo>
                  <a:cubicBezTo>
                    <a:pt x="102" y="250"/>
                    <a:pt x="134" y="211"/>
                    <a:pt x="160" y="173"/>
                  </a:cubicBezTo>
                  <a:cubicBezTo>
                    <a:pt x="186" y="135"/>
                    <a:pt x="205" y="90"/>
                    <a:pt x="211" y="45"/>
                  </a:cubicBezTo>
                  <a:cubicBezTo>
                    <a:pt x="218" y="26"/>
                    <a:pt x="205" y="7"/>
                    <a:pt x="19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7"/>
            <p:cNvSpPr/>
            <p:nvPr/>
          </p:nvSpPr>
          <p:spPr>
            <a:xfrm>
              <a:off x="2284870" y="2439671"/>
              <a:ext cx="59600" cy="56160"/>
            </a:xfrm>
            <a:custGeom>
              <a:avLst/>
              <a:gdLst/>
              <a:ahLst/>
              <a:cxnLst/>
              <a:rect l="l" t="t" r="r" b="b"/>
              <a:pathLst>
                <a:path w="641" h="604" extrusionOk="0">
                  <a:moveTo>
                    <a:pt x="150" y="1"/>
                  </a:moveTo>
                  <a:cubicBezTo>
                    <a:pt x="118" y="1"/>
                    <a:pt x="91" y="10"/>
                    <a:pt x="71" y="28"/>
                  </a:cubicBezTo>
                  <a:cubicBezTo>
                    <a:pt x="1" y="92"/>
                    <a:pt x="52" y="265"/>
                    <a:pt x="186" y="425"/>
                  </a:cubicBezTo>
                  <a:cubicBezTo>
                    <a:pt x="286" y="539"/>
                    <a:pt x="406" y="603"/>
                    <a:pt x="493" y="603"/>
                  </a:cubicBezTo>
                  <a:cubicBezTo>
                    <a:pt x="524" y="603"/>
                    <a:pt x="550" y="595"/>
                    <a:pt x="570" y="579"/>
                  </a:cubicBezTo>
                  <a:cubicBezTo>
                    <a:pt x="641" y="508"/>
                    <a:pt x="590" y="329"/>
                    <a:pt x="455" y="176"/>
                  </a:cubicBezTo>
                  <a:lnTo>
                    <a:pt x="455" y="182"/>
                  </a:lnTo>
                  <a:cubicBezTo>
                    <a:pt x="356" y="69"/>
                    <a:pt x="237" y="1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7"/>
            <p:cNvSpPr/>
            <p:nvPr/>
          </p:nvSpPr>
          <p:spPr>
            <a:xfrm>
              <a:off x="2364644" y="2351901"/>
              <a:ext cx="59600" cy="56160"/>
            </a:xfrm>
            <a:custGeom>
              <a:avLst/>
              <a:gdLst/>
              <a:ahLst/>
              <a:cxnLst/>
              <a:rect l="l" t="t" r="r" b="b"/>
              <a:pathLst>
                <a:path w="641" h="604" extrusionOk="0">
                  <a:moveTo>
                    <a:pt x="148" y="0"/>
                  </a:moveTo>
                  <a:cubicBezTo>
                    <a:pt x="117" y="0"/>
                    <a:pt x="91" y="8"/>
                    <a:pt x="71" y="25"/>
                  </a:cubicBezTo>
                  <a:cubicBezTo>
                    <a:pt x="0" y="89"/>
                    <a:pt x="52" y="268"/>
                    <a:pt x="186" y="422"/>
                  </a:cubicBezTo>
                  <a:cubicBezTo>
                    <a:pt x="288" y="538"/>
                    <a:pt x="404" y="604"/>
                    <a:pt x="490" y="604"/>
                  </a:cubicBezTo>
                  <a:cubicBezTo>
                    <a:pt x="521" y="604"/>
                    <a:pt x="549" y="595"/>
                    <a:pt x="570" y="576"/>
                  </a:cubicBezTo>
                  <a:cubicBezTo>
                    <a:pt x="640" y="512"/>
                    <a:pt x="589" y="339"/>
                    <a:pt x="455" y="179"/>
                  </a:cubicBezTo>
                  <a:cubicBezTo>
                    <a:pt x="355" y="65"/>
                    <a:pt x="235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86622" y="2821339"/>
              <a:ext cx="279219" cy="276244"/>
            </a:xfrm>
            <a:custGeom>
              <a:avLst/>
              <a:gdLst/>
              <a:ahLst/>
              <a:cxnLst/>
              <a:rect l="l" t="t" r="r" b="b"/>
              <a:pathLst>
                <a:path w="3003" h="2971" extrusionOk="0">
                  <a:moveTo>
                    <a:pt x="2011" y="0"/>
                  </a:moveTo>
                  <a:lnTo>
                    <a:pt x="2011" y="7"/>
                  </a:lnTo>
                  <a:lnTo>
                    <a:pt x="1998" y="7"/>
                  </a:lnTo>
                  <a:lnTo>
                    <a:pt x="1985" y="13"/>
                  </a:lnTo>
                  <a:cubicBezTo>
                    <a:pt x="1806" y="58"/>
                    <a:pt x="1639" y="128"/>
                    <a:pt x="1479" y="212"/>
                  </a:cubicBezTo>
                  <a:cubicBezTo>
                    <a:pt x="1306" y="308"/>
                    <a:pt x="1140" y="423"/>
                    <a:pt x="986" y="557"/>
                  </a:cubicBezTo>
                  <a:cubicBezTo>
                    <a:pt x="673" y="820"/>
                    <a:pt x="410" y="1146"/>
                    <a:pt x="218" y="1511"/>
                  </a:cubicBezTo>
                  <a:cubicBezTo>
                    <a:pt x="116" y="1696"/>
                    <a:pt x="46" y="1895"/>
                    <a:pt x="7" y="2100"/>
                  </a:cubicBezTo>
                  <a:cubicBezTo>
                    <a:pt x="1" y="2113"/>
                    <a:pt x="7" y="2132"/>
                    <a:pt x="14" y="2145"/>
                  </a:cubicBezTo>
                  <a:cubicBezTo>
                    <a:pt x="26" y="2157"/>
                    <a:pt x="39" y="2164"/>
                    <a:pt x="58" y="2170"/>
                  </a:cubicBezTo>
                  <a:cubicBezTo>
                    <a:pt x="103" y="2183"/>
                    <a:pt x="142" y="2196"/>
                    <a:pt x="186" y="2209"/>
                  </a:cubicBezTo>
                  <a:lnTo>
                    <a:pt x="199" y="2215"/>
                  </a:lnTo>
                  <a:lnTo>
                    <a:pt x="193" y="2209"/>
                  </a:lnTo>
                  <a:lnTo>
                    <a:pt x="193" y="2209"/>
                  </a:lnTo>
                  <a:cubicBezTo>
                    <a:pt x="705" y="2394"/>
                    <a:pt x="1185" y="2682"/>
                    <a:pt x="1633" y="2964"/>
                  </a:cubicBezTo>
                  <a:cubicBezTo>
                    <a:pt x="1639" y="2964"/>
                    <a:pt x="1652" y="2970"/>
                    <a:pt x="1658" y="2970"/>
                  </a:cubicBezTo>
                  <a:cubicBezTo>
                    <a:pt x="1684" y="2964"/>
                    <a:pt x="1703" y="2951"/>
                    <a:pt x="1710" y="2932"/>
                  </a:cubicBezTo>
                  <a:cubicBezTo>
                    <a:pt x="1716" y="2919"/>
                    <a:pt x="1716" y="2900"/>
                    <a:pt x="1710" y="2887"/>
                  </a:cubicBezTo>
                  <a:cubicBezTo>
                    <a:pt x="1703" y="2874"/>
                    <a:pt x="1697" y="2861"/>
                    <a:pt x="1684" y="2855"/>
                  </a:cubicBezTo>
                  <a:lnTo>
                    <a:pt x="1588" y="2797"/>
                  </a:lnTo>
                  <a:lnTo>
                    <a:pt x="1562" y="2778"/>
                  </a:lnTo>
                  <a:cubicBezTo>
                    <a:pt x="1620" y="2759"/>
                    <a:pt x="1684" y="2733"/>
                    <a:pt x="1742" y="2708"/>
                  </a:cubicBezTo>
                  <a:cubicBezTo>
                    <a:pt x="1831" y="2669"/>
                    <a:pt x="1915" y="2618"/>
                    <a:pt x="1991" y="2554"/>
                  </a:cubicBezTo>
                  <a:cubicBezTo>
                    <a:pt x="2254" y="2337"/>
                    <a:pt x="2478" y="2074"/>
                    <a:pt x="2638" y="1773"/>
                  </a:cubicBezTo>
                  <a:cubicBezTo>
                    <a:pt x="2676" y="1703"/>
                    <a:pt x="2708" y="1626"/>
                    <a:pt x="2740" y="1549"/>
                  </a:cubicBezTo>
                  <a:cubicBezTo>
                    <a:pt x="2753" y="1517"/>
                    <a:pt x="2759" y="1485"/>
                    <a:pt x="2766" y="1453"/>
                  </a:cubicBezTo>
                  <a:cubicBezTo>
                    <a:pt x="2811" y="1504"/>
                    <a:pt x="2855" y="1556"/>
                    <a:pt x="2900" y="1613"/>
                  </a:cubicBezTo>
                  <a:cubicBezTo>
                    <a:pt x="2912" y="1622"/>
                    <a:pt x="2927" y="1627"/>
                    <a:pt x="2942" y="1627"/>
                  </a:cubicBezTo>
                  <a:cubicBezTo>
                    <a:pt x="2959" y="1627"/>
                    <a:pt x="2976" y="1621"/>
                    <a:pt x="2990" y="1607"/>
                  </a:cubicBezTo>
                  <a:cubicBezTo>
                    <a:pt x="2996" y="1594"/>
                    <a:pt x="3003" y="1581"/>
                    <a:pt x="3003" y="1562"/>
                  </a:cubicBezTo>
                  <a:cubicBezTo>
                    <a:pt x="3003" y="1549"/>
                    <a:pt x="2996" y="1530"/>
                    <a:pt x="2983" y="1517"/>
                  </a:cubicBezTo>
                  <a:lnTo>
                    <a:pt x="2964" y="1504"/>
                  </a:lnTo>
                  <a:cubicBezTo>
                    <a:pt x="2907" y="1434"/>
                    <a:pt x="2843" y="1357"/>
                    <a:pt x="2785" y="1280"/>
                  </a:cubicBezTo>
                  <a:cubicBezTo>
                    <a:pt x="2785" y="1274"/>
                    <a:pt x="2779" y="1274"/>
                    <a:pt x="2779" y="1268"/>
                  </a:cubicBezTo>
                  <a:cubicBezTo>
                    <a:pt x="2561" y="986"/>
                    <a:pt x="2375" y="679"/>
                    <a:pt x="2215" y="359"/>
                  </a:cubicBezTo>
                  <a:lnTo>
                    <a:pt x="2209" y="352"/>
                  </a:lnTo>
                  <a:cubicBezTo>
                    <a:pt x="2164" y="250"/>
                    <a:pt x="2119" y="148"/>
                    <a:pt x="2075" y="45"/>
                  </a:cubicBezTo>
                  <a:cubicBezTo>
                    <a:pt x="2062" y="20"/>
                    <a:pt x="2036" y="0"/>
                    <a:pt x="20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176531" y="2907063"/>
              <a:ext cx="189865" cy="191353"/>
            </a:xfrm>
            <a:custGeom>
              <a:avLst/>
              <a:gdLst/>
              <a:ahLst/>
              <a:cxnLst/>
              <a:rect l="l" t="t" r="r" b="b"/>
              <a:pathLst>
                <a:path w="2042" h="2058" extrusionOk="0">
                  <a:moveTo>
                    <a:pt x="1562" y="0"/>
                  </a:moveTo>
                  <a:lnTo>
                    <a:pt x="1504" y="26"/>
                  </a:lnTo>
                  <a:lnTo>
                    <a:pt x="1511" y="26"/>
                  </a:lnTo>
                  <a:cubicBezTo>
                    <a:pt x="1274" y="141"/>
                    <a:pt x="1050" y="288"/>
                    <a:pt x="852" y="467"/>
                  </a:cubicBezTo>
                  <a:cubicBezTo>
                    <a:pt x="627" y="659"/>
                    <a:pt x="429" y="883"/>
                    <a:pt x="263" y="1126"/>
                  </a:cubicBezTo>
                  <a:cubicBezTo>
                    <a:pt x="154" y="1293"/>
                    <a:pt x="64" y="1472"/>
                    <a:pt x="0" y="1658"/>
                  </a:cubicBezTo>
                  <a:cubicBezTo>
                    <a:pt x="231" y="1779"/>
                    <a:pt x="448" y="1914"/>
                    <a:pt x="666" y="2048"/>
                  </a:cubicBezTo>
                  <a:cubicBezTo>
                    <a:pt x="670" y="2053"/>
                    <a:pt x="678" y="2057"/>
                    <a:pt x="685" y="2057"/>
                  </a:cubicBezTo>
                  <a:cubicBezTo>
                    <a:pt x="687" y="2057"/>
                    <a:pt x="690" y="2056"/>
                    <a:pt x="691" y="2055"/>
                  </a:cubicBezTo>
                  <a:cubicBezTo>
                    <a:pt x="717" y="2055"/>
                    <a:pt x="736" y="2042"/>
                    <a:pt x="749" y="2023"/>
                  </a:cubicBezTo>
                  <a:cubicBezTo>
                    <a:pt x="755" y="2003"/>
                    <a:pt x="755" y="1991"/>
                    <a:pt x="749" y="1971"/>
                  </a:cubicBezTo>
                  <a:cubicBezTo>
                    <a:pt x="743" y="1959"/>
                    <a:pt x="730" y="1946"/>
                    <a:pt x="717" y="1939"/>
                  </a:cubicBezTo>
                  <a:lnTo>
                    <a:pt x="627" y="1882"/>
                  </a:lnTo>
                  <a:lnTo>
                    <a:pt x="602" y="1863"/>
                  </a:lnTo>
                  <a:cubicBezTo>
                    <a:pt x="666" y="1843"/>
                    <a:pt x="717" y="1824"/>
                    <a:pt x="775" y="1799"/>
                  </a:cubicBezTo>
                  <a:cubicBezTo>
                    <a:pt x="864" y="1760"/>
                    <a:pt x="954" y="1709"/>
                    <a:pt x="1031" y="1645"/>
                  </a:cubicBezTo>
                  <a:cubicBezTo>
                    <a:pt x="1159" y="1543"/>
                    <a:pt x="1274" y="1427"/>
                    <a:pt x="1376" y="1299"/>
                  </a:cubicBezTo>
                  <a:cubicBezTo>
                    <a:pt x="1492" y="1165"/>
                    <a:pt x="1594" y="1018"/>
                    <a:pt x="1677" y="858"/>
                  </a:cubicBezTo>
                  <a:cubicBezTo>
                    <a:pt x="1716" y="787"/>
                    <a:pt x="1748" y="717"/>
                    <a:pt x="1773" y="640"/>
                  </a:cubicBezTo>
                  <a:cubicBezTo>
                    <a:pt x="1786" y="602"/>
                    <a:pt x="1799" y="570"/>
                    <a:pt x="1805" y="538"/>
                  </a:cubicBezTo>
                  <a:cubicBezTo>
                    <a:pt x="1837" y="582"/>
                    <a:pt x="1882" y="634"/>
                    <a:pt x="1933" y="698"/>
                  </a:cubicBezTo>
                  <a:cubicBezTo>
                    <a:pt x="1944" y="709"/>
                    <a:pt x="1959" y="714"/>
                    <a:pt x="1974" y="714"/>
                  </a:cubicBezTo>
                  <a:cubicBezTo>
                    <a:pt x="1993" y="714"/>
                    <a:pt x="2012" y="706"/>
                    <a:pt x="2023" y="691"/>
                  </a:cubicBezTo>
                  <a:cubicBezTo>
                    <a:pt x="2036" y="678"/>
                    <a:pt x="2042" y="666"/>
                    <a:pt x="2036" y="646"/>
                  </a:cubicBezTo>
                  <a:cubicBezTo>
                    <a:pt x="2036" y="634"/>
                    <a:pt x="2029" y="614"/>
                    <a:pt x="2016" y="608"/>
                  </a:cubicBezTo>
                  <a:lnTo>
                    <a:pt x="2004" y="589"/>
                  </a:lnTo>
                  <a:cubicBezTo>
                    <a:pt x="1946" y="525"/>
                    <a:pt x="1882" y="448"/>
                    <a:pt x="1824" y="365"/>
                  </a:cubicBezTo>
                  <a:cubicBezTo>
                    <a:pt x="1818" y="365"/>
                    <a:pt x="1818" y="358"/>
                    <a:pt x="1812" y="352"/>
                  </a:cubicBezTo>
                  <a:cubicBezTo>
                    <a:pt x="1728" y="243"/>
                    <a:pt x="1645" y="122"/>
                    <a:pt x="15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176531" y="3021888"/>
              <a:ext cx="98838" cy="76801"/>
            </a:xfrm>
            <a:custGeom>
              <a:avLst/>
              <a:gdLst/>
              <a:ahLst/>
              <a:cxnLst/>
              <a:rect l="l" t="t" r="r" b="b"/>
              <a:pathLst>
                <a:path w="1063" h="826" extrusionOk="0">
                  <a:moveTo>
                    <a:pt x="205" y="0"/>
                  </a:moveTo>
                  <a:cubicBezTo>
                    <a:pt x="128" y="128"/>
                    <a:pt x="64" y="263"/>
                    <a:pt x="7" y="404"/>
                  </a:cubicBezTo>
                  <a:cubicBezTo>
                    <a:pt x="7" y="404"/>
                    <a:pt x="0" y="410"/>
                    <a:pt x="0" y="416"/>
                  </a:cubicBezTo>
                  <a:cubicBezTo>
                    <a:pt x="243" y="551"/>
                    <a:pt x="467" y="692"/>
                    <a:pt x="666" y="813"/>
                  </a:cubicBezTo>
                  <a:cubicBezTo>
                    <a:pt x="672" y="820"/>
                    <a:pt x="685" y="826"/>
                    <a:pt x="698" y="826"/>
                  </a:cubicBezTo>
                  <a:cubicBezTo>
                    <a:pt x="717" y="820"/>
                    <a:pt x="743" y="807"/>
                    <a:pt x="749" y="788"/>
                  </a:cubicBezTo>
                  <a:cubicBezTo>
                    <a:pt x="768" y="756"/>
                    <a:pt x="755" y="717"/>
                    <a:pt x="723" y="704"/>
                  </a:cubicBezTo>
                  <a:lnTo>
                    <a:pt x="634" y="647"/>
                  </a:lnTo>
                  <a:lnTo>
                    <a:pt x="608" y="628"/>
                  </a:lnTo>
                  <a:cubicBezTo>
                    <a:pt x="666" y="608"/>
                    <a:pt x="723" y="589"/>
                    <a:pt x="781" y="564"/>
                  </a:cubicBezTo>
                  <a:cubicBezTo>
                    <a:pt x="871" y="525"/>
                    <a:pt x="960" y="474"/>
                    <a:pt x="1037" y="410"/>
                  </a:cubicBezTo>
                  <a:lnTo>
                    <a:pt x="1063" y="391"/>
                  </a:lnTo>
                  <a:cubicBezTo>
                    <a:pt x="845" y="250"/>
                    <a:pt x="615" y="135"/>
                    <a:pt x="365" y="52"/>
                  </a:cubicBezTo>
                  <a:lnTo>
                    <a:pt x="371" y="52"/>
                  </a:lnTo>
                  <a:cubicBezTo>
                    <a:pt x="320" y="32"/>
                    <a:pt x="263" y="13"/>
                    <a:pt x="211" y="0"/>
                  </a:cubicBezTo>
                  <a:close/>
                </a:path>
              </a:pathLst>
            </a:custGeom>
            <a:solidFill>
              <a:srgbClr val="09B3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86622" y="2929005"/>
              <a:ext cx="109066" cy="131009"/>
            </a:xfrm>
            <a:custGeom>
              <a:avLst/>
              <a:gdLst/>
              <a:ahLst/>
              <a:cxnLst/>
              <a:rect l="l" t="t" r="r" b="b"/>
              <a:pathLst>
                <a:path w="1173" h="1409" extrusionOk="0">
                  <a:moveTo>
                    <a:pt x="430" y="1"/>
                  </a:moveTo>
                  <a:cubicBezTo>
                    <a:pt x="346" y="110"/>
                    <a:pt x="276" y="225"/>
                    <a:pt x="212" y="346"/>
                  </a:cubicBezTo>
                  <a:lnTo>
                    <a:pt x="212" y="353"/>
                  </a:lnTo>
                  <a:cubicBezTo>
                    <a:pt x="116" y="538"/>
                    <a:pt x="46" y="737"/>
                    <a:pt x="7" y="942"/>
                  </a:cubicBezTo>
                  <a:cubicBezTo>
                    <a:pt x="1" y="980"/>
                    <a:pt x="20" y="1012"/>
                    <a:pt x="58" y="1019"/>
                  </a:cubicBezTo>
                  <a:cubicBezTo>
                    <a:pt x="103" y="1031"/>
                    <a:pt x="142" y="1044"/>
                    <a:pt x="186" y="1057"/>
                  </a:cubicBezTo>
                  <a:lnTo>
                    <a:pt x="193" y="1057"/>
                  </a:lnTo>
                  <a:cubicBezTo>
                    <a:pt x="462" y="1153"/>
                    <a:pt x="718" y="1275"/>
                    <a:pt x="967" y="1409"/>
                  </a:cubicBezTo>
                  <a:cubicBezTo>
                    <a:pt x="1018" y="1262"/>
                    <a:pt x="1089" y="1121"/>
                    <a:pt x="1172" y="987"/>
                  </a:cubicBezTo>
                  <a:lnTo>
                    <a:pt x="1018" y="948"/>
                  </a:lnTo>
                  <a:cubicBezTo>
                    <a:pt x="929" y="929"/>
                    <a:pt x="846" y="897"/>
                    <a:pt x="756" y="865"/>
                  </a:cubicBezTo>
                  <a:cubicBezTo>
                    <a:pt x="711" y="852"/>
                    <a:pt x="666" y="826"/>
                    <a:pt x="628" y="801"/>
                  </a:cubicBezTo>
                  <a:cubicBezTo>
                    <a:pt x="590" y="782"/>
                    <a:pt x="558" y="756"/>
                    <a:pt x="526" y="724"/>
                  </a:cubicBezTo>
                  <a:cubicBezTo>
                    <a:pt x="494" y="692"/>
                    <a:pt x="462" y="654"/>
                    <a:pt x="436" y="615"/>
                  </a:cubicBezTo>
                  <a:cubicBezTo>
                    <a:pt x="417" y="577"/>
                    <a:pt x="398" y="538"/>
                    <a:pt x="385" y="500"/>
                  </a:cubicBezTo>
                  <a:cubicBezTo>
                    <a:pt x="372" y="462"/>
                    <a:pt x="366" y="417"/>
                    <a:pt x="366" y="372"/>
                  </a:cubicBezTo>
                  <a:cubicBezTo>
                    <a:pt x="359" y="334"/>
                    <a:pt x="359" y="295"/>
                    <a:pt x="366" y="257"/>
                  </a:cubicBezTo>
                  <a:cubicBezTo>
                    <a:pt x="372" y="167"/>
                    <a:pt x="391" y="78"/>
                    <a:pt x="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151520" y="2874149"/>
              <a:ext cx="320874" cy="318921"/>
            </a:xfrm>
            <a:custGeom>
              <a:avLst/>
              <a:gdLst/>
              <a:ahLst/>
              <a:cxnLst/>
              <a:rect l="l" t="t" r="r" b="b"/>
              <a:pathLst>
                <a:path w="3451" h="3430" extrusionOk="0">
                  <a:moveTo>
                    <a:pt x="3135" y="0"/>
                  </a:moveTo>
                  <a:cubicBezTo>
                    <a:pt x="2825" y="0"/>
                    <a:pt x="2080" y="558"/>
                    <a:pt x="1345" y="1372"/>
                  </a:cubicBezTo>
                  <a:cubicBezTo>
                    <a:pt x="512" y="2300"/>
                    <a:pt x="0" y="3202"/>
                    <a:pt x="212" y="3394"/>
                  </a:cubicBezTo>
                  <a:cubicBezTo>
                    <a:pt x="238" y="3418"/>
                    <a:pt x="275" y="3430"/>
                    <a:pt x="320" y="3430"/>
                  </a:cubicBezTo>
                  <a:cubicBezTo>
                    <a:pt x="636" y="3430"/>
                    <a:pt x="1379" y="2868"/>
                    <a:pt x="2106" y="2057"/>
                  </a:cubicBezTo>
                  <a:cubicBezTo>
                    <a:pt x="2945" y="1128"/>
                    <a:pt x="3450" y="226"/>
                    <a:pt x="3239" y="34"/>
                  </a:cubicBezTo>
                  <a:cubicBezTo>
                    <a:pt x="3214" y="11"/>
                    <a:pt x="3179" y="0"/>
                    <a:pt x="31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184806" y="2903251"/>
              <a:ext cx="264342" cy="263505"/>
            </a:xfrm>
            <a:custGeom>
              <a:avLst/>
              <a:gdLst/>
              <a:ahLst/>
              <a:cxnLst/>
              <a:rect l="l" t="t" r="r" b="b"/>
              <a:pathLst>
                <a:path w="2843" h="2834" extrusionOk="0">
                  <a:moveTo>
                    <a:pt x="2585" y="1"/>
                  </a:moveTo>
                  <a:cubicBezTo>
                    <a:pt x="2579" y="1"/>
                    <a:pt x="2573" y="2"/>
                    <a:pt x="2567" y="3"/>
                  </a:cubicBezTo>
                  <a:cubicBezTo>
                    <a:pt x="2292" y="22"/>
                    <a:pt x="1691" y="483"/>
                    <a:pt x="1108" y="1135"/>
                  </a:cubicBezTo>
                  <a:cubicBezTo>
                    <a:pt x="417" y="1897"/>
                    <a:pt x="1" y="2646"/>
                    <a:pt x="174" y="2800"/>
                  </a:cubicBezTo>
                  <a:cubicBezTo>
                    <a:pt x="195" y="2821"/>
                    <a:pt x="225" y="2833"/>
                    <a:pt x="256" y="2833"/>
                  </a:cubicBezTo>
                  <a:cubicBezTo>
                    <a:pt x="263" y="2833"/>
                    <a:pt x="269" y="2833"/>
                    <a:pt x="276" y="2832"/>
                  </a:cubicBezTo>
                  <a:cubicBezTo>
                    <a:pt x="551" y="2812"/>
                    <a:pt x="1153" y="2352"/>
                    <a:pt x="1735" y="1699"/>
                  </a:cubicBezTo>
                  <a:cubicBezTo>
                    <a:pt x="2427" y="937"/>
                    <a:pt x="2843" y="188"/>
                    <a:pt x="2670" y="28"/>
                  </a:cubicBezTo>
                  <a:cubicBezTo>
                    <a:pt x="2643" y="12"/>
                    <a:pt x="2613" y="1"/>
                    <a:pt x="2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228319" y="2930865"/>
              <a:ext cx="511204" cy="720130"/>
            </a:xfrm>
            <a:custGeom>
              <a:avLst/>
              <a:gdLst/>
              <a:ahLst/>
              <a:cxnLst/>
              <a:rect l="l" t="t" r="r" b="b"/>
              <a:pathLst>
                <a:path w="5498" h="7745" extrusionOk="0">
                  <a:moveTo>
                    <a:pt x="3827" y="4013"/>
                  </a:moveTo>
                  <a:cubicBezTo>
                    <a:pt x="3859" y="4013"/>
                    <a:pt x="3898" y="4019"/>
                    <a:pt x="3930" y="4019"/>
                  </a:cubicBezTo>
                  <a:lnTo>
                    <a:pt x="3930" y="4026"/>
                  </a:lnTo>
                  <a:cubicBezTo>
                    <a:pt x="3898" y="4026"/>
                    <a:pt x="3859" y="4019"/>
                    <a:pt x="3827" y="4013"/>
                  </a:cubicBezTo>
                  <a:close/>
                  <a:moveTo>
                    <a:pt x="2541" y="0"/>
                  </a:moveTo>
                  <a:cubicBezTo>
                    <a:pt x="2285" y="13"/>
                    <a:pt x="2035" y="70"/>
                    <a:pt x="1792" y="160"/>
                  </a:cubicBezTo>
                  <a:cubicBezTo>
                    <a:pt x="1639" y="218"/>
                    <a:pt x="1498" y="288"/>
                    <a:pt x="1363" y="371"/>
                  </a:cubicBezTo>
                  <a:cubicBezTo>
                    <a:pt x="1216" y="461"/>
                    <a:pt x="1088" y="557"/>
                    <a:pt x="967" y="672"/>
                  </a:cubicBezTo>
                  <a:cubicBezTo>
                    <a:pt x="839" y="794"/>
                    <a:pt x="723" y="928"/>
                    <a:pt x="627" y="1069"/>
                  </a:cubicBezTo>
                  <a:cubicBezTo>
                    <a:pt x="512" y="1229"/>
                    <a:pt x="416" y="1395"/>
                    <a:pt x="333" y="1575"/>
                  </a:cubicBezTo>
                  <a:cubicBezTo>
                    <a:pt x="250" y="1747"/>
                    <a:pt x="186" y="1927"/>
                    <a:pt x="134" y="2112"/>
                  </a:cubicBezTo>
                  <a:cubicBezTo>
                    <a:pt x="83" y="2298"/>
                    <a:pt x="51" y="2483"/>
                    <a:pt x="32" y="2675"/>
                  </a:cubicBezTo>
                  <a:cubicBezTo>
                    <a:pt x="0" y="3053"/>
                    <a:pt x="13" y="3437"/>
                    <a:pt x="83" y="3808"/>
                  </a:cubicBezTo>
                  <a:cubicBezTo>
                    <a:pt x="154" y="4199"/>
                    <a:pt x="269" y="4576"/>
                    <a:pt x="423" y="4935"/>
                  </a:cubicBezTo>
                  <a:cubicBezTo>
                    <a:pt x="576" y="5306"/>
                    <a:pt x="762" y="5658"/>
                    <a:pt x="979" y="5991"/>
                  </a:cubicBezTo>
                  <a:cubicBezTo>
                    <a:pt x="1197" y="6324"/>
                    <a:pt x="1434" y="6637"/>
                    <a:pt x="1703" y="6925"/>
                  </a:cubicBezTo>
                  <a:cubicBezTo>
                    <a:pt x="1971" y="7226"/>
                    <a:pt x="2272" y="7495"/>
                    <a:pt x="2599" y="7738"/>
                  </a:cubicBezTo>
                  <a:cubicBezTo>
                    <a:pt x="2611" y="7744"/>
                    <a:pt x="2624" y="7744"/>
                    <a:pt x="2637" y="7744"/>
                  </a:cubicBezTo>
                  <a:lnTo>
                    <a:pt x="2650" y="7744"/>
                  </a:lnTo>
                  <a:cubicBezTo>
                    <a:pt x="2650" y="7744"/>
                    <a:pt x="2656" y="7744"/>
                    <a:pt x="2663" y="7738"/>
                  </a:cubicBezTo>
                  <a:lnTo>
                    <a:pt x="2688" y="7738"/>
                  </a:lnTo>
                  <a:cubicBezTo>
                    <a:pt x="2931" y="7712"/>
                    <a:pt x="3143" y="7604"/>
                    <a:pt x="3379" y="7476"/>
                  </a:cubicBezTo>
                  <a:cubicBezTo>
                    <a:pt x="3488" y="7418"/>
                    <a:pt x="3591" y="7360"/>
                    <a:pt x="3687" y="7296"/>
                  </a:cubicBezTo>
                  <a:cubicBezTo>
                    <a:pt x="3943" y="7136"/>
                    <a:pt x="4180" y="6957"/>
                    <a:pt x="4410" y="6765"/>
                  </a:cubicBezTo>
                  <a:cubicBezTo>
                    <a:pt x="4653" y="6560"/>
                    <a:pt x="4877" y="6324"/>
                    <a:pt x="5063" y="6068"/>
                  </a:cubicBezTo>
                  <a:cubicBezTo>
                    <a:pt x="5146" y="5952"/>
                    <a:pt x="5210" y="5831"/>
                    <a:pt x="5261" y="5703"/>
                  </a:cubicBezTo>
                  <a:cubicBezTo>
                    <a:pt x="5306" y="5588"/>
                    <a:pt x="5325" y="5460"/>
                    <a:pt x="5319" y="5338"/>
                  </a:cubicBezTo>
                  <a:cubicBezTo>
                    <a:pt x="5312" y="5248"/>
                    <a:pt x="5287" y="5159"/>
                    <a:pt x="5242" y="5076"/>
                  </a:cubicBezTo>
                  <a:cubicBezTo>
                    <a:pt x="5216" y="5024"/>
                    <a:pt x="5184" y="4980"/>
                    <a:pt x="5146" y="4935"/>
                  </a:cubicBezTo>
                  <a:cubicBezTo>
                    <a:pt x="5108" y="4890"/>
                    <a:pt x="5063" y="4845"/>
                    <a:pt x="5018" y="4800"/>
                  </a:cubicBezTo>
                  <a:cubicBezTo>
                    <a:pt x="4922" y="4717"/>
                    <a:pt x="4813" y="4634"/>
                    <a:pt x="4704" y="4563"/>
                  </a:cubicBezTo>
                  <a:lnTo>
                    <a:pt x="4647" y="4519"/>
                  </a:lnTo>
                  <a:cubicBezTo>
                    <a:pt x="4557" y="4455"/>
                    <a:pt x="4461" y="4397"/>
                    <a:pt x="4378" y="4327"/>
                  </a:cubicBezTo>
                  <a:lnTo>
                    <a:pt x="4378" y="4327"/>
                  </a:lnTo>
                  <a:lnTo>
                    <a:pt x="4391" y="4339"/>
                  </a:lnTo>
                  <a:cubicBezTo>
                    <a:pt x="4282" y="4256"/>
                    <a:pt x="4186" y="4167"/>
                    <a:pt x="4103" y="4064"/>
                  </a:cubicBezTo>
                  <a:lnTo>
                    <a:pt x="4071" y="4013"/>
                  </a:lnTo>
                  <a:lnTo>
                    <a:pt x="4103" y="4013"/>
                  </a:lnTo>
                  <a:cubicBezTo>
                    <a:pt x="4244" y="4007"/>
                    <a:pt x="4384" y="3981"/>
                    <a:pt x="4519" y="3930"/>
                  </a:cubicBezTo>
                  <a:cubicBezTo>
                    <a:pt x="4672" y="3879"/>
                    <a:pt x="4813" y="3802"/>
                    <a:pt x="4935" y="3706"/>
                  </a:cubicBezTo>
                  <a:cubicBezTo>
                    <a:pt x="5056" y="3603"/>
                    <a:pt x="5159" y="3488"/>
                    <a:pt x="5242" y="3360"/>
                  </a:cubicBezTo>
                  <a:cubicBezTo>
                    <a:pt x="5421" y="3066"/>
                    <a:pt x="5498" y="2720"/>
                    <a:pt x="5466" y="2381"/>
                  </a:cubicBezTo>
                  <a:cubicBezTo>
                    <a:pt x="5447" y="2176"/>
                    <a:pt x="5402" y="1984"/>
                    <a:pt x="5332" y="1792"/>
                  </a:cubicBezTo>
                  <a:cubicBezTo>
                    <a:pt x="5274" y="1632"/>
                    <a:pt x="5197" y="1479"/>
                    <a:pt x="5114" y="1338"/>
                  </a:cubicBezTo>
                  <a:cubicBezTo>
                    <a:pt x="4948" y="1056"/>
                    <a:pt x="4730" y="813"/>
                    <a:pt x="4474" y="614"/>
                  </a:cubicBezTo>
                  <a:cubicBezTo>
                    <a:pt x="3968" y="218"/>
                    <a:pt x="3354" y="6"/>
                    <a:pt x="2714" y="6"/>
                  </a:cubicBezTo>
                  <a:lnTo>
                    <a:pt x="2541" y="6"/>
                  </a:lnTo>
                  <a:lnTo>
                    <a:pt x="25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227668" y="2937373"/>
              <a:ext cx="322641" cy="714179"/>
            </a:xfrm>
            <a:custGeom>
              <a:avLst/>
              <a:gdLst/>
              <a:ahLst/>
              <a:cxnLst/>
              <a:rect l="l" t="t" r="r" b="b"/>
              <a:pathLst>
                <a:path w="3470" h="7681" extrusionOk="0">
                  <a:moveTo>
                    <a:pt x="2087" y="0"/>
                  </a:moveTo>
                  <a:lnTo>
                    <a:pt x="2087" y="0"/>
                  </a:lnTo>
                  <a:cubicBezTo>
                    <a:pt x="1985" y="26"/>
                    <a:pt x="1889" y="58"/>
                    <a:pt x="1799" y="90"/>
                  </a:cubicBezTo>
                  <a:cubicBezTo>
                    <a:pt x="1646" y="148"/>
                    <a:pt x="1498" y="218"/>
                    <a:pt x="1364" y="301"/>
                  </a:cubicBezTo>
                  <a:cubicBezTo>
                    <a:pt x="1223" y="391"/>
                    <a:pt x="1095" y="487"/>
                    <a:pt x="974" y="602"/>
                  </a:cubicBezTo>
                  <a:cubicBezTo>
                    <a:pt x="846" y="724"/>
                    <a:pt x="730" y="858"/>
                    <a:pt x="628" y="1005"/>
                  </a:cubicBezTo>
                  <a:cubicBezTo>
                    <a:pt x="519" y="1165"/>
                    <a:pt x="417" y="1332"/>
                    <a:pt x="334" y="1511"/>
                  </a:cubicBezTo>
                  <a:cubicBezTo>
                    <a:pt x="257" y="1684"/>
                    <a:pt x="186" y="1863"/>
                    <a:pt x="135" y="2049"/>
                  </a:cubicBezTo>
                  <a:cubicBezTo>
                    <a:pt x="90" y="2234"/>
                    <a:pt x="58" y="2420"/>
                    <a:pt x="39" y="2605"/>
                  </a:cubicBezTo>
                  <a:cubicBezTo>
                    <a:pt x="1" y="2989"/>
                    <a:pt x="20" y="3373"/>
                    <a:pt x="90" y="3745"/>
                  </a:cubicBezTo>
                  <a:cubicBezTo>
                    <a:pt x="161" y="4129"/>
                    <a:pt x="269" y="4506"/>
                    <a:pt x="423" y="4871"/>
                  </a:cubicBezTo>
                  <a:cubicBezTo>
                    <a:pt x="577" y="5242"/>
                    <a:pt x="769" y="5594"/>
                    <a:pt x="986" y="5927"/>
                  </a:cubicBezTo>
                  <a:cubicBezTo>
                    <a:pt x="1198" y="6260"/>
                    <a:pt x="1441" y="6567"/>
                    <a:pt x="1703" y="6862"/>
                  </a:cubicBezTo>
                  <a:cubicBezTo>
                    <a:pt x="1978" y="7162"/>
                    <a:pt x="2279" y="7431"/>
                    <a:pt x="2606" y="7674"/>
                  </a:cubicBezTo>
                  <a:cubicBezTo>
                    <a:pt x="2618" y="7681"/>
                    <a:pt x="2631" y="7681"/>
                    <a:pt x="2644" y="7681"/>
                  </a:cubicBezTo>
                  <a:lnTo>
                    <a:pt x="2657" y="7681"/>
                  </a:lnTo>
                  <a:cubicBezTo>
                    <a:pt x="2657" y="7681"/>
                    <a:pt x="2663" y="7674"/>
                    <a:pt x="2670" y="7674"/>
                  </a:cubicBezTo>
                  <a:lnTo>
                    <a:pt x="2695" y="7674"/>
                  </a:lnTo>
                  <a:cubicBezTo>
                    <a:pt x="2938" y="7642"/>
                    <a:pt x="3150" y="7540"/>
                    <a:pt x="3386" y="7412"/>
                  </a:cubicBezTo>
                  <a:lnTo>
                    <a:pt x="3470" y="7367"/>
                  </a:lnTo>
                  <a:cubicBezTo>
                    <a:pt x="3406" y="7329"/>
                    <a:pt x="3348" y="7284"/>
                    <a:pt x="3290" y="7246"/>
                  </a:cubicBezTo>
                  <a:cubicBezTo>
                    <a:pt x="2964" y="7022"/>
                    <a:pt x="2650" y="6772"/>
                    <a:pt x="2362" y="6503"/>
                  </a:cubicBezTo>
                  <a:cubicBezTo>
                    <a:pt x="2074" y="6234"/>
                    <a:pt x="1818" y="5940"/>
                    <a:pt x="1588" y="5620"/>
                  </a:cubicBezTo>
                  <a:cubicBezTo>
                    <a:pt x="1358" y="5306"/>
                    <a:pt x="1166" y="4967"/>
                    <a:pt x="1018" y="4609"/>
                  </a:cubicBezTo>
                  <a:cubicBezTo>
                    <a:pt x="865" y="4237"/>
                    <a:pt x="756" y="3853"/>
                    <a:pt x="698" y="3457"/>
                  </a:cubicBezTo>
                  <a:cubicBezTo>
                    <a:pt x="666" y="3265"/>
                    <a:pt x="647" y="3073"/>
                    <a:pt x="647" y="2881"/>
                  </a:cubicBezTo>
                  <a:cubicBezTo>
                    <a:pt x="641" y="2516"/>
                    <a:pt x="692" y="2151"/>
                    <a:pt x="788" y="1799"/>
                  </a:cubicBezTo>
                  <a:cubicBezTo>
                    <a:pt x="839" y="1626"/>
                    <a:pt x="903" y="1453"/>
                    <a:pt x="974" y="1287"/>
                  </a:cubicBezTo>
                  <a:cubicBezTo>
                    <a:pt x="1121" y="954"/>
                    <a:pt x="1326" y="653"/>
                    <a:pt x="1582" y="391"/>
                  </a:cubicBezTo>
                  <a:cubicBezTo>
                    <a:pt x="1710" y="269"/>
                    <a:pt x="1844" y="154"/>
                    <a:pt x="1998" y="58"/>
                  </a:cubicBezTo>
                  <a:cubicBezTo>
                    <a:pt x="2023" y="39"/>
                    <a:pt x="2055" y="20"/>
                    <a:pt x="208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387123" y="3235548"/>
              <a:ext cx="147094" cy="224361"/>
            </a:xfrm>
            <a:custGeom>
              <a:avLst/>
              <a:gdLst/>
              <a:ahLst/>
              <a:cxnLst/>
              <a:rect l="l" t="t" r="r" b="b"/>
              <a:pathLst>
                <a:path w="1582" h="2413" extrusionOk="0">
                  <a:moveTo>
                    <a:pt x="1198" y="0"/>
                  </a:moveTo>
                  <a:cubicBezTo>
                    <a:pt x="1185" y="0"/>
                    <a:pt x="1179" y="6"/>
                    <a:pt x="1166" y="13"/>
                  </a:cubicBezTo>
                  <a:lnTo>
                    <a:pt x="1153" y="13"/>
                  </a:lnTo>
                  <a:cubicBezTo>
                    <a:pt x="686" y="122"/>
                    <a:pt x="398" y="518"/>
                    <a:pt x="270" y="742"/>
                  </a:cubicBezTo>
                  <a:cubicBezTo>
                    <a:pt x="65" y="1075"/>
                    <a:pt x="1" y="1466"/>
                    <a:pt x="91" y="1843"/>
                  </a:cubicBezTo>
                  <a:cubicBezTo>
                    <a:pt x="110" y="1933"/>
                    <a:pt x="148" y="2016"/>
                    <a:pt x="199" y="2093"/>
                  </a:cubicBezTo>
                  <a:cubicBezTo>
                    <a:pt x="257" y="2170"/>
                    <a:pt x="321" y="2240"/>
                    <a:pt x="404" y="2291"/>
                  </a:cubicBezTo>
                  <a:cubicBezTo>
                    <a:pt x="481" y="2343"/>
                    <a:pt x="577" y="2381"/>
                    <a:pt x="673" y="2400"/>
                  </a:cubicBezTo>
                  <a:cubicBezTo>
                    <a:pt x="718" y="2413"/>
                    <a:pt x="769" y="2413"/>
                    <a:pt x="814" y="2413"/>
                  </a:cubicBezTo>
                  <a:cubicBezTo>
                    <a:pt x="859" y="2407"/>
                    <a:pt x="903" y="2400"/>
                    <a:pt x="942" y="2387"/>
                  </a:cubicBezTo>
                  <a:cubicBezTo>
                    <a:pt x="1031" y="2362"/>
                    <a:pt x="1115" y="2311"/>
                    <a:pt x="1179" y="2240"/>
                  </a:cubicBezTo>
                  <a:cubicBezTo>
                    <a:pt x="1211" y="2208"/>
                    <a:pt x="1236" y="2170"/>
                    <a:pt x="1262" y="2125"/>
                  </a:cubicBezTo>
                  <a:cubicBezTo>
                    <a:pt x="1287" y="2087"/>
                    <a:pt x="1307" y="2042"/>
                    <a:pt x="1326" y="1997"/>
                  </a:cubicBezTo>
                  <a:cubicBezTo>
                    <a:pt x="1390" y="1811"/>
                    <a:pt x="1422" y="1613"/>
                    <a:pt x="1428" y="1415"/>
                  </a:cubicBezTo>
                  <a:cubicBezTo>
                    <a:pt x="1428" y="1357"/>
                    <a:pt x="1435" y="1299"/>
                    <a:pt x="1435" y="1242"/>
                  </a:cubicBezTo>
                  <a:cubicBezTo>
                    <a:pt x="1441" y="1184"/>
                    <a:pt x="1441" y="1133"/>
                    <a:pt x="1447" y="1082"/>
                  </a:cubicBezTo>
                  <a:cubicBezTo>
                    <a:pt x="1454" y="1030"/>
                    <a:pt x="1460" y="954"/>
                    <a:pt x="1467" y="883"/>
                  </a:cubicBezTo>
                  <a:cubicBezTo>
                    <a:pt x="1473" y="826"/>
                    <a:pt x="1486" y="768"/>
                    <a:pt x="1505" y="704"/>
                  </a:cubicBezTo>
                  <a:lnTo>
                    <a:pt x="1511" y="666"/>
                  </a:lnTo>
                  <a:cubicBezTo>
                    <a:pt x="1537" y="582"/>
                    <a:pt x="1556" y="493"/>
                    <a:pt x="1563" y="403"/>
                  </a:cubicBezTo>
                  <a:cubicBezTo>
                    <a:pt x="1582" y="307"/>
                    <a:pt x="1563" y="205"/>
                    <a:pt x="1511" y="122"/>
                  </a:cubicBezTo>
                  <a:cubicBezTo>
                    <a:pt x="1479" y="83"/>
                    <a:pt x="1441" y="51"/>
                    <a:pt x="1396" y="38"/>
                  </a:cubicBezTo>
                  <a:cubicBezTo>
                    <a:pt x="1332" y="13"/>
                    <a:pt x="1268" y="0"/>
                    <a:pt x="1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275272" y="3246240"/>
              <a:ext cx="52441" cy="98280"/>
            </a:xfrm>
            <a:custGeom>
              <a:avLst/>
              <a:gdLst/>
              <a:ahLst/>
              <a:cxnLst/>
              <a:rect l="l" t="t" r="r" b="b"/>
              <a:pathLst>
                <a:path w="564" h="1057" extrusionOk="0">
                  <a:moveTo>
                    <a:pt x="259" y="0"/>
                  </a:moveTo>
                  <a:cubicBezTo>
                    <a:pt x="256" y="0"/>
                    <a:pt x="253" y="0"/>
                    <a:pt x="250" y="0"/>
                  </a:cubicBezTo>
                  <a:cubicBezTo>
                    <a:pt x="186" y="13"/>
                    <a:pt x="129" y="58"/>
                    <a:pt x="103" y="115"/>
                  </a:cubicBezTo>
                  <a:cubicBezTo>
                    <a:pt x="33" y="250"/>
                    <a:pt x="1" y="397"/>
                    <a:pt x="20" y="544"/>
                  </a:cubicBezTo>
                  <a:cubicBezTo>
                    <a:pt x="26" y="653"/>
                    <a:pt x="52" y="755"/>
                    <a:pt x="90" y="851"/>
                  </a:cubicBezTo>
                  <a:cubicBezTo>
                    <a:pt x="128" y="939"/>
                    <a:pt x="202" y="1057"/>
                    <a:pt x="312" y="1057"/>
                  </a:cubicBezTo>
                  <a:cubicBezTo>
                    <a:pt x="315" y="1057"/>
                    <a:pt x="318" y="1056"/>
                    <a:pt x="321" y="1056"/>
                  </a:cubicBezTo>
                  <a:cubicBezTo>
                    <a:pt x="385" y="1043"/>
                    <a:pt x="436" y="1005"/>
                    <a:pt x="468" y="947"/>
                  </a:cubicBezTo>
                  <a:cubicBezTo>
                    <a:pt x="538" y="813"/>
                    <a:pt x="564" y="659"/>
                    <a:pt x="545" y="512"/>
                  </a:cubicBezTo>
                  <a:cubicBezTo>
                    <a:pt x="538" y="410"/>
                    <a:pt x="519" y="301"/>
                    <a:pt x="474" y="205"/>
                  </a:cubicBezTo>
                  <a:cubicBezTo>
                    <a:pt x="437" y="124"/>
                    <a:pt x="36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422826" y="3491326"/>
              <a:ext cx="49558" cy="92422"/>
            </a:xfrm>
            <a:custGeom>
              <a:avLst/>
              <a:gdLst/>
              <a:ahLst/>
              <a:cxnLst/>
              <a:rect l="l" t="t" r="r" b="b"/>
              <a:pathLst>
                <a:path w="533" h="994" extrusionOk="0">
                  <a:moveTo>
                    <a:pt x="246" y="1"/>
                  </a:moveTo>
                  <a:cubicBezTo>
                    <a:pt x="243" y="1"/>
                    <a:pt x="241" y="1"/>
                    <a:pt x="238" y="1"/>
                  </a:cubicBezTo>
                  <a:cubicBezTo>
                    <a:pt x="174" y="14"/>
                    <a:pt x="123" y="52"/>
                    <a:pt x="97" y="110"/>
                  </a:cubicBezTo>
                  <a:cubicBezTo>
                    <a:pt x="33" y="238"/>
                    <a:pt x="1" y="372"/>
                    <a:pt x="20" y="513"/>
                  </a:cubicBezTo>
                  <a:cubicBezTo>
                    <a:pt x="20" y="609"/>
                    <a:pt x="46" y="712"/>
                    <a:pt x="84" y="801"/>
                  </a:cubicBezTo>
                  <a:cubicBezTo>
                    <a:pt x="122" y="882"/>
                    <a:pt x="183" y="993"/>
                    <a:pt x="287" y="993"/>
                  </a:cubicBezTo>
                  <a:cubicBezTo>
                    <a:pt x="290" y="993"/>
                    <a:pt x="293" y="993"/>
                    <a:pt x="295" y="993"/>
                  </a:cubicBezTo>
                  <a:cubicBezTo>
                    <a:pt x="353" y="980"/>
                    <a:pt x="411" y="942"/>
                    <a:pt x="436" y="884"/>
                  </a:cubicBezTo>
                  <a:cubicBezTo>
                    <a:pt x="500" y="763"/>
                    <a:pt x="532" y="622"/>
                    <a:pt x="513" y="481"/>
                  </a:cubicBezTo>
                  <a:cubicBezTo>
                    <a:pt x="507" y="385"/>
                    <a:pt x="487" y="283"/>
                    <a:pt x="449" y="193"/>
                  </a:cubicBezTo>
                  <a:cubicBezTo>
                    <a:pt x="412" y="118"/>
                    <a:pt x="350" y="1"/>
                    <a:pt x="2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571031" y="3346747"/>
              <a:ext cx="47141" cy="88796"/>
            </a:xfrm>
            <a:custGeom>
              <a:avLst/>
              <a:gdLst/>
              <a:ahLst/>
              <a:cxnLst/>
              <a:rect l="l" t="t" r="r" b="b"/>
              <a:pathLst>
                <a:path w="507" h="955" extrusionOk="0">
                  <a:moveTo>
                    <a:pt x="233" y="1"/>
                  </a:moveTo>
                  <a:cubicBezTo>
                    <a:pt x="230" y="1"/>
                    <a:pt x="228" y="1"/>
                    <a:pt x="225" y="1"/>
                  </a:cubicBezTo>
                  <a:cubicBezTo>
                    <a:pt x="167" y="7"/>
                    <a:pt x="116" y="46"/>
                    <a:pt x="90" y="103"/>
                  </a:cubicBezTo>
                  <a:cubicBezTo>
                    <a:pt x="26" y="219"/>
                    <a:pt x="1" y="359"/>
                    <a:pt x="13" y="494"/>
                  </a:cubicBezTo>
                  <a:cubicBezTo>
                    <a:pt x="20" y="590"/>
                    <a:pt x="39" y="679"/>
                    <a:pt x="77" y="769"/>
                  </a:cubicBezTo>
                  <a:cubicBezTo>
                    <a:pt x="115" y="850"/>
                    <a:pt x="176" y="955"/>
                    <a:pt x="274" y="955"/>
                  </a:cubicBezTo>
                  <a:cubicBezTo>
                    <a:pt x="277" y="955"/>
                    <a:pt x="279" y="955"/>
                    <a:pt x="282" y="955"/>
                  </a:cubicBezTo>
                  <a:cubicBezTo>
                    <a:pt x="340" y="948"/>
                    <a:pt x="391" y="910"/>
                    <a:pt x="417" y="852"/>
                  </a:cubicBezTo>
                  <a:cubicBezTo>
                    <a:pt x="481" y="731"/>
                    <a:pt x="506" y="596"/>
                    <a:pt x="494" y="462"/>
                  </a:cubicBezTo>
                  <a:cubicBezTo>
                    <a:pt x="487" y="366"/>
                    <a:pt x="468" y="270"/>
                    <a:pt x="430" y="180"/>
                  </a:cubicBezTo>
                  <a:cubicBezTo>
                    <a:pt x="392" y="105"/>
                    <a:pt x="331" y="1"/>
                    <a:pt x="2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318134" y="2976609"/>
              <a:ext cx="45932" cy="86471"/>
            </a:xfrm>
            <a:custGeom>
              <a:avLst/>
              <a:gdLst/>
              <a:ahLst/>
              <a:cxnLst/>
              <a:rect l="l" t="t" r="r" b="b"/>
              <a:pathLst>
                <a:path w="494" h="930" extrusionOk="0">
                  <a:moveTo>
                    <a:pt x="227" y="1"/>
                  </a:moveTo>
                  <a:cubicBezTo>
                    <a:pt x="224" y="1"/>
                    <a:pt x="221" y="1"/>
                    <a:pt x="218" y="1"/>
                  </a:cubicBezTo>
                  <a:cubicBezTo>
                    <a:pt x="161" y="14"/>
                    <a:pt x="109" y="46"/>
                    <a:pt x="84" y="103"/>
                  </a:cubicBezTo>
                  <a:cubicBezTo>
                    <a:pt x="26" y="218"/>
                    <a:pt x="1" y="346"/>
                    <a:pt x="13" y="481"/>
                  </a:cubicBezTo>
                  <a:cubicBezTo>
                    <a:pt x="20" y="571"/>
                    <a:pt x="39" y="667"/>
                    <a:pt x="77" y="750"/>
                  </a:cubicBezTo>
                  <a:cubicBezTo>
                    <a:pt x="108" y="824"/>
                    <a:pt x="170" y="929"/>
                    <a:pt x="267" y="929"/>
                  </a:cubicBezTo>
                  <a:cubicBezTo>
                    <a:pt x="270" y="929"/>
                    <a:pt x="273" y="929"/>
                    <a:pt x="276" y="929"/>
                  </a:cubicBezTo>
                  <a:cubicBezTo>
                    <a:pt x="333" y="916"/>
                    <a:pt x="385" y="884"/>
                    <a:pt x="404" y="827"/>
                  </a:cubicBezTo>
                  <a:cubicBezTo>
                    <a:pt x="468" y="711"/>
                    <a:pt x="493" y="583"/>
                    <a:pt x="481" y="449"/>
                  </a:cubicBezTo>
                  <a:cubicBezTo>
                    <a:pt x="474" y="359"/>
                    <a:pt x="455" y="263"/>
                    <a:pt x="417" y="180"/>
                  </a:cubicBezTo>
                  <a:cubicBezTo>
                    <a:pt x="385" y="105"/>
                    <a:pt x="324" y="1"/>
                    <a:pt x="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439562" y="3240754"/>
              <a:ext cx="78010" cy="135844"/>
            </a:xfrm>
            <a:custGeom>
              <a:avLst/>
              <a:gdLst/>
              <a:ahLst/>
              <a:cxnLst/>
              <a:rect l="l" t="t" r="r" b="b"/>
              <a:pathLst>
                <a:path w="839" h="1461" extrusionOk="0">
                  <a:moveTo>
                    <a:pt x="732" y="0"/>
                  </a:moveTo>
                  <a:cubicBezTo>
                    <a:pt x="727" y="0"/>
                    <a:pt x="722" y="1"/>
                    <a:pt x="717" y="2"/>
                  </a:cubicBezTo>
                  <a:cubicBezTo>
                    <a:pt x="698" y="2"/>
                    <a:pt x="685" y="8"/>
                    <a:pt x="666" y="14"/>
                  </a:cubicBezTo>
                  <a:cubicBezTo>
                    <a:pt x="615" y="53"/>
                    <a:pt x="563" y="98"/>
                    <a:pt x="512" y="149"/>
                  </a:cubicBezTo>
                  <a:cubicBezTo>
                    <a:pt x="467" y="194"/>
                    <a:pt x="423" y="245"/>
                    <a:pt x="384" y="296"/>
                  </a:cubicBezTo>
                  <a:cubicBezTo>
                    <a:pt x="301" y="405"/>
                    <a:pt x="237" y="520"/>
                    <a:pt x="186" y="642"/>
                  </a:cubicBezTo>
                  <a:cubicBezTo>
                    <a:pt x="135" y="770"/>
                    <a:pt x="90" y="898"/>
                    <a:pt x="64" y="1026"/>
                  </a:cubicBezTo>
                  <a:cubicBezTo>
                    <a:pt x="32" y="1160"/>
                    <a:pt x="13" y="1288"/>
                    <a:pt x="7" y="1423"/>
                  </a:cubicBezTo>
                  <a:cubicBezTo>
                    <a:pt x="0" y="1435"/>
                    <a:pt x="13" y="1455"/>
                    <a:pt x="32" y="1461"/>
                  </a:cubicBezTo>
                  <a:cubicBezTo>
                    <a:pt x="45" y="1461"/>
                    <a:pt x="64" y="1455"/>
                    <a:pt x="71" y="1435"/>
                  </a:cubicBezTo>
                  <a:cubicBezTo>
                    <a:pt x="83" y="1294"/>
                    <a:pt x="115" y="1154"/>
                    <a:pt x="167" y="1026"/>
                  </a:cubicBezTo>
                  <a:cubicBezTo>
                    <a:pt x="192" y="942"/>
                    <a:pt x="224" y="866"/>
                    <a:pt x="263" y="789"/>
                  </a:cubicBezTo>
                  <a:cubicBezTo>
                    <a:pt x="301" y="706"/>
                    <a:pt x="346" y="629"/>
                    <a:pt x="397" y="558"/>
                  </a:cubicBezTo>
                  <a:lnTo>
                    <a:pt x="397" y="558"/>
                  </a:lnTo>
                  <a:cubicBezTo>
                    <a:pt x="397" y="558"/>
                    <a:pt x="391" y="565"/>
                    <a:pt x="384" y="571"/>
                  </a:cubicBezTo>
                  <a:cubicBezTo>
                    <a:pt x="455" y="475"/>
                    <a:pt x="531" y="386"/>
                    <a:pt x="615" y="309"/>
                  </a:cubicBezTo>
                  <a:cubicBezTo>
                    <a:pt x="672" y="264"/>
                    <a:pt x="723" y="226"/>
                    <a:pt x="787" y="194"/>
                  </a:cubicBezTo>
                  <a:cubicBezTo>
                    <a:pt x="813" y="174"/>
                    <a:pt x="826" y="155"/>
                    <a:pt x="832" y="123"/>
                  </a:cubicBezTo>
                  <a:cubicBezTo>
                    <a:pt x="839" y="98"/>
                    <a:pt x="832" y="72"/>
                    <a:pt x="813" y="46"/>
                  </a:cubicBezTo>
                  <a:cubicBezTo>
                    <a:pt x="796" y="19"/>
                    <a:pt x="765" y="0"/>
                    <a:pt x="73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457414" y="3027188"/>
              <a:ext cx="282101" cy="277452"/>
            </a:xfrm>
            <a:custGeom>
              <a:avLst/>
              <a:gdLst/>
              <a:ahLst/>
              <a:cxnLst/>
              <a:rect l="l" t="t" r="r" b="b"/>
              <a:pathLst>
                <a:path w="3034" h="2984" extrusionOk="0">
                  <a:moveTo>
                    <a:pt x="2125" y="1"/>
                  </a:moveTo>
                  <a:lnTo>
                    <a:pt x="2125" y="14"/>
                  </a:lnTo>
                  <a:lnTo>
                    <a:pt x="2093" y="14"/>
                  </a:lnTo>
                  <a:cubicBezTo>
                    <a:pt x="1952" y="27"/>
                    <a:pt x="1818" y="59"/>
                    <a:pt x="1690" y="110"/>
                  </a:cubicBezTo>
                  <a:cubicBezTo>
                    <a:pt x="1453" y="199"/>
                    <a:pt x="1235" y="321"/>
                    <a:pt x="1031" y="468"/>
                  </a:cubicBezTo>
                  <a:cubicBezTo>
                    <a:pt x="947" y="532"/>
                    <a:pt x="871" y="596"/>
                    <a:pt x="794" y="667"/>
                  </a:cubicBezTo>
                  <a:cubicBezTo>
                    <a:pt x="691" y="750"/>
                    <a:pt x="602" y="846"/>
                    <a:pt x="519" y="948"/>
                  </a:cubicBezTo>
                  <a:cubicBezTo>
                    <a:pt x="455" y="1025"/>
                    <a:pt x="397" y="1108"/>
                    <a:pt x="346" y="1198"/>
                  </a:cubicBezTo>
                  <a:cubicBezTo>
                    <a:pt x="288" y="1287"/>
                    <a:pt x="243" y="1377"/>
                    <a:pt x="205" y="1467"/>
                  </a:cubicBezTo>
                  <a:cubicBezTo>
                    <a:pt x="154" y="1569"/>
                    <a:pt x="115" y="1678"/>
                    <a:pt x="83" y="1787"/>
                  </a:cubicBezTo>
                  <a:cubicBezTo>
                    <a:pt x="51" y="1895"/>
                    <a:pt x="26" y="2011"/>
                    <a:pt x="7" y="2126"/>
                  </a:cubicBezTo>
                  <a:cubicBezTo>
                    <a:pt x="7" y="2145"/>
                    <a:pt x="7" y="2145"/>
                    <a:pt x="0" y="2151"/>
                  </a:cubicBezTo>
                  <a:cubicBezTo>
                    <a:pt x="7" y="2171"/>
                    <a:pt x="19" y="2190"/>
                    <a:pt x="32" y="2209"/>
                  </a:cubicBezTo>
                  <a:cubicBezTo>
                    <a:pt x="71" y="2267"/>
                    <a:pt x="115" y="2318"/>
                    <a:pt x="160" y="2363"/>
                  </a:cubicBezTo>
                  <a:cubicBezTo>
                    <a:pt x="205" y="2407"/>
                    <a:pt x="250" y="2452"/>
                    <a:pt x="301" y="2491"/>
                  </a:cubicBezTo>
                  <a:cubicBezTo>
                    <a:pt x="448" y="2606"/>
                    <a:pt x="602" y="2702"/>
                    <a:pt x="768" y="2772"/>
                  </a:cubicBezTo>
                  <a:cubicBezTo>
                    <a:pt x="954" y="2855"/>
                    <a:pt x="1152" y="2919"/>
                    <a:pt x="1351" y="2951"/>
                  </a:cubicBezTo>
                  <a:cubicBezTo>
                    <a:pt x="1402" y="2958"/>
                    <a:pt x="1459" y="2964"/>
                    <a:pt x="1511" y="2971"/>
                  </a:cubicBezTo>
                  <a:lnTo>
                    <a:pt x="1530" y="2971"/>
                  </a:lnTo>
                  <a:cubicBezTo>
                    <a:pt x="1556" y="2977"/>
                    <a:pt x="1588" y="2977"/>
                    <a:pt x="1613" y="2983"/>
                  </a:cubicBezTo>
                  <a:cubicBezTo>
                    <a:pt x="1613" y="2977"/>
                    <a:pt x="1613" y="2971"/>
                    <a:pt x="1607" y="2964"/>
                  </a:cubicBezTo>
                  <a:lnTo>
                    <a:pt x="1639" y="2964"/>
                  </a:lnTo>
                  <a:cubicBezTo>
                    <a:pt x="1780" y="2958"/>
                    <a:pt x="1920" y="2932"/>
                    <a:pt x="2055" y="2887"/>
                  </a:cubicBezTo>
                  <a:cubicBezTo>
                    <a:pt x="2356" y="2785"/>
                    <a:pt x="2612" y="2580"/>
                    <a:pt x="2784" y="2311"/>
                  </a:cubicBezTo>
                  <a:cubicBezTo>
                    <a:pt x="2957" y="2017"/>
                    <a:pt x="3034" y="1671"/>
                    <a:pt x="3002" y="1332"/>
                  </a:cubicBezTo>
                  <a:cubicBezTo>
                    <a:pt x="2983" y="1127"/>
                    <a:pt x="2938" y="929"/>
                    <a:pt x="2868" y="743"/>
                  </a:cubicBezTo>
                  <a:cubicBezTo>
                    <a:pt x="2810" y="583"/>
                    <a:pt x="2740" y="430"/>
                    <a:pt x="2650" y="283"/>
                  </a:cubicBezTo>
                  <a:cubicBezTo>
                    <a:pt x="2599" y="206"/>
                    <a:pt x="2548" y="129"/>
                    <a:pt x="2490" y="52"/>
                  </a:cubicBezTo>
                  <a:lnTo>
                    <a:pt x="2445" y="33"/>
                  </a:lnTo>
                  <a:cubicBezTo>
                    <a:pt x="2413" y="27"/>
                    <a:pt x="2381" y="20"/>
                    <a:pt x="2349" y="14"/>
                  </a:cubicBezTo>
                  <a:cubicBezTo>
                    <a:pt x="2311" y="7"/>
                    <a:pt x="2266" y="1"/>
                    <a:pt x="22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450812" y="3212862"/>
              <a:ext cx="24547" cy="9019"/>
            </a:xfrm>
            <a:custGeom>
              <a:avLst/>
              <a:gdLst/>
              <a:ahLst/>
              <a:cxnLst/>
              <a:rect l="l" t="t" r="r" b="b"/>
              <a:pathLst>
                <a:path w="264" h="97" extrusionOk="0">
                  <a:moveTo>
                    <a:pt x="20" y="1"/>
                  </a:moveTo>
                  <a:cubicBezTo>
                    <a:pt x="14" y="1"/>
                    <a:pt x="7" y="7"/>
                    <a:pt x="1" y="14"/>
                  </a:cubicBezTo>
                  <a:cubicBezTo>
                    <a:pt x="1" y="26"/>
                    <a:pt x="7" y="33"/>
                    <a:pt x="14" y="39"/>
                  </a:cubicBezTo>
                  <a:cubicBezTo>
                    <a:pt x="52" y="52"/>
                    <a:pt x="90" y="65"/>
                    <a:pt x="122" y="71"/>
                  </a:cubicBezTo>
                  <a:cubicBezTo>
                    <a:pt x="161" y="84"/>
                    <a:pt x="199" y="90"/>
                    <a:pt x="238" y="97"/>
                  </a:cubicBezTo>
                  <a:lnTo>
                    <a:pt x="250" y="97"/>
                  </a:lnTo>
                  <a:cubicBezTo>
                    <a:pt x="257" y="97"/>
                    <a:pt x="263" y="90"/>
                    <a:pt x="263" y="84"/>
                  </a:cubicBezTo>
                  <a:cubicBezTo>
                    <a:pt x="263" y="84"/>
                    <a:pt x="263" y="78"/>
                    <a:pt x="263" y="71"/>
                  </a:cubicBezTo>
                  <a:cubicBezTo>
                    <a:pt x="257" y="65"/>
                    <a:pt x="257" y="65"/>
                    <a:pt x="250" y="58"/>
                  </a:cubicBezTo>
                  <a:cubicBezTo>
                    <a:pt x="174" y="46"/>
                    <a:pt x="97" y="26"/>
                    <a:pt x="2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7"/>
            <p:cNvSpPr/>
            <p:nvPr/>
          </p:nvSpPr>
          <p:spPr>
            <a:xfrm>
              <a:off x="448488" y="3192686"/>
              <a:ext cx="39981" cy="11251"/>
            </a:xfrm>
            <a:custGeom>
              <a:avLst/>
              <a:gdLst/>
              <a:ahLst/>
              <a:cxnLst/>
              <a:rect l="l" t="t" r="r" b="b"/>
              <a:pathLst>
                <a:path w="430" h="121" extrusionOk="0">
                  <a:moveTo>
                    <a:pt x="122" y="0"/>
                  </a:moveTo>
                  <a:cubicBezTo>
                    <a:pt x="90" y="0"/>
                    <a:pt x="58" y="7"/>
                    <a:pt x="26" y="13"/>
                  </a:cubicBezTo>
                  <a:lnTo>
                    <a:pt x="26" y="19"/>
                  </a:lnTo>
                  <a:cubicBezTo>
                    <a:pt x="7" y="19"/>
                    <a:pt x="0" y="39"/>
                    <a:pt x="0" y="58"/>
                  </a:cubicBezTo>
                  <a:cubicBezTo>
                    <a:pt x="5" y="68"/>
                    <a:pt x="19" y="79"/>
                    <a:pt x="31" y="79"/>
                  </a:cubicBezTo>
                  <a:cubicBezTo>
                    <a:pt x="34" y="79"/>
                    <a:pt x="36" y="78"/>
                    <a:pt x="39" y="77"/>
                  </a:cubicBezTo>
                  <a:lnTo>
                    <a:pt x="83" y="71"/>
                  </a:lnTo>
                  <a:lnTo>
                    <a:pt x="224" y="71"/>
                  </a:lnTo>
                  <a:cubicBezTo>
                    <a:pt x="269" y="83"/>
                    <a:pt x="314" y="96"/>
                    <a:pt x="359" y="115"/>
                  </a:cubicBezTo>
                  <a:lnTo>
                    <a:pt x="371" y="115"/>
                  </a:lnTo>
                  <a:cubicBezTo>
                    <a:pt x="375" y="119"/>
                    <a:pt x="379" y="120"/>
                    <a:pt x="385" y="120"/>
                  </a:cubicBezTo>
                  <a:cubicBezTo>
                    <a:pt x="391" y="120"/>
                    <a:pt x="397" y="119"/>
                    <a:pt x="403" y="115"/>
                  </a:cubicBezTo>
                  <a:cubicBezTo>
                    <a:pt x="410" y="115"/>
                    <a:pt x="423" y="109"/>
                    <a:pt x="423" y="103"/>
                  </a:cubicBezTo>
                  <a:cubicBezTo>
                    <a:pt x="429" y="90"/>
                    <a:pt x="429" y="83"/>
                    <a:pt x="429" y="71"/>
                  </a:cubicBezTo>
                  <a:cubicBezTo>
                    <a:pt x="429" y="64"/>
                    <a:pt x="423" y="58"/>
                    <a:pt x="416" y="58"/>
                  </a:cubicBezTo>
                  <a:cubicBezTo>
                    <a:pt x="416" y="51"/>
                    <a:pt x="410" y="45"/>
                    <a:pt x="403" y="45"/>
                  </a:cubicBezTo>
                  <a:cubicBezTo>
                    <a:pt x="371" y="32"/>
                    <a:pt x="339" y="19"/>
                    <a:pt x="307" y="13"/>
                  </a:cubicBezTo>
                  <a:cubicBezTo>
                    <a:pt x="282" y="7"/>
                    <a:pt x="250" y="0"/>
                    <a:pt x="21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>
              <a:off x="463364" y="3152148"/>
              <a:ext cx="26220" cy="15621"/>
            </a:xfrm>
            <a:custGeom>
              <a:avLst/>
              <a:gdLst/>
              <a:ahLst/>
              <a:cxnLst/>
              <a:rect l="l" t="t" r="r" b="b"/>
              <a:pathLst>
                <a:path w="282" h="168" extrusionOk="0">
                  <a:moveTo>
                    <a:pt x="39" y="1"/>
                  </a:moveTo>
                  <a:cubicBezTo>
                    <a:pt x="26" y="1"/>
                    <a:pt x="13" y="14"/>
                    <a:pt x="7" y="27"/>
                  </a:cubicBezTo>
                  <a:cubicBezTo>
                    <a:pt x="0" y="46"/>
                    <a:pt x="13" y="65"/>
                    <a:pt x="32" y="71"/>
                  </a:cubicBezTo>
                  <a:cubicBezTo>
                    <a:pt x="58" y="78"/>
                    <a:pt x="83" y="91"/>
                    <a:pt x="109" y="97"/>
                  </a:cubicBezTo>
                  <a:cubicBezTo>
                    <a:pt x="147" y="116"/>
                    <a:pt x="186" y="135"/>
                    <a:pt x="224" y="161"/>
                  </a:cubicBezTo>
                  <a:cubicBezTo>
                    <a:pt x="229" y="166"/>
                    <a:pt x="235" y="168"/>
                    <a:pt x="242" y="168"/>
                  </a:cubicBezTo>
                  <a:cubicBezTo>
                    <a:pt x="254" y="168"/>
                    <a:pt x="267" y="161"/>
                    <a:pt x="275" y="148"/>
                  </a:cubicBezTo>
                  <a:cubicBezTo>
                    <a:pt x="282" y="129"/>
                    <a:pt x="275" y="110"/>
                    <a:pt x="263" y="97"/>
                  </a:cubicBezTo>
                  <a:cubicBezTo>
                    <a:pt x="192" y="59"/>
                    <a:pt x="128" y="27"/>
                    <a:pt x="51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>
              <a:off x="512735" y="3087344"/>
              <a:ext cx="28080" cy="16736"/>
            </a:xfrm>
            <a:custGeom>
              <a:avLst/>
              <a:gdLst/>
              <a:ahLst/>
              <a:cxnLst/>
              <a:rect l="l" t="t" r="r" b="b"/>
              <a:pathLst>
                <a:path w="302" h="180" extrusionOk="0">
                  <a:moveTo>
                    <a:pt x="45" y="0"/>
                  </a:moveTo>
                  <a:cubicBezTo>
                    <a:pt x="26" y="0"/>
                    <a:pt x="7" y="13"/>
                    <a:pt x="0" y="32"/>
                  </a:cubicBezTo>
                  <a:lnTo>
                    <a:pt x="7" y="26"/>
                  </a:lnTo>
                  <a:lnTo>
                    <a:pt x="7" y="26"/>
                  </a:lnTo>
                  <a:cubicBezTo>
                    <a:pt x="0" y="52"/>
                    <a:pt x="13" y="77"/>
                    <a:pt x="32" y="84"/>
                  </a:cubicBezTo>
                  <a:cubicBezTo>
                    <a:pt x="64" y="90"/>
                    <a:pt x="96" y="103"/>
                    <a:pt x="128" y="116"/>
                  </a:cubicBezTo>
                  <a:cubicBezTo>
                    <a:pt x="160" y="135"/>
                    <a:pt x="192" y="154"/>
                    <a:pt x="224" y="173"/>
                  </a:cubicBezTo>
                  <a:cubicBezTo>
                    <a:pt x="233" y="177"/>
                    <a:pt x="242" y="180"/>
                    <a:pt x="250" y="180"/>
                  </a:cubicBezTo>
                  <a:cubicBezTo>
                    <a:pt x="266" y="180"/>
                    <a:pt x="280" y="171"/>
                    <a:pt x="288" y="154"/>
                  </a:cubicBezTo>
                  <a:cubicBezTo>
                    <a:pt x="301" y="135"/>
                    <a:pt x="295" y="109"/>
                    <a:pt x="276" y="96"/>
                  </a:cubicBezTo>
                  <a:cubicBezTo>
                    <a:pt x="205" y="52"/>
                    <a:pt x="135" y="20"/>
                    <a:pt x="5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>
              <a:off x="533004" y="3070050"/>
              <a:ext cx="21199" cy="18224"/>
            </a:xfrm>
            <a:custGeom>
              <a:avLst/>
              <a:gdLst/>
              <a:ahLst/>
              <a:cxnLst/>
              <a:rect l="l" t="t" r="r" b="b"/>
              <a:pathLst>
                <a:path w="228" h="196" extrusionOk="0">
                  <a:moveTo>
                    <a:pt x="32" y="1"/>
                  </a:moveTo>
                  <a:cubicBezTo>
                    <a:pt x="19" y="1"/>
                    <a:pt x="13" y="7"/>
                    <a:pt x="6" y="20"/>
                  </a:cubicBezTo>
                  <a:cubicBezTo>
                    <a:pt x="0" y="26"/>
                    <a:pt x="0" y="39"/>
                    <a:pt x="0" y="52"/>
                  </a:cubicBezTo>
                  <a:cubicBezTo>
                    <a:pt x="6" y="65"/>
                    <a:pt x="13" y="71"/>
                    <a:pt x="19" y="78"/>
                  </a:cubicBezTo>
                  <a:lnTo>
                    <a:pt x="45" y="97"/>
                  </a:lnTo>
                  <a:lnTo>
                    <a:pt x="32" y="90"/>
                  </a:lnTo>
                  <a:lnTo>
                    <a:pt x="32" y="90"/>
                  </a:lnTo>
                  <a:cubicBezTo>
                    <a:pt x="70" y="116"/>
                    <a:pt x="102" y="148"/>
                    <a:pt x="141" y="180"/>
                  </a:cubicBezTo>
                  <a:cubicBezTo>
                    <a:pt x="149" y="191"/>
                    <a:pt x="158" y="195"/>
                    <a:pt x="168" y="195"/>
                  </a:cubicBezTo>
                  <a:cubicBezTo>
                    <a:pt x="198" y="195"/>
                    <a:pt x="228" y="151"/>
                    <a:pt x="198" y="122"/>
                  </a:cubicBezTo>
                  <a:cubicBezTo>
                    <a:pt x="154" y="84"/>
                    <a:pt x="109" y="39"/>
                    <a:pt x="64" y="7"/>
                  </a:cubicBezTo>
                  <a:cubicBezTo>
                    <a:pt x="58" y="1"/>
                    <a:pt x="45" y="1"/>
                    <a:pt x="38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7"/>
            <p:cNvSpPr/>
            <p:nvPr/>
          </p:nvSpPr>
          <p:spPr>
            <a:xfrm>
              <a:off x="578190" y="3035556"/>
              <a:ext cx="33380" cy="29568"/>
            </a:xfrm>
            <a:custGeom>
              <a:avLst/>
              <a:gdLst/>
              <a:ahLst/>
              <a:cxnLst/>
              <a:rect l="l" t="t" r="r" b="b"/>
              <a:pathLst>
                <a:path w="359" h="318" extrusionOk="0">
                  <a:moveTo>
                    <a:pt x="39" y="1"/>
                  </a:moveTo>
                  <a:cubicBezTo>
                    <a:pt x="26" y="1"/>
                    <a:pt x="13" y="7"/>
                    <a:pt x="7" y="20"/>
                  </a:cubicBezTo>
                  <a:cubicBezTo>
                    <a:pt x="0" y="33"/>
                    <a:pt x="0" y="58"/>
                    <a:pt x="20" y="71"/>
                  </a:cubicBezTo>
                  <a:cubicBezTo>
                    <a:pt x="58" y="97"/>
                    <a:pt x="96" y="122"/>
                    <a:pt x="128" y="148"/>
                  </a:cubicBezTo>
                  <a:lnTo>
                    <a:pt x="122" y="148"/>
                  </a:lnTo>
                  <a:cubicBezTo>
                    <a:pt x="180" y="193"/>
                    <a:pt x="237" y="244"/>
                    <a:pt x="282" y="308"/>
                  </a:cubicBezTo>
                  <a:cubicBezTo>
                    <a:pt x="289" y="314"/>
                    <a:pt x="298" y="317"/>
                    <a:pt x="309" y="317"/>
                  </a:cubicBezTo>
                  <a:cubicBezTo>
                    <a:pt x="319" y="317"/>
                    <a:pt x="330" y="314"/>
                    <a:pt x="340" y="308"/>
                  </a:cubicBezTo>
                  <a:cubicBezTo>
                    <a:pt x="359" y="289"/>
                    <a:pt x="359" y="263"/>
                    <a:pt x="340" y="244"/>
                  </a:cubicBezTo>
                  <a:cubicBezTo>
                    <a:pt x="263" y="148"/>
                    <a:pt x="167" y="71"/>
                    <a:pt x="58" y="7"/>
                  </a:cubicBezTo>
                  <a:cubicBezTo>
                    <a:pt x="52" y="1"/>
                    <a:pt x="45" y="1"/>
                    <a:pt x="3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7"/>
            <p:cNvSpPr/>
            <p:nvPr/>
          </p:nvSpPr>
          <p:spPr>
            <a:xfrm>
              <a:off x="608501" y="3008593"/>
              <a:ext cx="31055" cy="43236"/>
            </a:xfrm>
            <a:custGeom>
              <a:avLst/>
              <a:gdLst/>
              <a:ahLst/>
              <a:cxnLst/>
              <a:rect l="l" t="t" r="r" b="b"/>
              <a:pathLst>
                <a:path w="334" h="465" extrusionOk="0">
                  <a:moveTo>
                    <a:pt x="63" y="1"/>
                  </a:moveTo>
                  <a:cubicBezTo>
                    <a:pt x="49" y="1"/>
                    <a:pt x="36" y="6"/>
                    <a:pt x="27" y="15"/>
                  </a:cubicBezTo>
                  <a:cubicBezTo>
                    <a:pt x="1" y="34"/>
                    <a:pt x="1" y="67"/>
                    <a:pt x="27" y="86"/>
                  </a:cubicBezTo>
                  <a:cubicBezTo>
                    <a:pt x="52" y="118"/>
                    <a:pt x="78" y="150"/>
                    <a:pt x="103" y="182"/>
                  </a:cubicBezTo>
                  <a:cubicBezTo>
                    <a:pt x="142" y="233"/>
                    <a:pt x="174" y="291"/>
                    <a:pt x="199" y="348"/>
                  </a:cubicBezTo>
                  <a:cubicBezTo>
                    <a:pt x="206" y="374"/>
                    <a:pt x="212" y="399"/>
                    <a:pt x="219" y="425"/>
                  </a:cubicBezTo>
                  <a:cubicBezTo>
                    <a:pt x="230" y="447"/>
                    <a:pt x="250" y="465"/>
                    <a:pt x="277" y="465"/>
                  </a:cubicBezTo>
                  <a:cubicBezTo>
                    <a:pt x="281" y="465"/>
                    <a:pt x="285" y="464"/>
                    <a:pt x="289" y="463"/>
                  </a:cubicBezTo>
                  <a:cubicBezTo>
                    <a:pt x="315" y="457"/>
                    <a:pt x="334" y="425"/>
                    <a:pt x="327" y="399"/>
                  </a:cubicBezTo>
                  <a:cubicBezTo>
                    <a:pt x="289" y="252"/>
                    <a:pt x="206" y="118"/>
                    <a:pt x="103" y="15"/>
                  </a:cubicBezTo>
                  <a:cubicBezTo>
                    <a:pt x="91" y="6"/>
                    <a:pt x="76" y="1"/>
                    <a:pt x="6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650805" y="3024864"/>
              <a:ext cx="14319" cy="16179"/>
            </a:xfrm>
            <a:custGeom>
              <a:avLst/>
              <a:gdLst/>
              <a:ahLst/>
              <a:cxnLst/>
              <a:rect l="l" t="t" r="r" b="b"/>
              <a:pathLst>
                <a:path w="154" h="174" extrusionOk="0">
                  <a:moveTo>
                    <a:pt x="45" y="0"/>
                  </a:moveTo>
                  <a:cubicBezTo>
                    <a:pt x="39" y="0"/>
                    <a:pt x="32" y="7"/>
                    <a:pt x="26" y="7"/>
                  </a:cubicBezTo>
                  <a:lnTo>
                    <a:pt x="32" y="7"/>
                  </a:lnTo>
                  <a:cubicBezTo>
                    <a:pt x="20" y="13"/>
                    <a:pt x="13" y="20"/>
                    <a:pt x="7" y="32"/>
                  </a:cubicBezTo>
                  <a:cubicBezTo>
                    <a:pt x="0" y="45"/>
                    <a:pt x="0" y="58"/>
                    <a:pt x="7" y="71"/>
                  </a:cubicBezTo>
                  <a:cubicBezTo>
                    <a:pt x="32" y="96"/>
                    <a:pt x="52" y="128"/>
                    <a:pt x="77" y="160"/>
                  </a:cubicBezTo>
                  <a:cubicBezTo>
                    <a:pt x="84" y="167"/>
                    <a:pt x="96" y="173"/>
                    <a:pt x="109" y="173"/>
                  </a:cubicBezTo>
                  <a:cubicBezTo>
                    <a:pt x="122" y="173"/>
                    <a:pt x="135" y="167"/>
                    <a:pt x="141" y="160"/>
                  </a:cubicBezTo>
                  <a:cubicBezTo>
                    <a:pt x="148" y="154"/>
                    <a:pt x="154" y="141"/>
                    <a:pt x="154" y="128"/>
                  </a:cubicBezTo>
                  <a:cubicBezTo>
                    <a:pt x="154" y="116"/>
                    <a:pt x="148" y="103"/>
                    <a:pt x="141" y="96"/>
                  </a:cubicBezTo>
                  <a:lnTo>
                    <a:pt x="96" y="32"/>
                  </a:lnTo>
                  <a:lnTo>
                    <a:pt x="90" y="26"/>
                  </a:lnTo>
                  <a:cubicBezTo>
                    <a:pt x="84" y="13"/>
                    <a:pt x="71" y="7"/>
                    <a:pt x="5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419293" y="3351582"/>
              <a:ext cx="377964" cy="376197"/>
            </a:xfrm>
            <a:custGeom>
              <a:avLst/>
              <a:gdLst/>
              <a:ahLst/>
              <a:cxnLst/>
              <a:rect l="l" t="t" r="r" b="b"/>
              <a:pathLst>
                <a:path w="4065" h="4046" extrusionOk="0">
                  <a:moveTo>
                    <a:pt x="2823" y="0"/>
                  </a:moveTo>
                  <a:cubicBezTo>
                    <a:pt x="2804" y="51"/>
                    <a:pt x="2791" y="109"/>
                    <a:pt x="2772" y="160"/>
                  </a:cubicBezTo>
                  <a:cubicBezTo>
                    <a:pt x="2657" y="455"/>
                    <a:pt x="2510" y="730"/>
                    <a:pt x="2330" y="986"/>
                  </a:cubicBezTo>
                  <a:cubicBezTo>
                    <a:pt x="2068" y="1363"/>
                    <a:pt x="1754" y="1709"/>
                    <a:pt x="1409" y="2003"/>
                  </a:cubicBezTo>
                  <a:cubicBezTo>
                    <a:pt x="1063" y="2304"/>
                    <a:pt x="679" y="2554"/>
                    <a:pt x="269" y="2752"/>
                  </a:cubicBezTo>
                  <a:cubicBezTo>
                    <a:pt x="180" y="2797"/>
                    <a:pt x="90" y="2835"/>
                    <a:pt x="1" y="2867"/>
                  </a:cubicBezTo>
                  <a:cubicBezTo>
                    <a:pt x="1" y="2887"/>
                    <a:pt x="7" y="2899"/>
                    <a:pt x="7" y="2919"/>
                  </a:cubicBezTo>
                  <a:cubicBezTo>
                    <a:pt x="20" y="2963"/>
                    <a:pt x="33" y="3008"/>
                    <a:pt x="45" y="3053"/>
                  </a:cubicBezTo>
                  <a:cubicBezTo>
                    <a:pt x="65" y="3098"/>
                    <a:pt x="84" y="3149"/>
                    <a:pt x="103" y="3187"/>
                  </a:cubicBezTo>
                  <a:cubicBezTo>
                    <a:pt x="173" y="3322"/>
                    <a:pt x="257" y="3443"/>
                    <a:pt x="359" y="3559"/>
                  </a:cubicBezTo>
                  <a:cubicBezTo>
                    <a:pt x="468" y="3680"/>
                    <a:pt x="589" y="3789"/>
                    <a:pt x="724" y="3879"/>
                  </a:cubicBezTo>
                  <a:cubicBezTo>
                    <a:pt x="820" y="3943"/>
                    <a:pt x="929" y="3994"/>
                    <a:pt x="1037" y="4032"/>
                  </a:cubicBezTo>
                  <a:lnTo>
                    <a:pt x="1095" y="4045"/>
                  </a:lnTo>
                  <a:cubicBezTo>
                    <a:pt x="1357" y="3968"/>
                    <a:pt x="1613" y="3866"/>
                    <a:pt x="1863" y="3744"/>
                  </a:cubicBezTo>
                  <a:cubicBezTo>
                    <a:pt x="2196" y="3578"/>
                    <a:pt x="2510" y="3367"/>
                    <a:pt x="2798" y="3130"/>
                  </a:cubicBezTo>
                  <a:cubicBezTo>
                    <a:pt x="2945" y="3008"/>
                    <a:pt x="3079" y="2874"/>
                    <a:pt x="3214" y="2739"/>
                  </a:cubicBezTo>
                  <a:cubicBezTo>
                    <a:pt x="3335" y="2599"/>
                    <a:pt x="3450" y="2451"/>
                    <a:pt x="3559" y="2298"/>
                  </a:cubicBezTo>
                  <a:cubicBezTo>
                    <a:pt x="3764" y="1997"/>
                    <a:pt x="3918" y="1664"/>
                    <a:pt x="4007" y="1306"/>
                  </a:cubicBezTo>
                  <a:cubicBezTo>
                    <a:pt x="4033" y="1210"/>
                    <a:pt x="4052" y="1107"/>
                    <a:pt x="4065" y="999"/>
                  </a:cubicBezTo>
                  <a:cubicBezTo>
                    <a:pt x="4033" y="947"/>
                    <a:pt x="4001" y="896"/>
                    <a:pt x="3956" y="839"/>
                  </a:cubicBezTo>
                  <a:cubicBezTo>
                    <a:pt x="3905" y="768"/>
                    <a:pt x="3841" y="691"/>
                    <a:pt x="3777" y="615"/>
                  </a:cubicBezTo>
                  <a:cubicBezTo>
                    <a:pt x="3700" y="531"/>
                    <a:pt x="3617" y="455"/>
                    <a:pt x="3534" y="378"/>
                  </a:cubicBezTo>
                  <a:cubicBezTo>
                    <a:pt x="3450" y="301"/>
                    <a:pt x="3367" y="237"/>
                    <a:pt x="3271" y="173"/>
                  </a:cubicBezTo>
                  <a:cubicBezTo>
                    <a:pt x="3188" y="115"/>
                    <a:pt x="3092" y="70"/>
                    <a:pt x="2996" y="32"/>
                  </a:cubicBezTo>
                  <a:cubicBezTo>
                    <a:pt x="2945" y="19"/>
                    <a:pt x="2887" y="6"/>
                    <a:pt x="2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454996" y="3625118"/>
              <a:ext cx="79870" cy="84054"/>
            </a:xfrm>
            <a:custGeom>
              <a:avLst/>
              <a:gdLst/>
              <a:ahLst/>
              <a:cxnLst/>
              <a:rect l="l" t="t" r="r" b="b"/>
              <a:pathLst>
                <a:path w="859" h="904" extrusionOk="0">
                  <a:moveTo>
                    <a:pt x="75" y="1"/>
                  </a:moveTo>
                  <a:cubicBezTo>
                    <a:pt x="71" y="1"/>
                    <a:pt x="68" y="1"/>
                    <a:pt x="65" y="2"/>
                  </a:cubicBezTo>
                  <a:cubicBezTo>
                    <a:pt x="52" y="2"/>
                    <a:pt x="39" y="2"/>
                    <a:pt x="33" y="9"/>
                  </a:cubicBezTo>
                  <a:lnTo>
                    <a:pt x="33" y="15"/>
                  </a:lnTo>
                  <a:cubicBezTo>
                    <a:pt x="20" y="21"/>
                    <a:pt x="7" y="34"/>
                    <a:pt x="7" y="53"/>
                  </a:cubicBezTo>
                  <a:cubicBezTo>
                    <a:pt x="1" y="66"/>
                    <a:pt x="7" y="85"/>
                    <a:pt x="13" y="98"/>
                  </a:cubicBezTo>
                  <a:cubicBezTo>
                    <a:pt x="193" y="418"/>
                    <a:pt x="404" y="757"/>
                    <a:pt x="756" y="898"/>
                  </a:cubicBezTo>
                  <a:cubicBezTo>
                    <a:pt x="765" y="901"/>
                    <a:pt x="773" y="903"/>
                    <a:pt x="781" y="903"/>
                  </a:cubicBezTo>
                  <a:cubicBezTo>
                    <a:pt x="789" y="903"/>
                    <a:pt x="797" y="901"/>
                    <a:pt x="807" y="898"/>
                  </a:cubicBezTo>
                  <a:cubicBezTo>
                    <a:pt x="858" y="879"/>
                    <a:pt x="858" y="809"/>
                    <a:pt x="813" y="789"/>
                  </a:cubicBezTo>
                  <a:cubicBezTo>
                    <a:pt x="756" y="764"/>
                    <a:pt x="705" y="732"/>
                    <a:pt x="653" y="700"/>
                  </a:cubicBezTo>
                  <a:cubicBezTo>
                    <a:pt x="570" y="642"/>
                    <a:pt x="500" y="578"/>
                    <a:pt x="436" y="508"/>
                  </a:cubicBezTo>
                  <a:cubicBezTo>
                    <a:pt x="314" y="361"/>
                    <a:pt x="205" y="194"/>
                    <a:pt x="116" y="28"/>
                  </a:cubicBezTo>
                  <a:cubicBezTo>
                    <a:pt x="105" y="12"/>
                    <a:pt x="90" y="1"/>
                    <a:pt x="7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505018" y="3594808"/>
              <a:ext cx="76801" cy="79684"/>
            </a:xfrm>
            <a:custGeom>
              <a:avLst/>
              <a:gdLst/>
              <a:ahLst/>
              <a:cxnLst/>
              <a:rect l="l" t="t" r="r" b="b"/>
              <a:pathLst>
                <a:path w="826" h="857" extrusionOk="0">
                  <a:moveTo>
                    <a:pt x="75" y="0"/>
                  </a:moveTo>
                  <a:cubicBezTo>
                    <a:pt x="71" y="0"/>
                    <a:pt x="68" y="1"/>
                    <a:pt x="64" y="2"/>
                  </a:cubicBezTo>
                  <a:cubicBezTo>
                    <a:pt x="51" y="2"/>
                    <a:pt x="45" y="2"/>
                    <a:pt x="32" y="8"/>
                  </a:cubicBezTo>
                  <a:lnTo>
                    <a:pt x="32" y="15"/>
                  </a:lnTo>
                  <a:cubicBezTo>
                    <a:pt x="7" y="34"/>
                    <a:pt x="0" y="66"/>
                    <a:pt x="19" y="91"/>
                  </a:cubicBezTo>
                  <a:cubicBezTo>
                    <a:pt x="103" y="245"/>
                    <a:pt x="211" y="379"/>
                    <a:pt x="333" y="501"/>
                  </a:cubicBezTo>
                  <a:cubicBezTo>
                    <a:pt x="455" y="623"/>
                    <a:pt x="583" y="738"/>
                    <a:pt x="723" y="840"/>
                  </a:cubicBezTo>
                  <a:cubicBezTo>
                    <a:pt x="735" y="852"/>
                    <a:pt x="747" y="857"/>
                    <a:pt x="760" y="857"/>
                  </a:cubicBezTo>
                  <a:cubicBezTo>
                    <a:pt x="776" y="857"/>
                    <a:pt x="792" y="848"/>
                    <a:pt x="807" y="834"/>
                  </a:cubicBezTo>
                  <a:cubicBezTo>
                    <a:pt x="826" y="815"/>
                    <a:pt x="826" y="776"/>
                    <a:pt x="800" y="751"/>
                  </a:cubicBezTo>
                  <a:cubicBezTo>
                    <a:pt x="634" y="623"/>
                    <a:pt x="474" y="482"/>
                    <a:pt x="327" y="322"/>
                  </a:cubicBezTo>
                  <a:cubicBezTo>
                    <a:pt x="250" y="232"/>
                    <a:pt x="179" y="130"/>
                    <a:pt x="115" y="27"/>
                  </a:cubicBezTo>
                  <a:cubicBezTo>
                    <a:pt x="110" y="12"/>
                    <a:pt x="92" y="0"/>
                    <a:pt x="7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565081" y="3551481"/>
              <a:ext cx="79870" cy="85821"/>
            </a:xfrm>
            <a:custGeom>
              <a:avLst/>
              <a:gdLst/>
              <a:ahLst/>
              <a:cxnLst/>
              <a:rect l="l" t="t" r="r" b="b"/>
              <a:pathLst>
                <a:path w="859" h="923" extrusionOk="0">
                  <a:moveTo>
                    <a:pt x="65" y="1"/>
                  </a:moveTo>
                  <a:cubicBezTo>
                    <a:pt x="45" y="1"/>
                    <a:pt x="33" y="7"/>
                    <a:pt x="20" y="20"/>
                  </a:cubicBezTo>
                  <a:cubicBezTo>
                    <a:pt x="1" y="45"/>
                    <a:pt x="1" y="84"/>
                    <a:pt x="26" y="103"/>
                  </a:cubicBezTo>
                  <a:cubicBezTo>
                    <a:pt x="186" y="250"/>
                    <a:pt x="346" y="404"/>
                    <a:pt x="487" y="564"/>
                  </a:cubicBezTo>
                  <a:cubicBezTo>
                    <a:pt x="577" y="673"/>
                    <a:pt x="666" y="781"/>
                    <a:pt x="743" y="897"/>
                  </a:cubicBezTo>
                  <a:cubicBezTo>
                    <a:pt x="756" y="914"/>
                    <a:pt x="777" y="922"/>
                    <a:pt x="798" y="922"/>
                  </a:cubicBezTo>
                  <a:cubicBezTo>
                    <a:pt x="808" y="922"/>
                    <a:pt x="818" y="920"/>
                    <a:pt x="826" y="916"/>
                  </a:cubicBezTo>
                  <a:cubicBezTo>
                    <a:pt x="852" y="897"/>
                    <a:pt x="858" y="858"/>
                    <a:pt x="839" y="833"/>
                  </a:cubicBezTo>
                  <a:cubicBezTo>
                    <a:pt x="628" y="538"/>
                    <a:pt x="378" y="263"/>
                    <a:pt x="103" y="20"/>
                  </a:cubicBezTo>
                  <a:cubicBezTo>
                    <a:pt x="90" y="7"/>
                    <a:pt x="77" y="1"/>
                    <a:pt x="6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622261" y="3498485"/>
              <a:ext cx="79777" cy="78103"/>
            </a:xfrm>
            <a:custGeom>
              <a:avLst/>
              <a:gdLst/>
              <a:ahLst/>
              <a:cxnLst/>
              <a:rect l="l" t="t" r="r" b="b"/>
              <a:pathLst>
                <a:path w="858" h="840" extrusionOk="0">
                  <a:moveTo>
                    <a:pt x="64" y="1"/>
                  </a:moveTo>
                  <a:cubicBezTo>
                    <a:pt x="39" y="1"/>
                    <a:pt x="19" y="14"/>
                    <a:pt x="13" y="33"/>
                  </a:cubicBezTo>
                  <a:lnTo>
                    <a:pt x="13" y="27"/>
                  </a:lnTo>
                  <a:lnTo>
                    <a:pt x="13" y="27"/>
                  </a:lnTo>
                  <a:cubicBezTo>
                    <a:pt x="0" y="59"/>
                    <a:pt x="13" y="97"/>
                    <a:pt x="39" y="110"/>
                  </a:cubicBezTo>
                  <a:cubicBezTo>
                    <a:pt x="90" y="135"/>
                    <a:pt x="135" y="167"/>
                    <a:pt x="186" y="193"/>
                  </a:cubicBezTo>
                  <a:cubicBezTo>
                    <a:pt x="307" y="283"/>
                    <a:pt x="416" y="379"/>
                    <a:pt x="512" y="494"/>
                  </a:cubicBezTo>
                  <a:cubicBezTo>
                    <a:pt x="602" y="590"/>
                    <a:pt x="679" y="699"/>
                    <a:pt x="749" y="814"/>
                  </a:cubicBezTo>
                  <a:cubicBezTo>
                    <a:pt x="757" y="831"/>
                    <a:pt x="777" y="839"/>
                    <a:pt x="797" y="839"/>
                  </a:cubicBezTo>
                  <a:cubicBezTo>
                    <a:pt x="807" y="839"/>
                    <a:pt x="817" y="837"/>
                    <a:pt x="826" y="833"/>
                  </a:cubicBezTo>
                  <a:cubicBezTo>
                    <a:pt x="851" y="814"/>
                    <a:pt x="858" y="782"/>
                    <a:pt x="845" y="750"/>
                  </a:cubicBezTo>
                  <a:cubicBezTo>
                    <a:pt x="666" y="443"/>
                    <a:pt x="403" y="180"/>
                    <a:pt x="90" y="7"/>
                  </a:cubicBezTo>
                  <a:cubicBezTo>
                    <a:pt x="83" y="1"/>
                    <a:pt x="71" y="1"/>
                    <a:pt x="6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667448" y="3442606"/>
              <a:ext cx="80428" cy="69828"/>
            </a:xfrm>
            <a:custGeom>
              <a:avLst/>
              <a:gdLst/>
              <a:ahLst/>
              <a:cxnLst/>
              <a:rect l="l" t="t" r="r" b="b"/>
              <a:pathLst>
                <a:path w="865" h="751" extrusionOk="0">
                  <a:moveTo>
                    <a:pt x="65" y="0"/>
                  </a:moveTo>
                  <a:cubicBezTo>
                    <a:pt x="45" y="0"/>
                    <a:pt x="26" y="13"/>
                    <a:pt x="13" y="32"/>
                  </a:cubicBezTo>
                  <a:lnTo>
                    <a:pt x="13" y="39"/>
                  </a:lnTo>
                  <a:cubicBezTo>
                    <a:pt x="1" y="64"/>
                    <a:pt x="13" y="103"/>
                    <a:pt x="45" y="116"/>
                  </a:cubicBezTo>
                  <a:cubicBezTo>
                    <a:pt x="135" y="154"/>
                    <a:pt x="218" y="205"/>
                    <a:pt x="301" y="256"/>
                  </a:cubicBezTo>
                  <a:cubicBezTo>
                    <a:pt x="397" y="320"/>
                    <a:pt x="481" y="397"/>
                    <a:pt x="557" y="487"/>
                  </a:cubicBezTo>
                  <a:cubicBezTo>
                    <a:pt x="621" y="557"/>
                    <a:pt x="685" y="640"/>
                    <a:pt x="737" y="724"/>
                  </a:cubicBezTo>
                  <a:cubicBezTo>
                    <a:pt x="748" y="742"/>
                    <a:pt x="765" y="750"/>
                    <a:pt x="781" y="750"/>
                  </a:cubicBezTo>
                  <a:cubicBezTo>
                    <a:pt x="822" y="750"/>
                    <a:pt x="864" y="705"/>
                    <a:pt x="833" y="660"/>
                  </a:cubicBezTo>
                  <a:cubicBezTo>
                    <a:pt x="749" y="512"/>
                    <a:pt x="647" y="384"/>
                    <a:pt x="525" y="276"/>
                  </a:cubicBezTo>
                  <a:cubicBezTo>
                    <a:pt x="397" y="167"/>
                    <a:pt x="250" y="71"/>
                    <a:pt x="97" y="7"/>
                  </a:cubicBezTo>
                  <a:cubicBezTo>
                    <a:pt x="84" y="0"/>
                    <a:pt x="77" y="0"/>
                    <a:pt x="6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693667" y="3393793"/>
              <a:ext cx="77638" cy="74570"/>
            </a:xfrm>
            <a:custGeom>
              <a:avLst/>
              <a:gdLst/>
              <a:ahLst/>
              <a:cxnLst/>
              <a:rect l="l" t="t" r="r" b="b"/>
              <a:pathLst>
                <a:path w="835" h="802" extrusionOk="0">
                  <a:moveTo>
                    <a:pt x="64" y="1"/>
                  </a:moveTo>
                  <a:cubicBezTo>
                    <a:pt x="39" y="1"/>
                    <a:pt x="19" y="13"/>
                    <a:pt x="13" y="33"/>
                  </a:cubicBezTo>
                  <a:cubicBezTo>
                    <a:pt x="0" y="65"/>
                    <a:pt x="7" y="103"/>
                    <a:pt x="39" y="116"/>
                  </a:cubicBezTo>
                  <a:cubicBezTo>
                    <a:pt x="115" y="148"/>
                    <a:pt x="186" y="193"/>
                    <a:pt x="256" y="237"/>
                  </a:cubicBezTo>
                  <a:cubicBezTo>
                    <a:pt x="346" y="301"/>
                    <a:pt x="435" y="378"/>
                    <a:pt x="512" y="461"/>
                  </a:cubicBezTo>
                  <a:cubicBezTo>
                    <a:pt x="583" y="538"/>
                    <a:pt x="640" y="628"/>
                    <a:pt x="685" y="717"/>
                  </a:cubicBezTo>
                  <a:cubicBezTo>
                    <a:pt x="691" y="730"/>
                    <a:pt x="698" y="749"/>
                    <a:pt x="704" y="762"/>
                  </a:cubicBezTo>
                  <a:cubicBezTo>
                    <a:pt x="711" y="775"/>
                    <a:pt x="723" y="788"/>
                    <a:pt x="736" y="794"/>
                  </a:cubicBezTo>
                  <a:cubicBezTo>
                    <a:pt x="745" y="799"/>
                    <a:pt x="755" y="802"/>
                    <a:pt x="764" y="802"/>
                  </a:cubicBezTo>
                  <a:cubicBezTo>
                    <a:pt x="801" y="802"/>
                    <a:pt x="835" y="765"/>
                    <a:pt x="819" y="724"/>
                  </a:cubicBezTo>
                  <a:cubicBezTo>
                    <a:pt x="781" y="647"/>
                    <a:pt x="743" y="570"/>
                    <a:pt x="691" y="500"/>
                  </a:cubicBezTo>
                  <a:cubicBezTo>
                    <a:pt x="640" y="423"/>
                    <a:pt x="583" y="359"/>
                    <a:pt x="519" y="301"/>
                  </a:cubicBezTo>
                  <a:cubicBezTo>
                    <a:pt x="397" y="180"/>
                    <a:pt x="250" y="77"/>
                    <a:pt x="90" y="7"/>
                  </a:cubicBezTo>
                  <a:cubicBezTo>
                    <a:pt x="83" y="7"/>
                    <a:pt x="71" y="1"/>
                    <a:pt x="6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319343" y="3117096"/>
              <a:ext cx="46490" cy="63784"/>
            </a:xfrm>
            <a:custGeom>
              <a:avLst/>
              <a:gdLst/>
              <a:ahLst/>
              <a:cxnLst/>
              <a:rect l="l" t="t" r="r" b="b"/>
              <a:pathLst>
                <a:path w="500" h="686" extrusionOk="0">
                  <a:moveTo>
                    <a:pt x="122" y="0"/>
                  </a:moveTo>
                  <a:cubicBezTo>
                    <a:pt x="109" y="0"/>
                    <a:pt x="90" y="0"/>
                    <a:pt x="77" y="7"/>
                  </a:cubicBezTo>
                  <a:cubicBezTo>
                    <a:pt x="52" y="20"/>
                    <a:pt x="32" y="45"/>
                    <a:pt x="26" y="77"/>
                  </a:cubicBezTo>
                  <a:cubicBezTo>
                    <a:pt x="0" y="192"/>
                    <a:pt x="20" y="320"/>
                    <a:pt x="84" y="423"/>
                  </a:cubicBezTo>
                  <a:cubicBezTo>
                    <a:pt x="160" y="576"/>
                    <a:pt x="276" y="685"/>
                    <a:pt x="365" y="685"/>
                  </a:cubicBezTo>
                  <a:cubicBezTo>
                    <a:pt x="378" y="685"/>
                    <a:pt x="397" y="679"/>
                    <a:pt x="410" y="672"/>
                  </a:cubicBezTo>
                  <a:cubicBezTo>
                    <a:pt x="500" y="628"/>
                    <a:pt x="500" y="442"/>
                    <a:pt x="410" y="256"/>
                  </a:cubicBezTo>
                  <a:cubicBezTo>
                    <a:pt x="327" y="103"/>
                    <a:pt x="218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7"/>
            <p:cNvSpPr/>
            <p:nvPr/>
          </p:nvSpPr>
          <p:spPr>
            <a:xfrm>
              <a:off x="418735" y="3053407"/>
              <a:ext cx="46490" cy="63784"/>
            </a:xfrm>
            <a:custGeom>
              <a:avLst/>
              <a:gdLst/>
              <a:ahLst/>
              <a:cxnLst/>
              <a:rect l="l" t="t" r="r" b="b"/>
              <a:pathLst>
                <a:path w="500" h="686" extrusionOk="0">
                  <a:moveTo>
                    <a:pt x="135" y="1"/>
                  </a:moveTo>
                  <a:cubicBezTo>
                    <a:pt x="122" y="1"/>
                    <a:pt x="103" y="7"/>
                    <a:pt x="90" y="13"/>
                  </a:cubicBezTo>
                  <a:cubicBezTo>
                    <a:pt x="0" y="58"/>
                    <a:pt x="0" y="244"/>
                    <a:pt x="90" y="429"/>
                  </a:cubicBezTo>
                  <a:cubicBezTo>
                    <a:pt x="173" y="583"/>
                    <a:pt x="282" y="685"/>
                    <a:pt x="378" y="685"/>
                  </a:cubicBezTo>
                  <a:cubicBezTo>
                    <a:pt x="391" y="685"/>
                    <a:pt x="403" y="685"/>
                    <a:pt x="416" y="679"/>
                  </a:cubicBezTo>
                  <a:cubicBezTo>
                    <a:pt x="448" y="660"/>
                    <a:pt x="467" y="634"/>
                    <a:pt x="474" y="609"/>
                  </a:cubicBezTo>
                  <a:cubicBezTo>
                    <a:pt x="499" y="487"/>
                    <a:pt x="480" y="365"/>
                    <a:pt x="416" y="263"/>
                  </a:cubicBezTo>
                  <a:cubicBezTo>
                    <a:pt x="339" y="109"/>
                    <a:pt x="224" y="1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1651978" y="2773084"/>
              <a:ext cx="164668" cy="204556"/>
            </a:xfrm>
            <a:custGeom>
              <a:avLst/>
              <a:gdLst/>
              <a:ahLst/>
              <a:cxnLst/>
              <a:rect l="l" t="t" r="r" b="b"/>
              <a:pathLst>
                <a:path w="1771" h="2200" extrusionOk="0">
                  <a:moveTo>
                    <a:pt x="1217" y="0"/>
                  </a:moveTo>
                  <a:cubicBezTo>
                    <a:pt x="533" y="0"/>
                    <a:pt x="0" y="637"/>
                    <a:pt x="145" y="1326"/>
                  </a:cubicBezTo>
                  <a:cubicBezTo>
                    <a:pt x="257" y="1861"/>
                    <a:pt x="724" y="2200"/>
                    <a:pt x="1219" y="2200"/>
                  </a:cubicBezTo>
                  <a:cubicBezTo>
                    <a:pt x="1404" y="2200"/>
                    <a:pt x="1594" y="2152"/>
                    <a:pt x="1771" y="2049"/>
                  </a:cubicBezTo>
                  <a:cubicBezTo>
                    <a:pt x="1758" y="2049"/>
                    <a:pt x="1739" y="2049"/>
                    <a:pt x="1726" y="2043"/>
                  </a:cubicBezTo>
                  <a:cubicBezTo>
                    <a:pt x="1707" y="2036"/>
                    <a:pt x="1681" y="2030"/>
                    <a:pt x="1662" y="2023"/>
                  </a:cubicBezTo>
                  <a:cubicBezTo>
                    <a:pt x="1636" y="2011"/>
                    <a:pt x="1611" y="1998"/>
                    <a:pt x="1585" y="1985"/>
                  </a:cubicBezTo>
                  <a:lnTo>
                    <a:pt x="1572" y="1972"/>
                  </a:lnTo>
                  <a:lnTo>
                    <a:pt x="1502" y="1927"/>
                  </a:lnTo>
                  <a:cubicBezTo>
                    <a:pt x="1451" y="1889"/>
                    <a:pt x="1406" y="1851"/>
                    <a:pt x="1367" y="1806"/>
                  </a:cubicBezTo>
                  <a:cubicBezTo>
                    <a:pt x="1335" y="1774"/>
                    <a:pt x="1303" y="1735"/>
                    <a:pt x="1271" y="1697"/>
                  </a:cubicBezTo>
                  <a:cubicBezTo>
                    <a:pt x="1214" y="1620"/>
                    <a:pt x="1163" y="1531"/>
                    <a:pt x="1124" y="1435"/>
                  </a:cubicBezTo>
                  <a:cubicBezTo>
                    <a:pt x="1060" y="1287"/>
                    <a:pt x="1015" y="1134"/>
                    <a:pt x="996" y="974"/>
                  </a:cubicBezTo>
                  <a:cubicBezTo>
                    <a:pt x="977" y="839"/>
                    <a:pt x="977" y="699"/>
                    <a:pt x="990" y="564"/>
                  </a:cubicBezTo>
                  <a:cubicBezTo>
                    <a:pt x="1003" y="487"/>
                    <a:pt x="1022" y="411"/>
                    <a:pt x="1047" y="340"/>
                  </a:cubicBezTo>
                  <a:cubicBezTo>
                    <a:pt x="1067" y="283"/>
                    <a:pt x="1099" y="225"/>
                    <a:pt x="1137" y="180"/>
                  </a:cubicBezTo>
                  <a:cubicBezTo>
                    <a:pt x="1163" y="135"/>
                    <a:pt x="1201" y="103"/>
                    <a:pt x="1239" y="71"/>
                  </a:cubicBezTo>
                  <a:cubicBezTo>
                    <a:pt x="1271" y="52"/>
                    <a:pt x="1303" y="27"/>
                    <a:pt x="1342" y="7"/>
                  </a:cubicBezTo>
                  <a:cubicBezTo>
                    <a:pt x="1300" y="3"/>
                    <a:pt x="1258" y="0"/>
                    <a:pt x="121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1504703" y="3138016"/>
              <a:ext cx="150070" cy="63691"/>
            </a:xfrm>
            <a:custGeom>
              <a:avLst/>
              <a:gdLst/>
              <a:ahLst/>
              <a:cxnLst/>
              <a:rect l="l" t="t" r="r" b="b"/>
              <a:pathLst>
                <a:path w="1614" h="685" extrusionOk="0">
                  <a:moveTo>
                    <a:pt x="842" y="1"/>
                  </a:moveTo>
                  <a:cubicBezTo>
                    <a:pt x="820" y="1"/>
                    <a:pt x="798" y="3"/>
                    <a:pt x="775" y="6"/>
                  </a:cubicBezTo>
                  <a:cubicBezTo>
                    <a:pt x="711" y="6"/>
                    <a:pt x="647" y="12"/>
                    <a:pt x="583" y="25"/>
                  </a:cubicBezTo>
                  <a:cubicBezTo>
                    <a:pt x="468" y="44"/>
                    <a:pt x="366" y="76"/>
                    <a:pt x="263" y="121"/>
                  </a:cubicBezTo>
                  <a:cubicBezTo>
                    <a:pt x="218" y="140"/>
                    <a:pt x="180" y="166"/>
                    <a:pt x="142" y="185"/>
                  </a:cubicBezTo>
                  <a:cubicBezTo>
                    <a:pt x="110" y="211"/>
                    <a:pt x="71" y="236"/>
                    <a:pt x="33" y="262"/>
                  </a:cubicBezTo>
                  <a:cubicBezTo>
                    <a:pt x="26" y="275"/>
                    <a:pt x="14" y="287"/>
                    <a:pt x="1" y="294"/>
                  </a:cubicBezTo>
                  <a:cubicBezTo>
                    <a:pt x="20" y="313"/>
                    <a:pt x="26" y="326"/>
                    <a:pt x="58" y="358"/>
                  </a:cubicBezTo>
                  <a:cubicBezTo>
                    <a:pt x="90" y="383"/>
                    <a:pt x="135" y="415"/>
                    <a:pt x="174" y="454"/>
                  </a:cubicBezTo>
                  <a:cubicBezTo>
                    <a:pt x="218" y="486"/>
                    <a:pt x="270" y="518"/>
                    <a:pt x="321" y="543"/>
                  </a:cubicBezTo>
                  <a:cubicBezTo>
                    <a:pt x="359" y="569"/>
                    <a:pt x="404" y="588"/>
                    <a:pt x="449" y="607"/>
                  </a:cubicBezTo>
                  <a:cubicBezTo>
                    <a:pt x="500" y="633"/>
                    <a:pt x="558" y="646"/>
                    <a:pt x="615" y="659"/>
                  </a:cubicBezTo>
                  <a:lnTo>
                    <a:pt x="686" y="678"/>
                  </a:lnTo>
                  <a:lnTo>
                    <a:pt x="737" y="684"/>
                  </a:lnTo>
                  <a:lnTo>
                    <a:pt x="871" y="684"/>
                  </a:lnTo>
                  <a:cubicBezTo>
                    <a:pt x="916" y="684"/>
                    <a:pt x="961" y="684"/>
                    <a:pt x="1006" y="678"/>
                  </a:cubicBezTo>
                  <a:cubicBezTo>
                    <a:pt x="1057" y="665"/>
                    <a:pt x="1108" y="659"/>
                    <a:pt x="1159" y="646"/>
                  </a:cubicBezTo>
                  <a:cubicBezTo>
                    <a:pt x="1204" y="627"/>
                    <a:pt x="1249" y="614"/>
                    <a:pt x="1287" y="595"/>
                  </a:cubicBezTo>
                  <a:cubicBezTo>
                    <a:pt x="1332" y="575"/>
                    <a:pt x="1371" y="556"/>
                    <a:pt x="1403" y="537"/>
                  </a:cubicBezTo>
                  <a:cubicBezTo>
                    <a:pt x="1435" y="518"/>
                    <a:pt x="1467" y="492"/>
                    <a:pt x="1499" y="467"/>
                  </a:cubicBezTo>
                  <a:cubicBezTo>
                    <a:pt x="1531" y="441"/>
                    <a:pt x="1556" y="415"/>
                    <a:pt x="1588" y="390"/>
                  </a:cubicBezTo>
                  <a:lnTo>
                    <a:pt x="1601" y="371"/>
                  </a:lnTo>
                  <a:lnTo>
                    <a:pt x="1614" y="358"/>
                  </a:lnTo>
                  <a:cubicBezTo>
                    <a:pt x="1595" y="332"/>
                    <a:pt x="1582" y="307"/>
                    <a:pt x="1556" y="281"/>
                  </a:cubicBezTo>
                  <a:cubicBezTo>
                    <a:pt x="1537" y="255"/>
                    <a:pt x="1511" y="236"/>
                    <a:pt x="1492" y="217"/>
                  </a:cubicBezTo>
                  <a:cubicBezTo>
                    <a:pt x="1467" y="198"/>
                    <a:pt x="1447" y="179"/>
                    <a:pt x="1422" y="159"/>
                  </a:cubicBezTo>
                  <a:cubicBezTo>
                    <a:pt x="1390" y="140"/>
                    <a:pt x="1358" y="121"/>
                    <a:pt x="1326" y="102"/>
                  </a:cubicBezTo>
                  <a:cubicBezTo>
                    <a:pt x="1294" y="89"/>
                    <a:pt x="1255" y="76"/>
                    <a:pt x="1223" y="63"/>
                  </a:cubicBezTo>
                  <a:cubicBezTo>
                    <a:pt x="1159" y="38"/>
                    <a:pt x="1095" y="25"/>
                    <a:pt x="1031" y="12"/>
                  </a:cubicBezTo>
                  <a:cubicBezTo>
                    <a:pt x="1006" y="12"/>
                    <a:pt x="974" y="6"/>
                    <a:pt x="948" y="6"/>
                  </a:cubicBezTo>
                  <a:lnTo>
                    <a:pt x="910" y="6"/>
                  </a:lnTo>
                  <a:cubicBezTo>
                    <a:pt x="887" y="3"/>
                    <a:pt x="865" y="1"/>
                    <a:pt x="842" y="1"/>
                  </a:cubicBezTo>
                  <a:close/>
                </a:path>
              </a:pathLst>
            </a:custGeom>
            <a:solidFill>
              <a:srgbClr val="FD9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1150741" y="2930493"/>
              <a:ext cx="179172" cy="217666"/>
            </a:xfrm>
            <a:custGeom>
              <a:avLst/>
              <a:gdLst/>
              <a:ahLst/>
              <a:cxnLst/>
              <a:rect l="l" t="t" r="r" b="b"/>
              <a:pathLst>
                <a:path w="1927" h="2341" extrusionOk="0">
                  <a:moveTo>
                    <a:pt x="1311" y="0"/>
                  </a:moveTo>
                  <a:cubicBezTo>
                    <a:pt x="564" y="0"/>
                    <a:pt x="1" y="702"/>
                    <a:pt x="179" y="1444"/>
                  </a:cubicBezTo>
                  <a:cubicBezTo>
                    <a:pt x="312" y="1994"/>
                    <a:pt x="802" y="2340"/>
                    <a:pt x="1319" y="2340"/>
                  </a:cubicBezTo>
                  <a:cubicBezTo>
                    <a:pt x="1524" y="2340"/>
                    <a:pt x="1733" y="2286"/>
                    <a:pt x="1926" y="2167"/>
                  </a:cubicBezTo>
                  <a:cubicBezTo>
                    <a:pt x="1907" y="2167"/>
                    <a:pt x="1894" y="2161"/>
                    <a:pt x="1875" y="2161"/>
                  </a:cubicBezTo>
                  <a:cubicBezTo>
                    <a:pt x="1856" y="2155"/>
                    <a:pt x="1837" y="2148"/>
                    <a:pt x="1805" y="2142"/>
                  </a:cubicBezTo>
                  <a:cubicBezTo>
                    <a:pt x="1779" y="2129"/>
                    <a:pt x="1747" y="2116"/>
                    <a:pt x="1721" y="2097"/>
                  </a:cubicBezTo>
                  <a:lnTo>
                    <a:pt x="1709" y="2091"/>
                  </a:lnTo>
                  <a:lnTo>
                    <a:pt x="1632" y="2046"/>
                  </a:lnTo>
                  <a:cubicBezTo>
                    <a:pt x="1581" y="2007"/>
                    <a:pt x="1536" y="1963"/>
                    <a:pt x="1485" y="1918"/>
                  </a:cubicBezTo>
                  <a:cubicBezTo>
                    <a:pt x="1453" y="1886"/>
                    <a:pt x="1414" y="1847"/>
                    <a:pt x="1389" y="1809"/>
                  </a:cubicBezTo>
                  <a:cubicBezTo>
                    <a:pt x="1318" y="1726"/>
                    <a:pt x="1260" y="1630"/>
                    <a:pt x="1216" y="1534"/>
                  </a:cubicBezTo>
                  <a:cubicBezTo>
                    <a:pt x="1145" y="1380"/>
                    <a:pt x="1094" y="1214"/>
                    <a:pt x="1068" y="1041"/>
                  </a:cubicBezTo>
                  <a:cubicBezTo>
                    <a:pt x="1043" y="900"/>
                    <a:pt x="1036" y="753"/>
                    <a:pt x="1049" y="612"/>
                  </a:cubicBezTo>
                  <a:cubicBezTo>
                    <a:pt x="1062" y="529"/>
                    <a:pt x="1075" y="446"/>
                    <a:pt x="1100" y="369"/>
                  </a:cubicBezTo>
                  <a:cubicBezTo>
                    <a:pt x="1126" y="311"/>
                    <a:pt x="1158" y="254"/>
                    <a:pt x="1190" y="196"/>
                  </a:cubicBezTo>
                  <a:cubicBezTo>
                    <a:pt x="1222" y="158"/>
                    <a:pt x="1260" y="119"/>
                    <a:pt x="1299" y="81"/>
                  </a:cubicBezTo>
                  <a:cubicBezTo>
                    <a:pt x="1331" y="49"/>
                    <a:pt x="1369" y="30"/>
                    <a:pt x="1408" y="4"/>
                  </a:cubicBezTo>
                  <a:cubicBezTo>
                    <a:pt x="1375" y="1"/>
                    <a:pt x="1343" y="0"/>
                    <a:pt x="1311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1742723" y="2773084"/>
              <a:ext cx="143561" cy="190609"/>
            </a:xfrm>
            <a:custGeom>
              <a:avLst/>
              <a:gdLst/>
              <a:ahLst/>
              <a:cxnLst/>
              <a:rect l="l" t="t" r="r" b="b"/>
              <a:pathLst>
                <a:path w="1544" h="2050" extrusionOk="0">
                  <a:moveTo>
                    <a:pt x="379" y="1"/>
                  </a:moveTo>
                  <a:cubicBezTo>
                    <a:pt x="340" y="20"/>
                    <a:pt x="295" y="46"/>
                    <a:pt x="263" y="71"/>
                  </a:cubicBezTo>
                  <a:cubicBezTo>
                    <a:pt x="225" y="103"/>
                    <a:pt x="187" y="135"/>
                    <a:pt x="161" y="174"/>
                  </a:cubicBezTo>
                  <a:cubicBezTo>
                    <a:pt x="123" y="225"/>
                    <a:pt x="91" y="276"/>
                    <a:pt x="71" y="334"/>
                  </a:cubicBezTo>
                  <a:cubicBezTo>
                    <a:pt x="46" y="411"/>
                    <a:pt x="27" y="487"/>
                    <a:pt x="14" y="564"/>
                  </a:cubicBezTo>
                  <a:cubicBezTo>
                    <a:pt x="1" y="699"/>
                    <a:pt x="1" y="833"/>
                    <a:pt x="20" y="974"/>
                  </a:cubicBezTo>
                  <a:cubicBezTo>
                    <a:pt x="39" y="1134"/>
                    <a:pt x="84" y="1287"/>
                    <a:pt x="148" y="1435"/>
                  </a:cubicBezTo>
                  <a:cubicBezTo>
                    <a:pt x="187" y="1531"/>
                    <a:pt x="238" y="1620"/>
                    <a:pt x="295" y="1697"/>
                  </a:cubicBezTo>
                  <a:cubicBezTo>
                    <a:pt x="327" y="1735"/>
                    <a:pt x="359" y="1767"/>
                    <a:pt x="391" y="1806"/>
                  </a:cubicBezTo>
                  <a:cubicBezTo>
                    <a:pt x="430" y="1851"/>
                    <a:pt x="475" y="1889"/>
                    <a:pt x="526" y="1927"/>
                  </a:cubicBezTo>
                  <a:cubicBezTo>
                    <a:pt x="545" y="1940"/>
                    <a:pt x="571" y="1959"/>
                    <a:pt x="596" y="1972"/>
                  </a:cubicBezTo>
                  <a:lnTo>
                    <a:pt x="609" y="1979"/>
                  </a:lnTo>
                  <a:cubicBezTo>
                    <a:pt x="635" y="1998"/>
                    <a:pt x="660" y="2004"/>
                    <a:pt x="686" y="2017"/>
                  </a:cubicBezTo>
                  <a:cubicBezTo>
                    <a:pt x="705" y="2030"/>
                    <a:pt x="731" y="2036"/>
                    <a:pt x="750" y="2043"/>
                  </a:cubicBezTo>
                  <a:cubicBezTo>
                    <a:pt x="769" y="2043"/>
                    <a:pt x="788" y="2049"/>
                    <a:pt x="807" y="2049"/>
                  </a:cubicBezTo>
                  <a:cubicBezTo>
                    <a:pt x="846" y="2030"/>
                    <a:pt x="884" y="1998"/>
                    <a:pt x="923" y="1972"/>
                  </a:cubicBezTo>
                  <a:cubicBezTo>
                    <a:pt x="1543" y="1486"/>
                    <a:pt x="1479" y="526"/>
                    <a:pt x="795" y="135"/>
                  </a:cubicBezTo>
                  <a:cubicBezTo>
                    <a:pt x="756" y="116"/>
                    <a:pt x="724" y="97"/>
                    <a:pt x="686" y="84"/>
                  </a:cubicBezTo>
                  <a:lnTo>
                    <a:pt x="686" y="78"/>
                  </a:lnTo>
                  <a:cubicBezTo>
                    <a:pt x="590" y="39"/>
                    <a:pt x="487" y="7"/>
                    <a:pt x="3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1247065" y="2930865"/>
              <a:ext cx="155370" cy="201767"/>
            </a:xfrm>
            <a:custGeom>
              <a:avLst/>
              <a:gdLst/>
              <a:ahLst/>
              <a:cxnLst/>
              <a:rect l="l" t="t" r="r" b="b"/>
              <a:pathLst>
                <a:path w="1671" h="2170" extrusionOk="0">
                  <a:moveTo>
                    <a:pt x="385" y="0"/>
                  </a:moveTo>
                  <a:cubicBezTo>
                    <a:pt x="340" y="26"/>
                    <a:pt x="301" y="51"/>
                    <a:pt x="263" y="83"/>
                  </a:cubicBezTo>
                  <a:cubicBezTo>
                    <a:pt x="224" y="115"/>
                    <a:pt x="186" y="154"/>
                    <a:pt x="154" y="198"/>
                  </a:cubicBezTo>
                  <a:cubicBezTo>
                    <a:pt x="122" y="250"/>
                    <a:pt x="90" y="307"/>
                    <a:pt x="71" y="371"/>
                  </a:cubicBezTo>
                  <a:cubicBezTo>
                    <a:pt x="39" y="448"/>
                    <a:pt x="20" y="525"/>
                    <a:pt x="13" y="608"/>
                  </a:cubicBezTo>
                  <a:cubicBezTo>
                    <a:pt x="0" y="755"/>
                    <a:pt x="7" y="896"/>
                    <a:pt x="32" y="1043"/>
                  </a:cubicBezTo>
                  <a:cubicBezTo>
                    <a:pt x="58" y="1210"/>
                    <a:pt x="109" y="1376"/>
                    <a:pt x="180" y="1536"/>
                  </a:cubicBezTo>
                  <a:cubicBezTo>
                    <a:pt x="224" y="1632"/>
                    <a:pt x="282" y="1722"/>
                    <a:pt x="353" y="1811"/>
                  </a:cubicBezTo>
                  <a:cubicBezTo>
                    <a:pt x="385" y="1850"/>
                    <a:pt x="417" y="1882"/>
                    <a:pt x="449" y="1920"/>
                  </a:cubicBezTo>
                  <a:cubicBezTo>
                    <a:pt x="500" y="1965"/>
                    <a:pt x="545" y="2003"/>
                    <a:pt x="596" y="2048"/>
                  </a:cubicBezTo>
                  <a:lnTo>
                    <a:pt x="673" y="2093"/>
                  </a:lnTo>
                  <a:lnTo>
                    <a:pt x="685" y="2099"/>
                  </a:lnTo>
                  <a:cubicBezTo>
                    <a:pt x="711" y="2112"/>
                    <a:pt x="749" y="2131"/>
                    <a:pt x="775" y="2138"/>
                  </a:cubicBezTo>
                  <a:cubicBezTo>
                    <a:pt x="794" y="2144"/>
                    <a:pt x="820" y="2151"/>
                    <a:pt x="839" y="2157"/>
                  </a:cubicBezTo>
                  <a:cubicBezTo>
                    <a:pt x="858" y="2163"/>
                    <a:pt x="884" y="2170"/>
                    <a:pt x="903" y="2170"/>
                  </a:cubicBezTo>
                  <a:cubicBezTo>
                    <a:pt x="941" y="2144"/>
                    <a:pt x="986" y="2112"/>
                    <a:pt x="1025" y="2080"/>
                  </a:cubicBezTo>
                  <a:cubicBezTo>
                    <a:pt x="1671" y="1549"/>
                    <a:pt x="1569" y="525"/>
                    <a:pt x="833" y="134"/>
                  </a:cubicBezTo>
                  <a:cubicBezTo>
                    <a:pt x="794" y="115"/>
                    <a:pt x="756" y="96"/>
                    <a:pt x="717" y="77"/>
                  </a:cubicBezTo>
                  <a:lnTo>
                    <a:pt x="717" y="83"/>
                  </a:lnTo>
                  <a:cubicBezTo>
                    <a:pt x="609" y="38"/>
                    <a:pt x="500" y="13"/>
                    <a:pt x="3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7"/>
            <p:cNvSpPr/>
            <p:nvPr/>
          </p:nvSpPr>
          <p:spPr>
            <a:xfrm>
              <a:off x="1462492" y="3055174"/>
              <a:ext cx="233938" cy="154068"/>
            </a:xfrm>
            <a:custGeom>
              <a:avLst/>
              <a:gdLst/>
              <a:ahLst/>
              <a:cxnLst/>
              <a:rect l="l" t="t" r="r" b="b"/>
              <a:pathLst>
                <a:path w="2516" h="1657" extrusionOk="0">
                  <a:moveTo>
                    <a:pt x="1415" y="890"/>
                  </a:moveTo>
                  <a:cubicBezTo>
                    <a:pt x="1440" y="890"/>
                    <a:pt x="1466" y="897"/>
                    <a:pt x="1492" y="903"/>
                  </a:cubicBezTo>
                  <a:cubicBezTo>
                    <a:pt x="1556" y="916"/>
                    <a:pt x="1620" y="929"/>
                    <a:pt x="1684" y="948"/>
                  </a:cubicBezTo>
                  <a:cubicBezTo>
                    <a:pt x="1722" y="961"/>
                    <a:pt x="1754" y="974"/>
                    <a:pt x="1786" y="993"/>
                  </a:cubicBezTo>
                  <a:cubicBezTo>
                    <a:pt x="1818" y="1012"/>
                    <a:pt x="1850" y="1031"/>
                    <a:pt x="1882" y="1050"/>
                  </a:cubicBezTo>
                  <a:cubicBezTo>
                    <a:pt x="1908" y="1063"/>
                    <a:pt x="1933" y="1082"/>
                    <a:pt x="1953" y="1108"/>
                  </a:cubicBezTo>
                  <a:cubicBezTo>
                    <a:pt x="1972" y="1127"/>
                    <a:pt x="1997" y="1146"/>
                    <a:pt x="2023" y="1172"/>
                  </a:cubicBezTo>
                  <a:cubicBezTo>
                    <a:pt x="2042" y="1198"/>
                    <a:pt x="2055" y="1217"/>
                    <a:pt x="2074" y="1242"/>
                  </a:cubicBezTo>
                  <a:lnTo>
                    <a:pt x="2061" y="1262"/>
                  </a:lnTo>
                  <a:lnTo>
                    <a:pt x="2049" y="1274"/>
                  </a:lnTo>
                  <a:cubicBezTo>
                    <a:pt x="2023" y="1306"/>
                    <a:pt x="1991" y="1332"/>
                    <a:pt x="1965" y="1358"/>
                  </a:cubicBezTo>
                  <a:cubicBezTo>
                    <a:pt x="1933" y="1377"/>
                    <a:pt x="1901" y="1402"/>
                    <a:pt x="1869" y="1422"/>
                  </a:cubicBezTo>
                  <a:cubicBezTo>
                    <a:pt x="1831" y="1447"/>
                    <a:pt x="1793" y="1466"/>
                    <a:pt x="1754" y="1486"/>
                  </a:cubicBezTo>
                  <a:cubicBezTo>
                    <a:pt x="1709" y="1505"/>
                    <a:pt x="1671" y="1518"/>
                    <a:pt x="1626" y="1530"/>
                  </a:cubicBezTo>
                  <a:cubicBezTo>
                    <a:pt x="1575" y="1543"/>
                    <a:pt x="1524" y="1556"/>
                    <a:pt x="1466" y="1562"/>
                  </a:cubicBezTo>
                  <a:cubicBezTo>
                    <a:pt x="1421" y="1569"/>
                    <a:pt x="1376" y="1575"/>
                    <a:pt x="1332" y="1575"/>
                  </a:cubicBezTo>
                  <a:lnTo>
                    <a:pt x="1255" y="1575"/>
                  </a:lnTo>
                  <a:lnTo>
                    <a:pt x="1204" y="1569"/>
                  </a:lnTo>
                  <a:lnTo>
                    <a:pt x="1152" y="1562"/>
                  </a:lnTo>
                  <a:lnTo>
                    <a:pt x="1076" y="1550"/>
                  </a:lnTo>
                  <a:cubicBezTo>
                    <a:pt x="1024" y="1537"/>
                    <a:pt x="967" y="1518"/>
                    <a:pt x="916" y="1498"/>
                  </a:cubicBezTo>
                  <a:cubicBezTo>
                    <a:pt x="871" y="1479"/>
                    <a:pt x="826" y="1454"/>
                    <a:pt x="781" y="1434"/>
                  </a:cubicBezTo>
                  <a:cubicBezTo>
                    <a:pt x="730" y="1402"/>
                    <a:pt x="685" y="1370"/>
                    <a:pt x="634" y="1338"/>
                  </a:cubicBezTo>
                  <a:cubicBezTo>
                    <a:pt x="596" y="1306"/>
                    <a:pt x="557" y="1274"/>
                    <a:pt x="525" y="1242"/>
                  </a:cubicBezTo>
                  <a:cubicBezTo>
                    <a:pt x="493" y="1217"/>
                    <a:pt x="480" y="1204"/>
                    <a:pt x="468" y="1185"/>
                  </a:cubicBezTo>
                  <a:cubicBezTo>
                    <a:pt x="474" y="1172"/>
                    <a:pt x="487" y="1159"/>
                    <a:pt x="500" y="1153"/>
                  </a:cubicBezTo>
                  <a:cubicBezTo>
                    <a:pt x="532" y="1121"/>
                    <a:pt x="570" y="1095"/>
                    <a:pt x="608" y="1070"/>
                  </a:cubicBezTo>
                  <a:cubicBezTo>
                    <a:pt x="640" y="1050"/>
                    <a:pt x="679" y="1031"/>
                    <a:pt x="724" y="1012"/>
                  </a:cubicBezTo>
                  <a:cubicBezTo>
                    <a:pt x="826" y="961"/>
                    <a:pt x="935" y="929"/>
                    <a:pt x="1044" y="910"/>
                  </a:cubicBezTo>
                  <a:cubicBezTo>
                    <a:pt x="1108" y="903"/>
                    <a:pt x="1172" y="897"/>
                    <a:pt x="1236" y="890"/>
                  </a:cubicBezTo>
                  <a:close/>
                  <a:moveTo>
                    <a:pt x="2484" y="1"/>
                  </a:moveTo>
                  <a:cubicBezTo>
                    <a:pt x="2311" y="97"/>
                    <a:pt x="2132" y="174"/>
                    <a:pt x="1946" y="231"/>
                  </a:cubicBezTo>
                  <a:cubicBezTo>
                    <a:pt x="1703" y="308"/>
                    <a:pt x="1453" y="359"/>
                    <a:pt x="1197" y="385"/>
                  </a:cubicBezTo>
                  <a:cubicBezTo>
                    <a:pt x="1073" y="397"/>
                    <a:pt x="952" y="404"/>
                    <a:pt x="830" y="404"/>
                  </a:cubicBezTo>
                  <a:cubicBezTo>
                    <a:pt x="763" y="404"/>
                    <a:pt x="696" y="402"/>
                    <a:pt x="628" y="398"/>
                  </a:cubicBezTo>
                  <a:cubicBezTo>
                    <a:pt x="564" y="398"/>
                    <a:pt x="500" y="391"/>
                    <a:pt x="436" y="385"/>
                  </a:cubicBezTo>
                  <a:cubicBezTo>
                    <a:pt x="288" y="366"/>
                    <a:pt x="141" y="340"/>
                    <a:pt x="0" y="302"/>
                  </a:cubicBezTo>
                  <a:cubicBezTo>
                    <a:pt x="0" y="308"/>
                    <a:pt x="0" y="321"/>
                    <a:pt x="0" y="327"/>
                  </a:cubicBezTo>
                  <a:cubicBezTo>
                    <a:pt x="7" y="391"/>
                    <a:pt x="13" y="462"/>
                    <a:pt x="32" y="532"/>
                  </a:cubicBezTo>
                  <a:cubicBezTo>
                    <a:pt x="39" y="590"/>
                    <a:pt x="58" y="641"/>
                    <a:pt x="77" y="698"/>
                  </a:cubicBezTo>
                  <a:cubicBezTo>
                    <a:pt x="96" y="750"/>
                    <a:pt x="116" y="801"/>
                    <a:pt x="141" y="846"/>
                  </a:cubicBezTo>
                  <a:cubicBezTo>
                    <a:pt x="160" y="897"/>
                    <a:pt x="186" y="942"/>
                    <a:pt x="218" y="986"/>
                  </a:cubicBezTo>
                  <a:cubicBezTo>
                    <a:pt x="263" y="1063"/>
                    <a:pt x="314" y="1127"/>
                    <a:pt x="365" y="1191"/>
                  </a:cubicBezTo>
                  <a:cubicBezTo>
                    <a:pt x="416" y="1249"/>
                    <a:pt x="468" y="1300"/>
                    <a:pt x="525" y="1351"/>
                  </a:cubicBezTo>
                  <a:cubicBezTo>
                    <a:pt x="589" y="1402"/>
                    <a:pt x="660" y="1454"/>
                    <a:pt x="736" y="1492"/>
                  </a:cubicBezTo>
                  <a:cubicBezTo>
                    <a:pt x="800" y="1530"/>
                    <a:pt x="864" y="1562"/>
                    <a:pt x="935" y="1588"/>
                  </a:cubicBezTo>
                  <a:cubicBezTo>
                    <a:pt x="999" y="1607"/>
                    <a:pt x="1069" y="1626"/>
                    <a:pt x="1133" y="1639"/>
                  </a:cubicBezTo>
                  <a:cubicBezTo>
                    <a:pt x="1172" y="1646"/>
                    <a:pt x="1216" y="1652"/>
                    <a:pt x="1255" y="1652"/>
                  </a:cubicBezTo>
                  <a:cubicBezTo>
                    <a:pt x="1280" y="1655"/>
                    <a:pt x="1304" y="1657"/>
                    <a:pt x="1328" y="1657"/>
                  </a:cubicBezTo>
                  <a:cubicBezTo>
                    <a:pt x="1352" y="1657"/>
                    <a:pt x="1376" y="1655"/>
                    <a:pt x="1402" y="1652"/>
                  </a:cubicBezTo>
                  <a:cubicBezTo>
                    <a:pt x="1485" y="1646"/>
                    <a:pt x="1568" y="1626"/>
                    <a:pt x="1652" y="1607"/>
                  </a:cubicBezTo>
                  <a:cubicBezTo>
                    <a:pt x="1799" y="1562"/>
                    <a:pt x="1940" y="1486"/>
                    <a:pt x="2055" y="1383"/>
                  </a:cubicBezTo>
                  <a:cubicBezTo>
                    <a:pt x="2106" y="1338"/>
                    <a:pt x="2151" y="1287"/>
                    <a:pt x="2189" y="1236"/>
                  </a:cubicBezTo>
                  <a:cubicBezTo>
                    <a:pt x="2279" y="1114"/>
                    <a:pt x="2349" y="986"/>
                    <a:pt x="2394" y="846"/>
                  </a:cubicBezTo>
                  <a:cubicBezTo>
                    <a:pt x="2484" y="570"/>
                    <a:pt x="2516" y="289"/>
                    <a:pt x="2497" y="1"/>
                  </a:cubicBezTo>
                  <a:close/>
                </a:path>
              </a:pathLst>
            </a:custGeom>
            <a:solidFill>
              <a:srgbClr val="432E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7"/>
            <p:cNvSpPr/>
            <p:nvPr/>
          </p:nvSpPr>
          <p:spPr>
            <a:xfrm>
              <a:off x="1671503" y="2640872"/>
              <a:ext cx="146351" cy="45095"/>
            </a:xfrm>
            <a:custGeom>
              <a:avLst/>
              <a:gdLst/>
              <a:ahLst/>
              <a:cxnLst/>
              <a:rect l="l" t="t" r="r" b="b"/>
              <a:pathLst>
                <a:path w="1574" h="485" extrusionOk="0">
                  <a:moveTo>
                    <a:pt x="393" y="0"/>
                  </a:moveTo>
                  <a:cubicBezTo>
                    <a:pt x="283" y="0"/>
                    <a:pt x="176" y="14"/>
                    <a:pt x="69" y="40"/>
                  </a:cubicBezTo>
                  <a:cubicBezTo>
                    <a:pt x="50" y="47"/>
                    <a:pt x="37" y="66"/>
                    <a:pt x="25" y="85"/>
                  </a:cubicBezTo>
                  <a:cubicBezTo>
                    <a:pt x="0" y="134"/>
                    <a:pt x="40" y="201"/>
                    <a:pt x="100" y="201"/>
                  </a:cubicBezTo>
                  <a:cubicBezTo>
                    <a:pt x="102" y="201"/>
                    <a:pt x="105" y="201"/>
                    <a:pt x="108" y="200"/>
                  </a:cubicBezTo>
                  <a:lnTo>
                    <a:pt x="191" y="188"/>
                  </a:lnTo>
                  <a:lnTo>
                    <a:pt x="210" y="188"/>
                  </a:lnTo>
                  <a:cubicBezTo>
                    <a:pt x="261" y="181"/>
                    <a:pt x="313" y="175"/>
                    <a:pt x="370" y="175"/>
                  </a:cubicBezTo>
                  <a:lnTo>
                    <a:pt x="633" y="175"/>
                  </a:lnTo>
                  <a:cubicBezTo>
                    <a:pt x="716" y="181"/>
                    <a:pt x="799" y="188"/>
                    <a:pt x="882" y="207"/>
                  </a:cubicBezTo>
                  <a:cubicBezTo>
                    <a:pt x="959" y="220"/>
                    <a:pt x="1036" y="239"/>
                    <a:pt x="1106" y="258"/>
                  </a:cubicBezTo>
                  <a:cubicBezTo>
                    <a:pt x="1209" y="297"/>
                    <a:pt x="1305" y="341"/>
                    <a:pt x="1401" y="393"/>
                  </a:cubicBezTo>
                  <a:cubicBezTo>
                    <a:pt x="1433" y="418"/>
                    <a:pt x="1471" y="444"/>
                    <a:pt x="1503" y="476"/>
                  </a:cubicBezTo>
                  <a:cubicBezTo>
                    <a:pt x="1509" y="482"/>
                    <a:pt x="1522" y="482"/>
                    <a:pt x="1529" y="482"/>
                  </a:cubicBezTo>
                  <a:cubicBezTo>
                    <a:pt x="1532" y="484"/>
                    <a:pt x="1535" y="485"/>
                    <a:pt x="1539" y="485"/>
                  </a:cubicBezTo>
                  <a:cubicBezTo>
                    <a:pt x="1548" y="485"/>
                    <a:pt x="1556" y="479"/>
                    <a:pt x="1561" y="469"/>
                  </a:cubicBezTo>
                  <a:cubicBezTo>
                    <a:pt x="1573" y="457"/>
                    <a:pt x="1573" y="431"/>
                    <a:pt x="1554" y="418"/>
                  </a:cubicBezTo>
                  <a:cubicBezTo>
                    <a:pt x="1356" y="245"/>
                    <a:pt x="1119" y="124"/>
                    <a:pt x="869" y="66"/>
                  </a:cubicBezTo>
                  <a:cubicBezTo>
                    <a:pt x="812" y="47"/>
                    <a:pt x="748" y="34"/>
                    <a:pt x="690" y="28"/>
                  </a:cubicBezTo>
                  <a:lnTo>
                    <a:pt x="652" y="21"/>
                  </a:lnTo>
                  <a:cubicBezTo>
                    <a:pt x="601" y="15"/>
                    <a:pt x="549" y="8"/>
                    <a:pt x="498" y="8"/>
                  </a:cubicBezTo>
                  <a:lnTo>
                    <a:pt x="460" y="8"/>
                  </a:lnTo>
                  <a:lnTo>
                    <a:pt x="460" y="2"/>
                  </a:lnTo>
                  <a:cubicBezTo>
                    <a:pt x="437" y="1"/>
                    <a:pt x="415" y="0"/>
                    <a:pt x="3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7"/>
            <p:cNvSpPr/>
            <p:nvPr/>
          </p:nvSpPr>
          <p:spPr>
            <a:xfrm>
              <a:off x="1121546" y="2781452"/>
              <a:ext cx="92887" cy="100697"/>
            </a:xfrm>
            <a:custGeom>
              <a:avLst/>
              <a:gdLst/>
              <a:ahLst/>
              <a:cxnLst/>
              <a:rect l="l" t="t" r="r" b="b"/>
              <a:pathLst>
                <a:path w="999" h="1083" extrusionOk="0">
                  <a:moveTo>
                    <a:pt x="915" y="1"/>
                  </a:moveTo>
                  <a:cubicBezTo>
                    <a:pt x="896" y="1"/>
                    <a:pt x="883" y="1"/>
                    <a:pt x="870" y="7"/>
                  </a:cubicBezTo>
                  <a:cubicBezTo>
                    <a:pt x="755" y="39"/>
                    <a:pt x="646" y="97"/>
                    <a:pt x="550" y="173"/>
                  </a:cubicBezTo>
                  <a:cubicBezTo>
                    <a:pt x="461" y="244"/>
                    <a:pt x="384" y="327"/>
                    <a:pt x="314" y="417"/>
                  </a:cubicBezTo>
                  <a:cubicBezTo>
                    <a:pt x="173" y="602"/>
                    <a:pt x="64" y="813"/>
                    <a:pt x="6" y="1037"/>
                  </a:cubicBezTo>
                  <a:cubicBezTo>
                    <a:pt x="0" y="1044"/>
                    <a:pt x="0" y="1057"/>
                    <a:pt x="6" y="1063"/>
                  </a:cubicBezTo>
                  <a:cubicBezTo>
                    <a:pt x="13" y="1076"/>
                    <a:pt x="26" y="1082"/>
                    <a:pt x="38" y="1082"/>
                  </a:cubicBezTo>
                  <a:cubicBezTo>
                    <a:pt x="58" y="1082"/>
                    <a:pt x="70" y="1069"/>
                    <a:pt x="83" y="1044"/>
                  </a:cubicBezTo>
                  <a:cubicBezTo>
                    <a:pt x="122" y="916"/>
                    <a:pt x="173" y="794"/>
                    <a:pt x="243" y="685"/>
                  </a:cubicBezTo>
                  <a:cubicBezTo>
                    <a:pt x="307" y="577"/>
                    <a:pt x="384" y="481"/>
                    <a:pt x="474" y="397"/>
                  </a:cubicBezTo>
                  <a:cubicBezTo>
                    <a:pt x="531" y="346"/>
                    <a:pt x="589" y="301"/>
                    <a:pt x="659" y="263"/>
                  </a:cubicBezTo>
                  <a:cubicBezTo>
                    <a:pt x="717" y="231"/>
                    <a:pt x="787" y="205"/>
                    <a:pt x="851" y="186"/>
                  </a:cubicBezTo>
                  <a:cubicBezTo>
                    <a:pt x="877" y="180"/>
                    <a:pt x="896" y="173"/>
                    <a:pt x="915" y="173"/>
                  </a:cubicBezTo>
                  <a:cubicBezTo>
                    <a:pt x="947" y="167"/>
                    <a:pt x="966" y="154"/>
                    <a:pt x="986" y="129"/>
                  </a:cubicBezTo>
                  <a:cubicBezTo>
                    <a:pt x="998" y="103"/>
                    <a:pt x="998" y="77"/>
                    <a:pt x="992" y="52"/>
                  </a:cubicBezTo>
                  <a:cubicBezTo>
                    <a:pt x="979" y="33"/>
                    <a:pt x="966" y="13"/>
                    <a:pt x="9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7"/>
            <p:cNvSpPr/>
            <p:nvPr/>
          </p:nvSpPr>
          <p:spPr>
            <a:xfrm>
              <a:off x="1548774" y="2929656"/>
              <a:ext cx="101255" cy="78010"/>
            </a:xfrm>
            <a:custGeom>
              <a:avLst/>
              <a:gdLst/>
              <a:ahLst/>
              <a:cxnLst/>
              <a:rect l="l" t="t" r="r" b="b"/>
              <a:pathLst>
                <a:path w="1089" h="839" extrusionOk="0">
                  <a:moveTo>
                    <a:pt x="64" y="0"/>
                  </a:moveTo>
                  <a:cubicBezTo>
                    <a:pt x="45" y="7"/>
                    <a:pt x="32" y="26"/>
                    <a:pt x="32" y="45"/>
                  </a:cubicBezTo>
                  <a:cubicBezTo>
                    <a:pt x="32" y="128"/>
                    <a:pt x="52" y="211"/>
                    <a:pt x="84" y="288"/>
                  </a:cubicBezTo>
                  <a:cubicBezTo>
                    <a:pt x="103" y="320"/>
                    <a:pt x="122" y="352"/>
                    <a:pt x="141" y="391"/>
                  </a:cubicBezTo>
                  <a:cubicBezTo>
                    <a:pt x="167" y="423"/>
                    <a:pt x="192" y="455"/>
                    <a:pt x="224" y="487"/>
                  </a:cubicBezTo>
                  <a:lnTo>
                    <a:pt x="212" y="499"/>
                  </a:lnTo>
                  <a:cubicBezTo>
                    <a:pt x="122" y="576"/>
                    <a:pt x="52" y="672"/>
                    <a:pt x="7" y="781"/>
                  </a:cubicBezTo>
                  <a:cubicBezTo>
                    <a:pt x="0" y="787"/>
                    <a:pt x="0" y="800"/>
                    <a:pt x="7" y="807"/>
                  </a:cubicBezTo>
                  <a:cubicBezTo>
                    <a:pt x="13" y="826"/>
                    <a:pt x="26" y="832"/>
                    <a:pt x="39" y="839"/>
                  </a:cubicBezTo>
                  <a:cubicBezTo>
                    <a:pt x="58" y="839"/>
                    <a:pt x="77" y="832"/>
                    <a:pt x="84" y="813"/>
                  </a:cubicBezTo>
                  <a:cubicBezTo>
                    <a:pt x="96" y="787"/>
                    <a:pt x="109" y="762"/>
                    <a:pt x="122" y="736"/>
                  </a:cubicBezTo>
                  <a:cubicBezTo>
                    <a:pt x="167" y="672"/>
                    <a:pt x="218" y="615"/>
                    <a:pt x="269" y="563"/>
                  </a:cubicBezTo>
                  <a:cubicBezTo>
                    <a:pt x="340" y="499"/>
                    <a:pt x="410" y="448"/>
                    <a:pt x="487" y="410"/>
                  </a:cubicBezTo>
                  <a:cubicBezTo>
                    <a:pt x="538" y="378"/>
                    <a:pt x="589" y="359"/>
                    <a:pt x="647" y="346"/>
                  </a:cubicBezTo>
                  <a:cubicBezTo>
                    <a:pt x="679" y="339"/>
                    <a:pt x="717" y="333"/>
                    <a:pt x="749" y="333"/>
                  </a:cubicBezTo>
                  <a:lnTo>
                    <a:pt x="788" y="333"/>
                  </a:lnTo>
                  <a:cubicBezTo>
                    <a:pt x="801" y="339"/>
                    <a:pt x="813" y="339"/>
                    <a:pt x="833" y="346"/>
                  </a:cubicBezTo>
                  <a:cubicBezTo>
                    <a:pt x="845" y="352"/>
                    <a:pt x="865" y="359"/>
                    <a:pt x="877" y="365"/>
                  </a:cubicBezTo>
                  <a:cubicBezTo>
                    <a:pt x="897" y="378"/>
                    <a:pt x="916" y="397"/>
                    <a:pt x="929" y="410"/>
                  </a:cubicBezTo>
                  <a:cubicBezTo>
                    <a:pt x="948" y="435"/>
                    <a:pt x="967" y="455"/>
                    <a:pt x="980" y="480"/>
                  </a:cubicBezTo>
                  <a:cubicBezTo>
                    <a:pt x="993" y="506"/>
                    <a:pt x="999" y="525"/>
                    <a:pt x="1005" y="544"/>
                  </a:cubicBezTo>
                  <a:cubicBezTo>
                    <a:pt x="1012" y="557"/>
                    <a:pt x="1025" y="570"/>
                    <a:pt x="1044" y="570"/>
                  </a:cubicBezTo>
                  <a:lnTo>
                    <a:pt x="1057" y="570"/>
                  </a:lnTo>
                  <a:cubicBezTo>
                    <a:pt x="1069" y="570"/>
                    <a:pt x="1076" y="557"/>
                    <a:pt x="1082" y="551"/>
                  </a:cubicBezTo>
                  <a:cubicBezTo>
                    <a:pt x="1089" y="538"/>
                    <a:pt x="1089" y="525"/>
                    <a:pt x="1082" y="519"/>
                  </a:cubicBezTo>
                  <a:cubicBezTo>
                    <a:pt x="1063" y="455"/>
                    <a:pt x="1025" y="397"/>
                    <a:pt x="980" y="346"/>
                  </a:cubicBezTo>
                  <a:cubicBezTo>
                    <a:pt x="961" y="327"/>
                    <a:pt x="941" y="307"/>
                    <a:pt x="916" y="295"/>
                  </a:cubicBezTo>
                  <a:cubicBezTo>
                    <a:pt x="897" y="282"/>
                    <a:pt x="871" y="269"/>
                    <a:pt x="845" y="263"/>
                  </a:cubicBezTo>
                  <a:lnTo>
                    <a:pt x="801" y="256"/>
                  </a:lnTo>
                  <a:cubicBezTo>
                    <a:pt x="794" y="253"/>
                    <a:pt x="789" y="251"/>
                    <a:pt x="785" y="251"/>
                  </a:cubicBezTo>
                  <a:cubicBezTo>
                    <a:pt x="780" y="251"/>
                    <a:pt x="775" y="253"/>
                    <a:pt x="769" y="256"/>
                  </a:cubicBezTo>
                  <a:cubicBezTo>
                    <a:pt x="756" y="253"/>
                    <a:pt x="743" y="251"/>
                    <a:pt x="729" y="251"/>
                  </a:cubicBezTo>
                  <a:cubicBezTo>
                    <a:pt x="716" y="251"/>
                    <a:pt x="701" y="253"/>
                    <a:pt x="685" y="256"/>
                  </a:cubicBezTo>
                  <a:cubicBezTo>
                    <a:pt x="628" y="263"/>
                    <a:pt x="576" y="275"/>
                    <a:pt x="519" y="295"/>
                  </a:cubicBezTo>
                  <a:cubicBezTo>
                    <a:pt x="436" y="333"/>
                    <a:pt x="359" y="378"/>
                    <a:pt x="288" y="442"/>
                  </a:cubicBezTo>
                  <a:cubicBezTo>
                    <a:pt x="263" y="416"/>
                    <a:pt x="237" y="391"/>
                    <a:pt x="218" y="359"/>
                  </a:cubicBezTo>
                  <a:cubicBezTo>
                    <a:pt x="205" y="339"/>
                    <a:pt x="180" y="314"/>
                    <a:pt x="173" y="288"/>
                  </a:cubicBezTo>
                  <a:cubicBezTo>
                    <a:pt x="160" y="269"/>
                    <a:pt x="148" y="237"/>
                    <a:pt x="141" y="218"/>
                  </a:cubicBezTo>
                  <a:cubicBezTo>
                    <a:pt x="135" y="205"/>
                    <a:pt x="128" y="186"/>
                    <a:pt x="122" y="154"/>
                  </a:cubicBezTo>
                  <a:cubicBezTo>
                    <a:pt x="122" y="135"/>
                    <a:pt x="116" y="122"/>
                    <a:pt x="116" y="109"/>
                  </a:cubicBezTo>
                  <a:cubicBezTo>
                    <a:pt x="109" y="83"/>
                    <a:pt x="109" y="64"/>
                    <a:pt x="109" y="45"/>
                  </a:cubicBezTo>
                  <a:cubicBezTo>
                    <a:pt x="109" y="26"/>
                    <a:pt x="90" y="13"/>
                    <a:pt x="77" y="7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1683869" y="2768342"/>
              <a:ext cx="169131" cy="56625"/>
            </a:xfrm>
            <a:custGeom>
              <a:avLst/>
              <a:gdLst/>
              <a:ahLst/>
              <a:cxnLst/>
              <a:rect l="l" t="t" r="r" b="b"/>
              <a:pathLst>
                <a:path w="1819" h="609" extrusionOk="0">
                  <a:moveTo>
                    <a:pt x="896" y="1"/>
                  </a:moveTo>
                  <a:cubicBezTo>
                    <a:pt x="544" y="20"/>
                    <a:pt x="212" y="199"/>
                    <a:pt x="0" y="481"/>
                  </a:cubicBezTo>
                  <a:cubicBezTo>
                    <a:pt x="39" y="436"/>
                    <a:pt x="84" y="391"/>
                    <a:pt x="135" y="353"/>
                  </a:cubicBezTo>
                  <a:cubicBezTo>
                    <a:pt x="205" y="295"/>
                    <a:pt x="276" y="250"/>
                    <a:pt x="359" y="212"/>
                  </a:cubicBezTo>
                  <a:cubicBezTo>
                    <a:pt x="404" y="186"/>
                    <a:pt x="448" y="167"/>
                    <a:pt x="500" y="154"/>
                  </a:cubicBezTo>
                  <a:cubicBezTo>
                    <a:pt x="544" y="142"/>
                    <a:pt x="589" y="135"/>
                    <a:pt x="634" y="122"/>
                  </a:cubicBezTo>
                  <a:cubicBezTo>
                    <a:pt x="698" y="115"/>
                    <a:pt x="759" y="112"/>
                    <a:pt x="820" y="112"/>
                  </a:cubicBezTo>
                  <a:cubicBezTo>
                    <a:pt x="863" y="112"/>
                    <a:pt x="905" y="113"/>
                    <a:pt x="948" y="116"/>
                  </a:cubicBezTo>
                  <a:cubicBezTo>
                    <a:pt x="1063" y="129"/>
                    <a:pt x="1172" y="154"/>
                    <a:pt x="1280" y="199"/>
                  </a:cubicBezTo>
                  <a:cubicBezTo>
                    <a:pt x="1325" y="212"/>
                    <a:pt x="1370" y="231"/>
                    <a:pt x="1408" y="257"/>
                  </a:cubicBezTo>
                  <a:cubicBezTo>
                    <a:pt x="1453" y="282"/>
                    <a:pt x="1492" y="308"/>
                    <a:pt x="1530" y="340"/>
                  </a:cubicBezTo>
                  <a:lnTo>
                    <a:pt x="1524" y="334"/>
                  </a:lnTo>
                  <a:lnTo>
                    <a:pt x="1524" y="334"/>
                  </a:lnTo>
                  <a:cubicBezTo>
                    <a:pt x="1620" y="398"/>
                    <a:pt x="1709" y="481"/>
                    <a:pt x="1786" y="570"/>
                  </a:cubicBezTo>
                  <a:cubicBezTo>
                    <a:pt x="1799" y="583"/>
                    <a:pt x="1812" y="596"/>
                    <a:pt x="1818" y="609"/>
                  </a:cubicBezTo>
                  <a:cubicBezTo>
                    <a:pt x="1773" y="513"/>
                    <a:pt x="1716" y="417"/>
                    <a:pt x="1645" y="340"/>
                  </a:cubicBezTo>
                  <a:cubicBezTo>
                    <a:pt x="1581" y="263"/>
                    <a:pt x="1504" y="199"/>
                    <a:pt x="1415" y="148"/>
                  </a:cubicBezTo>
                  <a:cubicBezTo>
                    <a:pt x="1332" y="97"/>
                    <a:pt x="1242" y="58"/>
                    <a:pt x="1152" y="33"/>
                  </a:cubicBezTo>
                  <a:lnTo>
                    <a:pt x="1133" y="26"/>
                  </a:lnTo>
                  <a:cubicBezTo>
                    <a:pt x="1056" y="7"/>
                    <a:pt x="973" y="1"/>
                    <a:pt x="896" y="1"/>
                  </a:cubicBezTo>
                  <a:close/>
                </a:path>
              </a:pathLst>
            </a:custGeom>
            <a:solidFill>
              <a:srgbClr val="432E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7"/>
            <p:cNvSpPr/>
            <p:nvPr/>
          </p:nvSpPr>
          <p:spPr>
            <a:xfrm>
              <a:off x="1167291" y="2927982"/>
              <a:ext cx="157787" cy="82101"/>
            </a:xfrm>
            <a:custGeom>
              <a:avLst/>
              <a:gdLst/>
              <a:ahLst/>
              <a:cxnLst/>
              <a:rect l="l" t="t" r="r" b="b"/>
              <a:pathLst>
                <a:path w="1697" h="883" extrusionOk="0">
                  <a:moveTo>
                    <a:pt x="1680" y="161"/>
                  </a:moveTo>
                  <a:lnTo>
                    <a:pt x="1680" y="161"/>
                  </a:lnTo>
                  <a:cubicBezTo>
                    <a:pt x="1685" y="165"/>
                    <a:pt x="1691" y="168"/>
                    <a:pt x="1697" y="172"/>
                  </a:cubicBezTo>
                  <a:lnTo>
                    <a:pt x="1691" y="165"/>
                  </a:lnTo>
                  <a:cubicBezTo>
                    <a:pt x="1687" y="164"/>
                    <a:pt x="1683" y="163"/>
                    <a:pt x="1680" y="161"/>
                  </a:cubicBezTo>
                  <a:close/>
                  <a:moveTo>
                    <a:pt x="1043" y="1"/>
                  </a:moveTo>
                  <a:cubicBezTo>
                    <a:pt x="922" y="1"/>
                    <a:pt x="802" y="21"/>
                    <a:pt x="686" y="57"/>
                  </a:cubicBezTo>
                  <a:cubicBezTo>
                    <a:pt x="513" y="114"/>
                    <a:pt x="353" y="210"/>
                    <a:pt x="231" y="345"/>
                  </a:cubicBezTo>
                  <a:cubicBezTo>
                    <a:pt x="161" y="421"/>
                    <a:pt x="110" y="498"/>
                    <a:pt x="71" y="594"/>
                  </a:cubicBezTo>
                  <a:cubicBezTo>
                    <a:pt x="39" y="684"/>
                    <a:pt x="14" y="780"/>
                    <a:pt x="1" y="882"/>
                  </a:cubicBezTo>
                  <a:cubicBezTo>
                    <a:pt x="33" y="799"/>
                    <a:pt x="65" y="716"/>
                    <a:pt x="110" y="639"/>
                  </a:cubicBezTo>
                  <a:cubicBezTo>
                    <a:pt x="161" y="569"/>
                    <a:pt x="212" y="498"/>
                    <a:pt x="282" y="441"/>
                  </a:cubicBezTo>
                  <a:cubicBezTo>
                    <a:pt x="372" y="357"/>
                    <a:pt x="468" y="287"/>
                    <a:pt x="577" y="229"/>
                  </a:cubicBezTo>
                  <a:lnTo>
                    <a:pt x="577" y="229"/>
                  </a:lnTo>
                  <a:lnTo>
                    <a:pt x="558" y="236"/>
                  </a:lnTo>
                  <a:cubicBezTo>
                    <a:pt x="679" y="172"/>
                    <a:pt x="801" y="127"/>
                    <a:pt x="935" y="95"/>
                  </a:cubicBezTo>
                  <a:cubicBezTo>
                    <a:pt x="1042" y="70"/>
                    <a:pt x="1149" y="57"/>
                    <a:pt x="1256" y="57"/>
                  </a:cubicBezTo>
                  <a:lnTo>
                    <a:pt x="1256" y="57"/>
                  </a:lnTo>
                  <a:cubicBezTo>
                    <a:pt x="1351" y="63"/>
                    <a:pt x="1441" y="76"/>
                    <a:pt x="1531" y="101"/>
                  </a:cubicBezTo>
                  <a:cubicBezTo>
                    <a:pt x="1578" y="119"/>
                    <a:pt x="1631" y="143"/>
                    <a:pt x="1680" y="161"/>
                  </a:cubicBezTo>
                  <a:lnTo>
                    <a:pt x="1680" y="161"/>
                  </a:lnTo>
                  <a:cubicBezTo>
                    <a:pt x="1634" y="134"/>
                    <a:pt x="1589" y="112"/>
                    <a:pt x="1543" y="95"/>
                  </a:cubicBezTo>
                  <a:cubicBezTo>
                    <a:pt x="1435" y="50"/>
                    <a:pt x="1313" y="18"/>
                    <a:pt x="1198" y="12"/>
                  </a:cubicBezTo>
                  <a:cubicBezTo>
                    <a:pt x="1146" y="4"/>
                    <a:pt x="1095" y="1"/>
                    <a:pt x="1043" y="1"/>
                  </a:cubicBezTo>
                  <a:close/>
                </a:path>
              </a:pathLst>
            </a:custGeom>
            <a:solidFill>
              <a:srgbClr val="432E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8" name="Google Shape;468;p27"/>
          <p:cNvGrpSpPr/>
          <p:nvPr/>
        </p:nvGrpSpPr>
        <p:grpSpPr>
          <a:xfrm>
            <a:off x="-856725" y="4500001"/>
            <a:ext cx="10743775" cy="912870"/>
            <a:chOff x="-856725" y="4500001"/>
            <a:chExt cx="10743775" cy="912870"/>
          </a:xfrm>
        </p:grpSpPr>
        <p:sp>
          <p:nvSpPr>
            <p:cNvPr id="469" name="Google Shape;469;p27"/>
            <p:cNvSpPr/>
            <p:nvPr/>
          </p:nvSpPr>
          <p:spPr>
            <a:xfrm>
              <a:off x="-122622" y="4534225"/>
              <a:ext cx="9357927" cy="878646"/>
            </a:xfrm>
            <a:custGeom>
              <a:avLst/>
              <a:gdLst/>
              <a:ahLst/>
              <a:cxnLst/>
              <a:rect l="l" t="t" r="r" b="b"/>
              <a:pathLst>
                <a:path w="62865" h="7240" extrusionOk="0">
                  <a:moveTo>
                    <a:pt x="0" y="1"/>
                  </a:moveTo>
                  <a:lnTo>
                    <a:pt x="0" y="7239"/>
                  </a:lnTo>
                  <a:lnTo>
                    <a:pt x="62864" y="7239"/>
                  </a:lnTo>
                  <a:lnTo>
                    <a:pt x="628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7"/>
            <p:cNvSpPr/>
            <p:nvPr/>
          </p:nvSpPr>
          <p:spPr>
            <a:xfrm>
              <a:off x="-856725" y="4646473"/>
              <a:ext cx="10743775" cy="540426"/>
            </a:xfrm>
            <a:custGeom>
              <a:avLst/>
              <a:gdLst/>
              <a:ahLst/>
              <a:cxnLst/>
              <a:rect l="l" t="t" r="r" b="b"/>
              <a:pathLst>
                <a:path w="75346" h="3790" extrusionOk="0">
                  <a:moveTo>
                    <a:pt x="51978" y="0"/>
                  </a:moveTo>
                  <a:lnTo>
                    <a:pt x="51978" y="13"/>
                  </a:lnTo>
                  <a:lnTo>
                    <a:pt x="97" y="13"/>
                  </a:lnTo>
                  <a:cubicBezTo>
                    <a:pt x="33" y="282"/>
                    <a:pt x="1" y="557"/>
                    <a:pt x="1" y="832"/>
                  </a:cubicBezTo>
                  <a:cubicBezTo>
                    <a:pt x="7" y="2464"/>
                    <a:pt x="1146" y="3789"/>
                    <a:pt x="2535" y="3789"/>
                  </a:cubicBezTo>
                  <a:lnTo>
                    <a:pt x="2548" y="3789"/>
                  </a:lnTo>
                  <a:cubicBezTo>
                    <a:pt x="3508" y="3789"/>
                    <a:pt x="4398" y="3130"/>
                    <a:pt x="4820" y="2112"/>
                  </a:cubicBezTo>
                  <a:cubicBezTo>
                    <a:pt x="5249" y="3117"/>
                    <a:pt x="6113" y="3744"/>
                    <a:pt x="7073" y="3744"/>
                  </a:cubicBezTo>
                  <a:lnTo>
                    <a:pt x="7086" y="3744"/>
                  </a:lnTo>
                  <a:cubicBezTo>
                    <a:pt x="8200" y="3744"/>
                    <a:pt x="9166" y="2900"/>
                    <a:pt x="9492" y="1651"/>
                  </a:cubicBezTo>
                  <a:cubicBezTo>
                    <a:pt x="9806" y="2900"/>
                    <a:pt x="10804" y="3770"/>
                    <a:pt x="11918" y="3770"/>
                  </a:cubicBezTo>
                  <a:lnTo>
                    <a:pt x="11925" y="3770"/>
                  </a:lnTo>
                  <a:cubicBezTo>
                    <a:pt x="12885" y="3770"/>
                    <a:pt x="13781" y="3111"/>
                    <a:pt x="14197" y="2093"/>
                  </a:cubicBezTo>
                  <a:cubicBezTo>
                    <a:pt x="14625" y="3098"/>
                    <a:pt x="15496" y="3719"/>
                    <a:pt x="16456" y="3719"/>
                  </a:cubicBezTo>
                  <a:lnTo>
                    <a:pt x="16462" y="3719"/>
                  </a:lnTo>
                  <a:cubicBezTo>
                    <a:pt x="17582" y="3719"/>
                    <a:pt x="18574" y="2836"/>
                    <a:pt x="18888" y="1581"/>
                  </a:cubicBezTo>
                  <a:cubicBezTo>
                    <a:pt x="19208" y="2816"/>
                    <a:pt x="20200" y="3680"/>
                    <a:pt x="21307" y="3680"/>
                  </a:cubicBezTo>
                  <a:lnTo>
                    <a:pt x="21314" y="3680"/>
                  </a:lnTo>
                  <a:cubicBezTo>
                    <a:pt x="22274" y="3680"/>
                    <a:pt x="23170" y="3021"/>
                    <a:pt x="23586" y="2003"/>
                  </a:cubicBezTo>
                  <a:cubicBezTo>
                    <a:pt x="24015" y="3008"/>
                    <a:pt x="24879" y="3629"/>
                    <a:pt x="25845" y="3629"/>
                  </a:cubicBezTo>
                  <a:lnTo>
                    <a:pt x="25852" y="3629"/>
                  </a:lnTo>
                  <a:cubicBezTo>
                    <a:pt x="26965" y="3629"/>
                    <a:pt x="27932" y="2784"/>
                    <a:pt x="28265" y="1543"/>
                  </a:cubicBezTo>
                  <a:cubicBezTo>
                    <a:pt x="28572" y="2791"/>
                    <a:pt x="29570" y="3661"/>
                    <a:pt x="30684" y="3661"/>
                  </a:cubicBezTo>
                  <a:lnTo>
                    <a:pt x="30697" y="3661"/>
                  </a:lnTo>
                  <a:cubicBezTo>
                    <a:pt x="31657" y="3661"/>
                    <a:pt x="32546" y="2996"/>
                    <a:pt x="32969" y="1978"/>
                  </a:cubicBezTo>
                  <a:cubicBezTo>
                    <a:pt x="33398" y="2983"/>
                    <a:pt x="34262" y="3610"/>
                    <a:pt x="35222" y="3610"/>
                  </a:cubicBezTo>
                  <a:lnTo>
                    <a:pt x="35235" y="3610"/>
                  </a:lnTo>
                  <a:cubicBezTo>
                    <a:pt x="36393" y="3604"/>
                    <a:pt x="37398" y="2682"/>
                    <a:pt x="37680" y="1363"/>
                  </a:cubicBezTo>
                  <a:cubicBezTo>
                    <a:pt x="38000" y="2605"/>
                    <a:pt x="38992" y="3469"/>
                    <a:pt x="40099" y="3469"/>
                  </a:cubicBezTo>
                  <a:lnTo>
                    <a:pt x="40105" y="3469"/>
                  </a:lnTo>
                  <a:cubicBezTo>
                    <a:pt x="41065" y="3469"/>
                    <a:pt x="41961" y="2804"/>
                    <a:pt x="42377" y="1786"/>
                  </a:cubicBezTo>
                  <a:cubicBezTo>
                    <a:pt x="42813" y="2797"/>
                    <a:pt x="43677" y="3418"/>
                    <a:pt x="44637" y="3418"/>
                  </a:cubicBezTo>
                  <a:lnTo>
                    <a:pt x="44643" y="3418"/>
                  </a:lnTo>
                  <a:cubicBezTo>
                    <a:pt x="45763" y="3418"/>
                    <a:pt x="46723" y="2573"/>
                    <a:pt x="47056" y="1325"/>
                  </a:cubicBezTo>
                  <a:cubicBezTo>
                    <a:pt x="47370" y="2573"/>
                    <a:pt x="48368" y="3450"/>
                    <a:pt x="49482" y="3450"/>
                  </a:cubicBezTo>
                  <a:lnTo>
                    <a:pt x="49488" y="3450"/>
                  </a:lnTo>
                  <a:cubicBezTo>
                    <a:pt x="50448" y="3450"/>
                    <a:pt x="51344" y="2784"/>
                    <a:pt x="51760" y="1767"/>
                  </a:cubicBezTo>
                  <a:cubicBezTo>
                    <a:pt x="52189" y="2772"/>
                    <a:pt x="53053" y="3399"/>
                    <a:pt x="54020" y="3399"/>
                  </a:cubicBezTo>
                  <a:lnTo>
                    <a:pt x="54026" y="3399"/>
                  </a:lnTo>
                  <a:cubicBezTo>
                    <a:pt x="55184" y="3392"/>
                    <a:pt x="56189" y="2471"/>
                    <a:pt x="56471" y="1159"/>
                  </a:cubicBezTo>
                  <a:cubicBezTo>
                    <a:pt x="56797" y="2407"/>
                    <a:pt x="57770" y="3245"/>
                    <a:pt x="58884" y="3245"/>
                  </a:cubicBezTo>
                  <a:lnTo>
                    <a:pt x="58897" y="3245"/>
                  </a:lnTo>
                  <a:cubicBezTo>
                    <a:pt x="59857" y="3245"/>
                    <a:pt x="60746" y="2586"/>
                    <a:pt x="61169" y="1568"/>
                  </a:cubicBezTo>
                  <a:cubicBezTo>
                    <a:pt x="61598" y="2573"/>
                    <a:pt x="62462" y="3200"/>
                    <a:pt x="63422" y="3200"/>
                  </a:cubicBezTo>
                  <a:lnTo>
                    <a:pt x="63435" y="3200"/>
                  </a:lnTo>
                  <a:cubicBezTo>
                    <a:pt x="64548" y="3194"/>
                    <a:pt x="65515" y="2355"/>
                    <a:pt x="65841" y="1107"/>
                  </a:cubicBezTo>
                  <a:cubicBezTo>
                    <a:pt x="66155" y="2355"/>
                    <a:pt x="67153" y="3226"/>
                    <a:pt x="68267" y="3226"/>
                  </a:cubicBezTo>
                  <a:lnTo>
                    <a:pt x="68273" y="3226"/>
                  </a:lnTo>
                  <a:cubicBezTo>
                    <a:pt x="69233" y="3226"/>
                    <a:pt x="70129" y="2567"/>
                    <a:pt x="70545" y="1549"/>
                  </a:cubicBezTo>
                  <a:cubicBezTo>
                    <a:pt x="70974" y="2554"/>
                    <a:pt x="71845" y="3175"/>
                    <a:pt x="72805" y="3175"/>
                  </a:cubicBezTo>
                  <a:lnTo>
                    <a:pt x="72811" y="3175"/>
                  </a:lnTo>
                  <a:cubicBezTo>
                    <a:pt x="73490" y="3175"/>
                    <a:pt x="74123" y="2861"/>
                    <a:pt x="74597" y="2298"/>
                  </a:cubicBezTo>
                  <a:cubicBezTo>
                    <a:pt x="75090" y="1709"/>
                    <a:pt x="75346" y="960"/>
                    <a:pt x="75333" y="199"/>
                  </a:cubicBezTo>
                  <a:cubicBezTo>
                    <a:pt x="75333" y="128"/>
                    <a:pt x="75333" y="64"/>
                    <a:pt x="753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7"/>
            <p:cNvSpPr/>
            <p:nvPr/>
          </p:nvSpPr>
          <p:spPr>
            <a:xfrm>
              <a:off x="-213362" y="4539675"/>
              <a:ext cx="9448749" cy="534009"/>
            </a:xfrm>
            <a:custGeom>
              <a:avLst/>
              <a:gdLst/>
              <a:ahLst/>
              <a:cxnLst/>
              <a:rect l="l" t="t" r="r" b="b"/>
              <a:pathLst>
                <a:path w="66264" h="3745" extrusionOk="0">
                  <a:moveTo>
                    <a:pt x="84" y="0"/>
                  </a:moveTo>
                  <a:cubicBezTo>
                    <a:pt x="27" y="250"/>
                    <a:pt x="1" y="506"/>
                    <a:pt x="7" y="762"/>
                  </a:cubicBezTo>
                  <a:cubicBezTo>
                    <a:pt x="14" y="2397"/>
                    <a:pt x="1141" y="3719"/>
                    <a:pt x="2538" y="3719"/>
                  </a:cubicBezTo>
                  <a:cubicBezTo>
                    <a:pt x="2542" y="3719"/>
                    <a:pt x="2545" y="3719"/>
                    <a:pt x="2548" y="3719"/>
                  </a:cubicBezTo>
                  <a:cubicBezTo>
                    <a:pt x="3681" y="3713"/>
                    <a:pt x="4635" y="2836"/>
                    <a:pt x="4955" y="1626"/>
                  </a:cubicBezTo>
                  <a:cubicBezTo>
                    <a:pt x="5267" y="2851"/>
                    <a:pt x="6234" y="3745"/>
                    <a:pt x="7375" y="3745"/>
                  </a:cubicBezTo>
                  <a:cubicBezTo>
                    <a:pt x="7379" y="3745"/>
                    <a:pt x="7383" y="3745"/>
                    <a:pt x="7387" y="3745"/>
                  </a:cubicBezTo>
                  <a:cubicBezTo>
                    <a:pt x="8385" y="3745"/>
                    <a:pt x="9249" y="3060"/>
                    <a:pt x="9659" y="2068"/>
                  </a:cubicBezTo>
                  <a:cubicBezTo>
                    <a:pt x="10073" y="3029"/>
                    <a:pt x="10931" y="3693"/>
                    <a:pt x="11911" y="3693"/>
                  </a:cubicBezTo>
                  <a:cubicBezTo>
                    <a:pt x="11915" y="3693"/>
                    <a:pt x="11920" y="3693"/>
                    <a:pt x="11925" y="3693"/>
                  </a:cubicBezTo>
                  <a:cubicBezTo>
                    <a:pt x="13077" y="3693"/>
                    <a:pt x="14043" y="2784"/>
                    <a:pt x="14344" y="1556"/>
                  </a:cubicBezTo>
                  <a:cubicBezTo>
                    <a:pt x="14663" y="2767"/>
                    <a:pt x="15624" y="3655"/>
                    <a:pt x="16764" y="3655"/>
                  </a:cubicBezTo>
                  <a:cubicBezTo>
                    <a:pt x="16768" y="3655"/>
                    <a:pt x="16772" y="3655"/>
                    <a:pt x="16776" y="3655"/>
                  </a:cubicBezTo>
                  <a:cubicBezTo>
                    <a:pt x="17775" y="3649"/>
                    <a:pt x="18639" y="2964"/>
                    <a:pt x="19048" y="1972"/>
                  </a:cubicBezTo>
                  <a:cubicBezTo>
                    <a:pt x="19462" y="2940"/>
                    <a:pt x="20320" y="3604"/>
                    <a:pt x="21300" y="3604"/>
                  </a:cubicBezTo>
                  <a:cubicBezTo>
                    <a:pt x="21305" y="3604"/>
                    <a:pt x="21309" y="3604"/>
                    <a:pt x="21314" y="3604"/>
                  </a:cubicBezTo>
                  <a:cubicBezTo>
                    <a:pt x="22447" y="3604"/>
                    <a:pt x="23407" y="2720"/>
                    <a:pt x="23721" y="1511"/>
                  </a:cubicBezTo>
                  <a:cubicBezTo>
                    <a:pt x="24033" y="2735"/>
                    <a:pt x="25000" y="3629"/>
                    <a:pt x="26141" y="3629"/>
                  </a:cubicBezTo>
                  <a:cubicBezTo>
                    <a:pt x="26145" y="3629"/>
                    <a:pt x="26149" y="3629"/>
                    <a:pt x="26153" y="3629"/>
                  </a:cubicBezTo>
                  <a:cubicBezTo>
                    <a:pt x="27158" y="3629"/>
                    <a:pt x="28015" y="2944"/>
                    <a:pt x="28425" y="1952"/>
                  </a:cubicBezTo>
                  <a:cubicBezTo>
                    <a:pt x="28845" y="2914"/>
                    <a:pt x="29697" y="3578"/>
                    <a:pt x="30677" y="3578"/>
                  </a:cubicBezTo>
                  <a:cubicBezTo>
                    <a:pt x="30681" y="3578"/>
                    <a:pt x="30686" y="3578"/>
                    <a:pt x="30691" y="3578"/>
                  </a:cubicBezTo>
                  <a:cubicBezTo>
                    <a:pt x="31875" y="3578"/>
                    <a:pt x="32867" y="2618"/>
                    <a:pt x="33136" y="1332"/>
                  </a:cubicBezTo>
                  <a:cubicBezTo>
                    <a:pt x="33454" y="2550"/>
                    <a:pt x="34421" y="3437"/>
                    <a:pt x="35555" y="3437"/>
                  </a:cubicBezTo>
                  <a:cubicBezTo>
                    <a:pt x="35560" y="3437"/>
                    <a:pt x="35564" y="3437"/>
                    <a:pt x="35568" y="3437"/>
                  </a:cubicBezTo>
                  <a:cubicBezTo>
                    <a:pt x="36573" y="3437"/>
                    <a:pt x="37430" y="2752"/>
                    <a:pt x="37840" y="1760"/>
                  </a:cubicBezTo>
                  <a:cubicBezTo>
                    <a:pt x="38254" y="2722"/>
                    <a:pt x="39112" y="3386"/>
                    <a:pt x="40091" y="3386"/>
                  </a:cubicBezTo>
                  <a:cubicBezTo>
                    <a:pt x="40096" y="3386"/>
                    <a:pt x="40101" y="3386"/>
                    <a:pt x="40106" y="3386"/>
                  </a:cubicBezTo>
                  <a:cubicBezTo>
                    <a:pt x="41238" y="3386"/>
                    <a:pt x="42198" y="2509"/>
                    <a:pt x="42518" y="1293"/>
                  </a:cubicBezTo>
                  <a:cubicBezTo>
                    <a:pt x="42825" y="2518"/>
                    <a:pt x="43792" y="3412"/>
                    <a:pt x="44938" y="3412"/>
                  </a:cubicBezTo>
                  <a:cubicBezTo>
                    <a:pt x="44942" y="3412"/>
                    <a:pt x="44946" y="3412"/>
                    <a:pt x="44951" y="3412"/>
                  </a:cubicBezTo>
                  <a:cubicBezTo>
                    <a:pt x="45949" y="3412"/>
                    <a:pt x="46813" y="2727"/>
                    <a:pt x="47216" y="1735"/>
                  </a:cubicBezTo>
                  <a:cubicBezTo>
                    <a:pt x="47637" y="2697"/>
                    <a:pt x="48488" y="3361"/>
                    <a:pt x="49474" y="3361"/>
                  </a:cubicBezTo>
                  <a:cubicBezTo>
                    <a:pt x="49479" y="3361"/>
                    <a:pt x="49484" y="3361"/>
                    <a:pt x="49488" y="3360"/>
                  </a:cubicBezTo>
                  <a:cubicBezTo>
                    <a:pt x="50666" y="3360"/>
                    <a:pt x="51652" y="2407"/>
                    <a:pt x="51927" y="1133"/>
                  </a:cubicBezTo>
                  <a:cubicBezTo>
                    <a:pt x="52246" y="2338"/>
                    <a:pt x="53213" y="3213"/>
                    <a:pt x="54347" y="3213"/>
                  </a:cubicBezTo>
                  <a:cubicBezTo>
                    <a:pt x="54351" y="3213"/>
                    <a:pt x="54355" y="3213"/>
                    <a:pt x="54359" y="3213"/>
                  </a:cubicBezTo>
                  <a:cubicBezTo>
                    <a:pt x="55358" y="3213"/>
                    <a:pt x="56222" y="2522"/>
                    <a:pt x="56625" y="1530"/>
                  </a:cubicBezTo>
                  <a:cubicBezTo>
                    <a:pt x="57047" y="2496"/>
                    <a:pt x="57905" y="3162"/>
                    <a:pt x="58891" y="3162"/>
                  </a:cubicBezTo>
                  <a:cubicBezTo>
                    <a:pt x="60030" y="3162"/>
                    <a:pt x="60983" y="2279"/>
                    <a:pt x="61303" y="1069"/>
                  </a:cubicBezTo>
                  <a:cubicBezTo>
                    <a:pt x="61616" y="2294"/>
                    <a:pt x="62583" y="3188"/>
                    <a:pt x="63723" y="3188"/>
                  </a:cubicBezTo>
                  <a:cubicBezTo>
                    <a:pt x="63727" y="3188"/>
                    <a:pt x="63732" y="3188"/>
                    <a:pt x="63736" y="3188"/>
                  </a:cubicBezTo>
                  <a:cubicBezTo>
                    <a:pt x="65131" y="3181"/>
                    <a:pt x="66264" y="1850"/>
                    <a:pt x="66257" y="218"/>
                  </a:cubicBezTo>
                  <a:cubicBezTo>
                    <a:pt x="66251" y="160"/>
                    <a:pt x="66251" y="77"/>
                    <a:pt x="662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7"/>
            <p:cNvSpPr/>
            <p:nvPr/>
          </p:nvSpPr>
          <p:spPr>
            <a:xfrm>
              <a:off x="-265601" y="4500001"/>
              <a:ext cx="9526818" cy="115901"/>
            </a:xfrm>
            <a:custGeom>
              <a:avLst/>
              <a:gdLst/>
              <a:ahLst/>
              <a:cxnLst/>
              <a:rect l="l" t="t" r="r" b="b"/>
              <a:pathLst>
                <a:path w="65835" h="801" extrusionOk="0">
                  <a:moveTo>
                    <a:pt x="532" y="1"/>
                  </a:moveTo>
                  <a:cubicBezTo>
                    <a:pt x="0" y="1"/>
                    <a:pt x="0" y="801"/>
                    <a:pt x="532" y="801"/>
                  </a:cubicBezTo>
                  <a:lnTo>
                    <a:pt x="65438" y="801"/>
                  </a:lnTo>
                  <a:cubicBezTo>
                    <a:pt x="65655" y="801"/>
                    <a:pt x="65834" y="622"/>
                    <a:pt x="65834" y="404"/>
                  </a:cubicBezTo>
                  <a:cubicBezTo>
                    <a:pt x="65834" y="180"/>
                    <a:pt x="65655" y="1"/>
                    <a:pt x="65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C8BEDAA-C139-401D-8B06-E77CCF8955A6}"/>
              </a:ext>
            </a:extLst>
          </p:cNvPr>
          <p:cNvSpPr txBox="1"/>
          <p:nvPr/>
        </p:nvSpPr>
        <p:spPr>
          <a:xfrm>
            <a:off x="2720819" y="1377020"/>
            <a:ext cx="3534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5400" b="1" dirty="0">
                <a:latin typeface="Calibri" panose="020F0502020204030204" pitchFamily="34" charset="0"/>
                <a:cs typeface="Calibri" panose="020F0502020204030204" pitchFamily="34" charset="0"/>
              </a:rPr>
              <a:t>(4- 2)</a:t>
            </a:r>
          </a:p>
          <a:p>
            <a:pPr algn="ctr"/>
            <a:r>
              <a:rPr lang="ar-OM" sz="5400" b="1" dirty="0">
                <a:latin typeface="Calibri" panose="020F0502020204030204" pitchFamily="34" charset="0"/>
                <a:cs typeface="Calibri" panose="020F0502020204030204" pitchFamily="34" charset="0"/>
              </a:rPr>
              <a:t>الــــــزوايـــــــا</a:t>
            </a:r>
          </a:p>
        </p:txBody>
      </p:sp>
      <p:sp>
        <p:nvSpPr>
          <p:cNvPr id="473" name="Google Shape;329;p32">
            <a:extLst>
              <a:ext uri="{FF2B5EF4-FFF2-40B4-BE49-F238E27FC236}">
                <a16:creationId xmlns:a16="http://schemas.microsoft.com/office/drawing/2014/main" id="{0919EE77-1A2D-4222-B1C3-CDFEE194013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69598" y="3996589"/>
            <a:ext cx="2956432" cy="6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 : شيخة </a:t>
            </a:r>
            <a:r>
              <a:rPr lang="ar-OM" sz="16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sz="16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4" name="Google Shape;329;p32">
            <a:extLst>
              <a:ext uri="{FF2B5EF4-FFF2-40B4-BE49-F238E27FC236}">
                <a16:creationId xmlns:a16="http://schemas.microsoft.com/office/drawing/2014/main" id="{E90E8E7F-D1AB-4034-AF30-F27C2931D5E9}"/>
              </a:ext>
            </a:extLst>
          </p:cNvPr>
          <p:cNvSpPr txBox="1">
            <a:spLocks/>
          </p:cNvSpPr>
          <p:nvPr/>
        </p:nvSpPr>
        <p:spPr>
          <a:xfrm>
            <a:off x="4984015" y="-103248"/>
            <a:ext cx="44106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mfortaa Medium"/>
              <a:buNone/>
              <a:defRPr sz="16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mfortaa Medium"/>
              <a:buNone/>
              <a:defRPr sz="1800" b="0" i="0" u="none" strike="noStrike" cap="none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pPr marL="0" indent="0" algn="ctr"/>
            <a:r>
              <a:rPr lang="ar-OM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الرابعة : الدوائر والخطوط المستقيمة والزوايا والأشكال الهندسية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8"/>
          <p:cNvSpPr txBox="1">
            <a:spLocks noGrp="1"/>
          </p:cNvSpPr>
          <p:nvPr>
            <p:ph type="title"/>
          </p:nvPr>
        </p:nvSpPr>
        <p:spPr>
          <a:xfrm>
            <a:off x="2994104" y="243938"/>
            <a:ext cx="3502675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معاييـــــــــــــــــــــــــــــر النـــــــــــــــــــــــجاح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8" name="Google Shape;478;p28"/>
          <p:cNvSpPr txBox="1">
            <a:spLocks noGrp="1"/>
          </p:cNvSpPr>
          <p:nvPr>
            <p:ph type="body" idx="1"/>
          </p:nvPr>
        </p:nvSpPr>
        <p:spPr>
          <a:xfrm>
            <a:off x="914338" y="1151908"/>
            <a:ext cx="7264444" cy="34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يستخدم المنقلة لقياس زاوية قياسها أكثر من 180° بدقة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يستخدم منقلة و مسطرة لينشئ زاوية قياسها أكبر من 180° بدقة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</a:t>
            </a:r>
            <a:r>
              <a:rPr lang="ar-OM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يستخدم العلاقات التالية بين الزوايا لحساب الزوايا المجهولة الزاويتان المتتامتان الزاويتان المتكاملتان و الزوايا المتجمعة حول النقطة و الزاويتان المتقابلتان بالرأس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OM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يستخدم العلاقات بين الزوايا  الزاويتان المتناظرتان و الزاويتان المتبادلتان و الزاويتان المتحالفتان لإيجاد الزوايا المجهولة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OM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يستخدم العلاقات  </a:t>
            </a:r>
            <a:r>
              <a:rPr lang="ar-SA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بين الزوايا لإيجاد قياس الزوايا المجهولة التي تتضمن خطوط متوازية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Arial"/>
              <a:buNone/>
            </a:pPr>
            <a:endParaRPr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79" name="Google Shape;479;p28"/>
          <p:cNvGrpSpPr/>
          <p:nvPr/>
        </p:nvGrpSpPr>
        <p:grpSpPr>
          <a:xfrm>
            <a:off x="-440938" y="3883495"/>
            <a:ext cx="1235320" cy="1634058"/>
            <a:chOff x="-317993" y="3230352"/>
            <a:chExt cx="1235320" cy="1634058"/>
          </a:xfrm>
        </p:grpSpPr>
        <p:sp>
          <p:nvSpPr>
            <p:cNvPr id="480" name="Google Shape;480;p28"/>
            <p:cNvSpPr/>
            <p:nvPr/>
          </p:nvSpPr>
          <p:spPr>
            <a:xfrm rot="2059829">
              <a:off x="-49376" y="3680938"/>
              <a:ext cx="345608" cy="1168182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1"/>
                  </a:moveTo>
                  <a:lnTo>
                    <a:pt x="1" y="7643"/>
                  </a:lnTo>
                  <a:cubicBezTo>
                    <a:pt x="1" y="7643"/>
                    <a:pt x="948" y="8091"/>
                    <a:pt x="2305" y="8091"/>
                  </a:cubicBezTo>
                  <a:cubicBezTo>
                    <a:pt x="3963" y="8091"/>
                    <a:pt x="4481" y="7643"/>
                    <a:pt x="4481" y="7643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8"/>
            <p:cNvSpPr/>
            <p:nvPr/>
          </p:nvSpPr>
          <p:spPr>
            <a:xfrm rot="2059829">
              <a:off x="152135" y="3605302"/>
              <a:ext cx="345608" cy="642249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05" y="8090"/>
                  </a:cubicBezTo>
                  <a:cubicBezTo>
                    <a:pt x="3963" y="8090"/>
                    <a:pt x="4481" y="7649"/>
                    <a:pt x="4481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 rot="2059829">
              <a:off x="105470" y="3488487"/>
              <a:ext cx="537998" cy="745996"/>
            </a:xfrm>
            <a:custGeom>
              <a:avLst/>
              <a:gdLst/>
              <a:ahLst/>
              <a:cxnLst/>
              <a:rect l="l" t="t" r="r" b="b"/>
              <a:pathLst>
                <a:path w="6977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34" y="1351"/>
                    <a:pt x="788" y="3072"/>
                    <a:pt x="404" y="4781"/>
                  </a:cubicBezTo>
                  <a:cubicBezTo>
                    <a:pt x="282" y="5357"/>
                    <a:pt x="308" y="5908"/>
                    <a:pt x="244" y="6458"/>
                  </a:cubicBezTo>
                  <a:cubicBezTo>
                    <a:pt x="167" y="7053"/>
                    <a:pt x="0" y="7636"/>
                    <a:pt x="0" y="8141"/>
                  </a:cubicBezTo>
                  <a:cubicBezTo>
                    <a:pt x="0" y="8141"/>
                    <a:pt x="825" y="9397"/>
                    <a:pt x="3472" y="9397"/>
                  </a:cubicBezTo>
                  <a:cubicBezTo>
                    <a:pt x="3524" y="9397"/>
                    <a:pt x="3576" y="9397"/>
                    <a:pt x="3629" y="9396"/>
                  </a:cubicBezTo>
                  <a:cubicBezTo>
                    <a:pt x="6298" y="9345"/>
                    <a:pt x="6817" y="8141"/>
                    <a:pt x="6817" y="8141"/>
                  </a:cubicBezTo>
                  <a:cubicBezTo>
                    <a:pt x="6977" y="7335"/>
                    <a:pt x="6631" y="6362"/>
                    <a:pt x="6574" y="5863"/>
                  </a:cubicBezTo>
                  <a:cubicBezTo>
                    <a:pt x="6529" y="5460"/>
                    <a:pt x="6567" y="4820"/>
                    <a:pt x="6497" y="4410"/>
                  </a:cubicBezTo>
                  <a:cubicBezTo>
                    <a:pt x="6202" y="2720"/>
                    <a:pt x="5690" y="1043"/>
                    <a:pt x="48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 rot="2059829">
              <a:off x="28017" y="3939720"/>
              <a:ext cx="5475" cy="5715"/>
            </a:xfrm>
            <a:custGeom>
              <a:avLst/>
              <a:gdLst/>
              <a:ahLst/>
              <a:cxnLst/>
              <a:rect l="l" t="t" r="r" b="b"/>
              <a:pathLst>
                <a:path w="71" h="72" fill="none" extrusionOk="0">
                  <a:moveTo>
                    <a:pt x="0" y="1"/>
                  </a:moveTo>
                  <a:cubicBezTo>
                    <a:pt x="19" y="26"/>
                    <a:pt x="45" y="45"/>
                    <a:pt x="70" y="7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 rot="2059829">
              <a:off x="-23680" y="4088191"/>
              <a:ext cx="477312" cy="75806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17"/>
                    <a:pt x="1466" y="954"/>
                    <a:pt x="3258" y="916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 rot="2059829">
              <a:off x="439402" y="4221803"/>
              <a:ext cx="5012" cy="6191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1" y="77"/>
                  </a:moveTo>
                  <a:cubicBezTo>
                    <a:pt x="26" y="52"/>
                    <a:pt x="46" y="26"/>
                    <a:pt x="6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8"/>
            <p:cNvSpPr/>
            <p:nvPr/>
          </p:nvSpPr>
          <p:spPr>
            <a:xfrm rot="2059829">
              <a:off x="188771" y="4139789"/>
              <a:ext cx="88445" cy="4604"/>
            </a:xfrm>
            <a:custGeom>
              <a:avLst/>
              <a:gdLst/>
              <a:ahLst/>
              <a:cxnLst/>
              <a:rect l="l" t="t" r="r" b="b"/>
              <a:pathLst>
                <a:path w="1147" h="58" fill="none" extrusionOk="0">
                  <a:moveTo>
                    <a:pt x="1" y="7"/>
                  </a:moveTo>
                  <a:cubicBezTo>
                    <a:pt x="385" y="58"/>
                    <a:pt x="769" y="51"/>
                    <a:pt x="1146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8"/>
            <p:cNvSpPr/>
            <p:nvPr/>
          </p:nvSpPr>
          <p:spPr>
            <a:xfrm rot="2059829">
              <a:off x="463949" y="3663365"/>
              <a:ext cx="384086" cy="401812"/>
            </a:xfrm>
            <a:custGeom>
              <a:avLst/>
              <a:gdLst/>
              <a:ahLst/>
              <a:cxnLst/>
              <a:rect l="l" t="t" r="r" b="b"/>
              <a:pathLst>
                <a:path w="4981" h="5062" extrusionOk="0">
                  <a:moveTo>
                    <a:pt x="4346" y="1"/>
                  </a:moveTo>
                  <a:cubicBezTo>
                    <a:pt x="4259" y="1"/>
                    <a:pt x="4160" y="18"/>
                    <a:pt x="4046" y="57"/>
                  </a:cubicBezTo>
                  <a:cubicBezTo>
                    <a:pt x="3694" y="185"/>
                    <a:pt x="3374" y="607"/>
                    <a:pt x="3124" y="889"/>
                  </a:cubicBezTo>
                  <a:cubicBezTo>
                    <a:pt x="2311" y="1791"/>
                    <a:pt x="1204" y="2374"/>
                    <a:pt x="1" y="2540"/>
                  </a:cubicBezTo>
                  <a:lnTo>
                    <a:pt x="122" y="5062"/>
                  </a:lnTo>
                  <a:cubicBezTo>
                    <a:pt x="865" y="4697"/>
                    <a:pt x="1582" y="4294"/>
                    <a:pt x="2273" y="3852"/>
                  </a:cubicBezTo>
                  <a:cubicBezTo>
                    <a:pt x="3188" y="3263"/>
                    <a:pt x="4084" y="2585"/>
                    <a:pt x="4634" y="1644"/>
                  </a:cubicBezTo>
                  <a:cubicBezTo>
                    <a:pt x="4788" y="1382"/>
                    <a:pt x="4980" y="998"/>
                    <a:pt x="4935" y="697"/>
                  </a:cubicBezTo>
                  <a:cubicBezTo>
                    <a:pt x="4903" y="445"/>
                    <a:pt x="4790" y="1"/>
                    <a:pt x="4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8"/>
            <p:cNvSpPr/>
            <p:nvPr/>
          </p:nvSpPr>
          <p:spPr>
            <a:xfrm rot="2059829">
              <a:off x="781950" y="3797425"/>
              <a:ext cx="64773" cy="57073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358" y="0"/>
                  </a:moveTo>
                  <a:cubicBezTo>
                    <a:pt x="267" y="0"/>
                    <a:pt x="182" y="34"/>
                    <a:pt x="122" y="103"/>
                  </a:cubicBezTo>
                  <a:cubicBezTo>
                    <a:pt x="1" y="237"/>
                    <a:pt x="46" y="468"/>
                    <a:pt x="206" y="609"/>
                  </a:cubicBezTo>
                  <a:cubicBezTo>
                    <a:pt x="288" y="681"/>
                    <a:pt x="390" y="718"/>
                    <a:pt x="486" y="718"/>
                  </a:cubicBezTo>
                  <a:cubicBezTo>
                    <a:pt x="575" y="718"/>
                    <a:pt x="659" y="686"/>
                    <a:pt x="718" y="621"/>
                  </a:cubicBezTo>
                  <a:cubicBezTo>
                    <a:pt x="839" y="481"/>
                    <a:pt x="794" y="257"/>
                    <a:pt x="634" y="109"/>
                  </a:cubicBezTo>
                  <a:cubicBezTo>
                    <a:pt x="553" y="37"/>
                    <a:pt x="452" y="0"/>
                    <a:pt x="3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8"/>
            <p:cNvSpPr/>
            <p:nvPr/>
          </p:nvSpPr>
          <p:spPr>
            <a:xfrm rot="2059829">
              <a:off x="857738" y="3804689"/>
              <a:ext cx="13957" cy="14844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0" y="1"/>
                  </a:moveTo>
                  <a:cubicBezTo>
                    <a:pt x="39" y="1"/>
                    <a:pt x="1" y="45"/>
                    <a:pt x="1" y="97"/>
                  </a:cubicBezTo>
                  <a:cubicBezTo>
                    <a:pt x="1" y="142"/>
                    <a:pt x="39" y="186"/>
                    <a:pt x="90" y="186"/>
                  </a:cubicBezTo>
                  <a:cubicBezTo>
                    <a:pt x="142" y="186"/>
                    <a:pt x="180" y="142"/>
                    <a:pt x="180" y="97"/>
                  </a:cubicBezTo>
                  <a:cubicBezTo>
                    <a:pt x="180" y="45"/>
                    <a:pt x="142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8"/>
            <p:cNvSpPr/>
            <p:nvPr/>
          </p:nvSpPr>
          <p:spPr>
            <a:xfrm rot="2059829">
              <a:off x="853020" y="3838611"/>
              <a:ext cx="16656" cy="14447"/>
            </a:xfrm>
            <a:custGeom>
              <a:avLst/>
              <a:gdLst/>
              <a:ahLst/>
              <a:cxnLst/>
              <a:rect l="l" t="t" r="r" b="b"/>
              <a:pathLst>
                <a:path w="216" h="182" extrusionOk="0">
                  <a:moveTo>
                    <a:pt x="94" y="0"/>
                  </a:moveTo>
                  <a:cubicBezTo>
                    <a:pt x="43" y="0"/>
                    <a:pt x="5" y="39"/>
                    <a:pt x="5" y="90"/>
                  </a:cubicBezTo>
                  <a:cubicBezTo>
                    <a:pt x="0" y="146"/>
                    <a:pt x="45" y="181"/>
                    <a:pt x="92" y="181"/>
                  </a:cubicBezTo>
                  <a:cubicBezTo>
                    <a:pt x="116" y="181"/>
                    <a:pt x="139" y="173"/>
                    <a:pt x="158" y="154"/>
                  </a:cubicBezTo>
                  <a:cubicBezTo>
                    <a:pt x="216" y="96"/>
                    <a:pt x="171" y="0"/>
                    <a:pt x="94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8"/>
            <p:cNvSpPr/>
            <p:nvPr/>
          </p:nvSpPr>
          <p:spPr>
            <a:xfrm rot="2059829">
              <a:off x="840148" y="3779736"/>
              <a:ext cx="13880" cy="14288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35"/>
                    <a:pt x="45" y="179"/>
                    <a:pt x="90" y="179"/>
                  </a:cubicBezTo>
                  <a:cubicBezTo>
                    <a:pt x="141" y="179"/>
                    <a:pt x="179" y="135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8"/>
            <p:cNvSpPr/>
            <p:nvPr/>
          </p:nvSpPr>
          <p:spPr>
            <a:xfrm rot="2059829">
              <a:off x="610519" y="3803781"/>
              <a:ext cx="208352" cy="199239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0" y="2509"/>
                  </a:moveTo>
                  <a:cubicBezTo>
                    <a:pt x="1139" y="1869"/>
                    <a:pt x="2055" y="1140"/>
                    <a:pt x="2701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8"/>
            <p:cNvSpPr/>
            <p:nvPr/>
          </p:nvSpPr>
          <p:spPr>
            <a:xfrm rot="2059829">
              <a:off x="54112" y="3386420"/>
              <a:ext cx="379614" cy="397764"/>
            </a:xfrm>
            <a:custGeom>
              <a:avLst/>
              <a:gdLst/>
              <a:ahLst/>
              <a:cxnLst/>
              <a:rect l="l" t="t" r="r" b="b"/>
              <a:pathLst>
                <a:path w="4923" h="5011" extrusionOk="0">
                  <a:moveTo>
                    <a:pt x="697" y="1"/>
                  </a:moveTo>
                  <a:cubicBezTo>
                    <a:pt x="234" y="1"/>
                    <a:pt x="80" y="453"/>
                    <a:pt x="45" y="729"/>
                  </a:cubicBezTo>
                  <a:cubicBezTo>
                    <a:pt x="1" y="1030"/>
                    <a:pt x="135" y="1331"/>
                    <a:pt x="289" y="1593"/>
                  </a:cubicBezTo>
                  <a:cubicBezTo>
                    <a:pt x="839" y="2534"/>
                    <a:pt x="1735" y="3219"/>
                    <a:pt x="2650" y="3801"/>
                  </a:cubicBezTo>
                  <a:cubicBezTo>
                    <a:pt x="3342" y="4249"/>
                    <a:pt x="4058" y="4652"/>
                    <a:pt x="4801" y="5011"/>
                  </a:cubicBezTo>
                  <a:lnTo>
                    <a:pt x="4923" y="2489"/>
                  </a:lnTo>
                  <a:cubicBezTo>
                    <a:pt x="3719" y="2323"/>
                    <a:pt x="2612" y="1740"/>
                    <a:pt x="1799" y="838"/>
                  </a:cubicBezTo>
                  <a:cubicBezTo>
                    <a:pt x="1550" y="556"/>
                    <a:pt x="1236" y="95"/>
                    <a:pt x="865" y="18"/>
                  </a:cubicBezTo>
                  <a:cubicBezTo>
                    <a:pt x="805" y="6"/>
                    <a:pt x="749" y="1"/>
                    <a:pt x="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8"/>
            <p:cNvSpPr/>
            <p:nvPr/>
          </p:nvSpPr>
          <p:spPr>
            <a:xfrm rot="2059829">
              <a:off x="175678" y="3381955"/>
              <a:ext cx="64233" cy="57073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79" y="1"/>
                  </a:moveTo>
                  <a:cubicBezTo>
                    <a:pt x="383" y="1"/>
                    <a:pt x="281" y="38"/>
                    <a:pt x="199" y="110"/>
                  </a:cubicBezTo>
                  <a:cubicBezTo>
                    <a:pt x="39" y="257"/>
                    <a:pt x="1" y="481"/>
                    <a:pt x="122" y="622"/>
                  </a:cubicBezTo>
                  <a:cubicBezTo>
                    <a:pt x="178" y="686"/>
                    <a:pt x="262" y="718"/>
                    <a:pt x="352" y="718"/>
                  </a:cubicBezTo>
                  <a:cubicBezTo>
                    <a:pt x="448" y="718"/>
                    <a:pt x="552" y="682"/>
                    <a:pt x="634" y="609"/>
                  </a:cubicBezTo>
                  <a:cubicBezTo>
                    <a:pt x="794" y="468"/>
                    <a:pt x="833" y="238"/>
                    <a:pt x="718" y="103"/>
                  </a:cubicBezTo>
                  <a:cubicBezTo>
                    <a:pt x="658" y="34"/>
                    <a:pt x="571" y="1"/>
                    <a:pt x="479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 rot="2059829">
              <a:off x="191076" y="3348320"/>
              <a:ext cx="14420" cy="14844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6" y="1"/>
                  </a:moveTo>
                  <a:cubicBezTo>
                    <a:pt x="45" y="1"/>
                    <a:pt x="0" y="46"/>
                    <a:pt x="0" y="97"/>
                  </a:cubicBezTo>
                  <a:cubicBezTo>
                    <a:pt x="0" y="142"/>
                    <a:pt x="45" y="187"/>
                    <a:pt x="96" y="187"/>
                  </a:cubicBezTo>
                  <a:cubicBezTo>
                    <a:pt x="141" y="187"/>
                    <a:pt x="186" y="142"/>
                    <a:pt x="186" y="97"/>
                  </a:cubicBezTo>
                  <a:cubicBezTo>
                    <a:pt x="186" y="46"/>
                    <a:pt x="141" y="1"/>
                    <a:pt x="96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 rot="2059829">
              <a:off x="164978" y="3366177"/>
              <a:ext cx="14420" cy="14764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7" y="0"/>
                  </a:moveTo>
                  <a:cubicBezTo>
                    <a:pt x="45" y="0"/>
                    <a:pt x="1" y="45"/>
                    <a:pt x="1" y="90"/>
                  </a:cubicBezTo>
                  <a:cubicBezTo>
                    <a:pt x="1" y="141"/>
                    <a:pt x="45" y="186"/>
                    <a:pt x="97" y="186"/>
                  </a:cubicBezTo>
                  <a:cubicBezTo>
                    <a:pt x="141" y="186"/>
                    <a:pt x="186" y="141"/>
                    <a:pt x="186" y="90"/>
                  </a:cubicBezTo>
                  <a:cubicBezTo>
                    <a:pt x="186" y="45"/>
                    <a:pt x="141" y="0"/>
                    <a:pt x="97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8"/>
            <p:cNvSpPr/>
            <p:nvPr/>
          </p:nvSpPr>
          <p:spPr>
            <a:xfrm rot="2059829">
              <a:off x="220069" y="3354496"/>
              <a:ext cx="13880" cy="14764"/>
            </a:xfrm>
            <a:custGeom>
              <a:avLst/>
              <a:gdLst/>
              <a:ahLst/>
              <a:cxnLst/>
              <a:rect l="l" t="t" r="r" b="b"/>
              <a:pathLst>
                <a:path w="180" h="186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8"/>
            <p:cNvSpPr/>
            <p:nvPr/>
          </p:nvSpPr>
          <p:spPr>
            <a:xfrm rot="2059829">
              <a:off x="81503" y="3435692"/>
              <a:ext cx="208352" cy="199239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2702" y="2510"/>
                  </a:moveTo>
                  <a:cubicBezTo>
                    <a:pt x="1562" y="1870"/>
                    <a:pt x="647" y="1134"/>
                    <a:pt x="1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8"/>
            <p:cNvSpPr/>
            <p:nvPr/>
          </p:nvSpPr>
          <p:spPr>
            <a:xfrm rot="2059829">
              <a:off x="702960" y="3411329"/>
              <a:ext cx="109111" cy="101207"/>
            </a:xfrm>
            <a:custGeom>
              <a:avLst/>
              <a:gdLst/>
              <a:ahLst/>
              <a:cxnLst/>
              <a:rect l="l" t="t" r="r" b="b"/>
              <a:pathLst>
                <a:path w="1415" h="1275" extrusionOk="0">
                  <a:moveTo>
                    <a:pt x="822" y="1"/>
                  </a:moveTo>
                  <a:cubicBezTo>
                    <a:pt x="716" y="1"/>
                    <a:pt x="601" y="30"/>
                    <a:pt x="481" y="97"/>
                  </a:cubicBezTo>
                  <a:cubicBezTo>
                    <a:pt x="218" y="244"/>
                    <a:pt x="90" y="539"/>
                    <a:pt x="1" y="814"/>
                  </a:cubicBezTo>
                  <a:lnTo>
                    <a:pt x="903" y="1275"/>
                  </a:lnTo>
                  <a:cubicBezTo>
                    <a:pt x="1172" y="1262"/>
                    <a:pt x="1339" y="942"/>
                    <a:pt x="1371" y="705"/>
                  </a:cubicBezTo>
                  <a:cubicBezTo>
                    <a:pt x="1415" y="327"/>
                    <a:pt x="1172" y="1"/>
                    <a:pt x="822" y="1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8"/>
            <p:cNvSpPr/>
            <p:nvPr/>
          </p:nvSpPr>
          <p:spPr>
            <a:xfrm rot="2059829">
              <a:off x="727538" y="3432870"/>
              <a:ext cx="60454" cy="56835"/>
            </a:xfrm>
            <a:custGeom>
              <a:avLst/>
              <a:gdLst/>
              <a:ahLst/>
              <a:cxnLst/>
              <a:rect l="l" t="t" r="r" b="b"/>
              <a:pathLst>
                <a:path w="784" h="716" extrusionOk="0">
                  <a:moveTo>
                    <a:pt x="482" y="0"/>
                  </a:moveTo>
                  <a:cubicBezTo>
                    <a:pt x="415" y="0"/>
                    <a:pt x="340" y="29"/>
                    <a:pt x="263" y="95"/>
                  </a:cubicBezTo>
                  <a:cubicBezTo>
                    <a:pt x="135" y="191"/>
                    <a:pt x="45" y="325"/>
                    <a:pt x="0" y="479"/>
                  </a:cubicBezTo>
                  <a:lnTo>
                    <a:pt x="487" y="716"/>
                  </a:lnTo>
                  <a:cubicBezTo>
                    <a:pt x="628" y="709"/>
                    <a:pt x="711" y="537"/>
                    <a:pt x="736" y="415"/>
                  </a:cubicBezTo>
                  <a:cubicBezTo>
                    <a:pt x="783" y="201"/>
                    <a:pt x="660" y="0"/>
                    <a:pt x="482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8"/>
            <p:cNvSpPr/>
            <p:nvPr/>
          </p:nvSpPr>
          <p:spPr>
            <a:xfrm rot="2059829">
              <a:off x="466986" y="3253967"/>
              <a:ext cx="109111" cy="101683"/>
            </a:xfrm>
            <a:custGeom>
              <a:avLst/>
              <a:gdLst/>
              <a:ahLst/>
              <a:cxnLst/>
              <a:rect l="l" t="t" r="r" b="b"/>
              <a:pathLst>
                <a:path w="1415" h="1281" extrusionOk="0">
                  <a:moveTo>
                    <a:pt x="593" y="0"/>
                  </a:moveTo>
                  <a:cubicBezTo>
                    <a:pt x="243" y="0"/>
                    <a:pt x="0" y="326"/>
                    <a:pt x="44" y="705"/>
                  </a:cubicBezTo>
                  <a:cubicBezTo>
                    <a:pt x="76" y="948"/>
                    <a:pt x="243" y="1261"/>
                    <a:pt x="512" y="1281"/>
                  </a:cubicBezTo>
                  <a:lnTo>
                    <a:pt x="1414" y="820"/>
                  </a:lnTo>
                  <a:cubicBezTo>
                    <a:pt x="1325" y="538"/>
                    <a:pt x="1196" y="244"/>
                    <a:pt x="934" y="97"/>
                  </a:cubicBezTo>
                  <a:cubicBezTo>
                    <a:pt x="814" y="30"/>
                    <a:pt x="699" y="0"/>
                    <a:pt x="593" y="0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8"/>
            <p:cNvSpPr/>
            <p:nvPr/>
          </p:nvSpPr>
          <p:spPr>
            <a:xfrm rot="2059829">
              <a:off x="491754" y="3275639"/>
              <a:ext cx="60454" cy="57311"/>
            </a:xfrm>
            <a:custGeom>
              <a:avLst/>
              <a:gdLst/>
              <a:ahLst/>
              <a:cxnLst/>
              <a:rect l="l" t="t" r="r" b="b"/>
              <a:pathLst>
                <a:path w="784" h="722" extrusionOk="0">
                  <a:moveTo>
                    <a:pt x="304" y="1"/>
                  </a:moveTo>
                  <a:cubicBezTo>
                    <a:pt x="124" y="1"/>
                    <a:pt x="1" y="204"/>
                    <a:pt x="47" y="414"/>
                  </a:cubicBezTo>
                  <a:cubicBezTo>
                    <a:pt x="79" y="542"/>
                    <a:pt x="156" y="715"/>
                    <a:pt x="297" y="722"/>
                  </a:cubicBezTo>
                  <a:lnTo>
                    <a:pt x="783" y="478"/>
                  </a:lnTo>
                  <a:cubicBezTo>
                    <a:pt x="732" y="331"/>
                    <a:pt x="643" y="197"/>
                    <a:pt x="521" y="94"/>
                  </a:cubicBezTo>
                  <a:cubicBezTo>
                    <a:pt x="445" y="29"/>
                    <a:pt x="371" y="1"/>
                    <a:pt x="304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8"/>
            <p:cNvSpPr/>
            <p:nvPr/>
          </p:nvSpPr>
          <p:spPr>
            <a:xfrm rot="2059829">
              <a:off x="294509" y="3346989"/>
              <a:ext cx="502527" cy="428325"/>
            </a:xfrm>
            <a:custGeom>
              <a:avLst/>
              <a:gdLst/>
              <a:ahLst/>
              <a:cxnLst/>
              <a:rect l="l" t="t" r="r" b="b"/>
              <a:pathLst>
                <a:path w="6517" h="5396" extrusionOk="0">
                  <a:moveTo>
                    <a:pt x="2913" y="0"/>
                  </a:moveTo>
                  <a:cubicBezTo>
                    <a:pt x="1364" y="0"/>
                    <a:pt x="52" y="1152"/>
                    <a:pt x="7" y="2618"/>
                  </a:cubicBezTo>
                  <a:cubicBezTo>
                    <a:pt x="1" y="2739"/>
                    <a:pt x="7" y="2867"/>
                    <a:pt x="20" y="2989"/>
                  </a:cubicBezTo>
                  <a:cubicBezTo>
                    <a:pt x="33" y="3079"/>
                    <a:pt x="52" y="3175"/>
                    <a:pt x="71" y="3264"/>
                  </a:cubicBezTo>
                  <a:cubicBezTo>
                    <a:pt x="378" y="4525"/>
                    <a:pt x="1607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139" y="4525"/>
                    <a:pt x="6446" y="3264"/>
                  </a:cubicBezTo>
                  <a:cubicBezTo>
                    <a:pt x="6465" y="3175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6" y="2618"/>
                  </a:cubicBezTo>
                  <a:cubicBezTo>
                    <a:pt x="6471" y="1152"/>
                    <a:pt x="5153" y="0"/>
                    <a:pt x="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8"/>
            <p:cNvSpPr/>
            <p:nvPr/>
          </p:nvSpPr>
          <p:spPr>
            <a:xfrm rot="2059829">
              <a:off x="610608" y="3568517"/>
              <a:ext cx="26217" cy="22940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8"/>
            <p:cNvSpPr/>
            <p:nvPr/>
          </p:nvSpPr>
          <p:spPr>
            <a:xfrm rot="2059829">
              <a:off x="491594" y="3487240"/>
              <a:ext cx="26217" cy="22940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75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8"/>
            <p:cNvSpPr/>
            <p:nvPr/>
          </p:nvSpPr>
          <p:spPr>
            <a:xfrm rot="2059829">
              <a:off x="468125" y="3539370"/>
              <a:ext cx="131319" cy="108828"/>
            </a:xfrm>
            <a:custGeom>
              <a:avLst/>
              <a:gdLst/>
              <a:ahLst/>
              <a:cxnLst/>
              <a:rect l="l" t="t" r="r" b="b"/>
              <a:pathLst>
                <a:path w="1703" h="1371" extrusionOk="0">
                  <a:moveTo>
                    <a:pt x="852" y="1"/>
                  </a:moveTo>
                  <a:cubicBezTo>
                    <a:pt x="384" y="1"/>
                    <a:pt x="0" y="308"/>
                    <a:pt x="0" y="686"/>
                  </a:cubicBezTo>
                  <a:cubicBezTo>
                    <a:pt x="0" y="1063"/>
                    <a:pt x="384" y="1370"/>
                    <a:pt x="852" y="1370"/>
                  </a:cubicBezTo>
                  <a:cubicBezTo>
                    <a:pt x="1325" y="1370"/>
                    <a:pt x="1703" y="1063"/>
                    <a:pt x="1703" y="686"/>
                  </a:cubicBezTo>
                  <a:cubicBezTo>
                    <a:pt x="1703" y="308"/>
                    <a:pt x="1325" y="1"/>
                    <a:pt x="852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 rot="2059829">
              <a:off x="524341" y="3559037"/>
              <a:ext cx="43567" cy="28021"/>
            </a:xfrm>
            <a:custGeom>
              <a:avLst/>
              <a:gdLst/>
              <a:ahLst/>
              <a:cxnLst/>
              <a:rect l="l" t="t" r="r" b="b"/>
              <a:pathLst>
                <a:path w="565" h="353" extrusionOk="0">
                  <a:moveTo>
                    <a:pt x="283" y="0"/>
                  </a:moveTo>
                  <a:cubicBezTo>
                    <a:pt x="129" y="0"/>
                    <a:pt x="1" y="84"/>
                    <a:pt x="1" y="180"/>
                  </a:cubicBezTo>
                  <a:cubicBezTo>
                    <a:pt x="1" y="276"/>
                    <a:pt x="129" y="352"/>
                    <a:pt x="283" y="352"/>
                  </a:cubicBezTo>
                  <a:cubicBezTo>
                    <a:pt x="443" y="352"/>
                    <a:pt x="564" y="276"/>
                    <a:pt x="564" y="180"/>
                  </a:cubicBezTo>
                  <a:cubicBezTo>
                    <a:pt x="564" y="84"/>
                    <a:pt x="44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8"/>
            <p:cNvSpPr/>
            <p:nvPr/>
          </p:nvSpPr>
          <p:spPr>
            <a:xfrm rot="2059829">
              <a:off x="537257" y="3567245"/>
              <a:ext cx="77" cy="41277"/>
            </a:xfrm>
            <a:custGeom>
              <a:avLst/>
              <a:gdLst/>
              <a:ahLst/>
              <a:cxnLst/>
              <a:rect l="l" t="t" r="r" b="b"/>
              <a:pathLst>
                <a:path w="1" h="520" fill="none" extrusionOk="0">
                  <a:moveTo>
                    <a:pt x="1" y="1"/>
                  </a:moveTo>
                  <a:lnTo>
                    <a:pt x="1" y="519"/>
                  </a:lnTo>
                </a:path>
              </a:pathLst>
            </a:custGeom>
            <a:solidFill>
              <a:schemeClr val="dk1"/>
            </a:solidFill>
            <a:ln w="2550" cap="flat" cmpd="sng">
              <a:solidFill>
                <a:srgbClr val="271850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8"/>
            <p:cNvSpPr/>
            <p:nvPr/>
          </p:nvSpPr>
          <p:spPr>
            <a:xfrm rot="2059829">
              <a:off x="496536" y="3593968"/>
              <a:ext cx="65158" cy="15320"/>
            </a:xfrm>
            <a:custGeom>
              <a:avLst/>
              <a:gdLst/>
              <a:ahLst/>
              <a:cxnLst/>
              <a:rect l="l" t="t" r="r" b="b"/>
              <a:pathLst>
                <a:path w="845" h="193" fill="none" extrusionOk="0">
                  <a:moveTo>
                    <a:pt x="0" y="14"/>
                  </a:moveTo>
                  <a:cubicBezTo>
                    <a:pt x="256" y="193"/>
                    <a:pt x="595" y="186"/>
                    <a:pt x="84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8"/>
            <p:cNvSpPr/>
            <p:nvPr/>
          </p:nvSpPr>
          <p:spPr>
            <a:xfrm rot="2059829">
              <a:off x="425178" y="3467027"/>
              <a:ext cx="47423" cy="41912"/>
            </a:xfrm>
            <a:custGeom>
              <a:avLst/>
              <a:gdLst/>
              <a:ahLst/>
              <a:cxnLst/>
              <a:rect l="l" t="t" r="r" b="b"/>
              <a:pathLst>
                <a:path w="615" h="528" extrusionOk="0">
                  <a:moveTo>
                    <a:pt x="352" y="1"/>
                  </a:moveTo>
                  <a:cubicBezTo>
                    <a:pt x="115" y="1"/>
                    <a:pt x="0" y="282"/>
                    <a:pt x="166" y="449"/>
                  </a:cubicBezTo>
                  <a:cubicBezTo>
                    <a:pt x="221" y="503"/>
                    <a:pt x="287" y="527"/>
                    <a:pt x="352" y="527"/>
                  </a:cubicBezTo>
                  <a:cubicBezTo>
                    <a:pt x="486" y="527"/>
                    <a:pt x="615" y="423"/>
                    <a:pt x="615" y="263"/>
                  </a:cubicBezTo>
                  <a:cubicBezTo>
                    <a:pt x="615" y="116"/>
                    <a:pt x="499" y="1"/>
                    <a:pt x="3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8"/>
            <p:cNvSpPr/>
            <p:nvPr/>
          </p:nvSpPr>
          <p:spPr>
            <a:xfrm rot="2059829">
              <a:off x="622417" y="3611162"/>
              <a:ext cx="47963" cy="42309"/>
            </a:xfrm>
            <a:custGeom>
              <a:avLst/>
              <a:gdLst/>
              <a:ahLst/>
              <a:cxnLst/>
              <a:rect l="l" t="t" r="r" b="b"/>
              <a:pathLst>
                <a:path w="622" h="533" extrusionOk="0">
                  <a:moveTo>
                    <a:pt x="353" y="1"/>
                  </a:moveTo>
                  <a:cubicBezTo>
                    <a:pt x="116" y="1"/>
                    <a:pt x="1" y="289"/>
                    <a:pt x="167" y="455"/>
                  </a:cubicBezTo>
                  <a:cubicBezTo>
                    <a:pt x="220" y="508"/>
                    <a:pt x="286" y="532"/>
                    <a:pt x="351" y="532"/>
                  </a:cubicBezTo>
                  <a:cubicBezTo>
                    <a:pt x="488" y="532"/>
                    <a:pt x="622" y="424"/>
                    <a:pt x="622" y="263"/>
                  </a:cubicBezTo>
                  <a:cubicBezTo>
                    <a:pt x="615" y="122"/>
                    <a:pt x="500" y="1"/>
                    <a:pt x="3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8"/>
            <p:cNvSpPr/>
            <p:nvPr/>
          </p:nvSpPr>
          <p:spPr>
            <a:xfrm rot="2059829">
              <a:off x="550164" y="3446017"/>
              <a:ext cx="105718" cy="61042"/>
            </a:xfrm>
            <a:custGeom>
              <a:avLst/>
              <a:gdLst/>
              <a:ahLst/>
              <a:cxnLst/>
              <a:rect l="l" t="t" r="r" b="b"/>
              <a:pathLst>
                <a:path w="1371" h="769" fill="none" extrusionOk="0">
                  <a:moveTo>
                    <a:pt x="77" y="0"/>
                  </a:moveTo>
                  <a:cubicBezTo>
                    <a:pt x="13" y="109"/>
                    <a:pt x="0" y="243"/>
                    <a:pt x="52" y="359"/>
                  </a:cubicBezTo>
                  <a:cubicBezTo>
                    <a:pt x="109" y="474"/>
                    <a:pt x="231" y="544"/>
                    <a:pt x="359" y="538"/>
                  </a:cubicBezTo>
                  <a:cubicBezTo>
                    <a:pt x="487" y="525"/>
                    <a:pt x="596" y="429"/>
                    <a:pt x="615" y="301"/>
                  </a:cubicBezTo>
                  <a:cubicBezTo>
                    <a:pt x="615" y="263"/>
                    <a:pt x="608" y="231"/>
                    <a:pt x="596" y="199"/>
                  </a:cubicBezTo>
                  <a:cubicBezTo>
                    <a:pt x="576" y="167"/>
                    <a:pt x="538" y="154"/>
                    <a:pt x="500" y="167"/>
                  </a:cubicBezTo>
                  <a:cubicBezTo>
                    <a:pt x="461" y="179"/>
                    <a:pt x="448" y="231"/>
                    <a:pt x="436" y="275"/>
                  </a:cubicBezTo>
                  <a:cubicBezTo>
                    <a:pt x="416" y="352"/>
                    <a:pt x="416" y="435"/>
                    <a:pt x="423" y="519"/>
                  </a:cubicBezTo>
                  <a:cubicBezTo>
                    <a:pt x="436" y="666"/>
                    <a:pt x="576" y="768"/>
                    <a:pt x="717" y="723"/>
                  </a:cubicBezTo>
                  <a:cubicBezTo>
                    <a:pt x="896" y="679"/>
                    <a:pt x="1012" y="519"/>
                    <a:pt x="1005" y="339"/>
                  </a:cubicBezTo>
                  <a:cubicBezTo>
                    <a:pt x="1005" y="307"/>
                    <a:pt x="992" y="282"/>
                    <a:pt x="973" y="256"/>
                  </a:cubicBezTo>
                  <a:cubicBezTo>
                    <a:pt x="948" y="237"/>
                    <a:pt x="909" y="237"/>
                    <a:pt x="890" y="269"/>
                  </a:cubicBezTo>
                  <a:cubicBezTo>
                    <a:pt x="896" y="333"/>
                    <a:pt x="922" y="403"/>
                    <a:pt x="960" y="461"/>
                  </a:cubicBezTo>
                  <a:cubicBezTo>
                    <a:pt x="1024" y="538"/>
                    <a:pt x="1133" y="557"/>
                    <a:pt x="1223" y="512"/>
                  </a:cubicBezTo>
                  <a:cubicBezTo>
                    <a:pt x="1312" y="467"/>
                    <a:pt x="1370" y="378"/>
                    <a:pt x="1370" y="275"/>
                  </a:cubicBezTo>
                  <a:cubicBezTo>
                    <a:pt x="1370" y="173"/>
                    <a:pt x="1332" y="77"/>
                    <a:pt x="1255" y="13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8"/>
            <p:cNvSpPr/>
            <p:nvPr/>
          </p:nvSpPr>
          <p:spPr>
            <a:xfrm rot="2059829">
              <a:off x="654474" y="3715168"/>
              <a:ext cx="38092" cy="72710"/>
            </a:xfrm>
            <a:custGeom>
              <a:avLst/>
              <a:gdLst/>
              <a:ahLst/>
              <a:cxnLst/>
              <a:rect l="l" t="t" r="r" b="b"/>
              <a:pathLst>
                <a:path w="494" h="916" fill="none" extrusionOk="0">
                  <a:moveTo>
                    <a:pt x="0" y="916"/>
                  </a:moveTo>
                  <a:cubicBezTo>
                    <a:pt x="212" y="641"/>
                    <a:pt x="378" y="333"/>
                    <a:pt x="493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8"/>
            <p:cNvSpPr/>
            <p:nvPr/>
          </p:nvSpPr>
          <p:spPr>
            <a:xfrm rot="2059829">
              <a:off x="400628" y="3334969"/>
              <a:ext cx="35085" cy="59534"/>
            </a:xfrm>
            <a:custGeom>
              <a:avLst/>
              <a:gdLst/>
              <a:ahLst/>
              <a:cxnLst/>
              <a:rect l="l" t="t" r="r" b="b"/>
              <a:pathLst>
                <a:path w="455" h="750" fill="none" extrusionOk="0">
                  <a:moveTo>
                    <a:pt x="0" y="749"/>
                  </a:moveTo>
                  <a:cubicBezTo>
                    <a:pt x="77" y="455"/>
                    <a:pt x="231" y="199"/>
                    <a:pt x="45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8"/>
            <p:cNvSpPr/>
            <p:nvPr/>
          </p:nvSpPr>
          <p:spPr>
            <a:xfrm rot="2059829">
              <a:off x="465500" y="3333741"/>
              <a:ext cx="20820" cy="17384"/>
            </a:xfrm>
            <a:custGeom>
              <a:avLst/>
              <a:gdLst/>
              <a:ahLst/>
              <a:cxnLst/>
              <a:rect l="l" t="t" r="r" b="b"/>
              <a:pathLst>
                <a:path w="270" h="219" fill="none" extrusionOk="0">
                  <a:moveTo>
                    <a:pt x="0" y="218"/>
                  </a:moveTo>
                  <a:lnTo>
                    <a:pt x="269" y="1"/>
                  </a:ln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8"/>
            <p:cNvSpPr/>
            <p:nvPr/>
          </p:nvSpPr>
          <p:spPr>
            <a:xfrm rot="2059829">
              <a:off x="333173" y="3763888"/>
              <a:ext cx="214752" cy="128116"/>
            </a:xfrm>
            <a:custGeom>
              <a:avLst/>
              <a:gdLst/>
              <a:ahLst/>
              <a:cxnLst/>
              <a:rect l="l" t="t" r="r" b="b"/>
              <a:pathLst>
                <a:path w="2785" h="1614" fill="none" extrusionOk="0">
                  <a:moveTo>
                    <a:pt x="1" y="314"/>
                  </a:moveTo>
                  <a:cubicBezTo>
                    <a:pt x="250" y="128"/>
                    <a:pt x="551" y="26"/>
                    <a:pt x="865" y="0"/>
                  </a:cubicBezTo>
                  <a:cubicBezTo>
                    <a:pt x="954" y="0"/>
                    <a:pt x="1044" y="0"/>
                    <a:pt x="1127" y="13"/>
                  </a:cubicBezTo>
                  <a:cubicBezTo>
                    <a:pt x="1838" y="90"/>
                    <a:pt x="2388" y="634"/>
                    <a:pt x="2657" y="1223"/>
                  </a:cubicBezTo>
                  <a:cubicBezTo>
                    <a:pt x="2708" y="1344"/>
                    <a:pt x="2753" y="1479"/>
                    <a:pt x="2785" y="1613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8"/>
            <p:cNvSpPr/>
            <p:nvPr/>
          </p:nvSpPr>
          <p:spPr>
            <a:xfrm rot="2059829">
              <a:off x="307815" y="3737347"/>
              <a:ext cx="14882" cy="23496"/>
            </a:xfrm>
            <a:custGeom>
              <a:avLst/>
              <a:gdLst/>
              <a:ahLst/>
              <a:cxnLst/>
              <a:rect l="l" t="t" r="r" b="b"/>
              <a:pathLst>
                <a:path w="193" h="296" fill="none" extrusionOk="0">
                  <a:moveTo>
                    <a:pt x="1" y="295"/>
                  </a:moveTo>
                  <a:cubicBezTo>
                    <a:pt x="58" y="193"/>
                    <a:pt x="122" y="97"/>
                    <a:pt x="193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8"/>
            <p:cNvSpPr/>
            <p:nvPr/>
          </p:nvSpPr>
          <p:spPr>
            <a:xfrm rot="2059829">
              <a:off x="176377" y="3819124"/>
              <a:ext cx="295178" cy="279570"/>
            </a:xfrm>
            <a:custGeom>
              <a:avLst/>
              <a:gdLst/>
              <a:ahLst/>
              <a:cxnLst/>
              <a:rect l="l" t="t" r="r" b="b"/>
              <a:pathLst>
                <a:path w="3828" h="3522" fill="none" extrusionOk="0">
                  <a:moveTo>
                    <a:pt x="3802" y="737"/>
                  </a:moveTo>
                  <a:cubicBezTo>
                    <a:pt x="3821" y="871"/>
                    <a:pt x="3827" y="1006"/>
                    <a:pt x="3827" y="1147"/>
                  </a:cubicBezTo>
                  <a:cubicBezTo>
                    <a:pt x="3827" y="1486"/>
                    <a:pt x="3770" y="1825"/>
                    <a:pt x="3667" y="2151"/>
                  </a:cubicBezTo>
                  <a:cubicBezTo>
                    <a:pt x="3437" y="2823"/>
                    <a:pt x="3008" y="3271"/>
                    <a:pt x="2419" y="3438"/>
                  </a:cubicBezTo>
                  <a:cubicBezTo>
                    <a:pt x="2195" y="3502"/>
                    <a:pt x="1959" y="3521"/>
                    <a:pt x="1728" y="3495"/>
                  </a:cubicBezTo>
                  <a:cubicBezTo>
                    <a:pt x="1504" y="3470"/>
                    <a:pt x="1287" y="3399"/>
                    <a:pt x="1082" y="3284"/>
                  </a:cubicBezTo>
                  <a:cubicBezTo>
                    <a:pt x="672" y="3041"/>
                    <a:pt x="352" y="2657"/>
                    <a:pt x="192" y="2203"/>
                  </a:cubicBezTo>
                  <a:cubicBezTo>
                    <a:pt x="70" y="1863"/>
                    <a:pt x="0" y="1499"/>
                    <a:pt x="6" y="1134"/>
                  </a:cubicBezTo>
                  <a:cubicBezTo>
                    <a:pt x="0" y="839"/>
                    <a:pt x="45" y="539"/>
                    <a:pt x="134" y="257"/>
                  </a:cubicBezTo>
                  <a:cubicBezTo>
                    <a:pt x="160" y="167"/>
                    <a:pt x="192" y="84"/>
                    <a:pt x="230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 rot="2059829">
              <a:off x="212627" y="3748358"/>
              <a:ext cx="264565" cy="329499"/>
            </a:xfrm>
            <a:custGeom>
              <a:avLst/>
              <a:gdLst/>
              <a:ahLst/>
              <a:cxnLst/>
              <a:rect l="l" t="t" r="r" b="b"/>
              <a:pathLst>
                <a:path w="3431" h="4151" extrusionOk="0">
                  <a:moveTo>
                    <a:pt x="1758" y="0"/>
                  </a:moveTo>
                  <a:cubicBezTo>
                    <a:pt x="1619" y="0"/>
                    <a:pt x="1480" y="20"/>
                    <a:pt x="1344" y="59"/>
                  </a:cubicBezTo>
                  <a:cubicBezTo>
                    <a:pt x="250" y="385"/>
                    <a:pt x="0" y="1800"/>
                    <a:pt x="231" y="2772"/>
                  </a:cubicBezTo>
                  <a:cubicBezTo>
                    <a:pt x="404" y="3485"/>
                    <a:pt x="1040" y="4151"/>
                    <a:pt x="1807" y="4151"/>
                  </a:cubicBezTo>
                  <a:cubicBezTo>
                    <a:pt x="1832" y="4151"/>
                    <a:pt x="1857" y="4150"/>
                    <a:pt x="1882" y="4148"/>
                  </a:cubicBezTo>
                  <a:cubicBezTo>
                    <a:pt x="2317" y="4123"/>
                    <a:pt x="2720" y="3867"/>
                    <a:pt x="2976" y="3521"/>
                  </a:cubicBezTo>
                  <a:cubicBezTo>
                    <a:pt x="3277" y="3092"/>
                    <a:pt x="3431" y="2580"/>
                    <a:pt x="3418" y="2062"/>
                  </a:cubicBezTo>
                  <a:cubicBezTo>
                    <a:pt x="3418" y="1736"/>
                    <a:pt x="3354" y="1416"/>
                    <a:pt x="3239" y="1108"/>
                  </a:cubicBezTo>
                  <a:cubicBezTo>
                    <a:pt x="3104" y="718"/>
                    <a:pt x="2829" y="391"/>
                    <a:pt x="2471" y="180"/>
                  </a:cubicBezTo>
                  <a:cubicBezTo>
                    <a:pt x="2249" y="61"/>
                    <a:pt x="2004" y="0"/>
                    <a:pt x="17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8"/>
            <p:cNvSpPr/>
            <p:nvPr/>
          </p:nvSpPr>
          <p:spPr>
            <a:xfrm rot="2059829">
              <a:off x="319190" y="3879287"/>
              <a:ext cx="33620" cy="41753"/>
            </a:xfrm>
            <a:custGeom>
              <a:avLst/>
              <a:gdLst/>
              <a:ahLst/>
              <a:cxnLst/>
              <a:rect l="l" t="t" r="r" b="b"/>
              <a:pathLst>
                <a:path w="436" h="526" fill="none" extrusionOk="0">
                  <a:moveTo>
                    <a:pt x="0" y="1"/>
                  </a:moveTo>
                  <a:lnTo>
                    <a:pt x="435" y="526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8"/>
            <p:cNvSpPr/>
            <p:nvPr/>
          </p:nvSpPr>
          <p:spPr>
            <a:xfrm rot="2059829">
              <a:off x="334311" y="3894101"/>
              <a:ext cx="43490" cy="52469"/>
            </a:xfrm>
            <a:custGeom>
              <a:avLst/>
              <a:gdLst/>
              <a:ahLst/>
              <a:cxnLst/>
              <a:rect l="l" t="t" r="r" b="b"/>
              <a:pathLst>
                <a:path w="564" h="661" fill="none" extrusionOk="0">
                  <a:moveTo>
                    <a:pt x="1" y="1"/>
                  </a:moveTo>
                  <a:lnTo>
                    <a:pt x="564" y="660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" name="Google Shape;522;p28"/>
          <p:cNvGrpSpPr/>
          <p:nvPr/>
        </p:nvGrpSpPr>
        <p:grpSpPr>
          <a:xfrm>
            <a:off x="8111845" y="217415"/>
            <a:ext cx="1515005" cy="1601186"/>
            <a:chOff x="8074669" y="390650"/>
            <a:chExt cx="1669950" cy="1971255"/>
          </a:xfrm>
        </p:grpSpPr>
        <p:sp>
          <p:nvSpPr>
            <p:cNvPr id="523" name="Google Shape;523;p28"/>
            <p:cNvSpPr/>
            <p:nvPr/>
          </p:nvSpPr>
          <p:spPr>
            <a:xfrm rot="-2073956" flipH="1">
              <a:off x="8909506" y="1024818"/>
              <a:ext cx="508951" cy="1308164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8"/>
            <p:cNvSpPr/>
            <p:nvPr/>
          </p:nvSpPr>
          <p:spPr>
            <a:xfrm rot="-2073956" flipH="1">
              <a:off x="8692739" y="904746"/>
              <a:ext cx="508951" cy="919019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8"/>
            <p:cNvSpPr/>
            <p:nvPr/>
          </p:nvSpPr>
          <p:spPr>
            <a:xfrm rot="-2073956" flipH="1">
              <a:off x="8166979" y="1018982"/>
              <a:ext cx="517697" cy="486486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8"/>
            <p:cNvSpPr/>
            <p:nvPr/>
          </p:nvSpPr>
          <p:spPr>
            <a:xfrm rot="-2073956" flipH="1">
              <a:off x="8166750" y="1191881"/>
              <a:ext cx="95293" cy="81668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8"/>
            <p:cNvSpPr/>
            <p:nvPr/>
          </p:nvSpPr>
          <p:spPr>
            <a:xfrm rot="-2073956" flipH="1">
              <a:off x="8127753" y="1205365"/>
              <a:ext cx="20444" cy="21240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8"/>
            <p:cNvSpPr/>
            <p:nvPr/>
          </p:nvSpPr>
          <p:spPr>
            <a:xfrm rot="-2073956" flipH="1">
              <a:off x="8135480" y="1251215"/>
              <a:ext cx="20444" cy="21240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8"/>
            <p:cNvSpPr/>
            <p:nvPr/>
          </p:nvSpPr>
          <p:spPr>
            <a:xfrm rot="-2073956" flipH="1">
              <a:off x="8149718" y="1170413"/>
              <a:ext cx="24079" cy="20445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8"/>
            <p:cNvSpPr/>
            <p:nvPr/>
          </p:nvSpPr>
          <p:spPr>
            <a:xfrm rot="-2073956" flipH="1">
              <a:off x="8253232" y="1218361"/>
              <a:ext cx="254532" cy="202182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/>
            <p:cNvSpPr/>
            <p:nvPr/>
          </p:nvSpPr>
          <p:spPr>
            <a:xfrm rot="-2073956" flipH="1">
              <a:off x="8316029" y="1160267"/>
              <a:ext cx="102676" cy="86666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/>
            <p:cNvSpPr/>
            <p:nvPr/>
          </p:nvSpPr>
          <p:spPr>
            <a:xfrm rot="-2073956" flipH="1">
              <a:off x="8458008" y="1163345"/>
              <a:ext cx="34983" cy="52476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/>
            <p:cNvSpPr/>
            <p:nvPr/>
          </p:nvSpPr>
          <p:spPr>
            <a:xfrm rot="-2073956" flipH="1">
              <a:off x="8148246" y="724487"/>
              <a:ext cx="185476" cy="224785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/>
            <p:cNvSpPr/>
            <p:nvPr/>
          </p:nvSpPr>
          <p:spPr>
            <a:xfrm rot="-2073956" flipH="1">
              <a:off x="8183959" y="768552"/>
              <a:ext cx="109150" cy="113131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8"/>
            <p:cNvSpPr/>
            <p:nvPr/>
          </p:nvSpPr>
          <p:spPr>
            <a:xfrm rot="-2073956" flipH="1">
              <a:off x="8585029" y="423486"/>
              <a:ext cx="185476" cy="224104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8"/>
            <p:cNvSpPr/>
            <p:nvPr/>
          </p:nvSpPr>
          <p:spPr>
            <a:xfrm rot="-2073956" flipH="1">
              <a:off x="8610098" y="465479"/>
              <a:ext cx="109945" cy="113472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8"/>
            <p:cNvSpPr/>
            <p:nvPr/>
          </p:nvSpPr>
          <p:spPr>
            <a:xfrm rot="-2073956" flipH="1">
              <a:off x="8220361" y="561627"/>
              <a:ext cx="740086" cy="612907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8"/>
            <p:cNvSpPr/>
            <p:nvPr/>
          </p:nvSpPr>
          <p:spPr>
            <a:xfrm rot="-2073956" flipH="1">
              <a:off x="8266159" y="766559"/>
              <a:ext cx="79392" cy="62699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8"/>
            <p:cNvSpPr/>
            <p:nvPr/>
          </p:nvSpPr>
          <p:spPr>
            <a:xfrm rot="-2073956" flipH="1">
              <a:off x="8767559" y="573467"/>
              <a:ext cx="517697" cy="486372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8"/>
            <p:cNvSpPr/>
            <p:nvPr/>
          </p:nvSpPr>
          <p:spPr>
            <a:xfrm rot="-2073956" flipH="1">
              <a:off x="9027658" y="573703"/>
              <a:ext cx="94612" cy="81327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8"/>
            <p:cNvSpPr/>
            <p:nvPr/>
          </p:nvSpPr>
          <p:spPr>
            <a:xfrm rot="-2073956" flipH="1">
              <a:off x="9075925" y="526106"/>
              <a:ext cx="24079" cy="20673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8"/>
            <p:cNvSpPr/>
            <p:nvPr/>
          </p:nvSpPr>
          <p:spPr>
            <a:xfrm rot="-2073956" flipH="1">
              <a:off x="9115921" y="549476"/>
              <a:ext cx="24760" cy="20559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8"/>
            <p:cNvSpPr/>
            <p:nvPr/>
          </p:nvSpPr>
          <p:spPr>
            <a:xfrm rot="-2073956" flipH="1">
              <a:off x="9033611" y="537038"/>
              <a:ext cx="20444" cy="20445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8"/>
            <p:cNvSpPr/>
            <p:nvPr/>
          </p:nvSpPr>
          <p:spPr>
            <a:xfrm rot="-2073956" flipH="1">
              <a:off x="8959127" y="700174"/>
              <a:ext cx="254532" cy="202296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8"/>
            <p:cNvSpPr/>
            <p:nvPr/>
          </p:nvSpPr>
          <p:spPr>
            <a:xfrm rot="-2073956" flipH="1">
              <a:off x="8937730" y="710735"/>
              <a:ext cx="102563" cy="86666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8"/>
            <p:cNvSpPr/>
            <p:nvPr/>
          </p:nvSpPr>
          <p:spPr>
            <a:xfrm rot="-2073956" flipH="1">
              <a:off x="8919468" y="823346"/>
              <a:ext cx="34983" cy="52476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8"/>
            <p:cNvSpPr/>
            <p:nvPr/>
          </p:nvSpPr>
          <p:spPr>
            <a:xfrm rot="-2073956" flipH="1">
              <a:off x="8493176" y="731326"/>
              <a:ext cx="783814" cy="1067475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8"/>
            <p:cNvSpPr/>
            <p:nvPr/>
          </p:nvSpPr>
          <p:spPr>
            <a:xfrm rot="-2073956" flipH="1">
              <a:off x="8764794" y="1560248"/>
              <a:ext cx="742358" cy="126534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8"/>
            <p:cNvSpPr/>
            <p:nvPr/>
          </p:nvSpPr>
          <p:spPr>
            <a:xfrm rot="-2073956" flipH="1">
              <a:off x="9050992" y="1638399"/>
              <a:ext cx="138908" cy="14653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8"/>
            <p:cNvSpPr/>
            <p:nvPr/>
          </p:nvSpPr>
          <p:spPr>
            <a:xfrm rot="-2073956" flipH="1">
              <a:off x="8725766" y="1626934"/>
              <a:ext cx="181841" cy="105521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8"/>
            <p:cNvSpPr/>
            <p:nvPr/>
          </p:nvSpPr>
          <p:spPr>
            <a:xfrm rot="-2073956" flipH="1">
              <a:off x="8664288" y="1550546"/>
              <a:ext cx="88024" cy="47365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8"/>
            <p:cNvSpPr/>
            <p:nvPr/>
          </p:nvSpPr>
          <p:spPr>
            <a:xfrm rot="-2073956" flipH="1">
              <a:off x="9211285" y="1292429"/>
              <a:ext cx="181841" cy="105521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8"/>
            <p:cNvSpPr/>
            <p:nvPr/>
          </p:nvSpPr>
          <p:spPr>
            <a:xfrm rot="-2073956" flipH="1">
              <a:off x="9198247" y="1182629"/>
              <a:ext cx="88138" cy="47365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8"/>
            <p:cNvSpPr/>
            <p:nvPr/>
          </p:nvSpPr>
          <p:spPr>
            <a:xfrm rot="-2073956" flipH="1">
              <a:off x="8879899" y="1339965"/>
              <a:ext cx="337332" cy="219674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8"/>
            <p:cNvSpPr/>
            <p:nvPr/>
          </p:nvSpPr>
          <p:spPr>
            <a:xfrm rot="-2073956" flipH="1">
              <a:off x="8665240" y="1078501"/>
              <a:ext cx="435579" cy="422424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8"/>
            <p:cNvSpPr/>
            <p:nvPr/>
          </p:nvSpPr>
          <p:spPr>
            <a:xfrm rot="-2073956" flipH="1">
              <a:off x="8718472" y="1112562"/>
              <a:ext cx="390487" cy="471606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8"/>
            <p:cNvSpPr/>
            <p:nvPr/>
          </p:nvSpPr>
          <p:spPr>
            <a:xfrm rot="-2073956" flipH="1">
              <a:off x="8908998" y="1315306"/>
              <a:ext cx="35778" cy="40096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8"/>
            <p:cNvSpPr/>
            <p:nvPr/>
          </p:nvSpPr>
          <p:spPr>
            <a:xfrm rot="-2073956" flipH="1">
              <a:off x="8866892" y="1323374"/>
              <a:ext cx="51679" cy="60541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8"/>
            <p:cNvSpPr/>
            <p:nvPr/>
          </p:nvSpPr>
          <p:spPr>
            <a:xfrm rot="-2073956" flipH="1">
              <a:off x="9116613" y="984899"/>
              <a:ext cx="18286" cy="145503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8"/>
            <p:cNvSpPr/>
            <p:nvPr/>
          </p:nvSpPr>
          <p:spPr>
            <a:xfrm rot="-2073956" flipH="1">
              <a:off x="8318199" y="639187"/>
              <a:ext cx="538709" cy="445709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8"/>
            <p:cNvSpPr/>
            <p:nvPr/>
          </p:nvSpPr>
          <p:spPr>
            <a:xfrm rot="-2073956" flipH="1">
              <a:off x="8450732" y="866855"/>
              <a:ext cx="32825" cy="3282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8"/>
            <p:cNvSpPr/>
            <p:nvPr/>
          </p:nvSpPr>
          <p:spPr>
            <a:xfrm rot="-2073956" flipH="1">
              <a:off x="8625542" y="746418"/>
              <a:ext cx="32825" cy="3282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8"/>
            <p:cNvSpPr/>
            <p:nvPr/>
          </p:nvSpPr>
          <p:spPr>
            <a:xfrm rot="-2073956" flipH="1">
              <a:off x="8700495" y="724606"/>
              <a:ext cx="69965" cy="59859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8"/>
            <p:cNvSpPr/>
            <p:nvPr/>
          </p:nvSpPr>
          <p:spPr>
            <a:xfrm rot="-2073956" flipH="1">
              <a:off x="8416161" y="920502"/>
              <a:ext cx="69965" cy="59859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8"/>
            <p:cNvSpPr/>
            <p:nvPr/>
          </p:nvSpPr>
          <p:spPr>
            <a:xfrm rot="-2073956" flipH="1">
              <a:off x="8453311" y="640948"/>
              <a:ext cx="156399" cy="315540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8"/>
            <p:cNvSpPr/>
            <p:nvPr/>
          </p:nvSpPr>
          <p:spPr>
            <a:xfrm rot="-2073956" flipH="1">
              <a:off x="8635129" y="954705"/>
              <a:ext cx="65536" cy="67129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8"/>
            <p:cNvSpPr/>
            <p:nvPr/>
          </p:nvSpPr>
          <p:spPr>
            <a:xfrm rot="-2073956" flipH="1">
              <a:off x="8532283" y="894772"/>
              <a:ext cx="156399" cy="37142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8"/>
            <p:cNvSpPr/>
            <p:nvPr/>
          </p:nvSpPr>
          <p:spPr>
            <a:xfrm rot="-2073956" flipH="1">
              <a:off x="8631218" y="901144"/>
              <a:ext cx="114" cy="65539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8"/>
            <p:cNvSpPr/>
            <p:nvPr/>
          </p:nvSpPr>
          <p:spPr>
            <a:xfrm rot="-2073956" flipH="1">
              <a:off x="8602955" y="950863"/>
              <a:ext cx="92454" cy="19082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8"/>
            <p:cNvSpPr/>
            <p:nvPr/>
          </p:nvSpPr>
          <p:spPr>
            <a:xfrm rot="-2073956" flipH="1">
              <a:off x="8458002" y="575768"/>
              <a:ext cx="72123" cy="134599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8"/>
            <p:cNvSpPr/>
            <p:nvPr/>
          </p:nvSpPr>
          <p:spPr>
            <a:xfrm rot="-2073956" flipH="1">
              <a:off x="8383588" y="630036"/>
              <a:ext cx="66217" cy="134599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8"/>
            <p:cNvSpPr/>
            <p:nvPr/>
          </p:nvSpPr>
          <p:spPr>
            <a:xfrm rot="-2073956" flipH="1">
              <a:off x="8278424" y="1024103"/>
              <a:ext cx="130958" cy="48842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8"/>
            <p:cNvSpPr/>
            <p:nvPr/>
          </p:nvSpPr>
          <p:spPr>
            <a:xfrm rot="-2073956" flipH="1">
              <a:off x="8424036" y="1095948"/>
              <a:ext cx="80074" cy="67015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8"/>
            <p:cNvSpPr/>
            <p:nvPr/>
          </p:nvSpPr>
          <p:spPr>
            <a:xfrm rot="-2073956" flipH="1">
              <a:off x="8220969" y="912216"/>
              <a:ext cx="74281" cy="51795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8"/>
            <p:cNvSpPr/>
            <p:nvPr/>
          </p:nvSpPr>
          <p:spPr>
            <a:xfrm rot="-2073956" flipH="1">
              <a:off x="8781227" y="679123"/>
              <a:ext cx="131753" cy="48047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8"/>
            <p:cNvSpPr/>
            <p:nvPr/>
          </p:nvSpPr>
          <p:spPr>
            <a:xfrm rot="-2073956" flipH="1">
              <a:off x="8840208" y="810504"/>
              <a:ext cx="81550" cy="67015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8"/>
            <p:cNvSpPr/>
            <p:nvPr/>
          </p:nvSpPr>
          <p:spPr>
            <a:xfrm rot="-2073956" flipH="1">
              <a:off x="8737949" y="558090"/>
              <a:ext cx="73486" cy="51681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9"/>
          <p:cNvSpPr txBox="1">
            <a:spLocks noGrp="1"/>
          </p:cNvSpPr>
          <p:nvPr>
            <p:ph type="title" idx="15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dirty="0">
                <a:latin typeface="Calibri" panose="020F0502020204030204" pitchFamily="34" charset="0"/>
                <a:cs typeface="Calibri" panose="020F0502020204030204" pitchFamily="34" charset="0"/>
              </a:rPr>
              <a:t>مفردات الدرس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3" name="Google Shape;583;p29"/>
          <p:cNvSpPr txBox="1">
            <a:spLocks noGrp="1"/>
          </p:cNvSpPr>
          <p:nvPr>
            <p:ph type="title" idx="9"/>
          </p:nvPr>
        </p:nvSpPr>
        <p:spPr>
          <a:xfrm>
            <a:off x="3254228" y="1544088"/>
            <a:ext cx="879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04</a:t>
            </a:r>
            <a:endParaRPr sz="1800" dirty="0"/>
          </a:p>
        </p:txBody>
      </p:sp>
      <p:sp>
        <p:nvSpPr>
          <p:cNvPr id="586" name="Google Shape;586;p29"/>
          <p:cNvSpPr txBox="1">
            <a:spLocks noGrp="1"/>
          </p:cNvSpPr>
          <p:nvPr>
            <p:ph type="title"/>
          </p:nvPr>
        </p:nvSpPr>
        <p:spPr>
          <a:xfrm>
            <a:off x="4697940" y="1539352"/>
            <a:ext cx="879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03</a:t>
            </a:r>
            <a:endParaRPr sz="1800" dirty="0"/>
          </a:p>
        </p:txBody>
      </p:sp>
      <p:sp>
        <p:nvSpPr>
          <p:cNvPr id="589" name="Google Shape;589;p29"/>
          <p:cNvSpPr txBox="1">
            <a:spLocks noGrp="1"/>
          </p:cNvSpPr>
          <p:nvPr>
            <p:ph type="title" idx="5"/>
          </p:nvPr>
        </p:nvSpPr>
        <p:spPr>
          <a:xfrm>
            <a:off x="7159768" y="2202057"/>
            <a:ext cx="936295" cy="4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المستقيم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3" name="Google Shape;593;p29"/>
          <p:cNvSpPr txBox="1">
            <a:spLocks noGrp="1"/>
          </p:cNvSpPr>
          <p:nvPr>
            <p:ph type="title" idx="13"/>
          </p:nvPr>
        </p:nvSpPr>
        <p:spPr>
          <a:xfrm>
            <a:off x="7133215" y="1538205"/>
            <a:ext cx="879000" cy="4096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01</a:t>
            </a:r>
            <a:endParaRPr sz="2000" dirty="0"/>
          </a:p>
        </p:txBody>
      </p:sp>
      <p:sp>
        <p:nvSpPr>
          <p:cNvPr id="594" name="Google Shape;594;p29"/>
          <p:cNvSpPr txBox="1">
            <a:spLocks noGrp="1"/>
          </p:cNvSpPr>
          <p:nvPr>
            <p:ph type="title" idx="14"/>
          </p:nvPr>
        </p:nvSpPr>
        <p:spPr>
          <a:xfrm>
            <a:off x="6138097" y="1527720"/>
            <a:ext cx="720785" cy="5603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02</a:t>
            </a:r>
            <a:endParaRPr sz="2000" dirty="0"/>
          </a:p>
        </p:txBody>
      </p:sp>
      <p:grpSp>
        <p:nvGrpSpPr>
          <p:cNvPr id="627" name="Google Shape;627;p29"/>
          <p:cNvGrpSpPr/>
          <p:nvPr/>
        </p:nvGrpSpPr>
        <p:grpSpPr>
          <a:xfrm>
            <a:off x="8096063" y="3709834"/>
            <a:ext cx="1653658" cy="1918810"/>
            <a:chOff x="7850746" y="2820416"/>
            <a:chExt cx="1653658" cy="1918810"/>
          </a:xfrm>
        </p:grpSpPr>
        <p:sp>
          <p:nvSpPr>
            <p:cNvPr id="628" name="Google Shape;628;p29"/>
            <p:cNvSpPr/>
            <p:nvPr/>
          </p:nvSpPr>
          <p:spPr>
            <a:xfrm rot="-2202277">
              <a:off x="8730388" y="3416984"/>
              <a:ext cx="418320" cy="1328984"/>
            </a:xfrm>
            <a:custGeom>
              <a:avLst/>
              <a:gdLst/>
              <a:ahLst/>
              <a:cxnLst/>
              <a:rect l="l" t="t" r="r" b="b"/>
              <a:pathLst>
                <a:path w="3963" h="8098" extrusionOk="0">
                  <a:moveTo>
                    <a:pt x="1" y="1"/>
                  </a:moveTo>
                  <a:lnTo>
                    <a:pt x="1" y="7649"/>
                  </a:lnTo>
                  <a:cubicBezTo>
                    <a:pt x="641" y="7950"/>
                    <a:pt x="1338" y="8097"/>
                    <a:pt x="2042" y="8097"/>
                  </a:cubicBezTo>
                  <a:cubicBezTo>
                    <a:pt x="3502" y="8097"/>
                    <a:pt x="3962" y="7649"/>
                    <a:pt x="3962" y="7649"/>
                  </a:cubicBezTo>
                  <a:lnTo>
                    <a:pt x="3956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 rot="-2202277">
              <a:off x="8484743" y="3324935"/>
              <a:ext cx="418320" cy="854069"/>
            </a:xfrm>
            <a:custGeom>
              <a:avLst/>
              <a:gdLst/>
              <a:ahLst/>
              <a:cxnLst/>
              <a:rect l="l" t="t" r="r" b="b"/>
              <a:pathLst>
                <a:path w="3963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628" y="7937"/>
                    <a:pt x="1304" y="8090"/>
                    <a:pt x="2000" y="8090"/>
                  </a:cubicBezTo>
                  <a:cubicBezTo>
                    <a:pt x="2014" y="8090"/>
                    <a:pt x="2028" y="8090"/>
                    <a:pt x="2042" y="8090"/>
                  </a:cubicBezTo>
                  <a:cubicBezTo>
                    <a:pt x="3502" y="8090"/>
                    <a:pt x="3962" y="7649"/>
                    <a:pt x="3962" y="7649"/>
                  </a:cubicBezTo>
                  <a:lnTo>
                    <a:pt x="3956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 rot="-2202277">
              <a:off x="8463283" y="3013299"/>
              <a:ext cx="497382" cy="505200"/>
            </a:xfrm>
            <a:custGeom>
              <a:avLst/>
              <a:gdLst/>
              <a:ahLst/>
              <a:cxnLst/>
              <a:rect l="l" t="t" r="r" b="b"/>
              <a:pathLst>
                <a:path w="4712" h="4786" extrusionOk="0">
                  <a:moveTo>
                    <a:pt x="4113" y="0"/>
                  </a:moveTo>
                  <a:cubicBezTo>
                    <a:pt x="4031" y="0"/>
                    <a:pt x="3937" y="17"/>
                    <a:pt x="3828" y="55"/>
                  </a:cubicBezTo>
                  <a:cubicBezTo>
                    <a:pt x="3489" y="171"/>
                    <a:pt x="3195" y="574"/>
                    <a:pt x="2952" y="836"/>
                  </a:cubicBezTo>
                  <a:cubicBezTo>
                    <a:pt x="2183" y="1694"/>
                    <a:pt x="1140" y="2244"/>
                    <a:pt x="1" y="2404"/>
                  </a:cubicBezTo>
                  <a:lnTo>
                    <a:pt x="116" y="4785"/>
                  </a:lnTo>
                  <a:cubicBezTo>
                    <a:pt x="814" y="4446"/>
                    <a:pt x="1492" y="4062"/>
                    <a:pt x="2145" y="3640"/>
                  </a:cubicBezTo>
                  <a:cubicBezTo>
                    <a:pt x="3016" y="3089"/>
                    <a:pt x="3860" y="2443"/>
                    <a:pt x="4385" y="1553"/>
                  </a:cubicBezTo>
                  <a:cubicBezTo>
                    <a:pt x="4532" y="1303"/>
                    <a:pt x="4712" y="945"/>
                    <a:pt x="4667" y="663"/>
                  </a:cubicBezTo>
                  <a:cubicBezTo>
                    <a:pt x="4635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 rot="-2202277">
              <a:off x="8693904" y="3016227"/>
              <a:ext cx="87929" cy="75896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351" y="1"/>
                  </a:moveTo>
                  <a:cubicBezTo>
                    <a:pt x="260" y="1"/>
                    <a:pt x="174" y="33"/>
                    <a:pt x="116" y="98"/>
                  </a:cubicBezTo>
                  <a:cubicBezTo>
                    <a:pt x="1" y="239"/>
                    <a:pt x="39" y="463"/>
                    <a:pt x="199" y="610"/>
                  </a:cubicBezTo>
                  <a:cubicBezTo>
                    <a:pt x="281" y="682"/>
                    <a:pt x="383" y="719"/>
                    <a:pt x="478" y="719"/>
                  </a:cubicBezTo>
                  <a:cubicBezTo>
                    <a:pt x="569" y="719"/>
                    <a:pt x="655" y="685"/>
                    <a:pt x="711" y="616"/>
                  </a:cubicBezTo>
                  <a:cubicBezTo>
                    <a:pt x="833" y="482"/>
                    <a:pt x="794" y="251"/>
                    <a:pt x="634" y="111"/>
                  </a:cubicBezTo>
                  <a:cubicBezTo>
                    <a:pt x="551" y="38"/>
                    <a:pt x="448" y="1"/>
                    <a:pt x="351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 rot="-2202277">
              <a:off x="8736104" y="2972485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8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79" y="141"/>
                    <a:pt x="179" y="90"/>
                  </a:cubicBezTo>
                  <a:cubicBezTo>
                    <a:pt x="179" y="38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 rot="-2202277">
              <a:off x="8773722" y="2991780"/>
              <a:ext cx="23117" cy="19212"/>
            </a:xfrm>
            <a:custGeom>
              <a:avLst/>
              <a:gdLst/>
              <a:ahLst/>
              <a:cxnLst/>
              <a:rect l="l" t="t" r="r" b="b"/>
              <a:pathLst>
                <a:path w="219" h="182" extrusionOk="0">
                  <a:moveTo>
                    <a:pt x="91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6"/>
                    <a:pt x="44" y="181"/>
                    <a:pt x="92" y="181"/>
                  </a:cubicBezTo>
                  <a:cubicBezTo>
                    <a:pt x="115" y="181"/>
                    <a:pt x="140" y="173"/>
                    <a:pt x="161" y="154"/>
                  </a:cubicBezTo>
                  <a:cubicBezTo>
                    <a:pt x="219" y="103"/>
                    <a:pt x="174" y="0"/>
                    <a:pt x="91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 rot="-2202277">
              <a:off x="8696826" y="2983202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45"/>
                    <a:pt x="1" y="90"/>
                  </a:cubicBezTo>
                  <a:cubicBezTo>
                    <a:pt x="1" y="141"/>
                    <a:pt x="39" y="179"/>
                    <a:pt x="90" y="179"/>
                  </a:cubicBezTo>
                  <a:cubicBezTo>
                    <a:pt x="142" y="179"/>
                    <a:pt x="180" y="141"/>
                    <a:pt x="180" y="90"/>
                  </a:cubicBezTo>
                  <a:cubicBezTo>
                    <a:pt x="180" y="45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 rot="-2202277">
              <a:off x="7951479" y="3402933"/>
              <a:ext cx="491260" cy="500028"/>
            </a:xfrm>
            <a:custGeom>
              <a:avLst/>
              <a:gdLst/>
              <a:ahLst/>
              <a:cxnLst/>
              <a:rect l="l" t="t" r="r" b="b"/>
              <a:pathLst>
                <a:path w="4654" h="4737" extrusionOk="0">
                  <a:moveTo>
                    <a:pt x="649" y="0"/>
                  </a:moveTo>
                  <a:cubicBezTo>
                    <a:pt x="219" y="0"/>
                    <a:pt x="67" y="427"/>
                    <a:pt x="38" y="685"/>
                  </a:cubicBezTo>
                  <a:cubicBezTo>
                    <a:pt x="0" y="973"/>
                    <a:pt x="122" y="1254"/>
                    <a:pt x="269" y="1504"/>
                  </a:cubicBezTo>
                  <a:cubicBezTo>
                    <a:pt x="787" y="2394"/>
                    <a:pt x="1639" y="3040"/>
                    <a:pt x="2503" y="3591"/>
                  </a:cubicBezTo>
                  <a:cubicBezTo>
                    <a:pt x="3155" y="4013"/>
                    <a:pt x="3834" y="4397"/>
                    <a:pt x="4531" y="4736"/>
                  </a:cubicBezTo>
                  <a:lnTo>
                    <a:pt x="4653" y="2355"/>
                  </a:lnTo>
                  <a:cubicBezTo>
                    <a:pt x="3514" y="2195"/>
                    <a:pt x="2464" y="1645"/>
                    <a:pt x="1696" y="787"/>
                  </a:cubicBezTo>
                  <a:cubicBezTo>
                    <a:pt x="1459" y="525"/>
                    <a:pt x="1165" y="90"/>
                    <a:pt x="813" y="19"/>
                  </a:cubicBezTo>
                  <a:cubicBezTo>
                    <a:pt x="754" y="6"/>
                    <a:pt x="700" y="0"/>
                    <a:pt x="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 rot="-2202277">
              <a:off x="7950286" y="3587708"/>
              <a:ext cx="87929" cy="76002"/>
            </a:xfrm>
            <a:custGeom>
              <a:avLst/>
              <a:gdLst/>
              <a:ahLst/>
              <a:cxnLst/>
              <a:rect l="l" t="t" r="r" b="b"/>
              <a:pathLst>
                <a:path w="833" h="720" extrusionOk="0">
                  <a:moveTo>
                    <a:pt x="482" y="1"/>
                  </a:moveTo>
                  <a:cubicBezTo>
                    <a:pt x="385" y="1"/>
                    <a:pt x="282" y="39"/>
                    <a:pt x="199" y="115"/>
                  </a:cubicBezTo>
                  <a:cubicBezTo>
                    <a:pt x="39" y="256"/>
                    <a:pt x="1" y="486"/>
                    <a:pt x="122" y="621"/>
                  </a:cubicBezTo>
                  <a:cubicBezTo>
                    <a:pt x="179" y="686"/>
                    <a:pt x="264" y="720"/>
                    <a:pt x="355" y="720"/>
                  </a:cubicBezTo>
                  <a:cubicBezTo>
                    <a:pt x="451" y="720"/>
                    <a:pt x="553" y="683"/>
                    <a:pt x="634" y="608"/>
                  </a:cubicBezTo>
                  <a:cubicBezTo>
                    <a:pt x="794" y="467"/>
                    <a:pt x="833" y="237"/>
                    <a:pt x="718" y="102"/>
                  </a:cubicBezTo>
                  <a:cubicBezTo>
                    <a:pt x="659" y="34"/>
                    <a:pt x="573" y="1"/>
                    <a:pt x="48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 rot="-2202277">
              <a:off x="7913662" y="3603242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8" y="0"/>
                    <a:pt x="0" y="39"/>
                    <a:pt x="0" y="90"/>
                  </a:cubicBezTo>
                  <a:cubicBezTo>
                    <a:pt x="0" y="141"/>
                    <a:pt x="38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 rot="-2202277">
              <a:off x="7922428" y="3645553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0" y="39"/>
                    <a:pt x="0" y="90"/>
                  </a:cubicBezTo>
                  <a:cubicBezTo>
                    <a:pt x="0" y="141"/>
                    <a:pt x="39" y="180"/>
                    <a:pt x="90" y="180"/>
                  </a:cubicBezTo>
                  <a:cubicBezTo>
                    <a:pt x="135" y="180"/>
                    <a:pt x="179" y="141"/>
                    <a:pt x="179" y="90"/>
                  </a:cubicBezTo>
                  <a:cubicBezTo>
                    <a:pt x="179" y="39"/>
                    <a:pt x="135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 rot="-2202277">
              <a:off x="7935064" y="3568723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 rot="-2202277">
              <a:off x="8732666" y="3241342"/>
              <a:ext cx="85290" cy="62913"/>
            </a:xfrm>
            <a:custGeom>
              <a:avLst/>
              <a:gdLst/>
              <a:ahLst/>
              <a:cxnLst/>
              <a:rect l="l" t="t" r="r" b="b"/>
              <a:pathLst>
                <a:path w="808" h="596" fill="none" extrusionOk="0">
                  <a:moveTo>
                    <a:pt x="1" y="596"/>
                  </a:moveTo>
                  <a:lnTo>
                    <a:pt x="807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 rot="-2202277">
              <a:off x="8214315" y="3184064"/>
              <a:ext cx="804023" cy="996572"/>
            </a:xfrm>
            <a:custGeom>
              <a:avLst/>
              <a:gdLst/>
              <a:ahLst/>
              <a:cxnLst/>
              <a:rect l="l" t="t" r="r" b="b"/>
              <a:pathLst>
                <a:path w="7617" h="9441" extrusionOk="0">
                  <a:moveTo>
                    <a:pt x="4752" y="1"/>
                  </a:moveTo>
                  <a:cubicBezTo>
                    <a:pt x="4126" y="1"/>
                    <a:pt x="3291" y="242"/>
                    <a:pt x="2771" y="293"/>
                  </a:cubicBezTo>
                  <a:cubicBezTo>
                    <a:pt x="2240" y="344"/>
                    <a:pt x="1517" y="2622"/>
                    <a:pt x="1357" y="3077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40"/>
                    <a:pt x="4103" y="9439"/>
                  </a:cubicBezTo>
                  <a:cubicBezTo>
                    <a:pt x="6772" y="9388"/>
                    <a:pt x="7284" y="8184"/>
                    <a:pt x="7284" y="8184"/>
                  </a:cubicBezTo>
                  <a:cubicBezTo>
                    <a:pt x="7617" y="7506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6"/>
                  </a:cubicBezTo>
                  <a:cubicBezTo>
                    <a:pt x="5060" y="17"/>
                    <a:pt x="4913" y="1"/>
                    <a:pt x="47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 rot="-2202277">
              <a:off x="8565893" y="4151278"/>
              <a:ext cx="7600" cy="7495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 rot="-2202277">
              <a:off x="8551120" y="3953900"/>
              <a:ext cx="654133" cy="100808"/>
            </a:xfrm>
            <a:custGeom>
              <a:avLst/>
              <a:gdLst/>
              <a:ahLst/>
              <a:cxnLst/>
              <a:rect l="l" t="t" r="r" b="b"/>
              <a:pathLst>
                <a:path w="6197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65" y="922"/>
                  </a:cubicBezTo>
                  <a:cubicBezTo>
                    <a:pt x="5006" y="884"/>
                    <a:pt x="5832" y="359"/>
                    <a:pt x="6196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 rot="-2202277">
              <a:off x="9108130" y="3749129"/>
              <a:ext cx="6861" cy="8234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1"/>
                    <a:pt x="45" y="26"/>
                    <a:pt x="64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 rot="-2202277">
              <a:off x="8899813" y="3676575"/>
              <a:ext cx="12245" cy="49401"/>
            </a:xfrm>
            <a:custGeom>
              <a:avLst/>
              <a:gdLst/>
              <a:ahLst/>
              <a:cxnLst/>
              <a:rect l="l" t="t" r="r" b="b"/>
              <a:pathLst>
                <a:path w="116" h="468" fill="none" extrusionOk="0">
                  <a:moveTo>
                    <a:pt x="116" y="1"/>
                  </a:moveTo>
                  <a:cubicBezTo>
                    <a:pt x="90" y="161"/>
                    <a:pt x="52" y="314"/>
                    <a:pt x="1" y="468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 rot="-2202277">
              <a:off x="8507983" y="3495587"/>
              <a:ext cx="404809" cy="527684"/>
            </a:xfrm>
            <a:custGeom>
              <a:avLst/>
              <a:gdLst/>
              <a:ahLst/>
              <a:cxnLst/>
              <a:rect l="l" t="t" r="r" b="b"/>
              <a:pathLst>
                <a:path w="3835" h="4999" fill="none" extrusionOk="0">
                  <a:moveTo>
                    <a:pt x="3470" y="3860"/>
                  </a:moveTo>
                  <a:cubicBezTo>
                    <a:pt x="2996" y="4698"/>
                    <a:pt x="1934" y="4999"/>
                    <a:pt x="1095" y="4532"/>
                  </a:cubicBezTo>
                  <a:cubicBezTo>
                    <a:pt x="679" y="4288"/>
                    <a:pt x="366" y="3904"/>
                    <a:pt x="206" y="3450"/>
                  </a:cubicBezTo>
                  <a:cubicBezTo>
                    <a:pt x="78" y="3111"/>
                    <a:pt x="14" y="2746"/>
                    <a:pt x="14" y="2381"/>
                  </a:cubicBezTo>
                  <a:cubicBezTo>
                    <a:pt x="1" y="1792"/>
                    <a:pt x="180" y="1210"/>
                    <a:pt x="532" y="736"/>
                  </a:cubicBezTo>
                  <a:cubicBezTo>
                    <a:pt x="858" y="307"/>
                    <a:pt x="1345" y="32"/>
                    <a:pt x="1831" y="7"/>
                  </a:cubicBezTo>
                  <a:cubicBezTo>
                    <a:pt x="1921" y="0"/>
                    <a:pt x="2004" y="7"/>
                    <a:pt x="2094" y="13"/>
                  </a:cubicBezTo>
                  <a:cubicBezTo>
                    <a:pt x="2964" y="115"/>
                    <a:pt x="3585" y="896"/>
                    <a:pt x="3751" y="1613"/>
                  </a:cubicBezTo>
                  <a:cubicBezTo>
                    <a:pt x="3809" y="1850"/>
                    <a:pt x="3835" y="2093"/>
                    <a:pt x="3835" y="2343"/>
                  </a:cubicBezTo>
                  <a:cubicBezTo>
                    <a:pt x="3835" y="2452"/>
                    <a:pt x="3835" y="2567"/>
                    <a:pt x="3822" y="2682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9"/>
            <p:cNvSpPr/>
            <p:nvPr/>
          </p:nvSpPr>
          <p:spPr>
            <a:xfrm rot="-2202277">
              <a:off x="8515928" y="3534321"/>
              <a:ext cx="362903" cy="437749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2" y="0"/>
                  </a:moveTo>
                  <a:cubicBezTo>
                    <a:pt x="1631" y="0"/>
                    <a:pt x="1489" y="20"/>
                    <a:pt x="1351" y="60"/>
                  </a:cubicBezTo>
                  <a:cubicBezTo>
                    <a:pt x="256" y="386"/>
                    <a:pt x="0" y="1801"/>
                    <a:pt x="237" y="2767"/>
                  </a:cubicBezTo>
                  <a:cubicBezTo>
                    <a:pt x="410" y="3478"/>
                    <a:pt x="1042" y="4146"/>
                    <a:pt x="1805" y="4146"/>
                  </a:cubicBezTo>
                  <a:cubicBezTo>
                    <a:pt x="1832" y="4146"/>
                    <a:pt x="1860" y="4145"/>
                    <a:pt x="1888" y="4143"/>
                  </a:cubicBezTo>
                  <a:cubicBezTo>
                    <a:pt x="2324" y="4118"/>
                    <a:pt x="2720" y="3868"/>
                    <a:pt x="2983" y="3516"/>
                  </a:cubicBezTo>
                  <a:cubicBezTo>
                    <a:pt x="3284" y="3094"/>
                    <a:pt x="3437" y="2582"/>
                    <a:pt x="3424" y="2063"/>
                  </a:cubicBezTo>
                  <a:cubicBezTo>
                    <a:pt x="3424" y="1737"/>
                    <a:pt x="3360" y="1410"/>
                    <a:pt x="3245" y="1110"/>
                  </a:cubicBezTo>
                  <a:cubicBezTo>
                    <a:pt x="3104" y="719"/>
                    <a:pt x="2836" y="393"/>
                    <a:pt x="2477" y="182"/>
                  </a:cubicBezTo>
                  <a:cubicBezTo>
                    <a:pt x="2258" y="60"/>
                    <a:pt x="2016" y="0"/>
                    <a:pt x="1772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9"/>
            <p:cNvSpPr/>
            <p:nvPr/>
          </p:nvSpPr>
          <p:spPr>
            <a:xfrm rot="-2202277">
              <a:off x="8653365" y="3724937"/>
              <a:ext cx="56895" cy="83813"/>
            </a:xfrm>
            <a:custGeom>
              <a:avLst/>
              <a:gdLst/>
              <a:ahLst/>
              <a:cxnLst/>
              <a:rect l="l" t="t" r="r" b="b"/>
              <a:pathLst>
                <a:path w="539" h="794" fill="none" extrusionOk="0">
                  <a:moveTo>
                    <a:pt x="1" y="0"/>
                  </a:moveTo>
                  <a:lnTo>
                    <a:pt x="538" y="794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9"/>
            <p:cNvSpPr/>
            <p:nvPr/>
          </p:nvSpPr>
          <p:spPr>
            <a:xfrm rot="-2202277">
              <a:off x="8673964" y="3689051"/>
              <a:ext cx="40006" cy="64918"/>
            </a:xfrm>
            <a:custGeom>
              <a:avLst/>
              <a:gdLst/>
              <a:ahLst/>
              <a:cxnLst/>
              <a:rect l="l" t="t" r="r" b="b"/>
              <a:pathLst>
                <a:path w="379" h="615" fill="none" extrusionOk="0">
                  <a:moveTo>
                    <a:pt x="1" y="0"/>
                  </a:moveTo>
                  <a:lnTo>
                    <a:pt x="378" y="615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9"/>
            <p:cNvSpPr/>
            <p:nvPr/>
          </p:nvSpPr>
          <p:spPr>
            <a:xfrm rot="-2202277">
              <a:off x="8481444" y="4003637"/>
              <a:ext cx="18367" cy="122447"/>
            </a:xfrm>
            <a:custGeom>
              <a:avLst/>
              <a:gdLst/>
              <a:ahLst/>
              <a:cxnLst/>
              <a:rect l="l" t="t" r="r" b="b"/>
              <a:pathLst>
                <a:path w="174" h="1160" fill="none" extrusionOk="0">
                  <a:moveTo>
                    <a:pt x="1" y="1159"/>
                  </a:moveTo>
                  <a:lnTo>
                    <a:pt x="174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9"/>
            <p:cNvSpPr/>
            <p:nvPr/>
          </p:nvSpPr>
          <p:spPr>
            <a:xfrm rot="-2202277">
              <a:off x="8439965" y="3961362"/>
              <a:ext cx="6861" cy="27128"/>
            </a:xfrm>
            <a:custGeom>
              <a:avLst/>
              <a:gdLst/>
              <a:ahLst/>
              <a:cxnLst/>
              <a:rect l="l" t="t" r="r" b="b"/>
              <a:pathLst>
                <a:path w="65" h="257" fill="none" extrusionOk="0">
                  <a:moveTo>
                    <a:pt x="1" y="256"/>
                  </a:moveTo>
                  <a:cubicBezTo>
                    <a:pt x="20" y="173"/>
                    <a:pt x="39" y="84"/>
                    <a:pt x="65" y="0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9"/>
            <p:cNvSpPr/>
            <p:nvPr/>
          </p:nvSpPr>
          <p:spPr>
            <a:xfrm rot="-2202277">
              <a:off x="8817296" y="3409758"/>
              <a:ext cx="17733" cy="88563"/>
            </a:xfrm>
            <a:custGeom>
              <a:avLst/>
              <a:gdLst/>
              <a:ahLst/>
              <a:cxnLst/>
              <a:rect l="l" t="t" r="r" b="b"/>
              <a:pathLst>
                <a:path w="168" h="839" fill="none" extrusionOk="0">
                  <a:moveTo>
                    <a:pt x="1" y="0"/>
                  </a:moveTo>
                  <a:cubicBezTo>
                    <a:pt x="58" y="282"/>
                    <a:pt x="109" y="557"/>
                    <a:pt x="167" y="839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9"/>
            <p:cNvSpPr/>
            <p:nvPr/>
          </p:nvSpPr>
          <p:spPr>
            <a:xfrm rot="-2202277">
              <a:off x="8884563" y="3498645"/>
              <a:ext cx="4856" cy="23117"/>
            </a:xfrm>
            <a:custGeom>
              <a:avLst/>
              <a:gdLst/>
              <a:ahLst/>
              <a:cxnLst/>
              <a:rect l="l" t="t" r="r" b="b"/>
              <a:pathLst>
                <a:path w="46" h="219" fill="none" extrusionOk="0">
                  <a:moveTo>
                    <a:pt x="0" y="1"/>
                  </a:moveTo>
                  <a:cubicBezTo>
                    <a:pt x="13" y="71"/>
                    <a:pt x="26" y="142"/>
                    <a:pt x="45" y="218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9"/>
            <p:cNvSpPr/>
            <p:nvPr/>
          </p:nvSpPr>
          <p:spPr>
            <a:xfrm rot="-2202277">
              <a:off x="7964359" y="2972835"/>
              <a:ext cx="697411" cy="564841"/>
            </a:xfrm>
            <a:custGeom>
              <a:avLst/>
              <a:gdLst/>
              <a:ahLst/>
              <a:cxnLst/>
              <a:rect l="l" t="t" r="r" b="b"/>
              <a:pathLst>
                <a:path w="6607" h="5351" extrusionOk="0">
                  <a:moveTo>
                    <a:pt x="3226" y="0"/>
                  </a:moveTo>
                  <a:cubicBezTo>
                    <a:pt x="2820" y="0"/>
                    <a:pt x="2417" y="61"/>
                    <a:pt x="2036" y="194"/>
                  </a:cubicBezTo>
                  <a:cubicBezTo>
                    <a:pt x="750" y="649"/>
                    <a:pt x="1" y="1634"/>
                    <a:pt x="20" y="2633"/>
                  </a:cubicBezTo>
                  <a:cubicBezTo>
                    <a:pt x="57" y="3992"/>
                    <a:pt x="1329" y="5350"/>
                    <a:pt x="2987" y="5350"/>
                  </a:cubicBezTo>
                  <a:cubicBezTo>
                    <a:pt x="3070" y="5350"/>
                    <a:pt x="3154" y="5347"/>
                    <a:pt x="3240" y="5340"/>
                  </a:cubicBezTo>
                  <a:cubicBezTo>
                    <a:pt x="3374" y="5327"/>
                    <a:pt x="3508" y="5334"/>
                    <a:pt x="3636" y="5327"/>
                  </a:cubicBezTo>
                  <a:cubicBezTo>
                    <a:pt x="4884" y="5212"/>
                    <a:pt x="6088" y="4399"/>
                    <a:pt x="6401" y="3145"/>
                  </a:cubicBezTo>
                  <a:cubicBezTo>
                    <a:pt x="6606" y="2306"/>
                    <a:pt x="6401" y="1442"/>
                    <a:pt x="5742" y="853"/>
                  </a:cubicBezTo>
                  <a:cubicBezTo>
                    <a:pt x="5332" y="508"/>
                    <a:pt x="4852" y="264"/>
                    <a:pt x="4334" y="143"/>
                  </a:cubicBezTo>
                  <a:cubicBezTo>
                    <a:pt x="3973" y="51"/>
                    <a:pt x="3598" y="0"/>
                    <a:pt x="32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9"/>
            <p:cNvSpPr/>
            <p:nvPr/>
          </p:nvSpPr>
          <p:spPr>
            <a:xfrm rot="-2202277">
              <a:off x="8032380" y="3028905"/>
              <a:ext cx="559449" cy="452421"/>
            </a:xfrm>
            <a:custGeom>
              <a:avLst/>
              <a:gdLst/>
              <a:ahLst/>
              <a:cxnLst/>
              <a:rect l="l" t="t" r="r" b="b"/>
              <a:pathLst>
                <a:path w="5300" h="4286" extrusionOk="0">
                  <a:moveTo>
                    <a:pt x="2622" y="1"/>
                  </a:moveTo>
                  <a:cubicBezTo>
                    <a:pt x="2288" y="1"/>
                    <a:pt x="1954" y="54"/>
                    <a:pt x="1632" y="161"/>
                  </a:cubicBezTo>
                  <a:cubicBezTo>
                    <a:pt x="602" y="519"/>
                    <a:pt x="0" y="1313"/>
                    <a:pt x="20" y="2107"/>
                  </a:cubicBezTo>
                  <a:cubicBezTo>
                    <a:pt x="44" y="3196"/>
                    <a:pt x="1063" y="4285"/>
                    <a:pt x="2391" y="4285"/>
                  </a:cubicBezTo>
                  <a:cubicBezTo>
                    <a:pt x="2459" y="4285"/>
                    <a:pt x="2529" y="4282"/>
                    <a:pt x="2599" y="4276"/>
                  </a:cubicBezTo>
                  <a:cubicBezTo>
                    <a:pt x="2622" y="4275"/>
                    <a:pt x="2646" y="4274"/>
                    <a:pt x="2669" y="4274"/>
                  </a:cubicBezTo>
                  <a:cubicBezTo>
                    <a:pt x="2712" y="4274"/>
                    <a:pt x="2755" y="4276"/>
                    <a:pt x="2799" y="4276"/>
                  </a:cubicBezTo>
                  <a:cubicBezTo>
                    <a:pt x="2839" y="4276"/>
                    <a:pt x="2879" y="4275"/>
                    <a:pt x="2919" y="4270"/>
                  </a:cubicBezTo>
                  <a:cubicBezTo>
                    <a:pt x="3917" y="4180"/>
                    <a:pt x="4877" y="3534"/>
                    <a:pt x="5127" y="2529"/>
                  </a:cubicBezTo>
                  <a:cubicBezTo>
                    <a:pt x="5300" y="1851"/>
                    <a:pt x="5127" y="1159"/>
                    <a:pt x="4602" y="686"/>
                  </a:cubicBezTo>
                  <a:cubicBezTo>
                    <a:pt x="4276" y="411"/>
                    <a:pt x="3885" y="219"/>
                    <a:pt x="3469" y="116"/>
                  </a:cubicBezTo>
                  <a:cubicBezTo>
                    <a:pt x="3192" y="39"/>
                    <a:pt x="2907" y="1"/>
                    <a:pt x="262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9"/>
            <p:cNvSpPr/>
            <p:nvPr/>
          </p:nvSpPr>
          <p:spPr>
            <a:xfrm rot="-2202195">
              <a:off x="8303933" y="3039751"/>
              <a:ext cx="262223" cy="156859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47" y="1"/>
                  </a:moveTo>
                  <a:cubicBezTo>
                    <a:pt x="647" y="1"/>
                    <a:pt x="0" y="334"/>
                    <a:pt x="0" y="743"/>
                  </a:cubicBezTo>
                  <a:cubicBezTo>
                    <a:pt x="0" y="1153"/>
                    <a:pt x="647" y="1486"/>
                    <a:pt x="1447" y="1486"/>
                  </a:cubicBezTo>
                  <a:cubicBezTo>
                    <a:pt x="2247" y="1486"/>
                    <a:pt x="2900" y="1153"/>
                    <a:pt x="2900" y="743"/>
                  </a:cubicBezTo>
                  <a:cubicBezTo>
                    <a:pt x="2900" y="334"/>
                    <a:pt x="2247" y="1"/>
                    <a:pt x="1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9"/>
            <p:cNvSpPr/>
            <p:nvPr/>
          </p:nvSpPr>
          <p:spPr>
            <a:xfrm rot="-2202195">
              <a:off x="8007644" y="3260629"/>
              <a:ext cx="262223" cy="156859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53" y="1"/>
                  </a:moveTo>
                  <a:cubicBezTo>
                    <a:pt x="653" y="1"/>
                    <a:pt x="0" y="334"/>
                    <a:pt x="0" y="743"/>
                  </a:cubicBezTo>
                  <a:cubicBezTo>
                    <a:pt x="0" y="1153"/>
                    <a:pt x="653" y="1486"/>
                    <a:pt x="1453" y="1486"/>
                  </a:cubicBezTo>
                  <a:cubicBezTo>
                    <a:pt x="2253" y="1486"/>
                    <a:pt x="2900" y="1153"/>
                    <a:pt x="2900" y="743"/>
                  </a:cubicBezTo>
                  <a:cubicBezTo>
                    <a:pt x="2900" y="334"/>
                    <a:pt x="2253" y="1"/>
                    <a:pt x="14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9"/>
            <p:cNvSpPr/>
            <p:nvPr/>
          </p:nvSpPr>
          <p:spPr>
            <a:xfrm rot="-2202277">
              <a:off x="8357227" y="3151262"/>
              <a:ext cx="42645" cy="36629"/>
            </a:xfrm>
            <a:custGeom>
              <a:avLst/>
              <a:gdLst/>
              <a:ahLst/>
              <a:cxnLst/>
              <a:rect l="l" t="t" r="r" b="b"/>
              <a:pathLst>
                <a:path w="404" h="347" extrusionOk="0">
                  <a:moveTo>
                    <a:pt x="231" y="1"/>
                  </a:moveTo>
                  <a:cubicBezTo>
                    <a:pt x="77" y="1"/>
                    <a:pt x="0" y="187"/>
                    <a:pt x="109" y="295"/>
                  </a:cubicBezTo>
                  <a:cubicBezTo>
                    <a:pt x="144" y="331"/>
                    <a:pt x="188" y="346"/>
                    <a:pt x="230" y="346"/>
                  </a:cubicBezTo>
                  <a:cubicBezTo>
                    <a:pt x="319" y="346"/>
                    <a:pt x="404" y="278"/>
                    <a:pt x="404" y="174"/>
                  </a:cubicBezTo>
                  <a:cubicBezTo>
                    <a:pt x="404" y="78"/>
                    <a:pt x="327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9"/>
            <p:cNvSpPr/>
            <p:nvPr/>
          </p:nvSpPr>
          <p:spPr>
            <a:xfrm rot="-2202277">
              <a:off x="8170427" y="3290754"/>
              <a:ext cx="42011" cy="36629"/>
            </a:xfrm>
            <a:custGeom>
              <a:avLst/>
              <a:gdLst/>
              <a:ahLst/>
              <a:cxnLst/>
              <a:rect l="l" t="t" r="r" b="b"/>
              <a:pathLst>
                <a:path w="398" h="347" extrusionOk="0">
                  <a:moveTo>
                    <a:pt x="224" y="1"/>
                  </a:moveTo>
                  <a:cubicBezTo>
                    <a:pt x="71" y="1"/>
                    <a:pt x="0" y="187"/>
                    <a:pt x="103" y="295"/>
                  </a:cubicBezTo>
                  <a:cubicBezTo>
                    <a:pt x="138" y="331"/>
                    <a:pt x="181" y="346"/>
                    <a:pt x="224" y="346"/>
                  </a:cubicBezTo>
                  <a:cubicBezTo>
                    <a:pt x="312" y="346"/>
                    <a:pt x="397" y="278"/>
                    <a:pt x="397" y="174"/>
                  </a:cubicBezTo>
                  <a:cubicBezTo>
                    <a:pt x="397" y="78"/>
                    <a:pt x="320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9"/>
            <p:cNvSpPr/>
            <p:nvPr/>
          </p:nvSpPr>
          <p:spPr>
            <a:xfrm rot="-2202277">
              <a:off x="8283988" y="3243690"/>
              <a:ext cx="58900" cy="43384"/>
            </a:xfrm>
            <a:custGeom>
              <a:avLst/>
              <a:gdLst/>
              <a:ahLst/>
              <a:cxnLst/>
              <a:rect l="l" t="t" r="r" b="b"/>
              <a:pathLst>
                <a:path w="558" h="411" extrusionOk="0">
                  <a:moveTo>
                    <a:pt x="282" y="0"/>
                  </a:moveTo>
                  <a:cubicBezTo>
                    <a:pt x="129" y="0"/>
                    <a:pt x="1" y="96"/>
                    <a:pt x="1" y="205"/>
                  </a:cubicBezTo>
                  <a:cubicBezTo>
                    <a:pt x="1" y="320"/>
                    <a:pt x="129" y="410"/>
                    <a:pt x="282" y="410"/>
                  </a:cubicBezTo>
                  <a:cubicBezTo>
                    <a:pt x="436" y="410"/>
                    <a:pt x="558" y="320"/>
                    <a:pt x="558" y="205"/>
                  </a:cubicBezTo>
                  <a:cubicBezTo>
                    <a:pt x="558" y="96"/>
                    <a:pt x="436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9"/>
            <p:cNvSpPr/>
            <p:nvPr/>
          </p:nvSpPr>
          <p:spPr>
            <a:xfrm rot="-2202277">
              <a:off x="8295788" y="3295152"/>
              <a:ext cx="95423" cy="21112"/>
            </a:xfrm>
            <a:custGeom>
              <a:avLst/>
              <a:gdLst/>
              <a:ahLst/>
              <a:cxnLst/>
              <a:rect l="l" t="t" r="r" b="b"/>
              <a:pathLst>
                <a:path w="904" h="200" fill="none" extrusionOk="0">
                  <a:moveTo>
                    <a:pt x="1" y="1"/>
                  </a:moveTo>
                  <a:cubicBezTo>
                    <a:pt x="270" y="186"/>
                    <a:pt x="622" y="199"/>
                    <a:pt x="903" y="33"/>
                  </a:cubicBez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9"/>
            <p:cNvSpPr/>
            <p:nvPr/>
          </p:nvSpPr>
          <p:spPr>
            <a:xfrm rot="-2202277">
              <a:off x="8329612" y="3263202"/>
              <a:ext cx="106" cy="46657"/>
            </a:xfrm>
            <a:custGeom>
              <a:avLst/>
              <a:gdLst/>
              <a:ahLst/>
              <a:cxnLst/>
              <a:rect l="l" t="t" r="r" b="b"/>
              <a:pathLst>
                <a:path w="1" h="442" fill="none" extrusionOk="0">
                  <a:moveTo>
                    <a:pt x="0" y="44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3" name="Google Shape;663;p29"/>
          <p:cNvGrpSpPr/>
          <p:nvPr/>
        </p:nvGrpSpPr>
        <p:grpSpPr>
          <a:xfrm>
            <a:off x="-346824" y="1548751"/>
            <a:ext cx="1465070" cy="1585517"/>
            <a:chOff x="-346824" y="1548751"/>
            <a:chExt cx="1465070" cy="1585517"/>
          </a:xfrm>
        </p:grpSpPr>
        <p:sp>
          <p:nvSpPr>
            <p:cNvPr id="664" name="Google Shape;664;p29"/>
            <p:cNvSpPr/>
            <p:nvPr/>
          </p:nvSpPr>
          <p:spPr>
            <a:xfrm rot="2236141">
              <a:off x="-66513" y="2045905"/>
              <a:ext cx="424577" cy="106895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9"/>
            <p:cNvSpPr/>
            <p:nvPr/>
          </p:nvSpPr>
          <p:spPr>
            <a:xfrm rot="2236141">
              <a:off x="141218" y="1924681"/>
              <a:ext cx="424577" cy="765431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9"/>
            <p:cNvSpPr/>
            <p:nvPr/>
          </p:nvSpPr>
          <p:spPr>
            <a:xfrm rot="2236141">
              <a:off x="63155" y="1779573"/>
              <a:ext cx="678775" cy="892861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9"/>
            <p:cNvSpPr/>
            <p:nvPr/>
          </p:nvSpPr>
          <p:spPr>
            <a:xfrm rot="2236141">
              <a:off x="-14912" y="2280819"/>
              <a:ext cx="6811" cy="6717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9"/>
            <p:cNvSpPr/>
            <p:nvPr/>
          </p:nvSpPr>
          <p:spPr>
            <a:xfrm rot="2236141">
              <a:off x="-99739" y="2469363"/>
              <a:ext cx="574144" cy="107942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9"/>
            <p:cNvSpPr/>
            <p:nvPr/>
          </p:nvSpPr>
          <p:spPr>
            <a:xfrm rot="2236141">
              <a:off x="449613" y="2659932"/>
              <a:ext cx="6149" cy="7379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 rot="2236141">
              <a:off x="580986" y="1994704"/>
              <a:ext cx="445674" cy="452769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 rot="2236141">
              <a:off x="957876" y="2160695"/>
              <a:ext cx="78804" cy="68209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 rot="2236141">
              <a:off x="800214" y="2166855"/>
              <a:ext cx="198666" cy="202923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9"/>
            <p:cNvSpPr/>
            <p:nvPr/>
          </p:nvSpPr>
          <p:spPr>
            <a:xfrm rot="2236141">
              <a:off x="122786" y="1649427"/>
              <a:ext cx="440281" cy="447944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9"/>
            <p:cNvSpPr/>
            <p:nvPr/>
          </p:nvSpPr>
          <p:spPr>
            <a:xfrm rot="2236141">
              <a:off x="272829" y="1655312"/>
              <a:ext cx="78804" cy="68019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9"/>
            <p:cNvSpPr/>
            <p:nvPr/>
          </p:nvSpPr>
          <p:spPr>
            <a:xfrm rot="2236141">
              <a:off x="262607" y="1633788"/>
              <a:ext cx="17691" cy="17029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9"/>
            <p:cNvSpPr/>
            <p:nvPr/>
          </p:nvSpPr>
          <p:spPr>
            <a:xfrm rot="2236141">
              <a:off x="167805" y="1708206"/>
              <a:ext cx="209640" cy="210207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9"/>
            <p:cNvSpPr/>
            <p:nvPr/>
          </p:nvSpPr>
          <p:spPr>
            <a:xfrm rot="2236141">
              <a:off x="570061" y="1576292"/>
              <a:ext cx="158176" cy="199328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9"/>
            <p:cNvSpPr/>
            <p:nvPr/>
          </p:nvSpPr>
          <p:spPr>
            <a:xfrm rot="2236141">
              <a:off x="587201" y="1618978"/>
              <a:ext cx="110307" cy="138688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9"/>
            <p:cNvSpPr/>
            <p:nvPr/>
          </p:nvSpPr>
          <p:spPr>
            <a:xfrm rot="2236141">
              <a:off x="837317" y="1776668"/>
              <a:ext cx="149094" cy="202923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9"/>
            <p:cNvSpPr/>
            <p:nvPr/>
          </p:nvSpPr>
          <p:spPr>
            <a:xfrm rot="2236141">
              <a:off x="841890" y="1809232"/>
              <a:ext cx="110307" cy="152689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9"/>
            <p:cNvSpPr/>
            <p:nvPr/>
          </p:nvSpPr>
          <p:spPr>
            <a:xfrm rot="2236141">
              <a:off x="388130" y="1684806"/>
              <a:ext cx="551629" cy="465351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9"/>
            <p:cNvSpPr/>
            <p:nvPr/>
          </p:nvSpPr>
          <p:spPr>
            <a:xfrm rot="2236141">
              <a:off x="737367" y="1930951"/>
              <a:ext cx="31597" cy="27435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9"/>
            <p:cNvSpPr/>
            <p:nvPr/>
          </p:nvSpPr>
          <p:spPr>
            <a:xfrm rot="2236141">
              <a:off x="596674" y="1824106"/>
              <a:ext cx="32165" cy="27435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9"/>
            <p:cNvSpPr/>
            <p:nvPr/>
          </p:nvSpPr>
          <p:spPr>
            <a:xfrm rot="2236141">
              <a:off x="473176" y="1779984"/>
              <a:ext cx="87224" cy="74831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9"/>
            <p:cNvSpPr/>
            <p:nvPr/>
          </p:nvSpPr>
          <p:spPr>
            <a:xfrm rot="2236141">
              <a:off x="756044" y="1995450"/>
              <a:ext cx="87791" cy="74831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9"/>
            <p:cNvSpPr/>
            <p:nvPr/>
          </p:nvSpPr>
          <p:spPr>
            <a:xfrm rot="2236141">
              <a:off x="557027" y="1901325"/>
              <a:ext cx="155054" cy="114564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9"/>
            <p:cNvSpPr/>
            <p:nvPr/>
          </p:nvSpPr>
          <p:spPr>
            <a:xfrm rot="2236141">
              <a:off x="646049" y="1924557"/>
              <a:ext cx="95" cy="43706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9"/>
            <p:cNvSpPr/>
            <p:nvPr/>
          </p:nvSpPr>
          <p:spPr>
            <a:xfrm rot="2236141">
              <a:off x="602244" y="1955715"/>
              <a:ext cx="59411" cy="14663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9"/>
            <p:cNvSpPr/>
            <p:nvPr/>
          </p:nvSpPr>
          <p:spPr>
            <a:xfrm rot="2236141">
              <a:off x="629925" y="1920625"/>
              <a:ext cx="47301" cy="28002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9"/>
            <p:cNvSpPr/>
            <p:nvPr/>
          </p:nvSpPr>
          <p:spPr>
            <a:xfrm rot="2236141">
              <a:off x="666611" y="1799501"/>
              <a:ext cx="172650" cy="66127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9"/>
            <p:cNvSpPr/>
            <p:nvPr/>
          </p:nvSpPr>
          <p:spPr>
            <a:xfrm rot="2236141">
              <a:off x="738050" y="2002283"/>
              <a:ext cx="62438" cy="25543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9"/>
            <p:cNvSpPr/>
            <p:nvPr/>
          </p:nvSpPr>
          <p:spPr>
            <a:xfrm rot="2236141">
              <a:off x="715321" y="2033354"/>
              <a:ext cx="56951" cy="21286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 rot="2236141">
              <a:off x="522250" y="1844352"/>
              <a:ext cx="56383" cy="26678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9"/>
            <p:cNvSpPr/>
            <p:nvPr/>
          </p:nvSpPr>
          <p:spPr>
            <a:xfrm rot="2236141">
              <a:off x="496491" y="1880247"/>
              <a:ext cx="59411" cy="5487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9"/>
            <p:cNvSpPr/>
            <p:nvPr/>
          </p:nvSpPr>
          <p:spPr>
            <a:xfrm rot="2236141">
              <a:off x="493831" y="2085043"/>
              <a:ext cx="110969" cy="6149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 rot="2236141">
              <a:off x="276968" y="2114592"/>
              <a:ext cx="328272" cy="196301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 rot="2236141">
              <a:off x="213993" y="2210058"/>
              <a:ext cx="8609" cy="61208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 rot="2236141">
              <a:off x="167161" y="2297625"/>
              <a:ext cx="316163" cy="216924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 rot="2236141">
              <a:off x="209062" y="2111216"/>
              <a:ext cx="325244" cy="392696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 rot="2236141">
              <a:off x="373352" y="2246730"/>
              <a:ext cx="59411" cy="58275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 rot="2236141">
              <a:off x="355527" y="2289397"/>
              <a:ext cx="62532" cy="54586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9"/>
            <p:cNvSpPr/>
            <p:nvPr/>
          </p:nvSpPr>
          <p:spPr>
            <a:xfrm rot="2236141">
              <a:off x="602604" y="2307045"/>
              <a:ext cx="27340" cy="106050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9"/>
            <p:cNvSpPr/>
            <p:nvPr/>
          </p:nvSpPr>
          <p:spPr>
            <a:xfrm rot="2236141">
              <a:off x="50478" y="2175979"/>
              <a:ext cx="17691" cy="98198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 rot="2236141">
              <a:off x="98414" y="2183738"/>
              <a:ext cx="9176" cy="47869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 rot="2236141">
              <a:off x="769830" y="2145035"/>
              <a:ext cx="58181" cy="43139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 rot="2236141">
              <a:off x="852389" y="2156806"/>
              <a:ext cx="18258" cy="12866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 rot="1923527">
              <a:off x="1051743" y="2174299"/>
              <a:ext cx="20275" cy="20163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 rot="1923527">
              <a:off x="1046116" y="2219776"/>
              <a:ext cx="20163" cy="20163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 rot="1923527">
              <a:off x="1025579" y="2139240"/>
              <a:ext cx="20163" cy="20163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 rot="1923527">
              <a:off x="293638" y="1603597"/>
              <a:ext cx="20275" cy="20163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 rot="1923527">
              <a:off x="336474" y="1611824"/>
              <a:ext cx="20163" cy="20947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589;p29">
            <a:extLst>
              <a:ext uri="{FF2B5EF4-FFF2-40B4-BE49-F238E27FC236}">
                <a16:creationId xmlns:a16="http://schemas.microsoft.com/office/drawing/2014/main" id="{EE0F8287-E833-4545-B5BA-B393A732F95F}"/>
              </a:ext>
            </a:extLst>
          </p:cNvPr>
          <p:cNvSpPr txBox="1">
            <a:spLocks/>
          </p:cNvSpPr>
          <p:nvPr/>
        </p:nvSpPr>
        <p:spPr>
          <a:xfrm>
            <a:off x="6092393" y="2196155"/>
            <a:ext cx="936295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الزاوية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589;p29">
            <a:extLst>
              <a:ext uri="{FF2B5EF4-FFF2-40B4-BE49-F238E27FC236}">
                <a16:creationId xmlns:a16="http://schemas.microsoft.com/office/drawing/2014/main" id="{B39AB85B-47D7-45E8-B3D2-FDD1EC51FC68}"/>
              </a:ext>
            </a:extLst>
          </p:cNvPr>
          <p:cNvSpPr txBox="1">
            <a:spLocks/>
          </p:cNvSpPr>
          <p:nvPr/>
        </p:nvSpPr>
        <p:spPr>
          <a:xfrm>
            <a:off x="4651125" y="2266660"/>
            <a:ext cx="1150035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الحادة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Google Shape;589;p29">
            <a:extLst>
              <a:ext uri="{FF2B5EF4-FFF2-40B4-BE49-F238E27FC236}">
                <a16:creationId xmlns:a16="http://schemas.microsoft.com/office/drawing/2014/main" id="{650B3A2B-D0D8-4A5E-8B04-C0682655BD2D}"/>
              </a:ext>
            </a:extLst>
          </p:cNvPr>
          <p:cNvSpPr txBox="1">
            <a:spLocks/>
          </p:cNvSpPr>
          <p:nvPr/>
        </p:nvSpPr>
        <p:spPr>
          <a:xfrm>
            <a:off x="3185783" y="2316678"/>
            <a:ext cx="1219775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القائمة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Google Shape;589;p29">
            <a:extLst>
              <a:ext uri="{FF2B5EF4-FFF2-40B4-BE49-F238E27FC236}">
                <a16:creationId xmlns:a16="http://schemas.microsoft.com/office/drawing/2014/main" id="{CF6FFC11-F0B5-49CB-ACFE-E445481F271A}"/>
              </a:ext>
            </a:extLst>
          </p:cNvPr>
          <p:cNvSpPr txBox="1">
            <a:spLocks/>
          </p:cNvSpPr>
          <p:nvPr/>
        </p:nvSpPr>
        <p:spPr>
          <a:xfrm>
            <a:off x="1329741" y="2255089"/>
            <a:ext cx="1359842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المنفرجة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Google Shape;589;p29">
            <a:extLst>
              <a:ext uri="{FF2B5EF4-FFF2-40B4-BE49-F238E27FC236}">
                <a16:creationId xmlns:a16="http://schemas.microsoft.com/office/drawing/2014/main" id="{AD849932-0C24-4470-A232-1780A03FD9B8}"/>
              </a:ext>
            </a:extLst>
          </p:cNvPr>
          <p:cNvSpPr txBox="1">
            <a:spLocks/>
          </p:cNvSpPr>
          <p:nvPr/>
        </p:nvSpPr>
        <p:spPr>
          <a:xfrm>
            <a:off x="6960701" y="3375117"/>
            <a:ext cx="1542152" cy="568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الــــــــــــــــــزاوية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المنعكسة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Google Shape;589;p29">
            <a:extLst>
              <a:ext uri="{FF2B5EF4-FFF2-40B4-BE49-F238E27FC236}">
                <a16:creationId xmlns:a16="http://schemas.microsoft.com/office/drawing/2014/main" id="{4CD902B6-CEAB-4C74-9B8A-EB2D20B9A4CC}"/>
              </a:ext>
            </a:extLst>
          </p:cNvPr>
          <p:cNvSpPr txBox="1">
            <a:spLocks/>
          </p:cNvSpPr>
          <p:nvPr/>
        </p:nvSpPr>
        <p:spPr>
          <a:xfrm>
            <a:off x="4464484" y="3312755"/>
            <a:ext cx="1694464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الزاويتان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 المتقابلتان بالرأس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589;p29">
            <a:extLst>
              <a:ext uri="{FF2B5EF4-FFF2-40B4-BE49-F238E27FC236}">
                <a16:creationId xmlns:a16="http://schemas.microsoft.com/office/drawing/2014/main" id="{E9037C39-8FE3-4FDD-9DB8-4041A0C64904}"/>
              </a:ext>
            </a:extLst>
          </p:cNvPr>
          <p:cNvSpPr txBox="1">
            <a:spLocks/>
          </p:cNvSpPr>
          <p:nvPr/>
        </p:nvSpPr>
        <p:spPr>
          <a:xfrm>
            <a:off x="3164248" y="3356642"/>
            <a:ext cx="936295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الزاويتان المتناظرتان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589;p29">
            <a:extLst>
              <a:ext uri="{FF2B5EF4-FFF2-40B4-BE49-F238E27FC236}">
                <a16:creationId xmlns:a16="http://schemas.microsoft.com/office/drawing/2014/main" id="{8D682620-0F25-413E-B9CA-59108974E0DE}"/>
              </a:ext>
            </a:extLst>
          </p:cNvPr>
          <p:cNvSpPr txBox="1">
            <a:spLocks/>
          </p:cNvSpPr>
          <p:nvPr/>
        </p:nvSpPr>
        <p:spPr>
          <a:xfrm>
            <a:off x="1222716" y="3303601"/>
            <a:ext cx="1359842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الزاويتان المتحالفتان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Google Shape;589;p29">
            <a:extLst>
              <a:ext uri="{FF2B5EF4-FFF2-40B4-BE49-F238E27FC236}">
                <a16:creationId xmlns:a16="http://schemas.microsoft.com/office/drawing/2014/main" id="{3CB42ABB-A057-4353-8F10-9BB743945648}"/>
              </a:ext>
            </a:extLst>
          </p:cNvPr>
          <p:cNvSpPr txBox="1">
            <a:spLocks/>
          </p:cNvSpPr>
          <p:nvPr/>
        </p:nvSpPr>
        <p:spPr>
          <a:xfrm>
            <a:off x="6139034" y="3435726"/>
            <a:ext cx="936295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التوازي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Google Shape;583;p29">
            <a:extLst>
              <a:ext uri="{FF2B5EF4-FFF2-40B4-BE49-F238E27FC236}">
                <a16:creationId xmlns:a16="http://schemas.microsoft.com/office/drawing/2014/main" id="{526A8122-BAE1-470D-B734-07BE3F864526}"/>
              </a:ext>
            </a:extLst>
          </p:cNvPr>
          <p:cNvSpPr txBox="1">
            <a:spLocks/>
          </p:cNvSpPr>
          <p:nvPr/>
        </p:nvSpPr>
        <p:spPr>
          <a:xfrm>
            <a:off x="1510285" y="1560783"/>
            <a:ext cx="87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3000" b="0" i="0" u="none" strike="noStrike" cap="none">
                <a:solidFill>
                  <a:schemeClr val="accent6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r>
              <a:rPr lang="en" sz="1800" dirty="0">
                <a:solidFill>
                  <a:srgbClr val="00B050"/>
                </a:solidFill>
              </a:rPr>
              <a:t>05</a:t>
            </a:r>
          </a:p>
        </p:txBody>
      </p:sp>
      <p:sp>
        <p:nvSpPr>
          <p:cNvPr id="103" name="Google Shape;583;p29">
            <a:extLst>
              <a:ext uri="{FF2B5EF4-FFF2-40B4-BE49-F238E27FC236}">
                <a16:creationId xmlns:a16="http://schemas.microsoft.com/office/drawing/2014/main" id="{B1B9358E-D7A5-425D-9E67-A93871508762}"/>
              </a:ext>
            </a:extLst>
          </p:cNvPr>
          <p:cNvSpPr txBox="1">
            <a:spLocks/>
          </p:cNvSpPr>
          <p:nvPr/>
        </p:nvSpPr>
        <p:spPr>
          <a:xfrm>
            <a:off x="3274670" y="2879515"/>
            <a:ext cx="87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3000" b="0" i="0" u="none" strike="noStrike" cap="none">
                <a:solidFill>
                  <a:schemeClr val="accent6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r>
              <a:rPr lang="en" sz="1800" dirty="0"/>
              <a:t>09</a:t>
            </a:r>
          </a:p>
        </p:txBody>
      </p:sp>
      <p:sp>
        <p:nvSpPr>
          <p:cNvPr id="104" name="Google Shape;586;p29">
            <a:extLst>
              <a:ext uri="{FF2B5EF4-FFF2-40B4-BE49-F238E27FC236}">
                <a16:creationId xmlns:a16="http://schemas.microsoft.com/office/drawing/2014/main" id="{D77773FC-27D6-4AED-B9A1-73C616B10300}"/>
              </a:ext>
            </a:extLst>
          </p:cNvPr>
          <p:cNvSpPr txBox="1">
            <a:spLocks/>
          </p:cNvSpPr>
          <p:nvPr/>
        </p:nvSpPr>
        <p:spPr>
          <a:xfrm>
            <a:off x="4840769" y="2989505"/>
            <a:ext cx="87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3000" b="0" i="0" u="none" strike="noStrike" cap="none">
                <a:solidFill>
                  <a:schemeClr val="accent5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r>
              <a:rPr lang="en" sz="1800" dirty="0"/>
              <a:t>08</a:t>
            </a:r>
          </a:p>
        </p:txBody>
      </p:sp>
      <p:sp>
        <p:nvSpPr>
          <p:cNvPr id="105" name="Google Shape;593;p29">
            <a:extLst>
              <a:ext uri="{FF2B5EF4-FFF2-40B4-BE49-F238E27FC236}">
                <a16:creationId xmlns:a16="http://schemas.microsoft.com/office/drawing/2014/main" id="{FCD6CE01-E9C5-4689-A2A0-36A67C6ABF36}"/>
              </a:ext>
            </a:extLst>
          </p:cNvPr>
          <p:cNvSpPr txBox="1">
            <a:spLocks/>
          </p:cNvSpPr>
          <p:nvPr/>
        </p:nvSpPr>
        <p:spPr>
          <a:xfrm>
            <a:off x="7238486" y="2966339"/>
            <a:ext cx="879000" cy="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3000" b="0" i="0" u="none" strike="noStrike" cap="none">
                <a:solidFill>
                  <a:schemeClr val="lt2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r>
              <a:rPr lang="en" sz="2000" dirty="0"/>
              <a:t>06</a:t>
            </a:r>
          </a:p>
        </p:txBody>
      </p:sp>
      <p:sp>
        <p:nvSpPr>
          <p:cNvPr id="106" name="Google Shape;594;p29">
            <a:extLst>
              <a:ext uri="{FF2B5EF4-FFF2-40B4-BE49-F238E27FC236}">
                <a16:creationId xmlns:a16="http://schemas.microsoft.com/office/drawing/2014/main" id="{312534FE-7DBD-4D14-8CC0-9D879E132FCE}"/>
              </a:ext>
            </a:extLst>
          </p:cNvPr>
          <p:cNvSpPr txBox="1">
            <a:spLocks/>
          </p:cNvSpPr>
          <p:nvPr/>
        </p:nvSpPr>
        <p:spPr>
          <a:xfrm>
            <a:off x="6209708" y="2951148"/>
            <a:ext cx="720785" cy="56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3000" b="0" i="0" u="none" strike="noStrike" cap="none">
                <a:solidFill>
                  <a:schemeClr val="accent2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r>
              <a:rPr lang="en" sz="2000" dirty="0"/>
              <a:t>07</a:t>
            </a:r>
          </a:p>
        </p:txBody>
      </p:sp>
      <p:sp>
        <p:nvSpPr>
          <p:cNvPr id="107" name="Google Shape;583;p29">
            <a:extLst>
              <a:ext uri="{FF2B5EF4-FFF2-40B4-BE49-F238E27FC236}">
                <a16:creationId xmlns:a16="http://schemas.microsoft.com/office/drawing/2014/main" id="{069A2FA4-DFAE-4C15-8DA8-61BF2F75E4B7}"/>
              </a:ext>
            </a:extLst>
          </p:cNvPr>
          <p:cNvSpPr txBox="1">
            <a:spLocks/>
          </p:cNvSpPr>
          <p:nvPr/>
        </p:nvSpPr>
        <p:spPr>
          <a:xfrm>
            <a:off x="1544037" y="2810445"/>
            <a:ext cx="87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3000" b="0" i="0" u="none" strike="noStrike" cap="none">
                <a:solidFill>
                  <a:schemeClr val="accent6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metto One"/>
              <a:buNone/>
              <a:defRPr sz="24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r>
              <a:rPr lang="en" sz="1800" dirty="0">
                <a:solidFill>
                  <a:srgbClr val="00B050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0"/>
          <p:cNvSpPr txBox="1">
            <a:spLocks noGrp="1"/>
          </p:cNvSpPr>
          <p:nvPr>
            <p:ph type="title"/>
          </p:nvPr>
        </p:nvSpPr>
        <p:spPr>
          <a:xfrm>
            <a:off x="4738028" y="2124189"/>
            <a:ext cx="4004100" cy="5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الزوايا</a:t>
            </a:r>
            <a:endParaRPr sz="4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" name="Google Shape;717;p30"/>
          <p:cNvSpPr txBox="1">
            <a:spLocks noGrp="1"/>
          </p:cNvSpPr>
          <p:nvPr>
            <p:ph type="title" idx="2"/>
          </p:nvPr>
        </p:nvSpPr>
        <p:spPr>
          <a:xfrm>
            <a:off x="5043466" y="1452152"/>
            <a:ext cx="3066600" cy="713138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 dirty="0">
                <a:solidFill>
                  <a:schemeClr val="accent6">
                    <a:lumMod val="50000"/>
                  </a:schemeClr>
                </a:solidFill>
              </a:rPr>
              <a:t>4-2-أ</a:t>
            </a:r>
            <a:endParaRPr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719" name="Google Shape;719;p30"/>
          <p:cNvGrpSpPr/>
          <p:nvPr/>
        </p:nvGrpSpPr>
        <p:grpSpPr>
          <a:xfrm>
            <a:off x="438064" y="737650"/>
            <a:ext cx="3750145" cy="3795290"/>
            <a:chOff x="438064" y="737650"/>
            <a:chExt cx="3750145" cy="3795290"/>
          </a:xfrm>
        </p:grpSpPr>
        <p:sp>
          <p:nvSpPr>
            <p:cNvPr id="720" name="Google Shape;720;p30"/>
            <p:cNvSpPr/>
            <p:nvPr/>
          </p:nvSpPr>
          <p:spPr>
            <a:xfrm>
              <a:off x="924442" y="4242638"/>
              <a:ext cx="129521" cy="139691"/>
            </a:xfrm>
            <a:custGeom>
              <a:avLst/>
              <a:gdLst/>
              <a:ahLst/>
              <a:cxnLst/>
              <a:rect l="l" t="t" r="r" b="b"/>
              <a:pathLst>
                <a:path w="1274" h="1374" extrusionOk="0">
                  <a:moveTo>
                    <a:pt x="899" y="0"/>
                  </a:moveTo>
                  <a:cubicBezTo>
                    <a:pt x="857" y="0"/>
                    <a:pt x="814" y="10"/>
                    <a:pt x="775" y="30"/>
                  </a:cubicBezTo>
                  <a:cubicBezTo>
                    <a:pt x="672" y="87"/>
                    <a:pt x="634" y="202"/>
                    <a:pt x="608" y="318"/>
                  </a:cubicBezTo>
                  <a:cubicBezTo>
                    <a:pt x="557" y="522"/>
                    <a:pt x="538" y="734"/>
                    <a:pt x="544" y="945"/>
                  </a:cubicBezTo>
                  <a:lnTo>
                    <a:pt x="237" y="414"/>
                  </a:lnTo>
                  <a:cubicBezTo>
                    <a:pt x="218" y="375"/>
                    <a:pt x="192" y="343"/>
                    <a:pt x="154" y="324"/>
                  </a:cubicBezTo>
                  <a:cubicBezTo>
                    <a:pt x="146" y="322"/>
                    <a:pt x="138" y="321"/>
                    <a:pt x="131" y="321"/>
                  </a:cubicBezTo>
                  <a:cubicBezTo>
                    <a:pt x="86" y="321"/>
                    <a:pt x="41" y="351"/>
                    <a:pt x="19" y="394"/>
                  </a:cubicBezTo>
                  <a:cubicBezTo>
                    <a:pt x="0" y="446"/>
                    <a:pt x="0" y="503"/>
                    <a:pt x="13" y="561"/>
                  </a:cubicBezTo>
                  <a:cubicBezTo>
                    <a:pt x="45" y="791"/>
                    <a:pt x="122" y="1015"/>
                    <a:pt x="237" y="1220"/>
                  </a:cubicBezTo>
                  <a:cubicBezTo>
                    <a:pt x="269" y="1278"/>
                    <a:pt x="320" y="1342"/>
                    <a:pt x="391" y="1342"/>
                  </a:cubicBezTo>
                  <a:lnTo>
                    <a:pt x="1101" y="1374"/>
                  </a:lnTo>
                  <a:cubicBezTo>
                    <a:pt x="1223" y="1105"/>
                    <a:pt x="1274" y="810"/>
                    <a:pt x="1261" y="516"/>
                  </a:cubicBezTo>
                  <a:cubicBezTo>
                    <a:pt x="1267" y="375"/>
                    <a:pt x="1223" y="241"/>
                    <a:pt x="1146" y="126"/>
                  </a:cubicBezTo>
                  <a:cubicBezTo>
                    <a:pt x="1084" y="46"/>
                    <a:pt x="992" y="0"/>
                    <a:pt x="8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0"/>
            <p:cNvSpPr/>
            <p:nvPr/>
          </p:nvSpPr>
          <p:spPr>
            <a:xfrm>
              <a:off x="3960736" y="3933629"/>
              <a:ext cx="87330" cy="108073"/>
            </a:xfrm>
            <a:custGeom>
              <a:avLst/>
              <a:gdLst/>
              <a:ahLst/>
              <a:cxnLst/>
              <a:rect l="l" t="t" r="r" b="b"/>
              <a:pathLst>
                <a:path w="859" h="1063" extrusionOk="0">
                  <a:moveTo>
                    <a:pt x="109" y="0"/>
                  </a:moveTo>
                  <a:cubicBezTo>
                    <a:pt x="71" y="0"/>
                    <a:pt x="33" y="26"/>
                    <a:pt x="20" y="64"/>
                  </a:cubicBezTo>
                  <a:cubicBezTo>
                    <a:pt x="7" y="103"/>
                    <a:pt x="1" y="141"/>
                    <a:pt x="7" y="186"/>
                  </a:cubicBezTo>
                  <a:cubicBezTo>
                    <a:pt x="20" y="448"/>
                    <a:pt x="116" y="704"/>
                    <a:pt x="276" y="916"/>
                  </a:cubicBezTo>
                  <a:lnTo>
                    <a:pt x="692" y="1063"/>
                  </a:lnTo>
                  <a:cubicBezTo>
                    <a:pt x="717" y="967"/>
                    <a:pt x="749" y="871"/>
                    <a:pt x="775" y="781"/>
                  </a:cubicBezTo>
                  <a:cubicBezTo>
                    <a:pt x="813" y="659"/>
                    <a:pt x="839" y="538"/>
                    <a:pt x="852" y="410"/>
                  </a:cubicBezTo>
                  <a:cubicBezTo>
                    <a:pt x="858" y="288"/>
                    <a:pt x="826" y="160"/>
                    <a:pt x="756" y="51"/>
                  </a:cubicBezTo>
                  <a:cubicBezTo>
                    <a:pt x="749" y="39"/>
                    <a:pt x="737" y="26"/>
                    <a:pt x="724" y="19"/>
                  </a:cubicBezTo>
                  <a:cubicBezTo>
                    <a:pt x="709" y="11"/>
                    <a:pt x="694" y="8"/>
                    <a:pt x="679" y="8"/>
                  </a:cubicBezTo>
                  <a:cubicBezTo>
                    <a:pt x="635" y="8"/>
                    <a:pt x="593" y="39"/>
                    <a:pt x="564" y="77"/>
                  </a:cubicBezTo>
                  <a:cubicBezTo>
                    <a:pt x="474" y="192"/>
                    <a:pt x="417" y="327"/>
                    <a:pt x="404" y="474"/>
                  </a:cubicBezTo>
                  <a:cubicBezTo>
                    <a:pt x="346" y="346"/>
                    <a:pt x="282" y="218"/>
                    <a:pt x="218" y="96"/>
                  </a:cubicBezTo>
                  <a:cubicBezTo>
                    <a:pt x="193" y="51"/>
                    <a:pt x="161" y="0"/>
                    <a:pt x="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0"/>
            <p:cNvSpPr/>
            <p:nvPr/>
          </p:nvSpPr>
          <p:spPr>
            <a:xfrm>
              <a:off x="1269496" y="3306380"/>
              <a:ext cx="129623" cy="140098"/>
            </a:xfrm>
            <a:custGeom>
              <a:avLst/>
              <a:gdLst/>
              <a:ahLst/>
              <a:cxnLst/>
              <a:rect l="l" t="t" r="r" b="b"/>
              <a:pathLst>
                <a:path w="1275" h="1378" extrusionOk="0">
                  <a:moveTo>
                    <a:pt x="897" y="1"/>
                  </a:moveTo>
                  <a:cubicBezTo>
                    <a:pt x="854" y="1"/>
                    <a:pt x="810" y="9"/>
                    <a:pt x="769" y="27"/>
                  </a:cubicBezTo>
                  <a:cubicBezTo>
                    <a:pt x="673" y="85"/>
                    <a:pt x="634" y="206"/>
                    <a:pt x="609" y="315"/>
                  </a:cubicBezTo>
                  <a:cubicBezTo>
                    <a:pt x="558" y="520"/>
                    <a:pt x="538" y="731"/>
                    <a:pt x="545" y="942"/>
                  </a:cubicBezTo>
                  <a:lnTo>
                    <a:pt x="238" y="411"/>
                  </a:lnTo>
                  <a:cubicBezTo>
                    <a:pt x="218" y="373"/>
                    <a:pt x="193" y="341"/>
                    <a:pt x="154" y="328"/>
                  </a:cubicBezTo>
                  <a:cubicBezTo>
                    <a:pt x="145" y="326"/>
                    <a:pt x="135" y="325"/>
                    <a:pt x="125" y="325"/>
                  </a:cubicBezTo>
                  <a:cubicBezTo>
                    <a:pt x="78" y="325"/>
                    <a:pt x="36" y="350"/>
                    <a:pt x="20" y="398"/>
                  </a:cubicBezTo>
                  <a:cubicBezTo>
                    <a:pt x="1" y="449"/>
                    <a:pt x="1" y="507"/>
                    <a:pt x="7" y="558"/>
                  </a:cubicBezTo>
                  <a:cubicBezTo>
                    <a:pt x="39" y="795"/>
                    <a:pt x="116" y="1019"/>
                    <a:pt x="238" y="1217"/>
                  </a:cubicBezTo>
                  <a:cubicBezTo>
                    <a:pt x="270" y="1281"/>
                    <a:pt x="321" y="1339"/>
                    <a:pt x="391" y="1339"/>
                  </a:cubicBezTo>
                  <a:lnTo>
                    <a:pt x="1102" y="1377"/>
                  </a:lnTo>
                  <a:cubicBezTo>
                    <a:pt x="1223" y="1102"/>
                    <a:pt x="1274" y="814"/>
                    <a:pt x="1262" y="520"/>
                  </a:cubicBezTo>
                  <a:cubicBezTo>
                    <a:pt x="1262" y="379"/>
                    <a:pt x="1223" y="238"/>
                    <a:pt x="1140" y="123"/>
                  </a:cubicBezTo>
                  <a:cubicBezTo>
                    <a:pt x="1083" y="43"/>
                    <a:pt x="992" y="1"/>
                    <a:pt x="897" y="1"/>
                  </a:cubicBezTo>
                  <a:close/>
                </a:path>
              </a:pathLst>
            </a:custGeom>
            <a:solidFill>
              <a:srgbClr val="A1C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0"/>
            <p:cNvSpPr/>
            <p:nvPr/>
          </p:nvSpPr>
          <p:spPr>
            <a:xfrm>
              <a:off x="754557" y="4275985"/>
              <a:ext cx="139993" cy="148740"/>
            </a:xfrm>
            <a:custGeom>
              <a:avLst/>
              <a:gdLst/>
              <a:ahLst/>
              <a:cxnLst/>
              <a:rect l="l" t="t" r="r" b="b"/>
              <a:pathLst>
                <a:path w="1377" h="1463" extrusionOk="0">
                  <a:moveTo>
                    <a:pt x="798" y="0"/>
                  </a:moveTo>
                  <a:cubicBezTo>
                    <a:pt x="717" y="0"/>
                    <a:pt x="637" y="32"/>
                    <a:pt x="577" y="92"/>
                  </a:cubicBezTo>
                  <a:cubicBezTo>
                    <a:pt x="506" y="175"/>
                    <a:pt x="513" y="303"/>
                    <a:pt x="525" y="418"/>
                  </a:cubicBezTo>
                  <a:cubicBezTo>
                    <a:pt x="551" y="623"/>
                    <a:pt x="609" y="828"/>
                    <a:pt x="685" y="1026"/>
                  </a:cubicBezTo>
                  <a:lnTo>
                    <a:pt x="205" y="636"/>
                  </a:lnTo>
                  <a:cubicBezTo>
                    <a:pt x="180" y="604"/>
                    <a:pt x="141" y="591"/>
                    <a:pt x="97" y="585"/>
                  </a:cubicBezTo>
                  <a:cubicBezTo>
                    <a:pt x="39" y="591"/>
                    <a:pt x="1" y="642"/>
                    <a:pt x="1" y="700"/>
                  </a:cubicBezTo>
                  <a:cubicBezTo>
                    <a:pt x="1" y="758"/>
                    <a:pt x="13" y="809"/>
                    <a:pt x="45" y="860"/>
                  </a:cubicBezTo>
                  <a:cubicBezTo>
                    <a:pt x="154" y="1065"/>
                    <a:pt x="308" y="1244"/>
                    <a:pt x="487" y="1398"/>
                  </a:cubicBezTo>
                  <a:cubicBezTo>
                    <a:pt x="533" y="1428"/>
                    <a:pt x="587" y="1463"/>
                    <a:pt x="639" y="1463"/>
                  </a:cubicBezTo>
                  <a:cubicBezTo>
                    <a:pt x="653" y="1463"/>
                    <a:pt x="666" y="1461"/>
                    <a:pt x="679" y="1455"/>
                  </a:cubicBezTo>
                  <a:lnTo>
                    <a:pt x="1364" y="1231"/>
                  </a:lnTo>
                  <a:cubicBezTo>
                    <a:pt x="1377" y="937"/>
                    <a:pt x="1326" y="642"/>
                    <a:pt x="1210" y="374"/>
                  </a:cubicBezTo>
                  <a:cubicBezTo>
                    <a:pt x="1159" y="246"/>
                    <a:pt x="1076" y="130"/>
                    <a:pt x="961" y="47"/>
                  </a:cubicBezTo>
                  <a:cubicBezTo>
                    <a:pt x="911" y="16"/>
                    <a:pt x="854" y="0"/>
                    <a:pt x="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0"/>
            <p:cNvSpPr/>
            <p:nvPr/>
          </p:nvSpPr>
          <p:spPr>
            <a:xfrm>
              <a:off x="1439991" y="3335660"/>
              <a:ext cx="86619" cy="114071"/>
            </a:xfrm>
            <a:custGeom>
              <a:avLst/>
              <a:gdLst/>
              <a:ahLst/>
              <a:cxnLst/>
              <a:rect l="l" t="t" r="r" b="b"/>
              <a:pathLst>
                <a:path w="852" h="1122" extrusionOk="0">
                  <a:moveTo>
                    <a:pt x="128" y="0"/>
                  </a:moveTo>
                  <a:cubicBezTo>
                    <a:pt x="89" y="0"/>
                    <a:pt x="56" y="25"/>
                    <a:pt x="39" y="59"/>
                  </a:cubicBezTo>
                  <a:cubicBezTo>
                    <a:pt x="20" y="91"/>
                    <a:pt x="13" y="129"/>
                    <a:pt x="13" y="174"/>
                  </a:cubicBezTo>
                  <a:cubicBezTo>
                    <a:pt x="1" y="437"/>
                    <a:pt x="65" y="705"/>
                    <a:pt x="205" y="936"/>
                  </a:cubicBezTo>
                  <a:lnTo>
                    <a:pt x="596" y="1121"/>
                  </a:lnTo>
                  <a:cubicBezTo>
                    <a:pt x="634" y="1032"/>
                    <a:pt x="673" y="942"/>
                    <a:pt x="711" y="846"/>
                  </a:cubicBezTo>
                  <a:cubicBezTo>
                    <a:pt x="762" y="737"/>
                    <a:pt x="801" y="616"/>
                    <a:pt x="826" y="494"/>
                  </a:cubicBezTo>
                  <a:cubicBezTo>
                    <a:pt x="852" y="366"/>
                    <a:pt x="833" y="238"/>
                    <a:pt x="775" y="129"/>
                  </a:cubicBezTo>
                  <a:cubicBezTo>
                    <a:pt x="769" y="110"/>
                    <a:pt x="756" y="97"/>
                    <a:pt x="743" y="85"/>
                  </a:cubicBezTo>
                  <a:cubicBezTo>
                    <a:pt x="728" y="73"/>
                    <a:pt x="711" y="69"/>
                    <a:pt x="694" y="69"/>
                  </a:cubicBezTo>
                  <a:cubicBezTo>
                    <a:pt x="653" y="69"/>
                    <a:pt x="608" y="96"/>
                    <a:pt x="577" y="123"/>
                  </a:cubicBezTo>
                  <a:cubicBezTo>
                    <a:pt x="474" y="232"/>
                    <a:pt x="404" y="366"/>
                    <a:pt x="378" y="507"/>
                  </a:cubicBezTo>
                  <a:cubicBezTo>
                    <a:pt x="333" y="373"/>
                    <a:pt x="289" y="238"/>
                    <a:pt x="237" y="110"/>
                  </a:cubicBezTo>
                  <a:cubicBezTo>
                    <a:pt x="218" y="65"/>
                    <a:pt x="186" y="8"/>
                    <a:pt x="141" y="1"/>
                  </a:cubicBezTo>
                  <a:cubicBezTo>
                    <a:pt x="137" y="1"/>
                    <a:pt x="132" y="0"/>
                    <a:pt x="128" y="0"/>
                  </a:cubicBezTo>
                  <a:close/>
                </a:path>
              </a:pathLst>
            </a:custGeom>
            <a:solidFill>
              <a:srgbClr val="A1C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0"/>
            <p:cNvSpPr/>
            <p:nvPr/>
          </p:nvSpPr>
          <p:spPr>
            <a:xfrm>
              <a:off x="4057977" y="3912424"/>
              <a:ext cx="130233" cy="139691"/>
            </a:xfrm>
            <a:custGeom>
              <a:avLst/>
              <a:gdLst/>
              <a:ahLst/>
              <a:cxnLst/>
              <a:rect l="l" t="t" r="r" b="b"/>
              <a:pathLst>
                <a:path w="1281" h="1374" extrusionOk="0">
                  <a:moveTo>
                    <a:pt x="901" y="0"/>
                  </a:moveTo>
                  <a:cubicBezTo>
                    <a:pt x="858" y="0"/>
                    <a:pt x="815" y="10"/>
                    <a:pt x="775" y="30"/>
                  </a:cubicBezTo>
                  <a:cubicBezTo>
                    <a:pt x="686" y="94"/>
                    <a:pt x="622" y="202"/>
                    <a:pt x="609" y="311"/>
                  </a:cubicBezTo>
                  <a:cubicBezTo>
                    <a:pt x="564" y="522"/>
                    <a:pt x="539" y="734"/>
                    <a:pt x="545" y="945"/>
                  </a:cubicBezTo>
                  <a:lnTo>
                    <a:pt x="238" y="407"/>
                  </a:lnTo>
                  <a:cubicBezTo>
                    <a:pt x="225" y="375"/>
                    <a:pt x="193" y="343"/>
                    <a:pt x="161" y="324"/>
                  </a:cubicBezTo>
                  <a:cubicBezTo>
                    <a:pt x="152" y="322"/>
                    <a:pt x="144" y="321"/>
                    <a:pt x="135" y="321"/>
                  </a:cubicBezTo>
                  <a:cubicBezTo>
                    <a:pt x="87" y="321"/>
                    <a:pt x="43" y="351"/>
                    <a:pt x="27" y="394"/>
                  </a:cubicBezTo>
                  <a:cubicBezTo>
                    <a:pt x="7" y="446"/>
                    <a:pt x="1" y="503"/>
                    <a:pt x="14" y="561"/>
                  </a:cubicBezTo>
                  <a:cubicBezTo>
                    <a:pt x="46" y="791"/>
                    <a:pt x="123" y="1015"/>
                    <a:pt x="238" y="1220"/>
                  </a:cubicBezTo>
                  <a:cubicBezTo>
                    <a:pt x="276" y="1278"/>
                    <a:pt x="327" y="1342"/>
                    <a:pt x="391" y="1342"/>
                  </a:cubicBezTo>
                  <a:lnTo>
                    <a:pt x="1108" y="1374"/>
                  </a:lnTo>
                  <a:cubicBezTo>
                    <a:pt x="1223" y="1105"/>
                    <a:pt x="1281" y="810"/>
                    <a:pt x="1268" y="516"/>
                  </a:cubicBezTo>
                  <a:cubicBezTo>
                    <a:pt x="1268" y="375"/>
                    <a:pt x="1223" y="241"/>
                    <a:pt x="1147" y="126"/>
                  </a:cubicBezTo>
                  <a:cubicBezTo>
                    <a:pt x="1089" y="46"/>
                    <a:pt x="996" y="0"/>
                    <a:pt x="9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0"/>
            <p:cNvSpPr/>
            <p:nvPr/>
          </p:nvSpPr>
          <p:spPr>
            <a:xfrm>
              <a:off x="831616" y="3534826"/>
              <a:ext cx="525201" cy="241359"/>
            </a:xfrm>
            <a:custGeom>
              <a:avLst/>
              <a:gdLst/>
              <a:ahLst/>
              <a:cxnLst/>
              <a:rect l="l" t="t" r="r" b="b"/>
              <a:pathLst>
                <a:path w="5166" h="2374" extrusionOk="0">
                  <a:moveTo>
                    <a:pt x="2427" y="1"/>
                  </a:moveTo>
                  <a:cubicBezTo>
                    <a:pt x="1753" y="1"/>
                    <a:pt x="1081" y="146"/>
                    <a:pt x="461" y="430"/>
                  </a:cubicBezTo>
                  <a:cubicBezTo>
                    <a:pt x="359" y="468"/>
                    <a:pt x="269" y="526"/>
                    <a:pt x="199" y="609"/>
                  </a:cubicBezTo>
                  <a:cubicBezTo>
                    <a:pt x="0" y="852"/>
                    <a:pt x="192" y="1217"/>
                    <a:pt x="423" y="1435"/>
                  </a:cubicBezTo>
                  <a:cubicBezTo>
                    <a:pt x="1040" y="2014"/>
                    <a:pt x="2276" y="2374"/>
                    <a:pt x="3247" y="2374"/>
                  </a:cubicBezTo>
                  <a:cubicBezTo>
                    <a:pt x="3423" y="2374"/>
                    <a:pt x="3591" y="2362"/>
                    <a:pt x="3745" y="2337"/>
                  </a:cubicBezTo>
                  <a:cubicBezTo>
                    <a:pt x="5165" y="2113"/>
                    <a:pt x="4794" y="462"/>
                    <a:pt x="3591" y="148"/>
                  </a:cubicBezTo>
                  <a:cubicBezTo>
                    <a:pt x="3208" y="50"/>
                    <a:pt x="2817" y="1"/>
                    <a:pt x="2427" y="1"/>
                  </a:cubicBezTo>
                  <a:close/>
                </a:path>
              </a:pathLst>
            </a:custGeom>
            <a:solidFill>
              <a:srgbClr val="92BA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0"/>
            <p:cNvSpPr/>
            <p:nvPr/>
          </p:nvSpPr>
          <p:spPr>
            <a:xfrm>
              <a:off x="1162847" y="1471491"/>
              <a:ext cx="2275568" cy="1520132"/>
            </a:xfrm>
            <a:custGeom>
              <a:avLst/>
              <a:gdLst/>
              <a:ahLst/>
              <a:cxnLst/>
              <a:rect l="l" t="t" r="r" b="b"/>
              <a:pathLst>
                <a:path w="22383" h="14952" extrusionOk="0">
                  <a:moveTo>
                    <a:pt x="10810" y="0"/>
                  </a:moveTo>
                  <a:cubicBezTo>
                    <a:pt x="3943" y="0"/>
                    <a:pt x="0" y="3277"/>
                    <a:pt x="0" y="3277"/>
                  </a:cubicBezTo>
                  <a:lnTo>
                    <a:pt x="0" y="14952"/>
                  </a:lnTo>
                  <a:lnTo>
                    <a:pt x="22382" y="14952"/>
                  </a:lnTo>
                  <a:lnTo>
                    <a:pt x="22382" y="3277"/>
                  </a:lnTo>
                  <a:cubicBezTo>
                    <a:pt x="22382" y="3277"/>
                    <a:pt x="18542" y="0"/>
                    <a:pt x="10810" y="0"/>
                  </a:cubicBezTo>
                  <a:close/>
                </a:path>
              </a:pathLst>
            </a:custGeom>
            <a:solidFill>
              <a:srgbClr val="FFFFFF"/>
            </a:solidFill>
            <a:ln w="2075" cap="flat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0"/>
            <p:cNvSpPr/>
            <p:nvPr/>
          </p:nvSpPr>
          <p:spPr>
            <a:xfrm>
              <a:off x="929847" y="737650"/>
              <a:ext cx="2702459" cy="2909216"/>
            </a:xfrm>
            <a:custGeom>
              <a:avLst/>
              <a:gdLst/>
              <a:ahLst/>
              <a:cxnLst/>
              <a:rect l="l" t="t" r="r" b="b"/>
              <a:pathLst>
                <a:path w="26582" h="28615" extrusionOk="0">
                  <a:moveTo>
                    <a:pt x="12996" y="1"/>
                  </a:moveTo>
                  <a:cubicBezTo>
                    <a:pt x="12208" y="1"/>
                    <a:pt x="10250" y="220"/>
                    <a:pt x="9294" y="2290"/>
                  </a:cubicBezTo>
                  <a:cubicBezTo>
                    <a:pt x="9294" y="2290"/>
                    <a:pt x="9007" y="2243"/>
                    <a:pt x="8561" y="2243"/>
                  </a:cubicBezTo>
                  <a:cubicBezTo>
                    <a:pt x="7283" y="2243"/>
                    <a:pt x="4700" y="2630"/>
                    <a:pt x="3841" y="5625"/>
                  </a:cubicBezTo>
                  <a:cubicBezTo>
                    <a:pt x="3841" y="5625"/>
                    <a:pt x="3811" y="5624"/>
                    <a:pt x="3756" y="5624"/>
                  </a:cubicBezTo>
                  <a:cubicBezTo>
                    <a:pt x="3229" y="5624"/>
                    <a:pt x="412" y="5744"/>
                    <a:pt x="1" y="8307"/>
                  </a:cubicBezTo>
                  <a:lnTo>
                    <a:pt x="1" y="28615"/>
                  </a:lnTo>
                  <a:lnTo>
                    <a:pt x="26581" y="28615"/>
                  </a:lnTo>
                  <a:lnTo>
                    <a:pt x="26581" y="8300"/>
                  </a:lnTo>
                  <a:cubicBezTo>
                    <a:pt x="26172" y="5748"/>
                    <a:pt x="23376" y="5623"/>
                    <a:pt x="22833" y="5623"/>
                  </a:cubicBezTo>
                  <a:cubicBezTo>
                    <a:pt x="22774" y="5623"/>
                    <a:pt x="22741" y="5625"/>
                    <a:pt x="22741" y="5625"/>
                  </a:cubicBezTo>
                  <a:cubicBezTo>
                    <a:pt x="21879" y="2631"/>
                    <a:pt x="19303" y="2242"/>
                    <a:pt x="18022" y="2242"/>
                  </a:cubicBezTo>
                  <a:cubicBezTo>
                    <a:pt x="17572" y="2242"/>
                    <a:pt x="17282" y="2290"/>
                    <a:pt x="17282" y="2290"/>
                  </a:cubicBezTo>
                  <a:cubicBezTo>
                    <a:pt x="16326" y="220"/>
                    <a:pt x="14372" y="1"/>
                    <a:pt x="13582" y="1"/>
                  </a:cubicBezTo>
                  <a:cubicBezTo>
                    <a:pt x="13446" y="1"/>
                    <a:pt x="13344" y="7"/>
                    <a:pt x="13288" y="12"/>
                  </a:cubicBezTo>
                  <a:cubicBezTo>
                    <a:pt x="13233" y="7"/>
                    <a:pt x="13132" y="1"/>
                    <a:pt x="129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0"/>
            <p:cNvSpPr/>
            <p:nvPr/>
          </p:nvSpPr>
          <p:spPr>
            <a:xfrm>
              <a:off x="2963978" y="1392699"/>
              <a:ext cx="525811" cy="1546871"/>
            </a:xfrm>
            <a:custGeom>
              <a:avLst/>
              <a:gdLst/>
              <a:ahLst/>
              <a:cxnLst/>
              <a:rect l="l" t="t" r="r" b="b"/>
              <a:pathLst>
                <a:path w="5172" h="15215" extrusionOk="0">
                  <a:moveTo>
                    <a:pt x="0" y="1"/>
                  </a:moveTo>
                  <a:cubicBezTo>
                    <a:pt x="0" y="1"/>
                    <a:pt x="154" y="7630"/>
                    <a:pt x="3738" y="9499"/>
                  </a:cubicBezTo>
                  <a:cubicBezTo>
                    <a:pt x="3738" y="9499"/>
                    <a:pt x="807" y="10766"/>
                    <a:pt x="711" y="15215"/>
                  </a:cubicBezTo>
                  <a:lnTo>
                    <a:pt x="5172" y="15215"/>
                  </a:lnTo>
                  <a:lnTo>
                    <a:pt x="5172" y="2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0"/>
            <p:cNvSpPr/>
            <p:nvPr/>
          </p:nvSpPr>
          <p:spPr>
            <a:xfrm>
              <a:off x="1108150" y="1392699"/>
              <a:ext cx="525811" cy="1546871"/>
            </a:xfrm>
            <a:custGeom>
              <a:avLst/>
              <a:gdLst/>
              <a:ahLst/>
              <a:cxnLst/>
              <a:rect l="l" t="t" r="r" b="b"/>
              <a:pathLst>
                <a:path w="5172" h="15215" extrusionOk="0">
                  <a:moveTo>
                    <a:pt x="5172" y="1"/>
                  </a:moveTo>
                  <a:lnTo>
                    <a:pt x="0" y="2228"/>
                  </a:lnTo>
                  <a:lnTo>
                    <a:pt x="0" y="15215"/>
                  </a:lnTo>
                  <a:lnTo>
                    <a:pt x="4462" y="15215"/>
                  </a:lnTo>
                  <a:cubicBezTo>
                    <a:pt x="4366" y="10766"/>
                    <a:pt x="1434" y="9499"/>
                    <a:pt x="1434" y="9499"/>
                  </a:cubicBezTo>
                  <a:cubicBezTo>
                    <a:pt x="5018" y="7630"/>
                    <a:pt x="5172" y="1"/>
                    <a:pt x="517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0"/>
            <p:cNvSpPr/>
            <p:nvPr/>
          </p:nvSpPr>
          <p:spPr>
            <a:xfrm>
              <a:off x="2128479" y="1737859"/>
              <a:ext cx="119660" cy="133896"/>
            </a:xfrm>
            <a:custGeom>
              <a:avLst/>
              <a:gdLst/>
              <a:ahLst/>
              <a:cxnLst/>
              <a:rect l="l" t="t" r="r" b="b"/>
              <a:pathLst>
                <a:path w="1177" h="1317" extrusionOk="0">
                  <a:moveTo>
                    <a:pt x="1147" y="0"/>
                  </a:moveTo>
                  <a:cubicBezTo>
                    <a:pt x="1142" y="0"/>
                    <a:pt x="1137" y="2"/>
                    <a:pt x="1133" y="5"/>
                  </a:cubicBezTo>
                  <a:lnTo>
                    <a:pt x="19" y="549"/>
                  </a:lnTo>
                  <a:cubicBezTo>
                    <a:pt x="7" y="555"/>
                    <a:pt x="0" y="581"/>
                    <a:pt x="19" y="593"/>
                  </a:cubicBezTo>
                  <a:lnTo>
                    <a:pt x="999" y="1310"/>
                  </a:lnTo>
                  <a:cubicBezTo>
                    <a:pt x="1005" y="1314"/>
                    <a:pt x="1012" y="1317"/>
                    <a:pt x="1019" y="1317"/>
                  </a:cubicBezTo>
                  <a:cubicBezTo>
                    <a:pt x="1032" y="1317"/>
                    <a:pt x="1043" y="1308"/>
                    <a:pt x="1043" y="1291"/>
                  </a:cubicBezTo>
                  <a:lnTo>
                    <a:pt x="1171" y="30"/>
                  </a:lnTo>
                  <a:cubicBezTo>
                    <a:pt x="1176" y="15"/>
                    <a:pt x="1162" y="0"/>
                    <a:pt x="11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0"/>
            <p:cNvSpPr/>
            <p:nvPr/>
          </p:nvSpPr>
          <p:spPr>
            <a:xfrm>
              <a:off x="2010037" y="1790218"/>
              <a:ext cx="128810" cy="128406"/>
            </a:xfrm>
            <a:custGeom>
              <a:avLst/>
              <a:gdLst/>
              <a:ahLst/>
              <a:cxnLst/>
              <a:rect l="l" t="t" r="r" b="b"/>
              <a:pathLst>
                <a:path w="1267" h="1263" extrusionOk="0">
                  <a:moveTo>
                    <a:pt x="1233" y="0"/>
                  </a:moveTo>
                  <a:cubicBezTo>
                    <a:pt x="1229" y="0"/>
                    <a:pt x="1226" y="1"/>
                    <a:pt x="1223" y="2"/>
                  </a:cubicBezTo>
                  <a:lnTo>
                    <a:pt x="26" y="296"/>
                  </a:lnTo>
                  <a:cubicBezTo>
                    <a:pt x="7" y="302"/>
                    <a:pt x="0" y="328"/>
                    <a:pt x="13" y="347"/>
                  </a:cubicBezTo>
                  <a:lnTo>
                    <a:pt x="820" y="1256"/>
                  </a:lnTo>
                  <a:cubicBezTo>
                    <a:pt x="826" y="1261"/>
                    <a:pt x="834" y="1263"/>
                    <a:pt x="841" y="1263"/>
                  </a:cubicBezTo>
                  <a:cubicBezTo>
                    <a:pt x="855" y="1263"/>
                    <a:pt x="867" y="1256"/>
                    <a:pt x="871" y="1243"/>
                  </a:cubicBezTo>
                  <a:lnTo>
                    <a:pt x="1261" y="40"/>
                  </a:lnTo>
                  <a:cubicBezTo>
                    <a:pt x="1267" y="18"/>
                    <a:pt x="1253" y="0"/>
                    <a:pt x="12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0"/>
            <p:cNvSpPr/>
            <p:nvPr/>
          </p:nvSpPr>
          <p:spPr>
            <a:xfrm>
              <a:off x="2242346" y="1670047"/>
              <a:ext cx="113255" cy="134608"/>
            </a:xfrm>
            <a:custGeom>
              <a:avLst/>
              <a:gdLst/>
              <a:ahLst/>
              <a:cxnLst/>
              <a:rect l="l" t="t" r="r" b="b"/>
              <a:pathLst>
                <a:path w="1114" h="1324" extrusionOk="0">
                  <a:moveTo>
                    <a:pt x="1085" y="1"/>
                  </a:moveTo>
                  <a:cubicBezTo>
                    <a:pt x="1080" y="1"/>
                    <a:pt x="1074" y="2"/>
                    <a:pt x="1069" y="6"/>
                  </a:cubicBezTo>
                  <a:lnTo>
                    <a:pt x="19" y="659"/>
                  </a:lnTo>
                  <a:cubicBezTo>
                    <a:pt x="0" y="672"/>
                    <a:pt x="0" y="697"/>
                    <a:pt x="19" y="710"/>
                  </a:cubicBezTo>
                  <a:lnTo>
                    <a:pt x="1069" y="1318"/>
                  </a:lnTo>
                  <a:cubicBezTo>
                    <a:pt x="1075" y="1322"/>
                    <a:pt x="1080" y="1323"/>
                    <a:pt x="1086" y="1323"/>
                  </a:cubicBezTo>
                  <a:cubicBezTo>
                    <a:pt x="1101" y="1323"/>
                    <a:pt x="1114" y="1313"/>
                    <a:pt x="1114" y="1299"/>
                  </a:cubicBezTo>
                  <a:lnTo>
                    <a:pt x="1114" y="32"/>
                  </a:lnTo>
                  <a:cubicBezTo>
                    <a:pt x="1114" y="13"/>
                    <a:pt x="1100" y="1"/>
                    <a:pt x="1085" y="1"/>
                  </a:cubicBezTo>
                  <a:close/>
                </a:path>
              </a:pathLst>
            </a:custGeom>
            <a:solidFill>
              <a:srgbClr val="91A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0"/>
            <p:cNvSpPr/>
            <p:nvPr/>
          </p:nvSpPr>
          <p:spPr>
            <a:xfrm>
              <a:off x="2350316" y="1582105"/>
              <a:ext cx="123625" cy="132269"/>
            </a:xfrm>
            <a:custGeom>
              <a:avLst/>
              <a:gdLst/>
              <a:ahLst/>
              <a:cxnLst/>
              <a:rect l="l" t="t" r="r" b="b"/>
              <a:pathLst>
                <a:path w="1216" h="1301" extrusionOk="0">
                  <a:moveTo>
                    <a:pt x="943" y="0"/>
                  </a:moveTo>
                  <a:cubicBezTo>
                    <a:pt x="936" y="0"/>
                    <a:pt x="929" y="3"/>
                    <a:pt x="922" y="7"/>
                  </a:cubicBezTo>
                  <a:lnTo>
                    <a:pt x="20" y="852"/>
                  </a:lnTo>
                  <a:cubicBezTo>
                    <a:pt x="1" y="865"/>
                    <a:pt x="1" y="890"/>
                    <a:pt x="26" y="903"/>
                  </a:cubicBezTo>
                  <a:lnTo>
                    <a:pt x="1172" y="1300"/>
                  </a:lnTo>
                  <a:cubicBezTo>
                    <a:pt x="1175" y="1301"/>
                    <a:pt x="1177" y="1301"/>
                    <a:pt x="1180" y="1301"/>
                  </a:cubicBezTo>
                  <a:cubicBezTo>
                    <a:pt x="1197" y="1301"/>
                    <a:pt x="1216" y="1284"/>
                    <a:pt x="1210" y="1268"/>
                  </a:cubicBezTo>
                  <a:lnTo>
                    <a:pt x="974" y="26"/>
                  </a:lnTo>
                  <a:cubicBezTo>
                    <a:pt x="969" y="9"/>
                    <a:pt x="957" y="0"/>
                    <a:pt x="943" y="0"/>
                  </a:cubicBezTo>
                  <a:close/>
                </a:path>
              </a:pathLst>
            </a:custGeom>
            <a:solidFill>
              <a:srgbClr val="DD8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0"/>
            <p:cNvSpPr/>
            <p:nvPr/>
          </p:nvSpPr>
          <p:spPr>
            <a:xfrm>
              <a:off x="1512276" y="1795403"/>
              <a:ext cx="126980" cy="126779"/>
            </a:xfrm>
            <a:custGeom>
              <a:avLst/>
              <a:gdLst/>
              <a:ahLst/>
              <a:cxnLst/>
              <a:rect l="l" t="t" r="r" b="b"/>
              <a:pathLst>
                <a:path w="1249" h="1247" extrusionOk="0">
                  <a:moveTo>
                    <a:pt x="31" y="1"/>
                  </a:moveTo>
                  <a:cubicBezTo>
                    <a:pt x="14" y="1"/>
                    <a:pt x="0" y="17"/>
                    <a:pt x="0" y="34"/>
                  </a:cubicBezTo>
                  <a:lnTo>
                    <a:pt x="243" y="1224"/>
                  </a:lnTo>
                  <a:cubicBezTo>
                    <a:pt x="247" y="1237"/>
                    <a:pt x="260" y="1247"/>
                    <a:pt x="271" y="1247"/>
                  </a:cubicBezTo>
                  <a:cubicBezTo>
                    <a:pt x="278" y="1247"/>
                    <a:pt x="284" y="1244"/>
                    <a:pt x="288" y="1237"/>
                  </a:cubicBezTo>
                  <a:lnTo>
                    <a:pt x="1229" y="392"/>
                  </a:lnTo>
                  <a:cubicBezTo>
                    <a:pt x="1248" y="379"/>
                    <a:pt x="1242" y="347"/>
                    <a:pt x="1223" y="341"/>
                  </a:cubicBezTo>
                  <a:lnTo>
                    <a:pt x="39" y="2"/>
                  </a:ln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0"/>
            <p:cNvSpPr/>
            <p:nvPr/>
          </p:nvSpPr>
          <p:spPr>
            <a:xfrm>
              <a:off x="1404916" y="1735826"/>
              <a:ext cx="117830" cy="129321"/>
            </a:xfrm>
            <a:custGeom>
              <a:avLst/>
              <a:gdLst/>
              <a:ahLst/>
              <a:cxnLst/>
              <a:rect l="l" t="t" r="r" b="b"/>
              <a:pathLst>
                <a:path w="1159" h="1272" extrusionOk="0">
                  <a:moveTo>
                    <a:pt x="35" y="0"/>
                  </a:moveTo>
                  <a:cubicBezTo>
                    <a:pt x="21" y="0"/>
                    <a:pt x="8" y="12"/>
                    <a:pt x="13" y="31"/>
                  </a:cubicBezTo>
                  <a:lnTo>
                    <a:pt x="0" y="1241"/>
                  </a:lnTo>
                  <a:cubicBezTo>
                    <a:pt x="0" y="1259"/>
                    <a:pt x="10" y="1271"/>
                    <a:pt x="23" y="1271"/>
                  </a:cubicBezTo>
                  <a:cubicBezTo>
                    <a:pt x="28" y="1271"/>
                    <a:pt x="33" y="1270"/>
                    <a:pt x="38" y="1266"/>
                  </a:cubicBezTo>
                  <a:lnTo>
                    <a:pt x="1139" y="639"/>
                  </a:lnTo>
                  <a:cubicBezTo>
                    <a:pt x="1159" y="626"/>
                    <a:pt x="1159" y="601"/>
                    <a:pt x="1139" y="588"/>
                  </a:cubicBezTo>
                  <a:lnTo>
                    <a:pt x="51" y="5"/>
                  </a:lnTo>
                  <a:cubicBezTo>
                    <a:pt x="46" y="2"/>
                    <a:pt x="40" y="0"/>
                    <a:pt x="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0"/>
            <p:cNvSpPr/>
            <p:nvPr/>
          </p:nvSpPr>
          <p:spPr>
            <a:xfrm>
              <a:off x="1633971" y="1829970"/>
              <a:ext cx="130843" cy="123831"/>
            </a:xfrm>
            <a:custGeom>
              <a:avLst/>
              <a:gdLst/>
              <a:ahLst/>
              <a:cxnLst/>
              <a:rect l="l" t="t" r="r" b="b"/>
              <a:pathLst>
                <a:path w="1287" h="1218" extrusionOk="0">
                  <a:moveTo>
                    <a:pt x="32" y="0"/>
                  </a:moveTo>
                  <a:cubicBezTo>
                    <a:pt x="15" y="0"/>
                    <a:pt x="1" y="22"/>
                    <a:pt x="6" y="39"/>
                  </a:cubicBezTo>
                  <a:lnTo>
                    <a:pt x="371" y="1198"/>
                  </a:lnTo>
                  <a:cubicBezTo>
                    <a:pt x="375" y="1210"/>
                    <a:pt x="387" y="1217"/>
                    <a:pt x="401" y="1217"/>
                  </a:cubicBezTo>
                  <a:cubicBezTo>
                    <a:pt x="408" y="1217"/>
                    <a:pt x="416" y="1215"/>
                    <a:pt x="422" y="1211"/>
                  </a:cubicBezTo>
                  <a:lnTo>
                    <a:pt x="1274" y="270"/>
                  </a:lnTo>
                  <a:cubicBezTo>
                    <a:pt x="1286" y="251"/>
                    <a:pt x="1280" y="225"/>
                    <a:pt x="1254" y="219"/>
                  </a:cubicBezTo>
                  <a:lnTo>
                    <a:pt x="38" y="1"/>
                  </a:lnTo>
                  <a:cubicBezTo>
                    <a:pt x="36" y="0"/>
                    <a:pt x="34" y="0"/>
                    <a:pt x="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0"/>
            <p:cNvSpPr/>
            <p:nvPr/>
          </p:nvSpPr>
          <p:spPr>
            <a:xfrm>
              <a:off x="1760140" y="1850201"/>
              <a:ext cx="133486" cy="116104"/>
            </a:xfrm>
            <a:custGeom>
              <a:avLst/>
              <a:gdLst/>
              <a:ahLst/>
              <a:cxnLst/>
              <a:rect l="l" t="t" r="r" b="b"/>
              <a:pathLst>
                <a:path w="1313" h="1142" extrusionOk="0">
                  <a:moveTo>
                    <a:pt x="1274" y="0"/>
                  </a:moveTo>
                  <a:lnTo>
                    <a:pt x="39" y="13"/>
                  </a:lnTo>
                  <a:cubicBezTo>
                    <a:pt x="13" y="13"/>
                    <a:pt x="1" y="39"/>
                    <a:pt x="13" y="58"/>
                  </a:cubicBezTo>
                  <a:lnTo>
                    <a:pt x="589" y="1127"/>
                  </a:lnTo>
                  <a:cubicBezTo>
                    <a:pt x="596" y="1136"/>
                    <a:pt x="605" y="1141"/>
                    <a:pt x="615" y="1141"/>
                  </a:cubicBezTo>
                  <a:cubicBezTo>
                    <a:pt x="625" y="1141"/>
                    <a:pt x="634" y="1136"/>
                    <a:pt x="641" y="1127"/>
                  </a:cubicBezTo>
                  <a:lnTo>
                    <a:pt x="1300" y="45"/>
                  </a:lnTo>
                  <a:cubicBezTo>
                    <a:pt x="1313" y="26"/>
                    <a:pt x="1294" y="0"/>
                    <a:pt x="1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0"/>
            <p:cNvSpPr/>
            <p:nvPr/>
          </p:nvSpPr>
          <p:spPr>
            <a:xfrm>
              <a:off x="1888342" y="1822751"/>
              <a:ext cx="130131" cy="126983"/>
            </a:xfrm>
            <a:custGeom>
              <a:avLst/>
              <a:gdLst/>
              <a:ahLst/>
              <a:cxnLst/>
              <a:rect l="l" t="t" r="r" b="b"/>
              <a:pathLst>
                <a:path w="1280" h="1249" extrusionOk="0">
                  <a:moveTo>
                    <a:pt x="1250" y="0"/>
                  </a:moveTo>
                  <a:cubicBezTo>
                    <a:pt x="1247" y="0"/>
                    <a:pt x="1245" y="1"/>
                    <a:pt x="1242" y="2"/>
                  </a:cubicBezTo>
                  <a:lnTo>
                    <a:pt x="33" y="258"/>
                  </a:lnTo>
                  <a:cubicBezTo>
                    <a:pt x="13" y="264"/>
                    <a:pt x="1" y="290"/>
                    <a:pt x="20" y="302"/>
                  </a:cubicBezTo>
                  <a:lnTo>
                    <a:pt x="794" y="1237"/>
                  </a:lnTo>
                  <a:cubicBezTo>
                    <a:pt x="800" y="1245"/>
                    <a:pt x="808" y="1248"/>
                    <a:pt x="817" y="1248"/>
                  </a:cubicBezTo>
                  <a:cubicBezTo>
                    <a:pt x="829" y="1248"/>
                    <a:pt x="842" y="1242"/>
                    <a:pt x="845" y="1230"/>
                  </a:cubicBezTo>
                  <a:lnTo>
                    <a:pt x="1274" y="40"/>
                  </a:lnTo>
                  <a:cubicBezTo>
                    <a:pt x="1280" y="18"/>
                    <a:pt x="1266" y="0"/>
                    <a:pt x="1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0"/>
            <p:cNvSpPr/>
            <p:nvPr/>
          </p:nvSpPr>
          <p:spPr>
            <a:xfrm>
              <a:off x="3088926" y="1974439"/>
              <a:ext cx="132774" cy="117426"/>
            </a:xfrm>
            <a:custGeom>
              <a:avLst/>
              <a:gdLst/>
              <a:ahLst/>
              <a:cxnLst/>
              <a:rect l="l" t="t" r="r" b="b"/>
              <a:pathLst>
                <a:path w="1306" h="1155" extrusionOk="0">
                  <a:moveTo>
                    <a:pt x="1267" y="1"/>
                  </a:moveTo>
                  <a:lnTo>
                    <a:pt x="32" y="39"/>
                  </a:lnTo>
                  <a:cubicBezTo>
                    <a:pt x="13" y="39"/>
                    <a:pt x="0" y="65"/>
                    <a:pt x="7" y="84"/>
                  </a:cubicBezTo>
                  <a:lnTo>
                    <a:pt x="608" y="1140"/>
                  </a:lnTo>
                  <a:cubicBezTo>
                    <a:pt x="615" y="1150"/>
                    <a:pt x="624" y="1155"/>
                    <a:pt x="634" y="1155"/>
                  </a:cubicBezTo>
                  <a:cubicBezTo>
                    <a:pt x="643" y="1155"/>
                    <a:pt x="653" y="1150"/>
                    <a:pt x="659" y="1140"/>
                  </a:cubicBezTo>
                  <a:lnTo>
                    <a:pt x="1293" y="46"/>
                  </a:lnTo>
                  <a:cubicBezTo>
                    <a:pt x="1306" y="20"/>
                    <a:pt x="1293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0"/>
            <p:cNvSpPr/>
            <p:nvPr/>
          </p:nvSpPr>
          <p:spPr>
            <a:xfrm>
              <a:off x="2969163" y="1954309"/>
              <a:ext cx="130843" cy="123729"/>
            </a:xfrm>
            <a:custGeom>
              <a:avLst/>
              <a:gdLst/>
              <a:ahLst/>
              <a:cxnLst/>
              <a:rect l="l" t="t" r="r" b="b"/>
              <a:pathLst>
                <a:path w="1287" h="1217" extrusionOk="0">
                  <a:moveTo>
                    <a:pt x="39" y="0"/>
                  </a:moveTo>
                  <a:cubicBezTo>
                    <a:pt x="20" y="0"/>
                    <a:pt x="0" y="20"/>
                    <a:pt x="7" y="39"/>
                  </a:cubicBezTo>
                  <a:lnTo>
                    <a:pt x="372" y="1197"/>
                  </a:lnTo>
                  <a:cubicBezTo>
                    <a:pt x="376" y="1210"/>
                    <a:pt x="388" y="1217"/>
                    <a:pt x="401" y="1217"/>
                  </a:cubicBezTo>
                  <a:cubicBezTo>
                    <a:pt x="408" y="1217"/>
                    <a:pt x="416" y="1215"/>
                    <a:pt x="423" y="1210"/>
                  </a:cubicBezTo>
                  <a:lnTo>
                    <a:pt x="1274" y="269"/>
                  </a:lnTo>
                  <a:cubicBezTo>
                    <a:pt x="1287" y="256"/>
                    <a:pt x="1281" y="224"/>
                    <a:pt x="1255" y="224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0"/>
            <p:cNvSpPr/>
            <p:nvPr/>
          </p:nvSpPr>
          <p:spPr>
            <a:xfrm>
              <a:off x="3215806" y="1956850"/>
              <a:ext cx="131453" cy="123323"/>
            </a:xfrm>
            <a:custGeom>
              <a:avLst/>
              <a:gdLst/>
              <a:ahLst/>
              <a:cxnLst/>
              <a:rect l="l" t="t" r="r" b="b"/>
              <a:pathLst>
                <a:path w="1293" h="1213" extrusionOk="0">
                  <a:moveTo>
                    <a:pt x="1261" y="0"/>
                  </a:moveTo>
                  <a:cubicBezTo>
                    <a:pt x="1259" y="0"/>
                    <a:pt x="1257" y="0"/>
                    <a:pt x="1255" y="1"/>
                  </a:cubicBezTo>
                  <a:lnTo>
                    <a:pt x="32" y="161"/>
                  </a:lnTo>
                  <a:cubicBezTo>
                    <a:pt x="7" y="167"/>
                    <a:pt x="0" y="193"/>
                    <a:pt x="13" y="212"/>
                  </a:cubicBezTo>
                  <a:lnTo>
                    <a:pt x="717" y="1198"/>
                  </a:lnTo>
                  <a:cubicBezTo>
                    <a:pt x="723" y="1208"/>
                    <a:pt x="733" y="1212"/>
                    <a:pt x="743" y="1212"/>
                  </a:cubicBezTo>
                  <a:cubicBezTo>
                    <a:pt x="752" y="1212"/>
                    <a:pt x="762" y="1208"/>
                    <a:pt x="768" y="1198"/>
                  </a:cubicBezTo>
                  <a:lnTo>
                    <a:pt x="1287" y="39"/>
                  </a:lnTo>
                  <a:cubicBezTo>
                    <a:pt x="1292" y="22"/>
                    <a:pt x="1278" y="0"/>
                    <a:pt x="1261" y="0"/>
                  </a:cubicBezTo>
                  <a:close/>
                </a:path>
              </a:pathLst>
            </a:custGeom>
            <a:solidFill>
              <a:srgbClr val="91A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0"/>
            <p:cNvSpPr/>
            <p:nvPr/>
          </p:nvSpPr>
          <p:spPr>
            <a:xfrm>
              <a:off x="3342687" y="1915167"/>
              <a:ext cx="126268" cy="131354"/>
            </a:xfrm>
            <a:custGeom>
              <a:avLst/>
              <a:gdLst/>
              <a:ahLst/>
              <a:cxnLst/>
              <a:rect l="l" t="t" r="r" b="b"/>
              <a:pathLst>
                <a:path w="1242" h="1292" extrusionOk="0">
                  <a:moveTo>
                    <a:pt x="1207" y="0"/>
                  </a:moveTo>
                  <a:cubicBezTo>
                    <a:pt x="1204" y="0"/>
                    <a:pt x="1201" y="1"/>
                    <a:pt x="1197" y="1"/>
                  </a:cubicBezTo>
                  <a:lnTo>
                    <a:pt x="26" y="398"/>
                  </a:lnTo>
                  <a:cubicBezTo>
                    <a:pt x="7" y="405"/>
                    <a:pt x="0" y="430"/>
                    <a:pt x="19" y="443"/>
                  </a:cubicBezTo>
                  <a:lnTo>
                    <a:pt x="896" y="1282"/>
                  </a:lnTo>
                  <a:cubicBezTo>
                    <a:pt x="903" y="1288"/>
                    <a:pt x="910" y="1291"/>
                    <a:pt x="918" y="1291"/>
                  </a:cubicBezTo>
                  <a:cubicBezTo>
                    <a:pt x="931" y="1291"/>
                    <a:pt x="943" y="1281"/>
                    <a:pt x="948" y="1269"/>
                  </a:cubicBezTo>
                  <a:lnTo>
                    <a:pt x="1236" y="33"/>
                  </a:lnTo>
                  <a:cubicBezTo>
                    <a:pt x="1241" y="17"/>
                    <a:pt x="1227" y="0"/>
                    <a:pt x="1207" y="0"/>
                  </a:cubicBezTo>
                  <a:close/>
                </a:path>
              </a:pathLst>
            </a:custGeom>
            <a:solidFill>
              <a:srgbClr val="DD8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2498750" y="1726676"/>
              <a:ext cx="130233" cy="126373"/>
            </a:xfrm>
            <a:custGeom>
              <a:avLst/>
              <a:gdLst/>
              <a:ahLst/>
              <a:cxnLst/>
              <a:rect l="l" t="t" r="r" b="b"/>
              <a:pathLst>
                <a:path w="1281" h="1243" extrusionOk="0">
                  <a:moveTo>
                    <a:pt x="299" y="1"/>
                  </a:moveTo>
                  <a:cubicBezTo>
                    <a:pt x="287" y="1"/>
                    <a:pt x="275" y="9"/>
                    <a:pt x="275" y="25"/>
                  </a:cubicBezTo>
                  <a:lnTo>
                    <a:pt x="6" y="1209"/>
                  </a:lnTo>
                  <a:cubicBezTo>
                    <a:pt x="1" y="1226"/>
                    <a:pt x="19" y="1242"/>
                    <a:pt x="37" y="1242"/>
                  </a:cubicBezTo>
                  <a:cubicBezTo>
                    <a:pt x="40" y="1242"/>
                    <a:pt x="42" y="1242"/>
                    <a:pt x="45" y="1241"/>
                  </a:cubicBezTo>
                  <a:lnTo>
                    <a:pt x="1254" y="857"/>
                  </a:lnTo>
                  <a:cubicBezTo>
                    <a:pt x="1274" y="851"/>
                    <a:pt x="1280" y="825"/>
                    <a:pt x="1261" y="812"/>
                  </a:cubicBezTo>
                  <a:lnTo>
                    <a:pt x="320" y="12"/>
                  </a:lnTo>
                  <a:cubicBezTo>
                    <a:pt x="315" y="5"/>
                    <a:pt x="307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0"/>
            <p:cNvSpPr/>
            <p:nvPr/>
          </p:nvSpPr>
          <p:spPr>
            <a:xfrm>
              <a:off x="2401048" y="1628974"/>
              <a:ext cx="135519" cy="117833"/>
            </a:xfrm>
            <a:custGeom>
              <a:avLst/>
              <a:gdLst/>
              <a:ahLst/>
              <a:cxnLst/>
              <a:rect l="l" t="t" r="r" b="b"/>
              <a:pathLst>
                <a:path w="1333" h="1159" extrusionOk="0">
                  <a:moveTo>
                    <a:pt x="545" y="1"/>
                  </a:moveTo>
                  <a:cubicBezTo>
                    <a:pt x="535" y="1"/>
                    <a:pt x="526" y="6"/>
                    <a:pt x="519" y="13"/>
                  </a:cubicBezTo>
                  <a:lnTo>
                    <a:pt x="7" y="1120"/>
                  </a:lnTo>
                  <a:cubicBezTo>
                    <a:pt x="1" y="1140"/>
                    <a:pt x="14" y="1159"/>
                    <a:pt x="33" y="1159"/>
                  </a:cubicBezTo>
                  <a:lnTo>
                    <a:pt x="1294" y="1037"/>
                  </a:lnTo>
                  <a:cubicBezTo>
                    <a:pt x="1319" y="1037"/>
                    <a:pt x="1332" y="1012"/>
                    <a:pt x="1319" y="992"/>
                  </a:cubicBezTo>
                  <a:lnTo>
                    <a:pt x="571" y="13"/>
                  </a:lnTo>
                  <a:cubicBezTo>
                    <a:pt x="562" y="4"/>
                    <a:pt x="553" y="1"/>
                    <a:pt x="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0"/>
            <p:cNvSpPr/>
            <p:nvPr/>
          </p:nvSpPr>
          <p:spPr>
            <a:xfrm>
              <a:off x="2608652" y="1808721"/>
              <a:ext cx="125048" cy="128508"/>
            </a:xfrm>
            <a:custGeom>
              <a:avLst/>
              <a:gdLst/>
              <a:ahLst/>
              <a:cxnLst/>
              <a:rect l="l" t="t" r="r" b="b"/>
              <a:pathLst>
                <a:path w="1230" h="1264" extrusionOk="0">
                  <a:moveTo>
                    <a:pt x="176" y="0"/>
                  </a:moveTo>
                  <a:cubicBezTo>
                    <a:pt x="161" y="0"/>
                    <a:pt x="148" y="11"/>
                    <a:pt x="148" y="24"/>
                  </a:cubicBezTo>
                  <a:lnTo>
                    <a:pt x="1" y="1234"/>
                  </a:lnTo>
                  <a:cubicBezTo>
                    <a:pt x="1" y="1249"/>
                    <a:pt x="12" y="1264"/>
                    <a:pt x="26" y="1264"/>
                  </a:cubicBezTo>
                  <a:cubicBezTo>
                    <a:pt x="30" y="1264"/>
                    <a:pt x="35" y="1263"/>
                    <a:pt x="39" y="1260"/>
                  </a:cubicBezTo>
                  <a:lnTo>
                    <a:pt x="1204" y="754"/>
                  </a:lnTo>
                  <a:cubicBezTo>
                    <a:pt x="1223" y="748"/>
                    <a:pt x="1230" y="716"/>
                    <a:pt x="1210" y="703"/>
                  </a:cubicBezTo>
                  <a:lnTo>
                    <a:pt x="193" y="5"/>
                  </a:lnTo>
                  <a:cubicBezTo>
                    <a:pt x="187" y="2"/>
                    <a:pt x="181" y="0"/>
                    <a:pt x="1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0"/>
            <p:cNvSpPr/>
            <p:nvPr/>
          </p:nvSpPr>
          <p:spPr>
            <a:xfrm>
              <a:off x="2729737" y="1880600"/>
              <a:ext cx="121083" cy="129118"/>
            </a:xfrm>
            <a:custGeom>
              <a:avLst/>
              <a:gdLst/>
              <a:ahLst/>
              <a:cxnLst/>
              <a:rect l="l" t="t" r="r" b="b"/>
              <a:pathLst>
                <a:path w="1191" h="1270" extrusionOk="0">
                  <a:moveTo>
                    <a:pt x="29" y="1"/>
                  </a:moveTo>
                  <a:cubicBezTo>
                    <a:pt x="13" y="1"/>
                    <a:pt x="0" y="13"/>
                    <a:pt x="0" y="34"/>
                  </a:cubicBezTo>
                  <a:lnTo>
                    <a:pt x="90" y="1244"/>
                  </a:lnTo>
                  <a:cubicBezTo>
                    <a:pt x="90" y="1261"/>
                    <a:pt x="101" y="1270"/>
                    <a:pt x="114" y="1270"/>
                  </a:cubicBezTo>
                  <a:cubicBezTo>
                    <a:pt x="121" y="1270"/>
                    <a:pt x="128" y="1267"/>
                    <a:pt x="135" y="1263"/>
                  </a:cubicBezTo>
                  <a:lnTo>
                    <a:pt x="1171" y="546"/>
                  </a:lnTo>
                  <a:cubicBezTo>
                    <a:pt x="1191" y="533"/>
                    <a:pt x="1191" y="501"/>
                    <a:pt x="1165" y="495"/>
                  </a:cubicBezTo>
                  <a:lnTo>
                    <a:pt x="39" y="2"/>
                  </a:lnTo>
                  <a:cubicBezTo>
                    <a:pt x="35" y="1"/>
                    <a:pt x="32" y="1"/>
                    <a:pt x="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2847569" y="1930722"/>
              <a:ext cx="129521" cy="125051"/>
            </a:xfrm>
            <a:custGeom>
              <a:avLst/>
              <a:gdLst/>
              <a:ahLst/>
              <a:cxnLst/>
              <a:rect l="l" t="t" r="r" b="b"/>
              <a:pathLst>
                <a:path w="1274" h="1230" extrusionOk="0">
                  <a:moveTo>
                    <a:pt x="30" y="1"/>
                  </a:moveTo>
                  <a:cubicBezTo>
                    <a:pt x="14" y="1"/>
                    <a:pt x="0" y="17"/>
                    <a:pt x="6" y="34"/>
                  </a:cubicBezTo>
                  <a:lnTo>
                    <a:pt x="332" y="1205"/>
                  </a:lnTo>
                  <a:cubicBezTo>
                    <a:pt x="336" y="1221"/>
                    <a:pt x="347" y="1229"/>
                    <a:pt x="358" y="1229"/>
                  </a:cubicBezTo>
                  <a:cubicBezTo>
                    <a:pt x="365" y="1229"/>
                    <a:pt x="372" y="1226"/>
                    <a:pt x="377" y="1218"/>
                  </a:cubicBezTo>
                  <a:lnTo>
                    <a:pt x="1260" y="309"/>
                  </a:lnTo>
                  <a:cubicBezTo>
                    <a:pt x="1273" y="296"/>
                    <a:pt x="1267" y="264"/>
                    <a:pt x="1241" y="264"/>
                  </a:cubicBezTo>
                  <a:lnTo>
                    <a:pt x="38" y="2"/>
                  </a:lnTo>
                  <a:cubicBezTo>
                    <a:pt x="35" y="1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1119232" y="2733892"/>
              <a:ext cx="2475949" cy="180256"/>
            </a:xfrm>
            <a:custGeom>
              <a:avLst/>
              <a:gdLst/>
              <a:ahLst/>
              <a:cxnLst/>
              <a:rect l="l" t="t" r="r" b="b"/>
              <a:pathLst>
                <a:path w="24354" h="1773" extrusionOk="0">
                  <a:moveTo>
                    <a:pt x="0" y="0"/>
                  </a:moveTo>
                  <a:lnTo>
                    <a:pt x="0" y="1773"/>
                  </a:lnTo>
                  <a:lnTo>
                    <a:pt x="24354" y="1773"/>
                  </a:lnTo>
                  <a:lnTo>
                    <a:pt x="243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0"/>
            <p:cNvSpPr/>
            <p:nvPr/>
          </p:nvSpPr>
          <p:spPr>
            <a:xfrm>
              <a:off x="1493366" y="2731249"/>
              <a:ext cx="755574" cy="116613"/>
            </a:xfrm>
            <a:custGeom>
              <a:avLst/>
              <a:gdLst/>
              <a:ahLst/>
              <a:cxnLst/>
              <a:rect l="l" t="t" r="r" b="b"/>
              <a:pathLst>
                <a:path w="7432" h="1147" extrusionOk="0">
                  <a:moveTo>
                    <a:pt x="3713" y="0"/>
                  </a:moveTo>
                  <a:cubicBezTo>
                    <a:pt x="1665" y="0"/>
                    <a:pt x="0" y="256"/>
                    <a:pt x="0" y="570"/>
                  </a:cubicBezTo>
                  <a:cubicBezTo>
                    <a:pt x="0" y="890"/>
                    <a:pt x="1665" y="1146"/>
                    <a:pt x="3713" y="1146"/>
                  </a:cubicBezTo>
                  <a:cubicBezTo>
                    <a:pt x="5767" y="1146"/>
                    <a:pt x="7431" y="890"/>
                    <a:pt x="7431" y="570"/>
                  </a:cubicBezTo>
                  <a:cubicBezTo>
                    <a:pt x="7431" y="256"/>
                    <a:pt x="5767" y="0"/>
                    <a:pt x="371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2351638" y="2720879"/>
              <a:ext cx="633881" cy="124339"/>
            </a:xfrm>
            <a:custGeom>
              <a:avLst/>
              <a:gdLst/>
              <a:ahLst/>
              <a:cxnLst/>
              <a:rect l="l" t="t" r="r" b="b"/>
              <a:pathLst>
                <a:path w="6235" h="1223" extrusionOk="0">
                  <a:moveTo>
                    <a:pt x="3118" y="0"/>
                  </a:moveTo>
                  <a:cubicBezTo>
                    <a:pt x="1396" y="0"/>
                    <a:pt x="1" y="275"/>
                    <a:pt x="1" y="608"/>
                  </a:cubicBezTo>
                  <a:cubicBezTo>
                    <a:pt x="1" y="947"/>
                    <a:pt x="1396" y="1223"/>
                    <a:pt x="3118" y="1223"/>
                  </a:cubicBezTo>
                  <a:cubicBezTo>
                    <a:pt x="4833" y="1223"/>
                    <a:pt x="6234" y="947"/>
                    <a:pt x="6234" y="608"/>
                  </a:cubicBezTo>
                  <a:cubicBezTo>
                    <a:pt x="6234" y="275"/>
                    <a:pt x="4833" y="0"/>
                    <a:pt x="311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3033619" y="1557400"/>
              <a:ext cx="5287" cy="664499"/>
            </a:xfrm>
            <a:custGeom>
              <a:avLst/>
              <a:gdLst/>
              <a:ahLst/>
              <a:cxnLst/>
              <a:rect l="l" t="t" r="r" b="b"/>
              <a:pathLst>
                <a:path w="52" h="6536" extrusionOk="0">
                  <a:moveTo>
                    <a:pt x="0" y="6535"/>
                  </a:moveTo>
                  <a:lnTo>
                    <a:pt x="51" y="0"/>
                  </a:lnTo>
                </a:path>
              </a:pathLst>
            </a:custGeom>
            <a:solidFill>
              <a:srgbClr val="EFDA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3029654" y="1557400"/>
              <a:ext cx="13826" cy="664499"/>
            </a:xfrm>
            <a:custGeom>
              <a:avLst/>
              <a:gdLst/>
              <a:ahLst/>
              <a:cxnLst/>
              <a:rect l="l" t="t" r="r" b="b"/>
              <a:pathLst>
                <a:path w="136" h="6536" extrusionOk="0">
                  <a:moveTo>
                    <a:pt x="52" y="0"/>
                  </a:moveTo>
                  <a:lnTo>
                    <a:pt x="1" y="6535"/>
                  </a:lnTo>
                  <a:lnTo>
                    <a:pt x="84" y="6535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2993258" y="2199936"/>
              <a:ext cx="99022" cy="83062"/>
            </a:xfrm>
            <a:custGeom>
              <a:avLst/>
              <a:gdLst/>
              <a:ahLst/>
              <a:cxnLst/>
              <a:rect l="l" t="t" r="r" b="b"/>
              <a:pathLst>
                <a:path w="974" h="817" extrusionOk="0">
                  <a:moveTo>
                    <a:pt x="229" y="1"/>
                  </a:moveTo>
                  <a:cubicBezTo>
                    <a:pt x="175" y="1"/>
                    <a:pt x="122" y="23"/>
                    <a:pt x="83" y="68"/>
                  </a:cubicBezTo>
                  <a:cubicBezTo>
                    <a:pt x="0" y="164"/>
                    <a:pt x="45" y="317"/>
                    <a:pt x="160" y="362"/>
                  </a:cubicBezTo>
                  <a:cubicBezTo>
                    <a:pt x="109" y="610"/>
                    <a:pt x="303" y="816"/>
                    <a:pt x="527" y="816"/>
                  </a:cubicBezTo>
                  <a:cubicBezTo>
                    <a:pt x="581" y="816"/>
                    <a:pt x="637" y="804"/>
                    <a:pt x="692" y="778"/>
                  </a:cubicBezTo>
                  <a:cubicBezTo>
                    <a:pt x="973" y="644"/>
                    <a:pt x="973" y="241"/>
                    <a:pt x="698" y="106"/>
                  </a:cubicBezTo>
                  <a:cubicBezTo>
                    <a:pt x="645" y="78"/>
                    <a:pt x="587" y="63"/>
                    <a:pt x="529" y="63"/>
                  </a:cubicBezTo>
                  <a:cubicBezTo>
                    <a:pt x="481" y="63"/>
                    <a:pt x="434" y="73"/>
                    <a:pt x="391" y="93"/>
                  </a:cubicBezTo>
                  <a:cubicBezTo>
                    <a:pt x="353" y="31"/>
                    <a:pt x="291" y="1"/>
                    <a:pt x="229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2723840" y="2213255"/>
              <a:ext cx="324108" cy="201810"/>
            </a:xfrm>
            <a:custGeom>
              <a:avLst/>
              <a:gdLst/>
              <a:ahLst/>
              <a:cxnLst/>
              <a:rect l="l" t="t" r="r" b="b"/>
              <a:pathLst>
                <a:path w="3188" h="1985" extrusionOk="0">
                  <a:moveTo>
                    <a:pt x="2708" y="1"/>
                  </a:moveTo>
                  <a:cubicBezTo>
                    <a:pt x="1214" y="928"/>
                    <a:pt x="464" y="1056"/>
                    <a:pt x="164" y="1056"/>
                  </a:cubicBezTo>
                  <a:cubicBezTo>
                    <a:pt x="50" y="1056"/>
                    <a:pt x="1" y="1038"/>
                    <a:pt x="1" y="1038"/>
                  </a:cubicBezTo>
                  <a:lnTo>
                    <a:pt x="1" y="1038"/>
                  </a:lnTo>
                  <a:cubicBezTo>
                    <a:pt x="96" y="1741"/>
                    <a:pt x="792" y="1984"/>
                    <a:pt x="788" y="1985"/>
                  </a:cubicBezTo>
                  <a:lnTo>
                    <a:pt x="788" y="1985"/>
                  </a:lnTo>
                  <a:cubicBezTo>
                    <a:pt x="2573" y="1850"/>
                    <a:pt x="3188" y="724"/>
                    <a:pt x="3188" y="724"/>
                  </a:cubicBezTo>
                  <a:lnTo>
                    <a:pt x="2708" y="1"/>
                  </a:lnTo>
                  <a:close/>
                  <a:moveTo>
                    <a:pt x="788" y="1985"/>
                  </a:moveTo>
                  <a:cubicBezTo>
                    <a:pt x="788" y="1985"/>
                    <a:pt x="788" y="1985"/>
                    <a:pt x="788" y="1985"/>
                  </a:cubicBezTo>
                  <a:cubicBezTo>
                    <a:pt x="788" y="1985"/>
                    <a:pt x="788" y="1985"/>
                    <a:pt x="788" y="19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2421890" y="1645240"/>
              <a:ext cx="5287" cy="533043"/>
            </a:xfrm>
            <a:custGeom>
              <a:avLst/>
              <a:gdLst/>
              <a:ahLst/>
              <a:cxnLst/>
              <a:rect l="l" t="t" r="r" b="b"/>
              <a:pathLst>
                <a:path w="52" h="5243" extrusionOk="0">
                  <a:moveTo>
                    <a:pt x="1" y="5242"/>
                  </a:moveTo>
                  <a:lnTo>
                    <a:pt x="52" y="0"/>
                  </a:lnTo>
                </a:path>
              </a:pathLst>
            </a:custGeom>
            <a:solidFill>
              <a:srgbClr val="EFDA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2418636" y="1645240"/>
              <a:ext cx="13826" cy="533043"/>
            </a:xfrm>
            <a:custGeom>
              <a:avLst/>
              <a:gdLst/>
              <a:ahLst/>
              <a:cxnLst/>
              <a:rect l="l" t="t" r="r" b="b"/>
              <a:pathLst>
                <a:path w="136" h="5243" extrusionOk="0">
                  <a:moveTo>
                    <a:pt x="52" y="0"/>
                  </a:moveTo>
                  <a:lnTo>
                    <a:pt x="1" y="5242"/>
                  </a:lnTo>
                  <a:lnTo>
                    <a:pt x="84" y="5242"/>
                  </a:lnTo>
                  <a:lnTo>
                    <a:pt x="135" y="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2362008" y="2154796"/>
              <a:ext cx="102987" cy="79809"/>
            </a:xfrm>
            <a:custGeom>
              <a:avLst/>
              <a:gdLst/>
              <a:ahLst/>
              <a:cxnLst/>
              <a:rect l="l" t="t" r="r" b="b"/>
              <a:pathLst>
                <a:path w="1013" h="785" extrusionOk="0">
                  <a:moveTo>
                    <a:pt x="789" y="1"/>
                  </a:moveTo>
                  <a:cubicBezTo>
                    <a:pt x="732" y="1"/>
                    <a:pt x="676" y="26"/>
                    <a:pt x="641" y="77"/>
                  </a:cubicBezTo>
                  <a:cubicBezTo>
                    <a:pt x="586" y="47"/>
                    <a:pt x="525" y="33"/>
                    <a:pt x="464" y="33"/>
                  </a:cubicBezTo>
                  <a:cubicBezTo>
                    <a:pt x="418" y="33"/>
                    <a:pt x="371" y="41"/>
                    <a:pt x="327" y="57"/>
                  </a:cubicBezTo>
                  <a:cubicBezTo>
                    <a:pt x="39" y="173"/>
                    <a:pt x="1" y="569"/>
                    <a:pt x="270" y="729"/>
                  </a:cubicBezTo>
                  <a:cubicBezTo>
                    <a:pt x="332" y="767"/>
                    <a:pt x="398" y="784"/>
                    <a:pt x="463" y="784"/>
                  </a:cubicBezTo>
                  <a:cubicBezTo>
                    <a:pt x="672" y="784"/>
                    <a:pt x="864" y="606"/>
                    <a:pt x="839" y="371"/>
                  </a:cubicBezTo>
                  <a:cubicBezTo>
                    <a:pt x="961" y="333"/>
                    <a:pt x="1012" y="192"/>
                    <a:pt x="942" y="83"/>
                  </a:cubicBezTo>
                  <a:cubicBezTo>
                    <a:pt x="906" y="28"/>
                    <a:pt x="847" y="1"/>
                    <a:pt x="789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2403691" y="2169640"/>
              <a:ext cx="319635" cy="220110"/>
            </a:xfrm>
            <a:custGeom>
              <a:avLst/>
              <a:gdLst/>
              <a:ahLst/>
              <a:cxnLst/>
              <a:rect l="l" t="t" r="r" b="b"/>
              <a:pathLst>
                <a:path w="3144" h="2165" extrusionOk="0">
                  <a:moveTo>
                    <a:pt x="551" y="1"/>
                  </a:moveTo>
                  <a:lnTo>
                    <a:pt x="1" y="667"/>
                  </a:lnTo>
                  <a:cubicBezTo>
                    <a:pt x="1" y="667"/>
                    <a:pt x="500" y="1851"/>
                    <a:pt x="2260" y="2164"/>
                  </a:cubicBezTo>
                  <a:cubicBezTo>
                    <a:pt x="2260" y="2164"/>
                    <a:pt x="2977" y="1991"/>
                    <a:pt x="3143" y="1300"/>
                  </a:cubicBezTo>
                  <a:lnTo>
                    <a:pt x="3143" y="1300"/>
                  </a:lnTo>
                  <a:cubicBezTo>
                    <a:pt x="3143" y="1300"/>
                    <a:pt x="3118" y="1307"/>
                    <a:pt x="3063" y="1307"/>
                  </a:cubicBezTo>
                  <a:cubicBezTo>
                    <a:pt x="2835" y="1307"/>
                    <a:pt x="2102" y="1191"/>
                    <a:pt x="5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2454423" y="2230843"/>
              <a:ext cx="441938" cy="585300"/>
            </a:xfrm>
            <a:custGeom>
              <a:avLst/>
              <a:gdLst/>
              <a:ahLst/>
              <a:cxnLst/>
              <a:rect l="l" t="t" r="r" b="b"/>
              <a:pathLst>
                <a:path w="4347" h="5757" extrusionOk="0">
                  <a:moveTo>
                    <a:pt x="1518" y="1"/>
                  </a:moveTo>
                  <a:cubicBezTo>
                    <a:pt x="1518" y="1"/>
                    <a:pt x="378" y="1057"/>
                    <a:pt x="1" y="5326"/>
                  </a:cubicBezTo>
                  <a:cubicBezTo>
                    <a:pt x="1" y="5326"/>
                    <a:pt x="1237" y="5756"/>
                    <a:pt x="2513" y="5756"/>
                  </a:cubicBezTo>
                  <a:cubicBezTo>
                    <a:pt x="3167" y="5756"/>
                    <a:pt x="3832" y="5643"/>
                    <a:pt x="4347" y="5300"/>
                  </a:cubicBezTo>
                  <a:cubicBezTo>
                    <a:pt x="4347" y="5300"/>
                    <a:pt x="3982" y="1972"/>
                    <a:pt x="3527" y="372"/>
                  </a:cubicBezTo>
                  <a:lnTo>
                    <a:pt x="151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0"/>
            <p:cNvSpPr/>
            <p:nvPr/>
          </p:nvSpPr>
          <p:spPr>
            <a:xfrm>
              <a:off x="2448628" y="2387716"/>
              <a:ext cx="441938" cy="437272"/>
            </a:xfrm>
            <a:custGeom>
              <a:avLst/>
              <a:gdLst/>
              <a:ahLst/>
              <a:cxnLst/>
              <a:rect l="l" t="t" r="r" b="b"/>
              <a:pathLst>
                <a:path w="4347" h="4301" extrusionOk="0">
                  <a:moveTo>
                    <a:pt x="2074" y="0"/>
                  </a:moveTo>
                  <a:lnTo>
                    <a:pt x="1773" y="3616"/>
                  </a:lnTo>
                  <a:cubicBezTo>
                    <a:pt x="1755" y="3616"/>
                    <a:pt x="1737" y="3617"/>
                    <a:pt x="1718" y="3617"/>
                  </a:cubicBezTo>
                  <a:cubicBezTo>
                    <a:pt x="1154" y="3617"/>
                    <a:pt x="591" y="3521"/>
                    <a:pt x="51" y="3341"/>
                  </a:cubicBezTo>
                  <a:cubicBezTo>
                    <a:pt x="51" y="3341"/>
                    <a:pt x="0" y="3475"/>
                    <a:pt x="51" y="3783"/>
                  </a:cubicBezTo>
                  <a:cubicBezTo>
                    <a:pt x="51" y="3783"/>
                    <a:pt x="1041" y="4301"/>
                    <a:pt x="2335" y="4301"/>
                  </a:cubicBezTo>
                  <a:cubicBezTo>
                    <a:pt x="2960" y="4301"/>
                    <a:pt x="3656" y="4180"/>
                    <a:pt x="4346" y="3821"/>
                  </a:cubicBezTo>
                  <a:lnTo>
                    <a:pt x="4346" y="3290"/>
                  </a:lnTo>
                  <a:cubicBezTo>
                    <a:pt x="3917" y="3522"/>
                    <a:pt x="3437" y="3643"/>
                    <a:pt x="2949" y="3643"/>
                  </a:cubicBezTo>
                  <a:cubicBezTo>
                    <a:pt x="2817" y="3643"/>
                    <a:pt x="2685" y="3634"/>
                    <a:pt x="2554" y="3616"/>
                  </a:cubicBezTo>
                  <a:lnTo>
                    <a:pt x="2637" y="26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0"/>
            <p:cNvSpPr/>
            <p:nvPr/>
          </p:nvSpPr>
          <p:spPr>
            <a:xfrm>
              <a:off x="2668534" y="2390257"/>
              <a:ext cx="16368" cy="413990"/>
            </a:xfrm>
            <a:custGeom>
              <a:avLst/>
              <a:gdLst/>
              <a:ahLst/>
              <a:cxnLst/>
              <a:rect l="l" t="t" r="r" b="b"/>
              <a:pathLst>
                <a:path w="161" h="4072" extrusionOk="0">
                  <a:moveTo>
                    <a:pt x="122" y="1"/>
                  </a:moveTo>
                  <a:cubicBezTo>
                    <a:pt x="103" y="340"/>
                    <a:pt x="84" y="679"/>
                    <a:pt x="77" y="1018"/>
                  </a:cubicBezTo>
                  <a:cubicBezTo>
                    <a:pt x="65" y="1358"/>
                    <a:pt x="52" y="1697"/>
                    <a:pt x="39" y="2036"/>
                  </a:cubicBezTo>
                  <a:cubicBezTo>
                    <a:pt x="20" y="2714"/>
                    <a:pt x="7" y="3393"/>
                    <a:pt x="1" y="4071"/>
                  </a:cubicBezTo>
                  <a:lnTo>
                    <a:pt x="33" y="4071"/>
                  </a:lnTo>
                  <a:cubicBezTo>
                    <a:pt x="65" y="3393"/>
                    <a:pt x="90" y="2714"/>
                    <a:pt x="116" y="2036"/>
                  </a:cubicBezTo>
                  <a:cubicBezTo>
                    <a:pt x="129" y="1697"/>
                    <a:pt x="135" y="1358"/>
                    <a:pt x="141" y="1018"/>
                  </a:cubicBezTo>
                  <a:cubicBezTo>
                    <a:pt x="154" y="679"/>
                    <a:pt x="161" y="340"/>
                    <a:pt x="161" y="1"/>
                  </a:cubicBezTo>
                  <a:close/>
                </a:path>
              </a:pathLst>
            </a:custGeom>
            <a:solidFill>
              <a:srgbClr val="D59F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0"/>
            <p:cNvSpPr/>
            <p:nvPr/>
          </p:nvSpPr>
          <p:spPr>
            <a:xfrm>
              <a:off x="2813002" y="2206545"/>
              <a:ext cx="96073" cy="81639"/>
            </a:xfrm>
            <a:custGeom>
              <a:avLst/>
              <a:gdLst/>
              <a:ahLst/>
              <a:cxnLst/>
              <a:rect l="l" t="t" r="r" b="b"/>
              <a:pathLst>
                <a:path w="945" h="803" extrusionOk="0">
                  <a:moveTo>
                    <a:pt x="423" y="0"/>
                  </a:moveTo>
                  <a:cubicBezTo>
                    <a:pt x="408" y="0"/>
                    <a:pt x="393" y="1"/>
                    <a:pt x="378" y="3"/>
                  </a:cubicBezTo>
                  <a:cubicBezTo>
                    <a:pt x="160" y="28"/>
                    <a:pt x="0" y="220"/>
                    <a:pt x="20" y="438"/>
                  </a:cubicBezTo>
                  <a:cubicBezTo>
                    <a:pt x="40" y="665"/>
                    <a:pt x="227" y="802"/>
                    <a:pt x="419" y="802"/>
                  </a:cubicBezTo>
                  <a:cubicBezTo>
                    <a:pt x="529" y="802"/>
                    <a:pt x="642" y="756"/>
                    <a:pt x="724" y="656"/>
                  </a:cubicBezTo>
                  <a:cubicBezTo>
                    <a:pt x="944" y="392"/>
                    <a:pt x="749" y="0"/>
                    <a:pt x="423" y="0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2513695" y="2157033"/>
              <a:ext cx="96073" cy="81639"/>
            </a:xfrm>
            <a:custGeom>
              <a:avLst/>
              <a:gdLst/>
              <a:ahLst/>
              <a:cxnLst/>
              <a:rect l="l" t="t" r="r" b="b"/>
              <a:pathLst>
                <a:path w="945" h="803" extrusionOk="0">
                  <a:moveTo>
                    <a:pt x="423" y="1"/>
                  </a:moveTo>
                  <a:cubicBezTo>
                    <a:pt x="408" y="1"/>
                    <a:pt x="393" y="2"/>
                    <a:pt x="378" y="3"/>
                  </a:cubicBezTo>
                  <a:cubicBezTo>
                    <a:pt x="160" y="29"/>
                    <a:pt x="0" y="221"/>
                    <a:pt x="19" y="439"/>
                  </a:cubicBezTo>
                  <a:cubicBezTo>
                    <a:pt x="40" y="666"/>
                    <a:pt x="227" y="803"/>
                    <a:pt x="420" y="803"/>
                  </a:cubicBezTo>
                  <a:cubicBezTo>
                    <a:pt x="532" y="803"/>
                    <a:pt x="645" y="757"/>
                    <a:pt x="730" y="656"/>
                  </a:cubicBezTo>
                  <a:cubicBezTo>
                    <a:pt x="944" y="393"/>
                    <a:pt x="749" y="1"/>
                    <a:pt x="423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0"/>
            <p:cNvSpPr/>
            <p:nvPr/>
          </p:nvSpPr>
          <p:spPr>
            <a:xfrm>
              <a:off x="2542263" y="2010734"/>
              <a:ext cx="339764" cy="321168"/>
            </a:xfrm>
            <a:custGeom>
              <a:avLst/>
              <a:gdLst/>
              <a:ahLst/>
              <a:cxnLst/>
              <a:rect l="l" t="t" r="r" b="b"/>
              <a:pathLst>
                <a:path w="3342" h="3159" extrusionOk="0">
                  <a:moveTo>
                    <a:pt x="1677" y="0"/>
                  </a:moveTo>
                  <a:cubicBezTo>
                    <a:pt x="1622" y="0"/>
                    <a:pt x="1567" y="3"/>
                    <a:pt x="1511" y="9"/>
                  </a:cubicBezTo>
                  <a:cubicBezTo>
                    <a:pt x="641" y="92"/>
                    <a:pt x="1" y="866"/>
                    <a:pt x="84" y="1737"/>
                  </a:cubicBezTo>
                  <a:cubicBezTo>
                    <a:pt x="168" y="2550"/>
                    <a:pt x="859" y="3159"/>
                    <a:pt x="1670" y="3159"/>
                  </a:cubicBezTo>
                  <a:cubicBezTo>
                    <a:pt x="1721" y="3159"/>
                    <a:pt x="1773" y="3156"/>
                    <a:pt x="1825" y="3151"/>
                  </a:cubicBezTo>
                  <a:cubicBezTo>
                    <a:pt x="2702" y="3062"/>
                    <a:pt x="3342" y="2287"/>
                    <a:pt x="3252" y="1417"/>
                  </a:cubicBezTo>
                  <a:cubicBezTo>
                    <a:pt x="3174" y="607"/>
                    <a:pt x="2484" y="0"/>
                    <a:pt x="1677" y="0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2495497" y="2252295"/>
              <a:ext cx="346271" cy="281924"/>
            </a:xfrm>
            <a:custGeom>
              <a:avLst/>
              <a:gdLst/>
              <a:ahLst/>
              <a:cxnLst/>
              <a:rect l="l" t="t" r="r" b="b"/>
              <a:pathLst>
                <a:path w="3406" h="2773" extrusionOk="0">
                  <a:moveTo>
                    <a:pt x="486" y="1"/>
                  </a:moveTo>
                  <a:cubicBezTo>
                    <a:pt x="486" y="1"/>
                    <a:pt x="0" y="2017"/>
                    <a:pt x="1639" y="2772"/>
                  </a:cubicBezTo>
                  <a:cubicBezTo>
                    <a:pt x="1639" y="2772"/>
                    <a:pt x="3283" y="2401"/>
                    <a:pt x="3405" y="449"/>
                  </a:cubicBezTo>
                  <a:lnTo>
                    <a:pt x="3405" y="449"/>
                  </a:lnTo>
                  <a:cubicBezTo>
                    <a:pt x="3405" y="449"/>
                    <a:pt x="2998" y="819"/>
                    <a:pt x="2690" y="819"/>
                  </a:cubicBezTo>
                  <a:cubicBezTo>
                    <a:pt x="2609" y="819"/>
                    <a:pt x="2535" y="794"/>
                    <a:pt x="2477" y="730"/>
                  </a:cubicBezTo>
                  <a:cubicBezTo>
                    <a:pt x="2293" y="535"/>
                    <a:pt x="2155" y="459"/>
                    <a:pt x="2011" y="459"/>
                  </a:cubicBezTo>
                  <a:cubicBezTo>
                    <a:pt x="1909" y="459"/>
                    <a:pt x="1804" y="497"/>
                    <a:pt x="1677" y="558"/>
                  </a:cubicBezTo>
                  <a:cubicBezTo>
                    <a:pt x="1637" y="575"/>
                    <a:pt x="1569" y="586"/>
                    <a:pt x="1484" y="586"/>
                  </a:cubicBezTo>
                  <a:cubicBezTo>
                    <a:pt x="1173" y="586"/>
                    <a:pt x="637" y="444"/>
                    <a:pt x="4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0"/>
            <p:cNvSpPr/>
            <p:nvPr/>
          </p:nvSpPr>
          <p:spPr>
            <a:xfrm>
              <a:off x="2495497" y="2170961"/>
              <a:ext cx="349524" cy="281924"/>
            </a:xfrm>
            <a:custGeom>
              <a:avLst/>
              <a:gdLst/>
              <a:ahLst/>
              <a:cxnLst/>
              <a:rect l="l" t="t" r="r" b="b"/>
              <a:pathLst>
                <a:path w="3438" h="2773" extrusionOk="0">
                  <a:moveTo>
                    <a:pt x="486" y="1"/>
                  </a:moveTo>
                  <a:cubicBezTo>
                    <a:pt x="486" y="1"/>
                    <a:pt x="0" y="2017"/>
                    <a:pt x="1639" y="2772"/>
                  </a:cubicBezTo>
                  <a:cubicBezTo>
                    <a:pt x="1639" y="2772"/>
                    <a:pt x="1640" y="2772"/>
                    <a:pt x="1643" y="2772"/>
                  </a:cubicBezTo>
                  <a:cubicBezTo>
                    <a:pt x="1743" y="2772"/>
                    <a:pt x="3319" y="2742"/>
                    <a:pt x="3437" y="852"/>
                  </a:cubicBezTo>
                  <a:lnTo>
                    <a:pt x="3437" y="852"/>
                  </a:lnTo>
                  <a:cubicBezTo>
                    <a:pt x="3437" y="852"/>
                    <a:pt x="3236" y="905"/>
                    <a:pt x="3008" y="905"/>
                  </a:cubicBezTo>
                  <a:cubicBezTo>
                    <a:pt x="2817" y="905"/>
                    <a:pt x="2605" y="868"/>
                    <a:pt x="2477" y="730"/>
                  </a:cubicBezTo>
                  <a:cubicBezTo>
                    <a:pt x="2294" y="533"/>
                    <a:pt x="2160" y="457"/>
                    <a:pt x="2017" y="457"/>
                  </a:cubicBezTo>
                  <a:cubicBezTo>
                    <a:pt x="1914" y="457"/>
                    <a:pt x="1808" y="496"/>
                    <a:pt x="1677" y="558"/>
                  </a:cubicBezTo>
                  <a:cubicBezTo>
                    <a:pt x="1637" y="575"/>
                    <a:pt x="1569" y="586"/>
                    <a:pt x="1484" y="586"/>
                  </a:cubicBezTo>
                  <a:cubicBezTo>
                    <a:pt x="1173" y="586"/>
                    <a:pt x="637" y="444"/>
                    <a:pt x="4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0"/>
            <p:cNvSpPr/>
            <p:nvPr/>
          </p:nvSpPr>
          <p:spPr>
            <a:xfrm>
              <a:off x="2540332" y="2003820"/>
              <a:ext cx="346271" cy="233022"/>
            </a:xfrm>
            <a:custGeom>
              <a:avLst/>
              <a:gdLst/>
              <a:ahLst/>
              <a:cxnLst/>
              <a:rect l="l" t="t" r="r" b="b"/>
              <a:pathLst>
                <a:path w="3406" h="2292" extrusionOk="0">
                  <a:moveTo>
                    <a:pt x="1308" y="0"/>
                  </a:moveTo>
                  <a:cubicBezTo>
                    <a:pt x="552" y="0"/>
                    <a:pt x="1" y="535"/>
                    <a:pt x="77" y="1530"/>
                  </a:cubicBezTo>
                  <a:cubicBezTo>
                    <a:pt x="77" y="1530"/>
                    <a:pt x="679" y="1510"/>
                    <a:pt x="1076" y="1062"/>
                  </a:cubicBezTo>
                  <a:cubicBezTo>
                    <a:pt x="1076" y="1062"/>
                    <a:pt x="1781" y="1664"/>
                    <a:pt x="2277" y="1664"/>
                  </a:cubicBezTo>
                  <a:cubicBezTo>
                    <a:pt x="2334" y="1664"/>
                    <a:pt x="2389" y="1656"/>
                    <a:pt x="2439" y="1638"/>
                  </a:cubicBezTo>
                  <a:cubicBezTo>
                    <a:pt x="2510" y="1971"/>
                    <a:pt x="2772" y="2227"/>
                    <a:pt x="3111" y="2291"/>
                  </a:cubicBezTo>
                  <a:cubicBezTo>
                    <a:pt x="3348" y="1914"/>
                    <a:pt x="3406" y="1446"/>
                    <a:pt x="3265" y="1024"/>
                  </a:cubicBezTo>
                  <a:cubicBezTo>
                    <a:pt x="3015" y="320"/>
                    <a:pt x="2375" y="122"/>
                    <a:pt x="1511" y="13"/>
                  </a:cubicBezTo>
                  <a:cubicBezTo>
                    <a:pt x="1442" y="4"/>
                    <a:pt x="1374" y="0"/>
                    <a:pt x="13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0"/>
            <p:cNvSpPr/>
            <p:nvPr/>
          </p:nvSpPr>
          <p:spPr>
            <a:xfrm>
              <a:off x="2755052" y="2207358"/>
              <a:ext cx="40768" cy="34974"/>
            </a:xfrm>
            <a:custGeom>
              <a:avLst/>
              <a:gdLst/>
              <a:ahLst/>
              <a:cxnLst/>
              <a:rect l="l" t="t" r="r" b="b"/>
              <a:pathLst>
                <a:path w="401" h="344" extrusionOk="0">
                  <a:moveTo>
                    <a:pt x="176" y="1"/>
                  </a:moveTo>
                  <a:cubicBezTo>
                    <a:pt x="171" y="1"/>
                    <a:pt x="166" y="1"/>
                    <a:pt x="161" y="1"/>
                  </a:cubicBezTo>
                  <a:cubicBezTo>
                    <a:pt x="65" y="14"/>
                    <a:pt x="1" y="97"/>
                    <a:pt x="7" y="193"/>
                  </a:cubicBezTo>
                  <a:cubicBezTo>
                    <a:pt x="15" y="287"/>
                    <a:pt x="96" y="344"/>
                    <a:pt x="178" y="344"/>
                  </a:cubicBezTo>
                  <a:cubicBezTo>
                    <a:pt x="225" y="344"/>
                    <a:pt x="273" y="325"/>
                    <a:pt x="308" y="283"/>
                  </a:cubicBezTo>
                  <a:cubicBezTo>
                    <a:pt x="401" y="166"/>
                    <a:pt x="315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0"/>
            <p:cNvSpPr/>
            <p:nvPr/>
          </p:nvSpPr>
          <p:spPr>
            <a:xfrm>
              <a:off x="2628883" y="2177976"/>
              <a:ext cx="41174" cy="34465"/>
            </a:xfrm>
            <a:custGeom>
              <a:avLst/>
              <a:gdLst/>
              <a:ahLst/>
              <a:cxnLst/>
              <a:rect l="l" t="t" r="r" b="b"/>
              <a:pathLst>
                <a:path w="405" h="339" extrusionOk="0">
                  <a:moveTo>
                    <a:pt x="189" y="1"/>
                  </a:moveTo>
                  <a:cubicBezTo>
                    <a:pt x="182" y="1"/>
                    <a:pt x="174" y="1"/>
                    <a:pt x="167" y="2"/>
                  </a:cubicBezTo>
                  <a:cubicBezTo>
                    <a:pt x="71" y="9"/>
                    <a:pt x="0" y="92"/>
                    <a:pt x="13" y="188"/>
                  </a:cubicBezTo>
                  <a:cubicBezTo>
                    <a:pt x="21" y="281"/>
                    <a:pt x="101" y="339"/>
                    <a:pt x="183" y="339"/>
                  </a:cubicBezTo>
                  <a:cubicBezTo>
                    <a:pt x="231" y="339"/>
                    <a:pt x="279" y="320"/>
                    <a:pt x="314" y="277"/>
                  </a:cubicBezTo>
                  <a:cubicBezTo>
                    <a:pt x="405" y="168"/>
                    <a:pt x="329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0"/>
            <p:cNvSpPr/>
            <p:nvPr/>
          </p:nvSpPr>
          <p:spPr>
            <a:xfrm>
              <a:off x="2673719" y="2236740"/>
              <a:ext cx="55407" cy="43005"/>
            </a:xfrm>
            <a:custGeom>
              <a:avLst/>
              <a:gdLst/>
              <a:ahLst/>
              <a:cxnLst/>
              <a:rect l="l" t="t" r="r" b="b"/>
              <a:pathLst>
                <a:path w="545" h="423" fill="none" extrusionOk="0">
                  <a:moveTo>
                    <a:pt x="84" y="0"/>
                  </a:moveTo>
                  <a:cubicBezTo>
                    <a:pt x="1" y="320"/>
                    <a:pt x="494" y="423"/>
                    <a:pt x="545" y="96"/>
                  </a:cubicBezTo>
                </a:path>
              </a:pathLst>
            </a:custGeom>
            <a:solidFill>
              <a:schemeClr val="dk1"/>
            </a:solidFill>
            <a:ln w="1450" cap="flat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2632747" y="1879482"/>
              <a:ext cx="254569" cy="217060"/>
            </a:xfrm>
            <a:custGeom>
              <a:avLst/>
              <a:gdLst/>
              <a:ahLst/>
              <a:cxnLst/>
              <a:rect l="l" t="t" r="r" b="b"/>
              <a:pathLst>
                <a:path w="2504" h="2135" extrusionOk="0">
                  <a:moveTo>
                    <a:pt x="1511" y="0"/>
                  </a:moveTo>
                  <a:lnTo>
                    <a:pt x="839" y="724"/>
                  </a:lnTo>
                  <a:lnTo>
                    <a:pt x="397" y="20"/>
                  </a:lnTo>
                  <a:lnTo>
                    <a:pt x="1" y="1601"/>
                  </a:lnTo>
                  <a:cubicBezTo>
                    <a:pt x="1" y="1601"/>
                    <a:pt x="796" y="2134"/>
                    <a:pt x="1797" y="2134"/>
                  </a:cubicBezTo>
                  <a:cubicBezTo>
                    <a:pt x="1892" y="2134"/>
                    <a:pt x="1989" y="2129"/>
                    <a:pt x="2087" y="2119"/>
                  </a:cubicBezTo>
                  <a:lnTo>
                    <a:pt x="2503" y="596"/>
                  </a:lnTo>
                  <a:lnTo>
                    <a:pt x="1677" y="935"/>
                  </a:lnTo>
                  <a:lnTo>
                    <a:pt x="15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0"/>
            <p:cNvSpPr/>
            <p:nvPr/>
          </p:nvSpPr>
          <p:spPr>
            <a:xfrm>
              <a:off x="2960013" y="2206748"/>
              <a:ext cx="93837" cy="118544"/>
            </a:xfrm>
            <a:custGeom>
              <a:avLst/>
              <a:gdLst/>
              <a:ahLst/>
              <a:cxnLst/>
              <a:rect l="l" t="t" r="r" b="b"/>
              <a:pathLst>
                <a:path w="923" h="1166" extrusionOk="0">
                  <a:moveTo>
                    <a:pt x="404" y="1"/>
                  </a:moveTo>
                  <a:lnTo>
                    <a:pt x="1" y="225"/>
                  </a:lnTo>
                  <a:cubicBezTo>
                    <a:pt x="1" y="225"/>
                    <a:pt x="468" y="1153"/>
                    <a:pt x="596" y="1166"/>
                  </a:cubicBezTo>
                  <a:cubicBezTo>
                    <a:pt x="596" y="1166"/>
                    <a:pt x="871" y="897"/>
                    <a:pt x="923" y="769"/>
                  </a:cubicBezTo>
                  <a:lnTo>
                    <a:pt x="4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0"/>
            <p:cNvSpPr/>
            <p:nvPr/>
          </p:nvSpPr>
          <p:spPr>
            <a:xfrm>
              <a:off x="2399116" y="2169030"/>
              <a:ext cx="100343" cy="113359"/>
            </a:xfrm>
            <a:custGeom>
              <a:avLst/>
              <a:gdLst/>
              <a:ahLst/>
              <a:cxnLst/>
              <a:rect l="l" t="t" r="r" b="b"/>
              <a:pathLst>
                <a:path w="987" h="1115" extrusionOk="0">
                  <a:moveTo>
                    <a:pt x="602" y="1"/>
                  </a:moveTo>
                  <a:lnTo>
                    <a:pt x="1" y="698"/>
                  </a:lnTo>
                  <a:cubicBezTo>
                    <a:pt x="46" y="826"/>
                    <a:pt x="295" y="1114"/>
                    <a:pt x="295" y="1114"/>
                  </a:cubicBezTo>
                  <a:cubicBezTo>
                    <a:pt x="430" y="1114"/>
                    <a:pt x="986" y="257"/>
                    <a:pt x="986" y="257"/>
                  </a:cubicBezTo>
                  <a:lnTo>
                    <a:pt x="6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0"/>
            <p:cNvSpPr/>
            <p:nvPr/>
          </p:nvSpPr>
          <p:spPr>
            <a:xfrm>
              <a:off x="2700457" y="1961629"/>
              <a:ext cx="98310" cy="102786"/>
            </a:xfrm>
            <a:custGeom>
              <a:avLst/>
              <a:gdLst/>
              <a:ahLst/>
              <a:cxnLst/>
              <a:rect l="l" t="t" r="r" b="b"/>
              <a:pathLst>
                <a:path w="967" h="1011" extrusionOk="0">
                  <a:moveTo>
                    <a:pt x="526" y="0"/>
                  </a:moveTo>
                  <a:cubicBezTo>
                    <a:pt x="334" y="0"/>
                    <a:pt x="138" y="157"/>
                    <a:pt x="77" y="396"/>
                  </a:cubicBezTo>
                  <a:cubicBezTo>
                    <a:pt x="0" y="671"/>
                    <a:pt x="128" y="940"/>
                    <a:pt x="352" y="997"/>
                  </a:cubicBezTo>
                  <a:cubicBezTo>
                    <a:pt x="384" y="1006"/>
                    <a:pt x="416" y="1011"/>
                    <a:pt x="448" y="1011"/>
                  </a:cubicBezTo>
                  <a:cubicBezTo>
                    <a:pt x="643" y="1011"/>
                    <a:pt x="836" y="850"/>
                    <a:pt x="896" y="613"/>
                  </a:cubicBezTo>
                  <a:cubicBezTo>
                    <a:pt x="967" y="344"/>
                    <a:pt x="839" y="76"/>
                    <a:pt x="615" y="12"/>
                  </a:cubicBezTo>
                  <a:cubicBezTo>
                    <a:pt x="586" y="4"/>
                    <a:pt x="556" y="0"/>
                    <a:pt x="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0"/>
            <p:cNvSpPr/>
            <p:nvPr/>
          </p:nvSpPr>
          <p:spPr>
            <a:xfrm>
              <a:off x="2713470" y="1974845"/>
              <a:ext cx="72894" cy="76149"/>
            </a:xfrm>
            <a:custGeom>
              <a:avLst/>
              <a:gdLst/>
              <a:ahLst/>
              <a:cxnLst/>
              <a:rect l="l" t="t" r="r" b="b"/>
              <a:pathLst>
                <a:path w="717" h="749" extrusionOk="0">
                  <a:moveTo>
                    <a:pt x="387" y="1"/>
                  </a:moveTo>
                  <a:cubicBezTo>
                    <a:pt x="242" y="1"/>
                    <a:pt x="102" y="120"/>
                    <a:pt x="58" y="291"/>
                  </a:cubicBezTo>
                  <a:cubicBezTo>
                    <a:pt x="0" y="496"/>
                    <a:pt x="96" y="695"/>
                    <a:pt x="263" y="739"/>
                  </a:cubicBezTo>
                  <a:cubicBezTo>
                    <a:pt x="286" y="746"/>
                    <a:pt x="309" y="749"/>
                    <a:pt x="333" y="749"/>
                  </a:cubicBezTo>
                  <a:cubicBezTo>
                    <a:pt x="476" y="749"/>
                    <a:pt x="615" y="634"/>
                    <a:pt x="659" y="458"/>
                  </a:cubicBezTo>
                  <a:cubicBezTo>
                    <a:pt x="717" y="253"/>
                    <a:pt x="621" y="54"/>
                    <a:pt x="455" y="10"/>
                  </a:cubicBezTo>
                  <a:cubicBezTo>
                    <a:pt x="432" y="4"/>
                    <a:pt x="409" y="1"/>
                    <a:pt x="3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0"/>
            <p:cNvSpPr/>
            <p:nvPr/>
          </p:nvSpPr>
          <p:spPr>
            <a:xfrm>
              <a:off x="1957984" y="2553636"/>
              <a:ext cx="194688" cy="169886"/>
            </a:xfrm>
            <a:custGeom>
              <a:avLst/>
              <a:gdLst/>
              <a:ahLst/>
              <a:cxnLst/>
              <a:rect l="l" t="t" r="r" b="b"/>
              <a:pathLst>
                <a:path w="1915" h="1671" extrusionOk="0">
                  <a:moveTo>
                    <a:pt x="1293" y="0"/>
                  </a:moveTo>
                  <a:cubicBezTo>
                    <a:pt x="986" y="173"/>
                    <a:pt x="666" y="314"/>
                    <a:pt x="327" y="416"/>
                  </a:cubicBezTo>
                  <a:cubicBezTo>
                    <a:pt x="218" y="442"/>
                    <a:pt x="109" y="467"/>
                    <a:pt x="0" y="487"/>
                  </a:cubicBezTo>
                  <a:lnTo>
                    <a:pt x="1223" y="1671"/>
                  </a:lnTo>
                  <a:cubicBezTo>
                    <a:pt x="1709" y="1434"/>
                    <a:pt x="1914" y="1133"/>
                    <a:pt x="1914" y="1133"/>
                  </a:cubicBezTo>
                  <a:lnTo>
                    <a:pt x="12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0"/>
            <p:cNvSpPr/>
            <p:nvPr/>
          </p:nvSpPr>
          <p:spPr>
            <a:xfrm>
              <a:off x="1889650" y="2487250"/>
              <a:ext cx="199875" cy="120974"/>
            </a:xfrm>
            <a:custGeom>
              <a:avLst/>
              <a:gdLst/>
              <a:ahLst/>
              <a:cxnLst/>
              <a:rect l="l" t="t" r="r" b="b"/>
              <a:pathLst>
                <a:path w="2062" h="1140" extrusionOk="0">
                  <a:moveTo>
                    <a:pt x="1703" y="0"/>
                  </a:moveTo>
                  <a:lnTo>
                    <a:pt x="0" y="404"/>
                  </a:lnTo>
                  <a:lnTo>
                    <a:pt x="768" y="1140"/>
                  </a:lnTo>
                  <a:cubicBezTo>
                    <a:pt x="877" y="1120"/>
                    <a:pt x="986" y="1095"/>
                    <a:pt x="1095" y="1063"/>
                  </a:cubicBezTo>
                  <a:cubicBezTo>
                    <a:pt x="1434" y="967"/>
                    <a:pt x="1754" y="826"/>
                    <a:pt x="2061" y="653"/>
                  </a:cubicBezTo>
                  <a:lnTo>
                    <a:pt x="170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0"/>
            <p:cNvSpPr/>
            <p:nvPr/>
          </p:nvSpPr>
          <p:spPr>
            <a:xfrm>
              <a:off x="2179821" y="1550182"/>
              <a:ext cx="5388" cy="1070559"/>
            </a:xfrm>
            <a:custGeom>
              <a:avLst/>
              <a:gdLst/>
              <a:ahLst/>
              <a:cxnLst/>
              <a:rect l="l" t="t" r="r" b="b"/>
              <a:pathLst>
                <a:path w="53" h="10530" extrusionOk="0">
                  <a:moveTo>
                    <a:pt x="1" y="10529"/>
                  </a:moveTo>
                  <a:lnTo>
                    <a:pt x="52" y="1"/>
                  </a:lnTo>
                </a:path>
              </a:pathLst>
            </a:custGeom>
            <a:solidFill>
              <a:srgbClr val="EFDA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0"/>
            <p:cNvSpPr/>
            <p:nvPr/>
          </p:nvSpPr>
          <p:spPr>
            <a:xfrm>
              <a:off x="2175348" y="1550182"/>
              <a:ext cx="12403" cy="1070559"/>
            </a:xfrm>
            <a:custGeom>
              <a:avLst/>
              <a:gdLst/>
              <a:ahLst/>
              <a:cxnLst/>
              <a:rect l="l" t="t" r="r" b="b"/>
              <a:pathLst>
                <a:path w="122" h="10530" extrusionOk="0">
                  <a:moveTo>
                    <a:pt x="45" y="1"/>
                  </a:moveTo>
                  <a:lnTo>
                    <a:pt x="0" y="10529"/>
                  </a:lnTo>
                  <a:lnTo>
                    <a:pt x="83" y="10529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0"/>
            <p:cNvSpPr/>
            <p:nvPr/>
          </p:nvSpPr>
          <p:spPr>
            <a:xfrm>
              <a:off x="2082221" y="2612197"/>
              <a:ext cx="168967" cy="163380"/>
            </a:xfrm>
            <a:custGeom>
              <a:avLst/>
              <a:gdLst/>
              <a:ahLst/>
              <a:cxnLst/>
              <a:rect l="l" t="t" r="r" b="b"/>
              <a:pathLst>
                <a:path w="1662" h="1607" extrusionOk="0">
                  <a:moveTo>
                    <a:pt x="974" y="0"/>
                  </a:moveTo>
                  <a:cubicBezTo>
                    <a:pt x="974" y="0"/>
                    <a:pt x="1127" y="333"/>
                    <a:pt x="942" y="435"/>
                  </a:cubicBezTo>
                  <a:cubicBezTo>
                    <a:pt x="865" y="487"/>
                    <a:pt x="782" y="525"/>
                    <a:pt x="692" y="557"/>
                  </a:cubicBezTo>
                  <a:lnTo>
                    <a:pt x="1" y="1095"/>
                  </a:lnTo>
                  <a:cubicBezTo>
                    <a:pt x="1" y="1095"/>
                    <a:pt x="52" y="1517"/>
                    <a:pt x="282" y="1600"/>
                  </a:cubicBezTo>
                  <a:cubicBezTo>
                    <a:pt x="295" y="1605"/>
                    <a:pt x="310" y="1607"/>
                    <a:pt x="327" y="1607"/>
                  </a:cubicBezTo>
                  <a:cubicBezTo>
                    <a:pt x="636" y="1607"/>
                    <a:pt x="1662" y="917"/>
                    <a:pt x="1601" y="474"/>
                  </a:cubicBezTo>
                  <a:cubicBezTo>
                    <a:pt x="1530" y="0"/>
                    <a:pt x="974" y="0"/>
                    <a:pt x="9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0"/>
            <p:cNvSpPr/>
            <p:nvPr/>
          </p:nvSpPr>
          <p:spPr>
            <a:xfrm>
              <a:off x="2141492" y="2577121"/>
              <a:ext cx="78282" cy="61102"/>
            </a:xfrm>
            <a:custGeom>
              <a:avLst/>
              <a:gdLst/>
              <a:ahLst/>
              <a:cxnLst/>
              <a:rect l="l" t="t" r="r" b="b"/>
              <a:pathLst>
                <a:path w="770" h="601" extrusionOk="0">
                  <a:moveTo>
                    <a:pt x="388" y="0"/>
                  </a:moveTo>
                  <a:cubicBezTo>
                    <a:pt x="368" y="0"/>
                    <a:pt x="347" y="2"/>
                    <a:pt x="327" y="6"/>
                  </a:cubicBezTo>
                  <a:cubicBezTo>
                    <a:pt x="64" y="64"/>
                    <a:pt x="0" y="403"/>
                    <a:pt x="218" y="550"/>
                  </a:cubicBezTo>
                  <a:cubicBezTo>
                    <a:pt x="271" y="584"/>
                    <a:pt x="330" y="600"/>
                    <a:pt x="388" y="600"/>
                  </a:cubicBezTo>
                  <a:cubicBezTo>
                    <a:pt x="485" y="600"/>
                    <a:pt x="578" y="555"/>
                    <a:pt x="634" y="467"/>
                  </a:cubicBezTo>
                  <a:cubicBezTo>
                    <a:pt x="769" y="261"/>
                    <a:pt x="61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1666403" y="2584238"/>
              <a:ext cx="210955" cy="163380"/>
            </a:xfrm>
            <a:custGeom>
              <a:avLst/>
              <a:gdLst/>
              <a:ahLst/>
              <a:cxnLst/>
              <a:rect l="l" t="t" r="r" b="b"/>
              <a:pathLst>
                <a:path w="2075" h="1607" extrusionOk="0">
                  <a:moveTo>
                    <a:pt x="583" y="0"/>
                  </a:moveTo>
                  <a:lnTo>
                    <a:pt x="1" y="1069"/>
                  </a:lnTo>
                  <a:cubicBezTo>
                    <a:pt x="1" y="1069"/>
                    <a:pt x="199" y="1370"/>
                    <a:pt x="692" y="1606"/>
                  </a:cubicBezTo>
                  <a:lnTo>
                    <a:pt x="2075" y="269"/>
                  </a:lnTo>
                  <a:lnTo>
                    <a:pt x="2075" y="269"/>
                  </a:lnTo>
                  <a:cubicBezTo>
                    <a:pt x="2058" y="269"/>
                    <a:pt x="2041" y="269"/>
                    <a:pt x="2024" y="269"/>
                  </a:cubicBezTo>
                  <a:cubicBezTo>
                    <a:pt x="1529" y="269"/>
                    <a:pt x="1041" y="179"/>
                    <a:pt x="5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0"/>
            <p:cNvSpPr/>
            <p:nvPr/>
          </p:nvSpPr>
          <p:spPr>
            <a:xfrm>
              <a:off x="1725675" y="2511350"/>
              <a:ext cx="208327" cy="103900"/>
            </a:xfrm>
            <a:custGeom>
              <a:avLst/>
              <a:gdLst/>
              <a:ahLst/>
              <a:cxnLst/>
              <a:rect l="l" t="t" r="r" b="b"/>
              <a:pathLst>
                <a:path w="2094" h="993" extrusionOk="0">
                  <a:moveTo>
                    <a:pt x="391" y="0"/>
                  </a:moveTo>
                  <a:lnTo>
                    <a:pt x="0" y="723"/>
                  </a:lnTo>
                  <a:cubicBezTo>
                    <a:pt x="459" y="897"/>
                    <a:pt x="948" y="993"/>
                    <a:pt x="1438" y="993"/>
                  </a:cubicBezTo>
                  <a:cubicBezTo>
                    <a:pt x="1454" y="993"/>
                    <a:pt x="1469" y="992"/>
                    <a:pt x="1485" y="992"/>
                  </a:cubicBezTo>
                  <a:lnTo>
                    <a:pt x="2093" y="40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0"/>
            <p:cNvSpPr/>
            <p:nvPr/>
          </p:nvSpPr>
          <p:spPr>
            <a:xfrm>
              <a:off x="2155828" y="1591255"/>
              <a:ext cx="5287" cy="532941"/>
            </a:xfrm>
            <a:custGeom>
              <a:avLst/>
              <a:gdLst/>
              <a:ahLst/>
              <a:cxnLst/>
              <a:rect l="l" t="t" r="r" b="b"/>
              <a:pathLst>
                <a:path w="52" h="5242" extrusionOk="0">
                  <a:moveTo>
                    <a:pt x="51" y="5242"/>
                  </a:moveTo>
                  <a:lnTo>
                    <a:pt x="0" y="0"/>
                  </a:lnTo>
                </a:path>
              </a:pathLst>
            </a:custGeom>
            <a:solidFill>
              <a:srgbClr val="EFDA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0"/>
            <p:cNvSpPr/>
            <p:nvPr/>
          </p:nvSpPr>
          <p:spPr>
            <a:xfrm>
              <a:off x="2151863" y="1591865"/>
              <a:ext cx="13115" cy="533043"/>
            </a:xfrm>
            <a:custGeom>
              <a:avLst/>
              <a:gdLst/>
              <a:ahLst/>
              <a:cxnLst/>
              <a:rect l="l" t="t" r="r" b="b"/>
              <a:pathLst>
                <a:path w="129" h="5243" extrusionOk="0">
                  <a:moveTo>
                    <a:pt x="1" y="0"/>
                  </a:moveTo>
                  <a:lnTo>
                    <a:pt x="52" y="5242"/>
                  </a:lnTo>
                  <a:lnTo>
                    <a:pt x="129" y="524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0"/>
            <p:cNvSpPr/>
            <p:nvPr/>
          </p:nvSpPr>
          <p:spPr>
            <a:xfrm>
              <a:off x="2118007" y="2101014"/>
              <a:ext cx="103597" cy="79606"/>
            </a:xfrm>
            <a:custGeom>
              <a:avLst/>
              <a:gdLst/>
              <a:ahLst/>
              <a:cxnLst/>
              <a:rect l="l" t="t" r="r" b="b"/>
              <a:pathLst>
                <a:path w="1019" h="783" extrusionOk="0">
                  <a:moveTo>
                    <a:pt x="231" y="1"/>
                  </a:moveTo>
                  <a:cubicBezTo>
                    <a:pt x="172" y="1"/>
                    <a:pt x="114" y="28"/>
                    <a:pt x="78" y="81"/>
                  </a:cubicBezTo>
                  <a:cubicBezTo>
                    <a:pt x="1" y="190"/>
                    <a:pt x="58" y="330"/>
                    <a:pt x="180" y="369"/>
                  </a:cubicBezTo>
                  <a:cubicBezTo>
                    <a:pt x="156" y="603"/>
                    <a:pt x="348" y="782"/>
                    <a:pt x="557" y="782"/>
                  </a:cubicBezTo>
                  <a:cubicBezTo>
                    <a:pt x="621" y="782"/>
                    <a:pt x="688" y="765"/>
                    <a:pt x="750" y="727"/>
                  </a:cubicBezTo>
                  <a:cubicBezTo>
                    <a:pt x="1018" y="567"/>
                    <a:pt x="980" y="170"/>
                    <a:pt x="686" y="55"/>
                  </a:cubicBezTo>
                  <a:cubicBezTo>
                    <a:pt x="645" y="39"/>
                    <a:pt x="600" y="30"/>
                    <a:pt x="555" y="30"/>
                  </a:cubicBezTo>
                  <a:cubicBezTo>
                    <a:pt x="494" y="30"/>
                    <a:pt x="433" y="45"/>
                    <a:pt x="378" y="74"/>
                  </a:cubicBezTo>
                  <a:cubicBezTo>
                    <a:pt x="341" y="25"/>
                    <a:pt x="286" y="1"/>
                    <a:pt x="231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0"/>
            <p:cNvSpPr/>
            <p:nvPr/>
          </p:nvSpPr>
          <p:spPr>
            <a:xfrm>
              <a:off x="1860384" y="2115654"/>
              <a:ext cx="318923" cy="220110"/>
            </a:xfrm>
            <a:custGeom>
              <a:avLst/>
              <a:gdLst/>
              <a:ahLst/>
              <a:cxnLst/>
              <a:rect l="l" t="t" r="r" b="b"/>
              <a:pathLst>
                <a:path w="3137" h="2165" extrusionOk="0">
                  <a:moveTo>
                    <a:pt x="2592" y="1"/>
                  </a:moveTo>
                  <a:cubicBezTo>
                    <a:pt x="1042" y="1191"/>
                    <a:pt x="308" y="1307"/>
                    <a:pt x="81" y="1307"/>
                  </a:cubicBezTo>
                  <a:cubicBezTo>
                    <a:pt x="26" y="1307"/>
                    <a:pt x="0" y="1300"/>
                    <a:pt x="0" y="1300"/>
                  </a:cubicBezTo>
                  <a:lnTo>
                    <a:pt x="0" y="1300"/>
                  </a:lnTo>
                  <a:cubicBezTo>
                    <a:pt x="167" y="1998"/>
                    <a:pt x="877" y="2164"/>
                    <a:pt x="877" y="2164"/>
                  </a:cubicBezTo>
                  <a:cubicBezTo>
                    <a:pt x="2637" y="1850"/>
                    <a:pt x="3136" y="666"/>
                    <a:pt x="3136" y="666"/>
                  </a:cubicBezTo>
                  <a:lnTo>
                    <a:pt x="259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0"/>
            <p:cNvSpPr/>
            <p:nvPr/>
          </p:nvSpPr>
          <p:spPr>
            <a:xfrm>
              <a:off x="1730860" y="2177468"/>
              <a:ext cx="359996" cy="398943"/>
            </a:xfrm>
            <a:custGeom>
              <a:avLst/>
              <a:gdLst/>
              <a:ahLst/>
              <a:cxnLst/>
              <a:rect l="l" t="t" r="r" b="b"/>
              <a:pathLst>
                <a:path w="3541" h="3924" extrusionOk="0">
                  <a:moveTo>
                    <a:pt x="2401" y="1"/>
                  </a:moveTo>
                  <a:lnTo>
                    <a:pt x="391" y="366"/>
                  </a:lnTo>
                  <a:cubicBezTo>
                    <a:pt x="116" y="1383"/>
                    <a:pt x="1" y="2433"/>
                    <a:pt x="58" y="3483"/>
                  </a:cubicBezTo>
                  <a:cubicBezTo>
                    <a:pt x="551" y="3813"/>
                    <a:pt x="1094" y="3924"/>
                    <a:pt x="1600" y="3924"/>
                  </a:cubicBezTo>
                  <a:cubicBezTo>
                    <a:pt x="2646" y="3924"/>
                    <a:pt x="3540" y="3451"/>
                    <a:pt x="3540" y="3451"/>
                  </a:cubicBezTo>
                  <a:cubicBezTo>
                    <a:pt x="3406" y="2235"/>
                    <a:pt x="3015" y="1057"/>
                    <a:pt x="24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0"/>
            <p:cNvSpPr/>
            <p:nvPr/>
          </p:nvSpPr>
          <p:spPr>
            <a:xfrm>
              <a:off x="1739400" y="2164149"/>
              <a:ext cx="286289" cy="196828"/>
            </a:xfrm>
            <a:custGeom>
              <a:avLst/>
              <a:gdLst/>
              <a:ahLst/>
              <a:cxnLst/>
              <a:rect l="l" t="t" r="r" b="b"/>
              <a:pathLst>
                <a:path w="2816" h="1936" extrusionOk="0">
                  <a:moveTo>
                    <a:pt x="1451" y="0"/>
                  </a:moveTo>
                  <a:cubicBezTo>
                    <a:pt x="960" y="0"/>
                    <a:pt x="442" y="158"/>
                    <a:pt x="256" y="759"/>
                  </a:cubicBezTo>
                  <a:cubicBezTo>
                    <a:pt x="0" y="1603"/>
                    <a:pt x="743" y="1936"/>
                    <a:pt x="1427" y="1936"/>
                  </a:cubicBezTo>
                  <a:cubicBezTo>
                    <a:pt x="1770" y="1936"/>
                    <a:pt x="2099" y="1852"/>
                    <a:pt x="2278" y="1706"/>
                  </a:cubicBezTo>
                  <a:cubicBezTo>
                    <a:pt x="2816" y="1265"/>
                    <a:pt x="2496" y="189"/>
                    <a:pt x="2496" y="189"/>
                  </a:cubicBezTo>
                  <a:cubicBezTo>
                    <a:pt x="2496" y="189"/>
                    <a:pt x="1990" y="0"/>
                    <a:pt x="14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0"/>
            <p:cNvSpPr/>
            <p:nvPr/>
          </p:nvSpPr>
          <p:spPr>
            <a:xfrm>
              <a:off x="1666403" y="2161913"/>
              <a:ext cx="95768" cy="81537"/>
            </a:xfrm>
            <a:custGeom>
              <a:avLst/>
              <a:gdLst/>
              <a:ahLst/>
              <a:cxnLst/>
              <a:rect l="l" t="t" r="r" b="b"/>
              <a:pathLst>
                <a:path w="942" h="802" extrusionOk="0">
                  <a:moveTo>
                    <a:pt x="539" y="0"/>
                  </a:moveTo>
                  <a:cubicBezTo>
                    <a:pt x="180" y="0"/>
                    <a:pt x="1" y="429"/>
                    <a:pt x="257" y="685"/>
                  </a:cubicBezTo>
                  <a:cubicBezTo>
                    <a:pt x="337" y="765"/>
                    <a:pt x="437" y="801"/>
                    <a:pt x="535" y="801"/>
                  </a:cubicBezTo>
                  <a:cubicBezTo>
                    <a:pt x="742" y="801"/>
                    <a:pt x="942" y="642"/>
                    <a:pt x="942" y="403"/>
                  </a:cubicBezTo>
                  <a:cubicBezTo>
                    <a:pt x="942" y="179"/>
                    <a:pt x="763" y="0"/>
                    <a:pt x="539" y="0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0"/>
            <p:cNvSpPr/>
            <p:nvPr/>
          </p:nvSpPr>
          <p:spPr>
            <a:xfrm>
              <a:off x="1959305" y="2083832"/>
              <a:ext cx="95667" cy="81334"/>
            </a:xfrm>
            <a:custGeom>
              <a:avLst/>
              <a:gdLst/>
              <a:ahLst/>
              <a:cxnLst/>
              <a:rect l="l" t="t" r="r" b="b"/>
              <a:pathLst>
                <a:path w="941" h="800" extrusionOk="0">
                  <a:moveTo>
                    <a:pt x="538" y="0"/>
                  </a:moveTo>
                  <a:cubicBezTo>
                    <a:pt x="179" y="0"/>
                    <a:pt x="0" y="429"/>
                    <a:pt x="256" y="679"/>
                  </a:cubicBezTo>
                  <a:cubicBezTo>
                    <a:pt x="337" y="762"/>
                    <a:pt x="438" y="799"/>
                    <a:pt x="537" y="799"/>
                  </a:cubicBezTo>
                  <a:cubicBezTo>
                    <a:pt x="743" y="799"/>
                    <a:pt x="941" y="639"/>
                    <a:pt x="941" y="397"/>
                  </a:cubicBezTo>
                  <a:cubicBezTo>
                    <a:pt x="941" y="179"/>
                    <a:pt x="762" y="0"/>
                    <a:pt x="538" y="0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0"/>
            <p:cNvSpPr/>
            <p:nvPr/>
          </p:nvSpPr>
          <p:spPr>
            <a:xfrm>
              <a:off x="1702292" y="2167708"/>
              <a:ext cx="368332" cy="236377"/>
            </a:xfrm>
            <a:custGeom>
              <a:avLst/>
              <a:gdLst/>
              <a:ahLst/>
              <a:cxnLst/>
              <a:rect l="l" t="t" r="r" b="b"/>
              <a:pathLst>
                <a:path w="3623" h="2325" extrusionOk="0">
                  <a:moveTo>
                    <a:pt x="2746" y="1"/>
                  </a:moveTo>
                  <a:lnTo>
                    <a:pt x="762" y="724"/>
                  </a:lnTo>
                  <a:lnTo>
                    <a:pt x="0" y="1466"/>
                  </a:lnTo>
                  <a:lnTo>
                    <a:pt x="0" y="1466"/>
                  </a:lnTo>
                  <a:lnTo>
                    <a:pt x="909" y="1415"/>
                  </a:lnTo>
                  <a:lnTo>
                    <a:pt x="1126" y="2324"/>
                  </a:lnTo>
                  <a:lnTo>
                    <a:pt x="1702" y="1486"/>
                  </a:lnTo>
                  <a:lnTo>
                    <a:pt x="2272" y="2222"/>
                  </a:lnTo>
                  <a:lnTo>
                    <a:pt x="2509" y="1281"/>
                  </a:lnTo>
                  <a:lnTo>
                    <a:pt x="3200" y="1703"/>
                  </a:lnTo>
                  <a:lnTo>
                    <a:pt x="2931" y="692"/>
                  </a:lnTo>
                  <a:lnTo>
                    <a:pt x="3623" y="404"/>
                  </a:lnTo>
                  <a:lnTo>
                    <a:pt x="27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0"/>
            <p:cNvSpPr/>
            <p:nvPr/>
          </p:nvSpPr>
          <p:spPr>
            <a:xfrm>
              <a:off x="1694463" y="1952987"/>
              <a:ext cx="323498" cy="320964"/>
            </a:xfrm>
            <a:custGeom>
              <a:avLst/>
              <a:gdLst/>
              <a:ahLst/>
              <a:cxnLst/>
              <a:rect l="l" t="t" r="r" b="b"/>
              <a:pathLst>
                <a:path w="3182" h="3157" extrusionOk="0">
                  <a:moveTo>
                    <a:pt x="1594" y="1"/>
                  </a:moveTo>
                  <a:cubicBezTo>
                    <a:pt x="717" y="1"/>
                    <a:pt x="0" y="705"/>
                    <a:pt x="0" y="1582"/>
                  </a:cubicBezTo>
                  <a:cubicBezTo>
                    <a:pt x="0" y="2452"/>
                    <a:pt x="717" y="3156"/>
                    <a:pt x="1594" y="3156"/>
                  </a:cubicBezTo>
                  <a:cubicBezTo>
                    <a:pt x="2471" y="3156"/>
                    <a:pt x="3181" y="2452"/>
                    <a:pt x="3181" y="1582"/>
                  </a:cubicBezTo>
                  <a:cubicBezTo>
                    <a:pt x="3181" y="705"/>
                    <a:pt x="2471" y="1"/>
                    <a:pt x="1594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0"/>
            <p:cNvSpPr/>
            <p:nvPr/>
          </p:nvSpPr>
          <p:spPr>
            <a:xfrm>
              <a:off x="1671690" y="2031372"/>
              <a:ext cx="362537" cy="138776"/>
            </a:xfrm>
            <a:custGeom>
              <a:avLst/>
              <a:gdLst/>
              <a:ahLst/>
              <a:cxnLst/>
              <a:rect l="l" t="t" r="r" b="b"/>
              <a:pathLst>
                <a:path w="3566" h="1365" extrusionOk="0">
                  <a:moveTo>
                    <a:pt x="2813" y="1"/>
                  </a:moveTo>
                  <a:cubicBezTo>
                    <a:pt x="2026" y="1"/>
                    <a:pt x="622" y="309"/>
                    <a:pt x="154" y="1009"/>
                  </a:cubicBezTo>
                  <a:cubicBezTo>
                    <a:pt x="154" y="1009"/>
                    <a:pt x="0" y="1124"/>
                    <a:pt x="269" y="1361"/>
                  </a:cubicBezTo>
                  <a:cubicBezTo>
                    <a:pt x="269" y="1361"/>
                    <a:pt x="288" y="1365"/>
                    <a:pt x="319" y="1365"/>
                  </a:cubicBezTo>
                  <a:cubicBezTo>
                    <a:pt x="421" y="1365"/>
                    <a:pt x="656" y="1327"/>
                    <a:pt x="813" y="1009"/>
                  </a:cubicBezTo>
                  <a:cubicBezTo>
                    <a:pt x="813" y="1009"/>
                    <a:pt x="1856" y="958"/>
                    <a:pt x="2253" y="478"/>
                  </a:cubicBezTo>
                  <a:cubicBezTo>
                    <a:pt x="2253" y="478"/>
                    <a:pt x="2576" y="663"/>
                    <a:pt x="2880" y="663"/>
                  </a:cubicBezTo>
                  <a:cubicBezTo>
                    <a:pt x="2910" y="663"/>
                    <a:pt x="2940" y="661"/>
                    <a:pt x="2970" y="657"/>
                  </a:cubicBezTo>
                  <a:cubicBezTo>
                    <a:pt x="2970" y="657"/>
                    <a:pt x="3138" y="809"/>
                    <a:pt x="3346" y="809"/>
                  </a:cubicBezTo>
                  <a:cubicBezTo>
                    <a:pt x="3367" y="809"/>
                    <a:pt x="3389" y="808"/>
                    <a:pt x="3412" y="804"/>
                  </a:cubicBezTo>
                  <a:cubicBezTo>
                    <a:pt x="3412" y="804"/>
                    <a:pt x="3565" y="388"/>
                    <a:pt x="3348" y="113"/>
                  </a:cubicBezTo>
                  <a:cubicBezTo>
                    <a:pt x="3292" y="39"/>
                    <a:pt x="3091" y="1"/>
                    <a:pt x="2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0"/>
            <p:cNvSpPr/>
            <p:nvPr/>
          </p:nvSpPr>
          <p:spPr>
            <a:xfrm>
              <a:off x="1560365" y="1919742"/>
              <a:ext cx="281205" cy="160940"/>
            </a:xfrm>
            <a:custGeom>
              <a:avLst/>
              <a:gdLst/>
              <a:ahLst/>
              <a:cxnLst/>
              <a:rect l="l" t="t" r="r" b="b"/>
              <a:pathLst>
                <a:path w="2766" h="1583" extrusionOk="0">
                  <a:moveTo>
                    <a:pt x="1088" y="0"/>
                  </a:moveTo>
                  <a:cubicBezTo>
                    <a:pt x="1032" y="0"/>
                    <a:pt x="977" y="5"/>
                    <a:pt x="922" y="14"/>
                  </a:cubicBezTo>
                  <a:cubicBezTo>
                    <a:pt x="442" y="78"/>
                    <a:pt x="58" y="456"/>
                    <a:pt x="1" y="942"/>
                  </a:cubicBezTo>
                  <a:cubicBezTo>
                    <a:pt x="72" y="931"/>
                    <a:pt x="140" y="926"/>
                    <a:pt x="204" y="926"/>
                  </a:cubicBezTo>
                  <a:cubicBezTo>
                    <a:pt x="950" y="926"/>
                    <a:pt x="1281" y="1582"/>
                    <a:pt x="1281" y="1582"/>
                  </a:cubicBezTo>
                  <a:lnTo>
                    <a:pt x="2766" y="955"/>
                  </a:lnTo>
                  <a:cubicBezTo>
                    <a:pt x="2766" y="955"/>
                    <a:pt x="1907" y="0"/>
                    <a:pt x="10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0"/>
            <p:cNvSpPr/>
            <p:nvPr/>
          </p:nvSpPr>
          <p:spPr>
            <a:xfrm>
              <a:off x="1842795" y="1823463"/>
              <a:ext cx="227831" cy="199268"/>
            </a:xfrm>
            <a:custGeom>
              <a:avLst/>
              <a:gdLst/>
              <a:ahLst/>
              <a:cxnLst/>
              <a:rect l="l" t="t" r="r" b="b"/>
              <a:pathLst>
                <a:path w="2241" h="1960" extrusionOk="0">
                  <a:moveTo>
                    <a:pt x="1459" y="0"/>
                  </a:moveTo>
                  <a:cubicBezTo>
                    <a:pt x="1285" y="0"/>
                    <a:pt x="1109" y="42"/>
                    <a:pt x="948" y="129"/>
                  </a:cubicBezTo>
                  <a:cubicBezTo>
                    <a:pt x="167" y="513"/>
                    <a:pt x="0" y="1960"/>
                    <a:pt x="0" y="1960"/>
                  </a:cubicBezTo>
                  <a:lnTo>
                    <a:pt x="1569" y="1607"/>
                  </a:lnTo>
                  <a:cubicBezTo>
                    <a:pt x="1569" y="1607"/>
                    <a:pt x="1434" y="750"/>
                    <a:pt x="2241" y="340"/>
                  </a:cubicBezTo>
                  <a:cubicBezTo>
                    <a:pt x="2033" y="117"/>
                    <a:pt x="1748" y="0"/>
                    <a:pt x="14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0"/>
            <p:cNvSpPr/>
            <p:nvPr/>
          </p:nvSpPr>
          <p:spPr>
            <a:xfrm>
              <a:off x="1723032" y="1743451"/>
              <a:ext cx="188182" cy="320253"/>
            </a:xfrm>
            <a:custGeom>
              <a:avLst/>
              <a:gdLst/>
              <a:ahLst/>
              <a:cxnLst/>
              <a:rect l="l" t="t" r="r" b="b"/>
              <a:pathLst>
                <a:path w="1851" h="3150" extrusionOk="0">
                  <a:moveTo>
                    <a:pt x="1739" y="1"/>
                  </a:moveTo>
                  <a:cubicBezTo>
                    <a:pt x="1694" y="1"/>
                    <a:pt x="983" y="13"/>
                    <a:pt x="487" y="750"/>
                  </a:cubicBezTo>
                  <a:cubicBezTo>
                    <a:pt x="1" y="1473"/>
                    <a:pt x="302" y="3150"/>
                    <a:pt x="302" y="3150"/>
                  </a:cubicBezTo>
                  <a:lnTo>
                    <a:pt x="1851" y="2484"/>
                  </a:lnTo>
                  <a:cubicBezTo>
                    <a:pt x="1851" y="2484"/>
                    <a:pt x="986" y="1319"/>
                    <a:pt x="1742" y="1"/>
                  </a:cubicBezTo>
                  <a:cubicBezTo>
                    <a:pt x="1742" y="1"/>
                    <a:pt x="1741" y="1"/>
                    <a:pt x="17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0"/>
            <p:cNvSpPr/>
            <p:nvPr/>
          </p:nvSpPr>
          <p:spPr>
            <a:xfrm>
              <a:off x="2045112" y="1826920"/>
              <a:ext cx="68014" cy="61001"/>
            </a:xfrm>
            <a:custGeom>
              <a:avLst/>
              <a:gdLst/>
              <a:ahLst/>
              <a:cxnLst/>
              <a:rect l="l" t="t" r="r" b="b"/>
              <a:pathLst>
                <a:path w="669" h="600" extrusionOk="0">
                  <a:moveTo>
                    <a:pt x="339" y="1"/>
                  </a:moveTo>
                  <a:cubicBezTo>
                    <a:pt x="281" y="1"/>
                    <a:pt x="222" y="18"/>
                    <a:pt x="167" y="57"/>
                  </a:cubicBezTo>
                  <a:cubicBezTo>
                    <a:pt x="33" y="153"/>
                    <a:pt x="1" y="338"/>
                    <a:pt x="97" y="473"/>
                  </a:cubicBezTo>
                  <a:cubicBezTo>
                    <a:pt x="158" y="559"/>
                    <a:pt x="250" y="599"/>
                    <a:pt x="341" y="599"/>
                  </a:cubicBezTo>
                  <a:cubicBezTo>
                    <a:pt x="477" y="599"/>
                    <a:pt x="612" y="509"/>
                    <a:pt x="635" y="351"/>
                  </a:cubicBezTo>
                  <a:cubicBezTo>
                    <a:pt x="668" y="154"/>
                    <a:pt x="511" y="1"/>
                    <a:pt x="3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0"/>
            <p:cNvSpPr/>
            <p:nvPr/>
          </p:nvSpPr>
          <p:spPr>
            <a:xfrm>
              <a:off x="1858452" y="1718949"/>
              <a:ext cx="68014" cy="60899"/>
            </a:xfrm>
            <a:custGeom>
              <a:avLst/>
              <a:gdLst/>
              <a:ahLst/>
              <a:cxnLst/>
              <a:rect l="l" t="t" r="r" b="b"/>
              <a:pathLst>
                <a:path w="669" h="599" extrusionOk="0">
                  <a:moveTo>
                    <a:pt x="338" y="0"/>
                  </a:moveTo>
                  <a:cubicBezTo>
                    <a:pt x="280" y="0"/>
                    <a:pt x="221" y="18"/>
                    <a:pt x="166" y="56"/>
                  </a:cubicBezTo>
                  <a:cubicBezTo>
                    <a:pt x="32" y="152"/>
                    <a:pt x="0" y="338"/>
                    <a:pt x="96" y="472"/>
                  </a:cubicBezTo>
                  <a:cubicBezTo>
                    <a:pt x="160" y="559"/>
                    <a:pt x="252" y="599"/>
                    <a:pt x="343" y="599"/>
                  </a:cubicBezTo>
                  <a:cubicBezTo>
                    <a:pt x="480" y="599"/>
                    <a:pt x="613" y="508"/>
                    <a:pt x="640" y="351"/>
                  </a:cubicBezTo>
                  <a:cubicBezTo>
                    <a:pt x="669" y="154"/>
                    <a:pt x="511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0"/>
            <p:cNvSpPr/>
            <p:nvPr/>
          </p:nvSpPr>
          <p:spPr>
            <a:xfrm>
              <a:off x="1671690" y="1979522"/>
              <a:ext cx="344848" cy="157483"/>
            </a:xfrm>
            <a:custGeom>
              <a:avLst/>
              <a:gdLst/>
              <a:ahLst/>
              <a:cxnLst/>
              <a:rect l="l" t="t" r="r" b="b"/>
              <a:pathLst>
                <a:path w="3392" h="1549" extrusionOk="0">
                  <a:moveTo>
                    <a:pt x="3090" y="1"/>
                  </a:moveTo>
                  <a:cubicBezTo>
                    <a:pt x="2479" y="1"/>
                    <a:pt x="638" y="115"/>
                    <a:pt x="19" y="1058"/>
                  </a:cubicBezTo>
                  <a:cubicBezTo>
                    <a:pt x="7" y="1084"/>
                    <a:pt x="0" y="1122"/>
                    <a:pt x="13" y="1154"/>
                  </a:cubicBezTo>
                  <a:lnTo>
                    <a:pt x="109" y="1468"/>
                  </a:lnTo>
                  <a:cubicBezTo>
                    <a:pt x="123" y="1518"/>
                    <a:pt x="168" y="1548"/>
                    <a:pt x="216" y="1548"/>
                  </a:cubicBezTo>
                  <a:cubicBezTo>
                    <a:pt x="236" y="1548"/>
                    <a:pt x="257" y="1543"/>
                    <a:pt x="275" y="1532"/>
                  </a:cubicBezTo>
                  <a:cubicBezTo>
                    <a:pt x="635" y="1329"/>
                    <a:pt x="1791" y="761"/>
                    <a:pt x="2831" y="761"/>
                  </a:cubicBezTo>
                  <a:cubicBezTo>
                    <a:pt x="2974" y="761"/>
                    <a:pt x="3115" y="772"/>
                    <a:pt x="3252" y="796"/>
                  </a:cubicBezTo>
                  <a:cubicBezTo>
                    <a:pt x="3258" y="797"/>
                    <a:pt x="3265" y="797"/>
                    <a:pt x="3271" y="797"/>
                  </a:cubicBezTo>
                  <a:cubicBezTo>
                    <a:pt x="3339" y="797"/>
                    <a:pt x="3392" y="738"/>
                    <a:pt x="3386" y="674"/>
                  </a:cubicBezTo>
                  <a:lnTo>
                    <a:pt x="3303" y="98"/>
                  </a:lnTo>
                  <a:cubicBezTo>
                    <a:pt x="3296" y="40"/>
                    <a:pt x="3252" y="2"/>
                    <a:pt x="3194" y="2"/>
                  </a:cubicBezTo>
                  <a:cubicBezTo>
                    <a:pt x="3165" y="1"/>
                    <a:pt x="3130" y="1"/>
                    <a:pt x="30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0"/>
            <p:cNvSpPr/>
            <p:nvPr/>
          </p:nvSpPr>
          <p:spPr>
            <a:xfrm>
              <a:off x="1521325" y="1989485"/>
              <a:ext cx="61304" cy="61204"/>
            </a:xfrm>
            <a:custGeom>
              <a:avLst/>
              <a:gdLst/>
              <a:ahLst/>
              <a:cxnLst/>
              <a:rect l="l" t="t" r="r" b="b"/>
              <a:pathLst>
                <a:path w="603" h="602" extrusionOk="0">
                  <a:moveTo>
                    <a:pt x="302" y="0"/>
                  </a:moveTo>
                  <a:cubicBezTo>
                    <a:pt x="135" y="0"/>
                    <a:pt x="1" y="134"/>
                    <a:pt x="1" y="301"/>
                  </a:cubicBezTo>
                  <a:cubicBezTo>
                    <a:pt x="1" y="467"/>
                    <a:pt x="135" y="602"/>
                    <a:pt x="302" y="602"/>
                  </a:cubicBezTo>
                  <a:cubicBezTo>
                    <a:pt x="468" y="602"/>
                    <a:pt x="602" y="467"/>
                    <a:pt x="602" y="301"/>
                  </a:cubicBezTo>
                  <a:cubicBezTo>
                    <a:pt x="602" y="134"/>
                    <a:pt x="468" y="0"/>
                    <a:pt x="3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0"/>
            <p:cNvSpPr/>
            <p:nvPr/>
          </p:nvSpPr>
          <p:spPr>
            <a:xfrm>
              <a:off x="2032811" y="1558722"/>
              <a:ext cx="5287" cy="873934"/>
            </a:xfrm>
            <a:custGeom>
              <a:avLst/>
              <a:gdLst/>
              <a:ahLst/>
              <a:cxnLst/>
              <a:rect l="l" t="t" r="r" b="b"/>
              <a:pathLst>
                <a:path w="52" h="8596" extrusionOk="0">
                  <a:moveTo>
                    <a:pt x="52" y="8596"/>
                  </a:moveTo>
                  <a:lnTo>
                    <a:pt x="0" y="0"/>
                  </a:lnTo>
                </a:path>
              </a:pathLst>
            </a:custGeom>
            <a:solidFill>
              <a:srgbClr val="EFDA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0"/>
            <p:cNvSpPr/>
            <p:nvPr/>
          </p:nvSpPr>
          <p:spPr>
            <a:xfrm>
              <a:off x="2028846" y="1558722"/>
              <a:ext cx="13115" cy="873324"/>
            </a:xfrm>
            <a:custGeom>
              <a:avLst/>
              <a:gdLst/>
              <a:ahLst/>
              <a:cxnLst/>
              <a:rect l="l" t="t" r="r" b="b"/>
              <a:pathLst>
                <a:path w="129" h="8590" extrusionOk="0">
                  <a:moveTo>
                    <a:pt x="1" y="0"/>
                  </a:moveTo>
                  <a:lnTo>
                    <a:pt x="52" y="8589"/>
                  </a:lnTo>
                  <a:lnTo>
                    <a:pt x="129" y="858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0"/>
            <p:cNvSpPr/>
            <p:nvPr/>
          </p:nvSpPr>
          <p:spPr>
            <a:xfrm>
              <a:off x="1633870" y="1574277"/>
              <a:ext cx="5388" cy="1070559"/>
            </a:xfrm>
            <a:custGeom>
              <a:avLst/>
              <a:gdLst/>
              <a:ahLst/>
              <a:cxnLst/>
              <a:rect l="l" t="t" r="r" b="b"/>
              <a:pathLst>
                <a:path w="53" h="10530" extrusionOk="0">
                  <a:moveTo>
                    <a:pt x="52" y="10529"/>
                  </a:moveTo>
                  <a:lnTo>
                    <a:pt x="1" y="1"/>
                  </a:lnTo>
                </a:path>
              </a:pathLst>
            </a:custGeom>
            <a:solidFill>
              <a:srgbClr val="EFDA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0"/>
            <p:cNvSpPr/>
            <p:nvPr/>
          </p:nvSpPr>
          <p:spPr>
            <a:xfrm>
              <a:off x="1630006" y="1573667"/>
              <a:ext cx="13115" cy="1070457"/>
            </a:xfrm>
            <a:custGeom>
              <a:avLst/>
              <a:gdLst/>
              <a:ahLst/>
              <a:cxnLst/>
              <a:rect l="l" t="t" r="r" b="b"/>
              <a:pathLst>
                <a:path w="129" h="10529" extrusionOk="0">
                  <a:moveTo>
                    <a:pt x="1" y="0"/>
                  </a:moveTo>
                  <a:lnTo>
                    <a:pt x="52" y="10529"/>
                  </a:lnTo>
                  <a:lnTo>
                    <a:pt x="129" y="1052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0"/>
            <p:cNvSpPr/>
            <p:nvPr/>
          </p:nvSpPr>
          <p:spPr>
            <a:xfrm>
              <a:off x="1977504" y="2394222"/>
              <a:ext cx="88550" cy="97296"/>
            </a:xfrm>
            <a:custGeom>
              <a:avLst/>
              <a:gdLst/>
              <a:ahLst/>
              <a:cxnLst/>
              <a:rect l="l" t="t" r="r" b="b"/>
              <a:pathLst>
                <a:path w="871" h="957" extrusionOk="0">
                  <a:moveTo>
                    <a:pt x="455" y="0"/>
                  </a:moveTo>
                  <a:cubicBezTo>
                    <a:pt x="327" y="0"/>
                    <a:pt x="237" y="122"/>
                    <a:pt x="276" y="250"/>
                  </a:cubicBezTo>
                  <a:cubicBezTo>
                    <a:pt x="0" y="391"/>
                    <a:pt x="7" y="787"/>
                    <a:pt x="288" y="922"/>
                  </a:cubicBezTo>
                  <a:cubicBezTo>
                    <a:pt x="340" y="945"/>
                    <a:pt x="393" y="956"/>
                    <a:pt x="445" y="956"/>
                  </a:cubicBezTo>
                  <a:cubicBezTo>
                    <a:pt x="672" y="956"/>
                    <a:pt x="871" y="745"/>
                    <a:pt x="813" y="499"/>
                  </a:cubicBezTo>
                  <a:cubicBezTo>
                    <a:pt x="788" y="391"/>
                    <a:pt x="724" y="301"/>
                    <a:pt x="628" y="250"/>
                  </a:cubicBezTo>
                  <a:cubicBezTo>
                    <a:pt x="672" y="128"/>
                    <a:pt x="583" y="0"/>
                    <a:pt x="455" y="0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0"/>
            <p:cNvSpPr/>
            <p:nvPr/>
          </p:nvSpPr>
          <p:spPr>
            <a:xfrm>
              <a:off x="1712662" y="2249042"/>
              <a:ext cx="304588" cy="232819"/>
            </a:xfrm>
            <a:custGeom>
              <a:avLst/>
              <a:gdLst/>
              <a:ahLst/>
              <a:cxnLst/>
              <a:rect l="l" t="t" r="r" b="b"/>
              <a:pathLst>
                <a:path w="2996" h="2290" extrusionOk="0">
                  <a:moveTo>
                    <a:pt x="487" y="1"/>
                  </a:moveTo>
                  <a:cubicBezTo>
                    <a:pt x="0" y="526"/>
                    <a:pt x="250" y="1217"/>
                    <a:pt x="250" y="1217"/>
                  </a:cubicBezTo>
                  <a:cubicBezTo>
                    <a:pt x="1149" y="2163"/>
                    <a:pt x="2069" y="2290"/>
                    <a:pt x="2498" y="2290"/>
                  </a:cubicBezTo>
                  <a:cubicBezTo>
                    <a:pt x="2655" y="2290"/>
                    <a:pt x="2746" y="2273"/>
                    <a:pt x="2746" y="2273"/>
                  </a:cubicBezTo>
                  <a:lnTo>
                    <a:pt x="2996" y="1447"/>
                  </a:lnTo>
                  <a:cubicBezTo>
                    <a:pt x="704" y="660"/>
                    <a:pt x="487" y="1"/>
                    <a:pt x="4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0"/>
            <p:cNvSpPr/>
            <p:nvPr/>
          </p:nvSpPr>
          <p:spPr>
            <a:xfrm>
              <a:off x="1733503" y="2359655"/>
              <a:ext cx="260364" cy="125051"/>
            </a:xfrm>
            <a:custGeom>
              <a:avLst/>
              <a:gdLst/>
              <a:ahLst/>
              <a:cxnLst/>
              <a:rect l="l" t="t" r="r" b="b"/>
              <a:pathLst>
                <a:path w="2561" h="1230" extrusionOk="0">
                  <a:moveTo>
                    <a:pt x="19" y="1"/>
                  </a:moveTo>
                  <a:cubicBezTo>
                    <a:pt x="7" y="1"/>
                    <a:pt x="0" y="14"/>
                    <a:pt x="7" y="26"/>
                  </a:cubicBezTo>
                  <a:lnTo>
                    <a:pt x="32" y="135"/>
                  </a:lnTo>
                  <a:cubicBezTo>
                    <a:pt x="32" y="135"/>
                    <a:pt x="32" y="135"/>
                    <a:pt x="32" y="142"/>
                  </a:cubicBezTo>
                  <a:cubicBezTo>
                    <a:pt x="115" y="225"/>
                    <a:pt x="192" y="315"/>
                    <a:pt x="282" y="391"/>
                  </a:cubicBezTo>
                  <a:lnTo>
                    <a:pt x="416" y="507"/>
                  </a:lnTo>
                  <a:lnTo>
                    <a:pt x="480" y="564"/>
                  </a:lnTo>
                  <a:cubicBezTo>
                    <a:pt x="506" y="583"/>
                    <a:pt x="531" y="603"/>
                    <a:pt x="551" y="615"/>
                  </a:cubicBezTo>
                  <a:lnTo>
                    <a:pt x="698" y="724"/>
                  </a:lnTo>
                  <a:cubicBezTo>
                    <a:pt x="743" y="756"/>
                    <a:pt x="794" y="788"/>
                    <a:pt x="845" y="814"/>
                  </a:cubicBezTo>
                  <a:cubicBezTo>
                    <a:pt x="947" y="884"/>
                    <a:pt x="1056" y="929"/>
                    <a:pt x="1159" y="987"/>
                  </a:cubicBezTo>
                  <a:cubicBezTo>
                    <a:pt x="1376" y="1083"/>
                    <a:pt x="1600" y="1153"/>
                    <a:pt x="1837" y="1198"/>
                  </a:cubicBezTo>
                  <a:cubicBezTo>
                    <a:pt x="1962" y="1219"/>
                    <a:pt x="2090" y="1230"/>
                    <a:pt x="2219" y="1230"/>
                  </a:cubicBezTo>
                  <a:cubicBezTo>
                    <a:pt x="2327" y="1230"/>
                    <a:pt x="2435" y="1222"/>
                    <a:pt x="2541" y="1204"/>
                  </a:cubicBezTo>
                  <a:cubicBezTo>
                    <a:pt x="2554" y="1204"/>
                    <a:pt x="2560" y="1198"/>
                    <a:pt x="2560" y="1185"/>
                  </a:cubicBezTo>
                  <a:cubicBezTo>
                    <a:pt x="2560" y="1179"/>
                    <a:pt x="2548" y="1172"/>
                    <a:pt x="2541" y="1172"/>
                  </a:cubicBezTo>
                  <a:cubicBezTo>
                    <a:pt x="2481" y="1177"/>
                    <a:pt x="2421" y="1180"/>
                    <a:pt x="2360" y="1180"/>
                  </a:cubicBezTo>
                  <a:cubicBezTo>
                    <a:pt x="2190" y="1180"/>
                    <a:pt x="2020" y="1160"/>
                    <a:pt x="1850" y="1127"/>
                  </a:cubicBezTo>
                  <a:cubicBezTo>
                    <a:pt x="1626" y="1076"/>
                    <a:pt x="1402" y="1006"/>
                    <a:pt x="1191" y="916"/>
                  </a:cubicBezTo>
                  <a:cubicBezTo>
                    <a:pt x="986" y="820"/>
                    <a:pt x="781" y="699"/>
                    <a:pt x="595" y="564"/>
                  </a:cubicBezTo>
                  <a:cubicBezTo>
                    <a:pt x="570" y="551"/>
                    <a:pt x="551" y="532"/>
                    <a:pt x="525" y="513"/>
                  </a:cubicBezTo>
                  <a:lnTo>
                    <a:pt x="455" y="462"/>
                  </a:lnTo>
                  <a:lnTo>
                    <a:pt x="320" y="353"/>
                  </a:lnTo>
                  <a:cubicBezTo>
                    <a:pt x="239" y="272"/>
                    <a:pt x="158" y="196"/>
                    <a:pt x="70" y="115"/>
                  </a:cubicBezTo>
                  <a:lnTo>
                    <a:pt x="70" y="115"/>
                  </a:lnTo>
                  <a:lnTo>
                    <a:pt x="39" y="14"/>
                  </a:lnTo>
                  <a:cubicBezTo>
                    <a:pt x="39" y="7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0"/>
            <p:cNvSpPr/>
            <p:nvPr/>
          </p:nvSpPr>
          <p:spPr>
            <a:xfrm>
              <a:off x="1759327" y="2247212"/>
              <a:ext cx="260262" cy="151180"/>
            </a:xfrm>
            <a:custGeom>
              <a:avLst/>
              <a:gdLst/>
              <a:ahLst/>
              <a:cxnLst/>
              <a:rect l="l" t="t" r="r" b="b"/>
              <a:pathLst>
                <a:path w="2560" h="1487" extrusionOk="0">
                  <a:moveTo>
                    <a:pt x="26" y="0"/>
                  </a:moveTo>
                  <a:cubicBezTo>
                    <a:pt x="14" y="0"/>
                    <a:pt x="0" y="13"/>
                    <a:pt x="9" y="25"/>
                  </a:cubicBezTo>
                  <a:cubicBezTo>
                    <a:pt x="34" y="83"/>
                    <a:pt x="66" y="134"/>
                    <a:pt x="111" y="185"/>
                  </a:cubicBezTo>
                  <a:cubicBezTo>
                    <a:pt x="149" y="236"/>
                    <a:pt x="188" y="281"/>
                    <a:pt x="233" y="326"/>
                  </a:cubicBezTo>
                  <a:cubicBezTo>
                    <a:pt x="322" y="409"/>
                    <a:pt x="418" y="492"/>
                    <a:pt x="521" y="563"/>
                  </a:cubicBezTo>
                  <a:cubicBezTo>
                    <a:pt x="725" y="704"/>
                    <a:pt x="937" y="832"/>
                    <a:pt x="1161" y="940"/>
                  </a:cubicBezTo>
                  <a:cubicBezTo>
                    <a:pt x="1385" y="1049"/>
                    <a:pt x="1609" y="1152"/>
                    <a:pt x="1839" y="1241"/>
                  </a:cubicBezTo>
                  <a:cubicBezTo>
                    <a:pt x="1954" y="1280"/>
                    <a:pt x="2063" y="1331"/>
                    <a:pt x="2185" y="1369"/>
                  </a:cubicBezTo>
                  <a:lnTo>
                    <a:pt x="2530" y="1485"/>
                  </a:lnTo>
                  <a:cubicBezTo>
                    <a:pt x="2533" y="1486"/>
                    <a:pt x="2535" y="1487"/>
                    <a:pt x="2537" y="1487"/>
                  </a:cubicBezTo>
                  <a:cubicBezTo>
                    <a:pt x="2552" y="1487"/>
                    <a:pt x="2560" y="1453"/>
                    <a:pt x="2543" y="1453"/>
                  </a:cubicBezTo>
                  <a:cubicBezTo>
                    <a:pt x="2313" y="1363"/>
                    <a:pt x="2089" y="1273"/>
                    <a:pt x="1865" y="1177"/>
                  </a:cubicBezTo>
                  <a:cubicBezTo>
                    <a:pt x="1634" y="1081"/>
                    <a:pt x="1417" y="979"/>
                    <a:pt x="1193" y="870"/>
                  </a:cubicBezTo>
                  <a:cubicBezTo>
                    <a:pt x="981" y="761"/>
                    <a:pt x="770" y="640"/>
                    <a:pt x="565" y="505"/>
                  </a:cubicBezTo>
                  <a:cubicBezTo>
                    <a:pt x="463" y="435"/>
                    <a:pt x="367" y="364"/>
                    <a:pt x="277" y="281"/>
                  </a:cubicBezTo>
                  <a:cubicBezTo>
                    <a:pt x="188" y="204"/>
                    <a:pt x="105" y="115"/>
                    <a:pt x="47" y="12"/>
                  </a:cubicBezTo>
                  <a:lnTo>
                    <a:pt x="41" y="12"/>
                  </a:lnTo>
                  <a:cubicBezTo>
                    <a:pt x="38" y="4"/>
                    <a:pt x="32" y="0"/>
                    <a:pt x="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0"/>
            <p:cNvSpPr/>
            <p:nvPr/>
          </p:nvSpPr>
          <p:spPr>
            <a:xfrm>
              <a:off x="1567278" y="2636292"/>
              <a:ext cx="169577" cy="163380"/>
            </a:xfrm>
            <a:custGeom>
              <a:avLst/>
              <a:gdLst/>
              <a:ahLst/>
              <a:cxnLst/>
              <a:rect l="l" t="t" r="r" b="b"/>
              <a:pathLst>
                <a:path w="1668" h="1607" extrusionOk="0">
                  <a:moveTo>
                    <a:pt x="688" y="0"/>
                  </a:moveTo>
                  <a:cubicBezTo>
                    <a:pt x="688" y="0"/>
                    <a:pt x="131" y="0"/>
                    <a:pt x="67" y="467"/>
                  </a:cubicBezTo>
                  <a:cubicBezTo>
                    <a:pt x="0" y="916"/>
                    <a:pt x="1026" y="1607"/>
                    <a:pt x="1335" y="1607"/>
                  </a:cubicBezTo>
                  <a:cubicBezTo>
                    <a:pt x="1352" y="1607"/>
                    <a:pt x="1367" y="1604"/>
                    <a:pt x="1379" y="1600"/>
                  </a:cubicBezTo>
                  <a:cubicBezTo>
                    <a:pt x="1616" y="1517"/>
                    <a:pt x="1667" y="1094"/>
                    <a:pt x="1667" y="1094"/>
                  </a:cubicBezTo>
                  <a:lnTo>
                    <a:pt x="976" y="557"/>
                  </a:lnTo>
                  <a:cubicBezTo>
                    <a:pt x="886" y="525"/>
                    <a:pt x="803" y="486"/>
                    <a:pt x="720" y="435"/>
                  </a:cubicBezTo>
                  <a:cubicBezTo>
                    <a:pt x="534" y="333"/>
                    <a:pt x="688" y="0"/>
                    <a:pt x="6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0"/>
            <p:cNvSpPr/>
            <p:nvPr/>
          </p:nvSpPr>
          <p:spPr>
            <a:xfrm>
              <a:off x="1599303" y="2601115"/>
              <a:ext cx="78282" cy="61001"/>
            </a:xfrm>
            <a:custGeom>
              <a:avLst/>
              <a:gdLst/>
              <a:ahLst/>
              <a:cxnLst/>
              <a:rect l="l" t="t" r="r" b="b"/>
              <a:pathLst>
                <a:path w="770" h="600" extrusionOk="0">
                  <a:moveTo>
                    <a:pt x="382" y="1"/>
                  </a:moveTo>
                  <a:cubicBezTo>
                    <a:pt x="153" y="1"/>
                    <a:pt x="1" y="261"/>
                    <a:pt x="136" y="468"/>
                  </a:cubicBezTo>
                  <a:cubicBezTo>
                    <a:pt x="193" y="553"/>
                    <a:pt x="288" y="599"/>
                    <a:pt x="384" y="599"/>
                  </a:cubicBezTo>
                  <a:cubicBezTo>
                    <a:pt x="440" y="599"/>
                    <a:pt x="496" y="584"/>
                    <a:pt x="546" y="551"/>
                  </a:cubicBezTo>
                  <a:cubicBezTo>
                    <a:pt x="770" y="404"/>
                    <a:pt x="706" y="64"/>
                    <a:pt x="443" y="7"/>
                  </a:cubicBezTo>
                  <a:cubicBezTo>
                    <a:pt x="423" y="3"/>
                    <a:pt x="402" y="1"/>
                    <a:pt x="3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0"/>
            <p:cNvSpPr/>
            <p:nvPr/>
          </p:nvSpPr>
          <p:spPr>
            <a:xfrm>
              <a:off x="1782303" y="2141681"/>
              <a:ext cx="34566" cy="34567"/>
            </a:xfrm>
            <a:custGeom>
              <a:avLst/>
              <a:gdLst/>
              <a:ahLst/>
              <a:cxnLst/>
              <a:rect l="l" t="t" r="r" b="b"/>
              <a:pathLst>
                <a:path w="340" h="340" extrusionOk="0">
                  <a:moveTo>
                    <a:pt x="173" y="1"/>
                  </a:moveTo>
                  <a:cubicBezTo>
                    <a:pt x="77" y="1"/>
                    <a:pt x="0" y="78"/>
                    <a:pt x="0" y="167"/>
                  </a:cubicBezTo>
                  <a:cubicBezTo>
                    <a:pt x="0" y="263"/>
                    <a:pt x="77" y="340"/>
                    <a:pt x="173" y="340"/>
                  </a:cubicBezTo>
                  <a:cubicBezTo>
                    <a:pt x="263" y="340"/>
                    <a:pt x="339" y="263"/>
                    <a:pt x="339" y="167"/>
                  </a:cubicBezTo>
                  <a:cubicBezTo>
                    <a:pt x="339" y="78"/>
                    <a:pt x="263" y="1"/>
                    <a:pt x="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0"/>
            <p:cNvSpPr/>
            <p:nvPr/>
          </p:nvSpPr>
          <p:spPr>
            <a:xfrm>
              <a:off x="1760140" y="2187940"/>
              <a:ext cx="58051" cy="50325"/>
            </a:xfrm>
            <a:custGeom>
              <a:avLst/>
              <a:gdLst/>
              <a:ahLst/>
              <a:cxnLst/>
              <a:rect l="l" t="t" r="r" b="b"/>
              <a:pathLst>
                <a:path w="571" h="495" extrusionOk="0">
                  <a:moveTo>
                    <a:pt x="327" y="0"/>
                  </a:moveTo>
                  <a:cubicBezTo>
                    <a:pt x="109" y="0"/>
                    <a:pt x="1" y="263"/>
                    <a:pt x="154" y="423"/>
                  </a:cubicBezTo>
                  <a:cubicBezTo>
                    <a:pt x="204" y="472"/>
                    <a:pt x="264" y="494"/>
                    <a:pt x="324" y="494"/>
                  </a:cubicBezTo>
                  <a:cubicBezTo>
                    <a:pt x="450" y="494"/>
                    <a:pt x="570" y="395"/>
                    <a:pt x="570" y="243"/>
                  </a:cubicBezTo>
                  <a:cubicBezTo>
                    <a:pt x="570" y="109"/>
                    <a:pt x="461" y="0"/>
                    <a:pt x="327" y="0"/>
                  </a:cubicBezTo>
                  <a:close/>
                </a:path>
              </a:pathLst>
            </a:custGeom>
            <a:solidFill>
              <a:srgbClr val="DD8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0"/>
            <p:cNvSpPr/>
            <p:nvPr/>
          </p:nvSpPr>
          <p:spPr>
            <a:xfrm>
              <a:off x="1926100" y="2166997"/>
              <a:ext cx="50121" cy="50224"/>
            </a:xfrm>
            <a:custGeom>
              <a:avLst/>
              <a:gdLst/>
              <a:ahLst/>
              <a:cxnLst/>
              <a:rect l="l" t="t" r="r" b="b"/>
              <a:pathLst>
                <a:path w="493" h="494" extrusionOk="0">
                  <a:moveTo>
                    <a:pt x="243" y="1"/>
                  </a:moveTo>
                  <a:cubicBezTo>
                    <a:pt x="109" y="1"/>
                    <a:pt x="0" y="109"/>
                    <a:pt x="0" y="244"/>
                  </a:cubicBezTo>
                  <a:cubicBezTo>
                    <a:pt x="0" y="378"/>
                    <a:pt x="109" y="493"/>
                    <a:pt x="243" y="493"/>
                  </a:cubicBezTo>
                  <a:cubicBezTo>
                    <a:pt x="384" y="493"/>
                    <a:pt x="493" y="378"/>
                    <a:pt x="493" y="244"/>
                  </a:cubicBezTo>
                  <a:cubicBezTo>
                    <a:pt x="493" y="109"/>
                    <a:pt x="384" y="1"/>
                    <a:pt x="243" y="1"/>
                  </a:cubicBezTo>
                  <a:close/>
                </a:path>
              </a:pathLst>
            </a:custGeom>
            <a:solidFill>
              <a:srgbClr val="DD8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0"/>
            <p:cNvSpPr/>
            <p:nvPr/>
          </p:nvSpPr>
          <p:spPr>
            <a:xfrm>
              <a:off x="1899627" y="2113723"/>
              <a:ext cx="40869" cy="34567"/>
            </a:xfrm>
            <a:custGeom>
              <a:avLst/>
              <a:gdLst/>
              <a:ahLst/>
              <a:cxnLst/>
              <a:rect l="l" t="t" r="r" b="b"/>
              <a:pathLst>
                <a:path w="402" h="340" extrusionOk="0">
                  <a:moveTo>
                    <a:pt x="221" y="0"/>
                  </a:moveTo>
                  <a:cubicBezTo>
                    <a:pt x="73" y="0"/>
                    <a:pt x="0" y="182"/>
                    <a:pt x="107" y="289"/>
                  </a:cubicBezTo>
                  <a:cubicBezTo>
                    <a:pt x="142" y="324"/>
                    <a:pt x="186" y="340"/>
                    <a:pt x="228" y="340"/>
                  </a:cubicBezTo>
                  <a:cubicBezTo>
                    <a:pt x="317" y="340"/>
                    <a:pt x="402" y="271"/>
                    <a:pt x="402" y="167"/>
                  </a:cubicBezTo>
                  <a:cubicBezTo>
                    <a:pt x="402" y="71"/>
                    <a:pt x="325" y="1"/>
                    <a:pt x="229" y="1"/>
                  </a:cubicBezTo>
                  <a:cubicBezTo>
                    <a:pt x="226" y="0"/>
                    <a:pt x="224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0"/>
            <p:cNvSpPr/>
            <p:nvPr/>
          </p:nvSpPr>
          <p:spPr>
            <a:xfrm>
              <a:off x="1834357" y="2141681"/>
              <a:ext cx="63236" cy="47580"/>
            </a:xfrm>
            <a:custGeom>
              <a:avLst/>
              <a:gdLst/>
              <a:ahLst/>
              <a:cxnLst/>
              <a:rect l="l" t="t" r="r" b="b"/>
              <a:pathLst>
                <a:path w="622" h="468" fill="none" extrusionOk="0">
                  <a:moveTo>
                    <a:pt x="557" y="1"/>
                  </a:moveTo>
                  <a:cubicBezTo>
                    <a:pt x="621" y="372"/>
                    <a:pt x="64" y="468"/>
                    <a:pt x="0" y="97"/>
                  </a:cubicBezTo>
                </a:path>
              </a:pathLst>
            </a:custGeom>
            <a:solidFill>
              <a:schemeClr val="dk1"/>
            </a:solidFill>
            <a:ln w="1925" cap="flat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0"/>
            <p:cNvSpPr/>
            <p:nvPr/>
          </p:nvSpPr>
          <p:spPr>
            <a:xfrm>
              <a:off x="1935820" y="1176047"/>
              <a:ext cx="615683" cy="652807"/>
            </a:xfrm>
            <a:custGeom>
              <a:avLst/>
              <a:gdLst/>
              <a:ahLst/>
              <a:cxnLst/>
              <a:rect l="l" t="t" r="r" b="b"/>
              <a:pathLst>
                <a:path w="6056" h="6421" extrusionOk="0">
                  <a:moveTo>
                    <a:pt x="3028" y="1"/>
                  </a:moveTo>
                  <a:cubicBezTo>
                    <a:pt x="1358" y="1"/>
                    <a:pt x="1" y="1441"/>
                    <a:pt x="1" y="3214"/>
                  </a:cubicBezTo>
                  <a:cubicBezTo>
                    <a:pt x="1" y="4987"/>
                    <a:pt x="1358" y="6420"/>
                    <a:pt x="3028" y="6420"/>
                  </a:cubicBezTo>
                  <a:cubicBezTo>
                    <a:pt x="4699" y="6420"/>
                    <a:pt x="6055" y="4987"/>
                    <a:pt x="6055" y="3214"/>
                  </a:cubicBezTo>
                  <a:cubicBezTo>
                    <a:pt x="6055" y="1441"/>
                    <a:pt x="4699" y="1"/>
                    <a:pt x="302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0"/>
            <p:cNvSpPr/>
            <p:nvPr/>
          </p:nvSpPr>
          <p:spPr>
            <a:xfrm>
              <a:off x="1345034" y="1140260"/>
              <a:ext cx="615582" cy="652807"/>
            </a:xfrm>
            <a:custGeom>
              <a:avLst/>
              <a:gdLst/>
              <a:ahLst/>
              <a:cxnLst/>
              <a:rect l="l" t="t" r="r" b="b"/>
              <a:pathLst>
                <a:path w="6055" h="6421" extrusionOk="0">
                  <a:moveTo>
                    <a:pt x="3028" y="1"/>
                  </a:moveTo>
                  <a:cubicBezTo>
                    <a:pt x="1357" y="1"/>
                    <a:pt x="0" y="1434"/>
                    <a:pt x="0" y="3207"/>
                  </a:cubicBezTo>
                  <a:cubicBezTo>
                    <a:pt x="0" y="4980"/>
                    <a:pt x="1357" y="6420"/>
                    <a:pt x="3028" y="6420"/>
                  </a:cubicBezTo>
                  <a:cubicBezTo>
                    <a:pt x="4698" y="6420"/>
                    <a:pt x="6055" y="4980"/>
                    <a:pt x="6055" y="3207"/>
                  </a:cubicBezTo>
                  <a:cubicBezTo>
                    <a:pt x="6055" y="1434"/>
                    <a:pt x="4698" y="1"/>
                    <a:pt x="302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0"/>
            <p:cNvSpPr/>
            <p:nvPr/>
          </p:nvSpPr>
          <p:spPr>
            <a:xfrm>
              <a:off x="2526708" y="1140260"/>
              <a:ext cx="615582" cy="652807"/>
            </a:xfrm>
            <a:custGeom>
              <a:avLst/>
              <a:gdLst/>
              <a:ahLst/>
              <a:cxnLst/>
              <a:rect l="l" t="t" r="r" b="b"/>
              <a:pathLst>
                <a:path w="6055" h="6421" extrusionOk="0">
                  <a:moveTo>
                    <a:pt x="3028" y="1"/>
                  </a:moveTo>
                  <a:cubicBezTo>
                    <a:pt x="1357" y="1"/>
                    <a:pt x="0" y="1434"/>
                    <a:pt x="0" y="3207"/>
                  </a:cubicBezTo>
                  <a:cubicBezTo>
                    <a:pt x="0" y="4980"/>
                    <a:pt x="1357" y="6420"/>
                    <a:pt x="3028" y="6420"/>
                  </a:cubicBezTo>
                  <a:cubicBezTo>
                    <a:pt x="4698" y="6420"/>
                    <a:pt x="6055" y="4980"/>
                    <a:pt x="6055" y="3207"/>
                  </a:cubicBezTo>
                  <a:cubicBezTo>
                    <a:pt x="6055" y="1434"/>
                    <a:pt x="4698" y="1"/>
                    <a:pt x="302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0"/>
            <p:cNvSpPr/>
            <p:nvPr/>
          </p:nvSpPr>
          <p:spPr>
            <a:xfrm>
              <a:off x="1935820" y="1094713"/>
              <a:ext cx="615683" cy="652807"/>
            </a:xfrm>
            <a:custGeom>
              <a:avLst/>
              <a:gdLst/>
              <a:ahLst/>
              <a:cxnLst/>
              <a:rect l="l" t="t" r="r" b="b"/>
              <a:pathLst>
                <a:path w="6056" h="6421" extrusionOk="0">
                  <a:moveTo>
                    <a:pt x="3028" y="1"/>
                  </a:moveTo>
                  <a:cubicBezTo>
                    <a:pt x="1358" y="1"/>
                    <a:pt x="1" y="1441"/>
                    <a:pt x="1" y="3214"/>
                  </a:cubicBezTo>
                  <a:cubicBezTo>
                    <a:pt x="1" y="4986"/>
                    <a:pt x="1358" y="6420"/>
                    <a:pt x="3028" y="6420"/>
                  </a:cubicBezTo>
                  <a:cubicBezTo>
                    <a:pt x="4699" y="6420"/>
                    <a:pt x="6055" y="4986"/>
                    <a:pt x="6055" y="3214"/>
                  </a:cubicBezTo>
                  <a:cubicBezTo>
                    <a:pt x="6055" y="1441"/>
                    <a:pt x="4699" y="1"/>
                    <a:pt x="3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0"/>
            <p:cNvSpPr/>
            <p:nvPr/>
          </p:nvSpPr>
          <p:spPr>
            <a:xfrm>
              <a:off x="1345034" y="1058926"/>
              <a:ext cx="615582" cy="652807"/>
            </a:xfrm>
            <a:custGeom>
              <a:avLst/>
              <a:gdLst/>
              <a:ahLst/>
              <a:cxnLst/>
              <a:rect l="l" t="t" r="r" b="b"/>
              <a:pathLst>
                <a:path w="6055" h="6421" extrusionOk="0">
                  <a:moveTo>
                    <a:pt x="3028" y="1"/>
                  </a:moveTo>
                  <a:cubicBezTo>
                    <a:pt x="1357" y="1"/>
                    <a:pt x="0" y="1434"/>
                    <a:pt x="0" y="3207"/>
                  </a:cubicBezTo>
                  <a:cubicBezTo>
                    <a:pt x="0" y="4980"/>
                    <a:pt x="1357" y="6420"/>
                    <a:pt x="3028" y="6420"/>
                  </a:cubicBezTo>
                  <a:cubicBezTo>
                    <a:pt x="4698" y="6420"/>
                    <a:pt x="6055" y="4980"/>
                    <a:pt x="6055" y="3207"/>
                  </a:cubicBezTo>
                  <a:cubicBezTo>
                    <a:pt x="6055" y="1434"/>
                    <a:pt x="4698" y="1"/>
                    <a:pt x="3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0"/>
            <p:cNvSpPr/>
            <p:nvPr/>
          </p:nvSpPr>
          <p:spPr>
            <a:xfrm>
              <a:off x="2526708" y="1058926"/>
              <a:ext cx="615582" cy="652807"/>
            </a:xfrm>
            <a:custGeom>
              <a:avLst/>
              <a:gdLst/>
              <a:ahLst/>
              <a:cxnLst/>
              <a:rect l="l" t="t" r="r" b="b"/>
              <a:pathLst>
                <a:path w="6055" h="6421" extrusionOk="0">
                  <a:moveTo>
                    <a:pt x="3028" y="1"/>
                  </a:moveTo>
                  <a:cubicBezTo>
                    <a:pt x="1357" y="1"/>
                    <a:pt x="0" y="1434"/>
                    <a:pt x="0" y="3207"/>
                  </a:cubicBezTo>
                  <a:cubicBezTo>
                    <a:pt x="0" y="4980"/>
                    <a:pt x="1357" y="6420"/>
                    <a:pt x="3028" y="6420"/>
                  </a:cubicBezTo>
                  <a:cubicBezTo>
                    <a:pt x="4698" y="6420"/>
                    <a:pt x="6055" y="4980"/>
                    <a:pt x="6055" y="3207"/>
                  </a:cubicBezTo>
                  <a:cubicBezTo>
                    <a:pt x="6055" y="1434"/>
                    <a:pt x="4698" y="1"/>
                    <a:pt x="30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0"/>
            <p:cNvSpPr/>
            <p:nvPr/>
          </p:nvSpPr>
          <p:spPr>
            <a:xfrm>
              <a:off x="1951680" y="1353659"/>
              <a:ext cx="572476" cy="353803"/>
            </a:xfrm>
            <a:custGeom>
              <a:avLst/>
              <a:gdLst/>
              <a:ahLst/>
              <a:cxnLst/>
              <a:rect l="l" t="t" r="r" b="b"/>
              <a:pathLst>
                <a:path w="5631" h="3480" extrusionOk="0">
                  <a:moveTo>
                    <a:pt x="93" y="0"/>
                  </a:moveTo>
                  <a:cubicBezTo>
                    <a:pt x="47" y="0"/>
                    <a:pt x="0" y="35"/>
                    <a:pt x="11" y="97"/>
                  </a:cubicBezTo>
                  <a:cubicBezTo>
                    <a:pt x="101" y="833"/>
                    <a:pt x="363" y="1543"/>
                    <a:pt x="773" y="2164"/>
                  </a:cubicBezTo>
                  <a:cubicBezTo>
                    <a:pt x="978" y="2484"/>
                    <a:pt x="1234" y="2766"/>
                    <a:pt x="1534" y="2996"/>
                  </a:cubicBezTo>
                  <a:cubicBezTo>
                    <a:pt x="1842" y="3246"/>
                    <a:pt x="2213" y="3406"/>
                    <a:pt x="2597" y="3464"/>
                  </a:cubicBezTo>
                  <a:cubicBezTo>
                    <a:pt x="2682" y="3475"/>
                    <a:pt x="2767" y="3480"/>
                    <a:pt x="2852" y="3480"/>
                  </a:cubicBezTo>
                  <a:cubicBezTo>
                    <a:pt x="3164" y="3480"/>
                    <a:pt x="3474" y="3407"/>
                    <a:pt x="3755" y="3272"/>
                  </a:cubicBezTo>
                  <a:lnTo>
                    <a:pt x="3819" y="3240"/>
                  </a:lnTo>
                  <a:lnTo>
                    <a:pt x="3883" y="3201"/>
                  </a:lnTo>
                  <a:lnTo>
                    <a:pt x="4005" y="3131"/>
                  </a:lnTo>
                  <a:cubicBezTo>
                    <a:pt x="4095" y="3080"/>
                    <a:pt x="4171" y="3022"/>
                    <a:pt x="4248" y="2964"/>
                  </a:cubicBezTo>
                  <a:cubicBezTo>
                    <a:pt x="4319" y="2900"/>
                    <a:pt x="4395" y="2836"/>
                    <a:pt x="4459" y="2772"/>
                  </a:cubicBezTo>
                  <a:cubicBezTo>
                    <a:pt x="4523" y="2702"/>
                    <a:pt x="4594" y="2638"/>
                    <a:pt x="4658" y="2561"/>
                  </a:cubicBezTo>
                  <a:cubicBezTo>
                    <a:pt x="4901" y="2279"/>
                    <a:pt x="5106" y="1959"/>
                    <a:pt x="5266" y="1620"/>
                  </a:cubicBezTo>
                  <a:cubicBezTo>
                    <a:pt x="5419" y="1281"/>
                    <a:pt x="5535" y="929"/>
                    <a:pt x="5611" y="564"/>
                  </a:cubicBezTo>
                  <a:cubicBezTo>
                    <a:pt x="5630" y="503"/>
                    <a:pt x="5582" y="463"/>
                    <a:pt x="5532" y="463"/>
                  </a:cubicBezTo>
                  <a:cubicBezTo>
                    <a:pt x="5498" y="463"/>
                    <a:pt x="5464" y="482"/>
                    <a:pt x="5451" y="526"/>
                  </a:cubicBezTo>
                  <a:cubicBezTo>
                    <a:pt x="5221" y="1198"/>
                    <a:pt x="4882" y="1838"/>
                    <a:pt x="4415" y="2343"/>
                  </a:cubicBezTo>
                  <a:cubicBezTo>
                    <a:pt x="4184" y="2599"/>
                    <a:pt x="3909" y="2804"/>
                    <a:pt x="3602" y="2958"/>
                  </a:cubicBezTo>
                  <a:cubicBezTo>
                    <a:pt x="3367" y="3070"/>
                    <a:pt x="3108" y="3130"/>
                    <a:pt x="2844" y="3130"/>
                  </a:cubicBezTo>
                  <a:cubicBezTo>
                    <a:pt x="2777" y="3130"/>
                    <a:pt x="2709" y="3126"/>
                    <a:pt x="2642" y="3118"/>
                  </a:cubicBezTo>
                  <a:cubicBezTo>
                    <a:pt x="2315" y="3073"/>
                    <a:pt x="2002" y="2939"/>
                    <a:pt x="1733" y="2734"/>
                  </a:cubicBezTo>
                  <a:cubicBezTo>
                    <a:pt x="1458" y="2529"/>
                    <a:pt x="1214" y="2279"/>
                    <a:pt x="1010" y="1998"/>
                  </a:cubicBezTo>
                  <a:cubicBezTo>
                    <a:pt x="600" y="1422"/>
                    <a:pt x="318" y="763"/>
                    <a:pt x="171" y="65"/>
                  </a:cubicBezTo>
                  <a:cubicBezTo>
                    <a:pt x="163" y="21"/>
                    <a:pt x="128" y="0"/>
                    <a:pt x="9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0"/>
            <p:cNvSpPr/>
            <p:nvPr/>
          </p:nvSpPr>
          <p:spPr>
            <a:xfrm>
              <a:off x="2062904" y="1370028"/>
              <a:ext cx="350236" cy="222042"/>
            </a:xfrm>
            <a:custGeom>
              <a:avLst/>
              <a:gdLst/>
              <a:ahLst/>
              <a:cxnLst/>
              <a:rect l="l" t="t" r="r" b="b"/>
              <a:pathLst>
                <a:path w="3445" h="2184" extrusionOk="0">
                  <a:moveTo>
                    <a:pt x="91" y="0"/>
                  </a:moveTo>
                  <a:cubicBezTo>
                    <a:pt x="46" y="0"/>
                    <a:pt x="1" y="35"/>
                    <a:pt x="12" y="96"/>
                  </a:cubicBezTo>
                  <a:cubicBezTo>
                    <a:pt x="56" y="544"/>
                    <a:pt x="204" y="979"/>
                    <a:pt x="453" y="1363"/>
                  </a:cubicBezTo>
                  <a:cubicBezTo>
                    <a:pt x="575" y="1562"/>
                    <a:pt x="735" y="1734"/>
                    <a:pt x="920" y="1882"/>
                  </a:cubicBezTo>
                  <a:cubicBezTo>
                    <a:pt x="1112" y="2035"/>
                    <a:pt x="1343" y="2138"/>
                    <a:pt x="1586" y="2170"/>
                  </a:cubicBezTo>
                  <a:cubicBezTo>
                    <a:pt x="1645" y="2179"/>
                    <a:pt x="1703" y="2183"/>
                    <a:pt x="1762" y="2183"/>
                  </a:cubicBezTo>
                  <a:cubicBezTo>
                    <a:pt x="1952" y="2183"/>
                    <a:pt x="2138" y="2136"/>
                    <a:pt x="2309" y="2048"/>
                  </a:cubicBezTo>
                  <a:cubicBezTo>
                    <a:pt x="2367" y="2022"/>
                    <a:pt x="2418" y="1997"/>
                    <a:pt x="2469" y="1965"/>
                  </a:cubicBezTo>
                  <a:cubicBezTo>
                    <a:pt x="2521" y="1933"/>
                    <a:pt x="2572" y="1894"/>
                    <a:pt x="2617" y="1856"/>
                  </a:cubicBezTo>
                  <a:cubicBezTo>
                    <a:pt x="2661" y="1818"/>
                    <a:pt x="2713" y="1779"/>
                    <a:pt x="2751" y="1741"/>
                  </a:cubicBezTo>
                  <a:cubicBezTo>
                    <a:pt x="2789" y="1696"/>
                    <a:pt x="2834" y="1651"/>
                    <a:pt x="2866" y="1606"/>
                  </a:cubicBezTo>
                  <a:cubicBezTo>
                    <a:pt x="3161" y="1254"/>
                    <a:pt x="3353" y="832"/>
                    <a:pt x="3423" y="378"/>
                  </a:cubicBezTo>
                  <a:lnTo>
                    <a:pt x="3429" y="378"/>
                  </a:lnTo>
                  <a:cubicBezTo>
                    <a:pt x="3445" y="317"/>
                    <a:pt x="3394" y="276"/>
                    <a:pt x="3345" y="276"/>
                  </a:cubicBezTo>
                  <a:cubicBezTo>
                    <a:pt x="3312" y="276"/>
                    <a:pt x="3280" y="295"/>
                    <a:pt x="3269" y="339"/>
                  </a:cubicBezTo>
                  <a:cubicBezTo>
                    <a:pt x="3122" y="730"/>
                    <a:pt x="2905" y="1082"/>
                    <a:pt x="2629" y="1389"/>
                  </a:cubicBezTo>
                  <a:cubicBezTo>
                    <a:pt x="2495" y="1536"/>
                    <a:pt x="2335" y="1651"/>
                    <a:pt x="2162" y="1734"/>
                  </a:cubicBezTo>
                  <a:cubicBezTo>
                    <a:pt x="2027" y="1802"/>
                    <a:pt x="1879" y="1836"/>
                    <a:pt x="1732" y="1836"/>
                  </a:cubicBezTo>
                  <a:cubicBezTo>
                    <a:pt x="1698" y="1836"/>
                    <a:pt x="1664" y="1834"/>
                    <a:pt x="1631" y="1830"/>
                  </a:cubicBezTo>
                  <a:cubicBezTo>
                    <a:pt x="1445" y="1798"/>
                    <a:pt x="1266" y="1728"/>
                    <a:pt x="1112" y="1613"/>
                  </a:cubicBezTo>
                  <a:cubicBezTo>
                    <a:pt x="952" y="1498"/>
                    <a:pt x="812" y="1350"/>
                    <a:pt x="690" y="1190"/>
                  </a:cubicBezTo>
                  <a:cubicBezTo>
                    <a:pt x="447" y="851"/>
                    <a:pt x="274" y="474"/>
                    <a:pt x="172" y="70"/>
                  </a:cubicBezTo>
                  <a:cubicBezTo>
                    <a:pt x="163" y="22"/>
                    <a:pt x="127" y="0"/>
                    <a:pt x="9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0"/>
            <p:cNvSpPr/>
            <p:nvPr/>
          </p:nvSpPr>
          <p:spPr>
            <a:xfrm>
              <a:off x="2138239" y="1332106"/>
              <a:ext cx="203940" cy="134913"/>
            </a:xfrm>
            <a:custGeom>
              <a:avLst/>
              <a:gdLst/>
              <a:ahLst/>
              <a:cxnLst/>
              <a:rect l="l" t="t" r="r" b="b"/>
              <a:pathLst>
                <a:path w="2006" h="1327" extrusionOk="0">
                  <a:moveTo>
                    <a:pt x="95" y="1"/>
                  </a:moveTo>
                  <a:cubicBezTo>
                    <a:pt x="91" y="1"/>
                    <a:pt x="87" y="1"/>
                    <a:pt x="83" y="2"/>
                  </a:cubicBezTo>
                  <a:cubicBezTo>
                    <a:pt x="81" y="1"/>
                    <a:pt x="78" y="1"/>
                    <a:pt x="75" y="1"/>
                  </a:cubicBezTo>
                  <a:cubicBezTo>
                    <a:pt x="34" y="1"/>
                    <a:pt x="1" y="43"/>
                    <a:pt x="7" y="85"/>
                  </a:cubicBezTo>
                  <a:cubicBezTo>
                    <a:pt x="19" y="347"/>
                    <a:pt x="96" y="603"/>
                    <a:pt x="231" y="827"/>
                  </a:cubicBezTo>
                  <a:cubicBezTo>
                    <a:pt x="307" y="943"/>
                    <a:pt x="397" y="1051"/>
                    <a:pt x="506" y="1135"/>
                  </a:cubicBezTo>
                  <a:cubicBezTo>
                    <a:pt x="621" y="1231"/>
                    <a:pt x="762" y="1295"/>
                    <a:pt x="909" y="1320"/>
                  </a:cubicBezTo>
                  <a:cubicBezTo>
                    <a:pt x="943" y="1324"/>
                    <a:pt x="977" y="1326"/>
                    <a:pt x="1011" y="1326"/>
                  </a:cubicBezTo>
                  <a:cubicBezTo>
                    <a:pt x="1134" y="1326"/>
                    <a:pt x="1253" y="1299"/>
                    <a:pt x="1364" y="1243"/>
                  </a:cubicBezTo>
                  <a:cubicBezTo>
                    <a:pt x="1492" y="1179"/>
                    <a:pt x="1607" y="1090"/>
                    <a:pt x="1696" y="975"/>
                  </a:cubicBezTo>
                  <a:cubicBezTo>
                    <a:pt x="1863" y="763"/>
                    <a:pt x="1965" y="514"/>
                    <a:pt x="1991" y="245"/>
                  </a:cubicBezTo>
                  <a:cubicBezTo>
                    <a:pt x="2006" y="184"/>
                    <a:pt x="1956" y="144"/>
                    <a:pt x="1907" y="144"/>
                  </a:cubicBezTo>
                  <a:cubicBezTo>
                    <a:pt x="1874" y="144"/>
                    <a:pt x="1841" y="162"/>
                    <a:pt x="1831" y="207"/>
                  </a:cubicBezTo>
                  <a:cubicBezTo>
                    <a:pt x="1735" y="405"/>
                    <a:pt x="1607" y="597"/>
                    <a:pt x="1453" y="757"/>
                  </a:cubicBezTo>
                  <a:cubicBezTo>
                    <a:pt x="1319" y="891"/>
                    <a:pt x="1159" y="977"/>
                    <a:pt x="1001" y="977"/>
                  </a:cubicBezTo>
                  <a:cubicBezTo>
                    <a:pt x="985" y="977"/>
                    <a:pt x="969" y="976"/>
                    <a:pt x="954" y="975"/>
                  </a:cubicBezTo>
                  <a:cubicBezTo>
                    <a:pt x="787" y="955"/>
                    <a:pt x="608" y="827"/>
                    <a:pt x="474" y="655"/>
                  </a:cubicBezTo>
                  <a:cubicBezTo>
                    <a:pt x="339" y="475"/>
                    <a:pt x="231" y="271"/>
                    <a:pt x="167" y="53"/>
                  </a:cubicBezTo>
                  <a:cubicBezTo>
                    <a:pt x="155" y="24"/>
                    <a:pt x="128" y="1"/>
                    <a:pt x="9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0"/>
            <p:cNvSpPr/>
            <p:nvPr/>
          </p:nvSpPr>
          <p:spPr>
            <a:xfrm>
              <a:off x="1454834" y="1391378"/>
              <a:ext cx="436245" cy="270842"/>
            </a:xfrm>
            <a:custGeom>
              <a:avLst/>
              <a:gdLst/>
              <a:ahLst/>
              <a:cxnLst/>
              <a:rect l="l" t="t" r="r" b="b"/>
              <a:pathLst>
                <a:path w="4291" h="2664" extrusionOk="0">
                  <a:moveTo>
                    <a:pt x="72" y="1"/>
                  </a:moveTo>
                  <a:cubicBezTo>
                    <a:pt x="37" y="1"/>
                    <a:pt x="1" y="28"/>
                    <a:pt x="8" y="72"/>
                  </a:cubicBezTo>
                  <a:cubicBezTo>
                    <a:pt x="79" y="641"/>
                    <a:pt x="277" y="1179"/>
                    <a:pt x="591" y="1659"/>
                  </a:cubicBezTo>
                  <a:cubicBezTo>
                    <a:pt x="744" y="1902"/>
                    <a:pt x="943" y="2120"/>
                    <a:pt x="1173" y="2299"/>
                  </a:cubicBezTo>
                  <a:cubicBezTo>
                    <a:pt x="1410" y="2485"/>
                    <a:pt x="1692" y="2606"/>
                    <a:pt x="1986" y="2651"/>
                  </a:cubicBezTo>
                  <a:cubicBezTo>
                    <a:pt x="2051" y="2659"/>
                    <a:pt x="2116" y="2663"/>
                    <a:pt x="2181" y="2663"/>
                  </a:cubicBezTo>
                  <a:cubicBezTo>
                    <a:pt x="2418" y="2663"/>
                    <a:pt x="2653" y="2609"/>
                    <a:pt x="2869" y="2504"/>
                  </a:cubicBezTo>
                  <a:lnTo>
                    <a:pt x="2920" y="2478"/>
                  </a:lnTo>
                  <a:lnTo>
                    <a:pt x="2965" y="2453"/>
                  </a:lnTo>
                  <a:lnTo>
                    <a:pt x="3061" y="2395"/>
                  </a:lnTo>
                  <a:cubicBezTo>
                    <a:pt x="3125" y="2357"/>
                    <a:pt x="3189" y="2312"/>
                    <a:pt x="3240" y="2267"/>
                  </a:cubicBezTo>
                  <a:cubicBezTo>
                    <a:pt x="3292" y="2222"/>
                    <a:pt x="3349" y="2177"/>
                    <a:pt x="3400" y="2120"/>
                  </a:cubicBezTo>
                  <a:cubicBezTo>
                    <a:pt x="3452" y="2068"/>
                    <a:pt x="3503" y="2017"/>
                    <a:pt x="3554" y="1960"/>
                  </a:cubicBezTo>
                  <a:cubicBezTo>
                    <a:pt x="3919" y="1524"/>
                    <a:pt x="4168" y="1000"/>
                    <a:pt x="4277" y="436"/>
                  </a:cubicBezTo>
                  <a:cubicBezTo>
                    <a:pt x="4290" y="404"/>
                    <a:pt x="4271" y="372"/>
                    <a:pt x="4245" y="360"/>
                  </a:cubicBezTo>
                  <a:cubicBezTo>
                    <a:pt x="4237" y="357"/>
                    <a:pt x="4229" y="356"/>
                    <a:pt x="4222" y="356"/>
                  </a:cubicBezTo>
                  <a:cubicBezTo>
                    <a:pt x="4194" y="356"/>
                    <a:pt x="4172" y="373"/>
                    <a:pt x="4162" y="398"/>
                  </a:cubicBezTo>
                  <a:cubicBezTo>
                    <a:pt x="4079" y="654"/>
                    <a:pt x="3970" y="904"/>
                    <a:pt x="3836" y="1140"/>
                  </a:cubicBezTo>
                  <a:cubicBezTo>
                    <a:pt x="3708" y="1377"/>
                    <a:pt x="3548" y="1595"/>
                    <a:pt x="3368" y="1793"/>
                  </a:cubicBezTo>
                  <a:cubicBezTo>
                    <a:pt x="3196" y="1985"/>
                    <a:pt x="2984" y="2145"/>
                    <a:pt x="2754" y="2261"/>
                  </a:cubicBezTo>
                  <a:cubicBezTo>
                    <a:pt x="2572" y="2346"/>
                    <a:pt x="2375" y="2392"/>
                    <a:pt x="2177" y="2392"/>
                  </a:cubicBezTo>
                  <a:cubicBezTo>
                    <a:pt x="2124" y="2392"/>
                    <a:pt x="2071" y="2389"/>
                    <a:pt x="2018" y="2382"/>
                  </a:cubicBezTo>
                  <a:cubicBezTo>
                    <a:pt x="1768" y="2344"/>
                    <a:pt x="1525" y="2241"/>
                    <a:pt x="1320" y="2088"/>
                  </a:cubicBezTo>
                  <a:cubicBezTo>
                    <a:pt x="1109" y="1928"/>
                    <a:pt x="924" y="1742"/>
                    <a:pt x="770" y="1531"/>
                  </a:cubicBezTo>
                  <a:cubicBezTo>
                    <a:pt x="456" y="1083"/>
                    <a:pt x="239" y="584"/>
                    <a:pt x="130" y="52"/>
                  </a:cubicBezTo>
                  <a:cubicBezTo>
                    <a:pt x="124" y="16"/>
                    <a:pt x="99" y="1"/>
                    <a:pt x="7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0"/>
            <p:cNvSpPr/>
            <p:nvPr/>
          </p:nvSpPr>
          <p:spPr>
            <a:xfrm>
              <a:off x="1538811" y="1404086"/>
              <a:ext cx="267176" cy="169886"/>
            </a:xfrm>
            <a:custGeom>
              <a:avLst/>
              <a:gdLst/>
              <a:ahLst/>
              <a:cxnLst/>
              <a:rect l="l" t="t" r="r" b="b"/>
              <a:pathLst>
                <a:path w="2628" h="1671" extrusionOk="0">
                  <a:moveTo>
                    <a:pt x="72" y="1"/>
                  </a:moveTo>
                  <a:cubicBezTo>
                    <a:pt x="37" y="1"/>
                    <a:pt x="1" y="27"/>
                    <a:pt x="8" y="75"/>
                  </a:cubicBezTo>
                  <a:cubicBezTo>
                    <a:pt x="40" y="420"/>
                    <a:pt x="155" y="747"/>
                    <a:pt x="341" y="1041"/>
                  </a:cubicBezTo>
                  <a:cubicBezTo>
                    <a:pt x="437" y="1195"/>
                    <a:pt x="558" y="1329"/>
                    <a:pt x="699" y="1438"/>
                  </a:cubicBezTo>
                  <a:cubicBezTo>
                    <a:pt x="846" y="1553"/>
                    <a:pt x="1026" y="1630"/>
                    <a:pt x="1211" y="1662"/>
                  </a:cubicBezTo>
                  <a:cubicBezTo>
                    <a:pt x="1254" y="1668"/>
                    <a:pt x="1297" y="1670"/>
                    <a:pt x="1339" y="1670"/>
                  </a:cubicBezTo>
                  <a:cubicBezTo>
                    <a:pt x="1488" y="1670"/>
                    <a:pt x="1634" y="1636"/>
                    <a:pt x="1768" y="1566"/>
                  </a:cubicBezTo>
                  <a:cubicBezTo>
                    <a:pt x="1934" y="1489"/>
                    <a:pt x="2082" y="1374"/>
                    <a:pt x="2197" y="1233"/>
                  </a:cubicBezTo>
                  <a:cubicBezTo>
                    <a:pt x="2421" y="958"/>
                    <a:pt x="2562" y="638"/>
                    <a:pt x="2619" y="292"/>
                  </a:cubicBezTo>
                  <a:cubicBezTo>
                    <a:pt x="2627" y="249"/>
                    <a:pt x="2592" y="221"/>
                    <a:pt x="2557" y="221"/>
                  </a:cubicBezTo>
                  <a:cubicBezTo>
                    <a:pt x="2534" y="221"/>
                    <a:pt x="2510" y="233"/>
                    <a:pt x="2498" y="260"/>
                  </a:cubicBezTo>
                  <a:cubicBezTo>
                    <a:pt x="2395" y="555"/>
                    <a:pt x="2229" y="830"/>
                    <a:pt x="2018" y="1060"/>
                  </a:cubicBezTo>
                  <a:cubicBezTo>
                    <a:pt x="1826" y="1264"/>
                    <a:pt x="1586" y="1404"/>
                    <a:pt x="1328" y="1404"/>
                  </a:cubicBezTo>
                  <a:cubicBezTo>
                    <a:pt x="1302" y="1404"/>
                    <a:pt x="1276" y="1402"/>
                    <a:pt x="1250" y="1399"/>
                  </a:cubicBezTo>
                  <a:cubicBezTo>
                    <a:pt x="968" y="1361"/>
                    <a:pt x="718" y="1156"/>
                    <a:pt x="533" y="913"/>
                  </a:cubicBezTo>
                  <a:cubicBezTo>
                    <a:pt x="341" y="651"/>
                    <a:pt x="206" y="363"/>
                    <a:pt x="130" y="49"/>
                  </a:cubicBezTo>
                  <a:cubicBezTo>
                    <a:pt x="124" y="16"/>
                    <a:pt x="98" y="1"/>
                    <a:pt x="7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0"/>
            <p:cNvSpPr/>
            <p:nvPr/>
          </p:nvSpPr>
          <p:spPr>
            <a:xfrm>
              <a:off x="1596863" y="1375009"/>
              <a:ext cx="154632" cy="103498"/>
            </a:xfrm>
            <a:custGeom>
              <a:avLst/>
              <a:gdLst/>
              <a:ahLst/>
              <a:cxnLst/>
              <a:rect l="l" t="t" r="r" b="b"/>
              <a:pathLst>
                <a:path w="1521" h="1018" extrusionOk="0">
                  <a:moveTo>
                    <a:pt x="74" y="1"/>
                  </a:moveTo>
                  <a:cubicBezTo>
                    <a:pt x="71" y="1"/>
                    <a:pt x="68" y="1"/>
                    <a:pt x="64" y="2"/>
                  </a:cubicBezTo>
                  <a:cubicBezTo>
                    <a:pt x="26" y="2"/>
                    <a:pt x="0" y="28"/>
                    <a:pt x="0" y="66"/>
                  </a:cubicBezTo>
                  <a:cubicBezTo>
                    <a:pt x="13" y="265"/>
                    <a:pt x="71" y="463"/>
                    <a:pt x="173" y="629"/>
                  </a:cubicBezTo>
                  <a:cubicBezTo>
                    <a:pt x="231" y="725"/>
                    <a:pt x="301" y="802"/>
                    <a:pt x="384" y="873"/>
                  </a:cubicBezTo>
                  <a:cubicBezTo>
                    <a:pt x="474" y="949"/>
                    <a:pt x="583" y="994"/>
                    <a:pt x="698" y="1013"/>
                  </a:cubicBezTo>
                  <a:cubicBezTo>
                    <a:pt x="721" y="1016"/>
                    <a:pt x="744" y="1017"/>
                    <a:pt x="768" y="1017"/>
                  </a:cubicBezTo>
                  <a:cubicBezTo>
                    <a:pt x="861" y="1017"/>
                    <a:pt x="956" y="997"/>
                    <a:pt x="1043" y="956"/>
                  </a:cubicBezTo>
                  <a:cubicBezTo>
                    <a:pt x="1139" y="905"/>
                    <a:pt x="1223" y="834"/>
                    <a:pt x="1293" y="751"/>
                  </a:cubicBezTo>
                  <a:cubicBezTo>
                    <a:pt x="1421" y="591"/>
                    <a:pt x="1498" y="393"/>
                    <a:pt x="1517" y="188"/>
                  </a:cubicBezTo>
                  <a:cubicBezTo>
                    <a:pt x="1521" y="144"/>
                    <a:pt x="1488" y="118"/>
                    <a:pt x="1455" y="118"/>
                  </a:cubicBezTo>
                  <a:cubicBezTo>
                    <a:pt x="1434" y="118"/>
                    <a:pt x="1414" y="128"/>
                    <a:pt x="1402" y="149"/>
                  </a:cubicBezTo>
                  <a:cubicBezTo>
                    <a:pt x="1325" y="309"/>
                    <a:pt x="1229" y="450"/>
                    <a:pt x="1114" y="572"/>
                  </a:cubicBezTo>
                  <a:cubicBezTo>
                    <a:pt x="1023" y="681"/>
                    <a:pt x="891" y="739"/>
                    <a:pt x="752" y="739"/>
                  </a:cubicBezTo>
                  <a:cubicBezTo>
                    <a:pt x="745" y="739"/>
                    <a:pt x="737" y="739"/>
                    <a:pt x="730" y="738"/>
                  </a:cubicBezTo>
                  <a:cubicBezTo>
                    <a:pt x="583" y="713"/>
                    <a:pt x="448" y="623"/>
                    <a:pt x="365" y="501"/>
                  </a:cubicBezTo>
                  <a:cubicBezTo>
                    <a:pt x="256" y="367"/>
                    <a:pt x="173" y="207"/>
                    <a:pt x="122" y="41"/>
                  </a:cubicBezTo>
                  <a:cubicBezTo>
                    <a:pt x="116" y="18"/>
                    <a:pt x="96" y="1"/>
                    <a:pt x="7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0"/>
            <p:cNvSpPr/>
            <p:nvPr/>
          </p:nvSpPr>
          <p:spPr>
            <a:xfrm>
              <a:off x="2602145" y="1391479"/>
              <a:ext cx="436346" cy="270741"/>
            </a:xfrm>
            <a:custGeom>
              <a:avLst/>
              <a:gdLst/>
              <a:ahLst/>
              <a:cxnLst/>
              <a:rect l="l" t="t" r="r" b="b"/>
              <a:pathLst>
                <a:path w="4292" h="2663" extrusionOk="0">
                  <a:moveTo>
                    <a:pt x="58" y="0"/>
                  </a:moveTo>
                  <a:cubicBezTo>
                    <a:pt x="20" y="7"/>
                    <a:pt x="1" y="39"/>
                    <a:pt x="1" y="71"/>
                  </a:cubicBezTo>
                  <a:cubicBezTo>
                    <a:pt x="71" y="640"/>
                    <a:pt x="269" y="1178"/>
                    <a:pt x="583" y="1658"/>
                  </a:cubicBezTo>
                  <a:cubicBezTo>
                    <a:pt x="743" y="1901"/>
                    <a:pt x="942" y="2119"/>
                    <a:pt x="1172" y="2298"/>
                  </a:cubicBezTo>
                  <a:cubicBezTo>
                    <a:pt x="1402" y="2484"/>
                    <a:pt x="1684" y="2605"/>
                    <a:pt x="1985" y="2650"/>
                  </a:cubicBezTo>
                  <a:cubicBezTo>
                    <a:pt x="2050" y="2658"/>
                    <a:pt x="2115" y="2662"/>
                    <a:pt x="2180" y="2662"/>
                  </a:cubicBezTo>
                  <a:cubicBezTo>
                    <a:pt x="2417" y="2662"/>
                    <a:pt x="2651" y="2608"/>
                    <a:pt x="2862" y="2503"/>
                  </a:cubicBezTo>
                  <a:lnTo>
                    <a:pt x="2913" y="2477"/>
                  </a:lnTo>
                  <a:lnTo>
                    <a:pt x="2964" y="2452"/>
                  </a:lnTo>
                  <a:lnTo>
                    <a:pt x="3060" y="2394"/>
                  </a:lnTo>
                  <a:cubicBezTo>
                    <a:pt x="3118" y="2356"/>
                    <a:pt x="3182" y="2311"/>
                    <a:pt x="3239" y="2266"/>
                  </a:cubicBezTo>
                  <a:cubicBezTo>
                    <a:pt x="3290" y="2221"/>
                    <a:pt x="3354" y="2176"/>
                    <a:pt x="3399" y="2119"/>
                  </a:cubicBezTo>
                  <a:cubicBezTo>
                    <a:pt x="3450" y="2067"/>
                    <a:pt x="3502" y="2016"/>
                    <a:pt x="3553" y="1959"/>
                  </a:cubicBezTo>
                  <a:cubicBezTo>
                    <a:pt x="3918" y="1523"/>
                    <a:pt x="4167" y="999"/>
                    <a:pt x="4276" y="435"/>
                  </a:cubicBezTo>
                  <a:lnTo>
                    <a:pt x="4276" y="429"/>
                  </a:lnTo>
                  <a:cubicBezTo>
                    <a:pt x="4291" y="383"/>
                    <a:pt x="4254" y="353"/>
                    <a:pt x="4217" y="353"/>
                  </a:cubicBezTo>
                  <a:cubicBezTo>
                    <a:pt x="4193" y="353"/>
                    <a:pt x="4169" y="366"/>
                    <a:pt x="4161" y="397"/>
                  </a:cubicBezTo>
                  <a:cubicBezTo>
                    <a:pt x="4071" y="653"/>
                    <a:pt x="3963" y="903"/>
                    <a:pt x="3834" y="1139"/>
                  </a:cubicBezTo>
                  <a:cubicBezTo>
                    <a:pt x="3700" y="1376"/>
                    <a:pt x="3546" y="1594"/>
                    <a:pt x="3367" y="1792"/>
                  </a:cubicBezTo>
                  <a:cubicBezTo>
                    <a:pt x="3194" y="1984"/>
                    <a:pt x="2983" y="2144"/>
                    <a:pt x="2746" y="2260"/>
                  </a:cubicBezTo>
                  <a:cubicBezTo>
                    <a:pt x="2570" y="2345"/>
                    <a:pt x="2374" y="2391"/>
                    <a:pt x="2176" y="2391"/>
                  </a:cubicBezTo>
                  <a:cubicBezTo>
                    <a:pt x="2123" y="2391"/>
                    <a:pt x="2070" y="2388"/>
                    <a:pt x="2017" y="2381"/>
                  </a:cubicBezTo>
                  <a:cubicBezTo>
                    <a:pt x="1761" y="2343"/>
                    <a:pt x="1524" y="2240"/>
                    <a:pt x="1319" y="2087"/>
                  </a:cubicBezTo>
                  <a:cubicBezTo>
                    <a:pt x="1108" y="1927"/>
                    <a:pt x="922" y="1741"/>
                    <a:pt x="769" y="1530"/>
                  </a:cubicBezTo>
                  <a:cubicBezTo>
                    <a:pt x="455" y="1082"/>
                    <a:pt x="237" y="583"/>
                    <a:pt x="129" y="51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0"/>
            <p:cNvSpPr/>
            <p:nvPr/>
          </p:nvSpPr>
          <p:spPr>
            <a:xfrm>
              <a:off x="2686020" y="1404086"/>
              <a:ext cx="266972" cy="169886"/>
            </a:xfrm>
            <a:custGeom>
              <a:avLst/>
              <a:gdLst/>
              <a:ahLst/>
              <a:cxnLst/>
              <a:rect l="l" t="t" r="r" b="b"/>
              <a:pathLst>
                <a:path w="2626" h="1671" extrusionOk="0">
                  <a:moveTo>
                    <a:pt x="72" y="1"/>
                  </a:moveTo>
                  <a:cubicBezTo>
                    <a:pt x="37" y="1"/>
                    <a:pt x="0" y="27"/>
                    <a:pt x="8" y="75"/>
                  </a:cubicBezTo>
                  <a:cubicBezTo>
                    <a:pt x="46" y="420"/>
                    <a:pt x="155" y="747"/>
                    <a:pt x="347" y="1041"/>
                  </a:cubicBezTo>
                  <a:cubicBezTo>
                    <a:pt x="443" y="1195"/>
                    <a:pt x="565" y="1323"/>
                    <a:pt x="705" y="1438"/>
                  </a:cubicBezTo>
                  <a:cubicBezTo>
                    <a:pt x="846" y="1553"/>
                    <a:pt x="1025" y="1630"/>
                    <a:pt x="1211" y="1662"/>
                  </a:cubicBezTo>
                  <a:cubicBezTo>
                    <a:pt x="1254" y="1668"/>
                    <a:pt x="1296" y="1670"/>
                    <a:pt x="1339" y="1670"/>
                  </a:cubicBezTo>
                  <a:cubicBezTo>
                    <a:pt x="1487" y="1670"/>
                    <a:pt x="1633" y="1636"/>
                    <a:pt x="1768" y="1566"/>
                  </a:cubicBezTo>
                  <a:cubicBezTo>
                    <a:pt x="1934" y="1489"/>
                    <a:pt x="2081" y="1374"/>
                    <a:pt x="2197" y="1233"/>
                  </a:cubicBezTo>
                  <a:cubicBezTo>
                    <a:pt x="2421" y="958"/>
                    <a:pt x="2568" y="638"/>
                    <a:pt x="2619" y="292"/>
                  </a:cubicBezTo>
                  <a:cubicBezTo>
                    <a:pt x="2625" y="260"/>
                    <a:pt x="2606" y="235"/>
                    <a:pt x="2581" y="222"/>
                  </a:cubicBezTo>
                  <a:cubicBezTo>
                    <a:pt x="2574" y="219"/>
                    <a:pt x="2567" y="218"/>
                    <a:pt x="2560" y="218"/>
                  </a:cubicBezTo>
                  <a:cubicBezTo>
                    <a:pt x="2536" y="218"/>
                    <a:pt x="2514" y="235"/>
                    <a:pt x="2504" y="260"/>
                  </a:cubicBezTo>
                  <a:cubicBezTo>
                    <a:pt x="2395" y="555"/>
                    <a:pt x="2229" y="830"/>
                    <a:pt x="2017" y="1060"/>
                  </a:cubicBezTo>
                  <a:cubicBezTo>
                    <a:pt x="1826" y="1264"/>
                    <a:pt x="1586" y="1404"/>
                    <a:pt x="1328" y="1404"/>
                  </a:cubicBezTo>
                  <a:cubicBezTo>
                    <a:pt x="1302" y="1404"/>
                    <a:pt x="1276" y="1402"/>
                    <a:pt x="1249" y="1399"/>
                  </a:cubicBezTo>
                  <a:cubicBezTo>
                    <a:pt x="968" y="1361"/>
                    <a:pt x="718" y="1156"/>
                    <a:pt x="533" y="913"/>
                  </a:cubicBezTo>
                  <a:cubicBezTo>
                    <a:pt x="347" y="651"/>
                    <a:pt x="206" y="363"/>
                    <a:pt x="129" y="49"/>
                  </a:cubicBezTo>
                  <a:cubicBezTo>
                    <a:pt x="124" y="16"/>
                    <a:pt x="98" y="1"/>
                    <a:pt x="7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0"/>
            <p:cNvSpPr/>
            <p:nvPr/>
          </p:nvSpPr>
          <p:spPr>
            <a:xfrm>
              <a:off x="2743665" y="1374603"/>
              <a:ext cx="155344" cy="103904"/>
            </a:xfrm>
            <a:custGeom>
              <a:avLst/>
              <a:gdLst/>
              <a:ahLst/>
              <a:cxnLst/>
              <a:rect l="l" t="t" r="r" b="b"/>
              <a:pathLst>
                <a:path w="1528" h="1022" extrusionOk="0">
                  <a:moveTo>
                    <a:pt x="68" y="1"/>
                  </a:moveTo>
                  <a:cubicBezTo>
                    <a:pt x="35" y="1"/>
                    <a:pt x="0" y="26"/>
                    <a:pt x="4" y="70"/>
                  </a:cubicBezTo>
                  <a:cubicBezTo>
                    <a:pt x="17" y="269"/>
                    <a:pt x="74" y="467"/>
                    <a:pt x="183" y="633"/>
                  </a:cubicBezTo>
                  <a:cubicBezTo>
                    <a:pt x="234" y="729"/>
                    <a:pt x="305" y="806"/>
                    <a:pt x="388" y="877"/>
                  </a:cubicBezTo>
                  <a:cubicBezTo>
                    <a:pt x="478" y="953"/>
                    <a:pt x="586" y="998"/>
                    <a:pt x="702" y="1017"/>
                  </a:cubicBezTo>
                  <a:cubicBezTo>
                    <a:pt x="725" y="1020"/>
                    <a:pt x="748" y="1021"/>
                    <a:pt x="771" y="1021"/>
                  </a:cubicBezTo>
                  <a:cubicBezTo>
                    <a:pt x="865" y="1021"/>
                    <a:pt x="960" y="1001"/>
                    <a:pt x="1047" y="960"/>
                  </a:cubicBezTo>
                  <a:cubicBezTo>
                    <a:pt x="1143" y="909"/>
                    <a:pt x="1233" y="838"/>
                    <a:pt x="1297" y="755"/>
                  </a:cubicBezTo>
                  <a:cubicBezTo>
                    <a:pt x="1425" y="595"/>
                    <a:pt x="1508" y="397"/>
                    <a:pt x="1521" y="192"/>
                  </a:cubicBezTo>
                  <a:cubicBezTo>
                    <a:pt x="1527" y="166"/>
                    <a:pt x="1514" y="141"/>
                    <a:pt x="1489" y="128"/>
                  </a:cubicBezTo>
                  <a:cubicBezTo>
                    <a:pt x="1480" y="124"/>
                    <a:pt x="1471" y="123"/>
                    <a:pt x="1462" y="123"/>
                  </a:cubicBezTo>
                  <a:cubicBezTo>
                    <a:pt x="1438" y="123"/>
                    <a:pt x="1415" y="135"/>
                    <a:pt x="1406" y="153"/>
                  </a:cubicBezTo>
                  <a:cubicBezTo>
                    <a:pt x="1335" y="313"/>
                    <a:pt x="1233" y="454"/>
                    <a:pt x="1118" y="576"/>
                  </a:cubicBezTo>
                  <a:cubicBezTo>
                    <a:pt x="1026" y="685"/>
                    <a:pt x="895" y="743"/>
                    <a:pt x="761" y="743"/>
                  </a:cubicBezTo>
                  <a:cubicBezTo>
                    <a:pt x="754" y="743"/>
                    <a:pt x="747" y="743"/>
                    <a:pt x="740" y="742"/>
                  </a:cubicBezTo>
                  <a:cubicBezTo>
                    <a:pt x="586" y="717"/>
                    <a:pt x="458" y="627"/>
                    <a:pt x="369" y="505"/>
                  </a:cubicBezTo>
                  <a:cubicBezTo>
                    <a:pt x="260" y="371"/>
                    <a:pt x="183" y="211"/>
                    <a:pt x="126" y="45"/>
                  </a:cubicBezTo>
                  <a:cubicBezTo>
                    <a:pt x="117" y="15"/>
                    <a:pt x="93" y="1"/>
                    <a:pt x="6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0"/>
            <p:cNvSpPr/>
            <p:nvPr/>
          </p:nvSpPr>
          <p:spPr>
            <a:xfrm>
              <a:off x="1124417" y="1392699"/>
              <a:ext cx="415912" cy="1546871"/>
            </a:xfrm>
            <a:custGeom>
              <a:avLst/>
              <a:gdLst/>
              <a:ahLst/>
              <a:cxnLst/>
              <a:rect l="l" t="t" r="r" b="b"/>
              <a:pathLst>
                <a:path w="4091" h="15215" extrusionOk="0">
                  <a:moveTo>
                    <a:pt x="4090" y="1"/>
                  </a:moveTo>
                  <a:lnTo>
                    <a:pt x="0" y="2228"/>
                  </a:lnTo>
                  <a:lnTo>
                    <a:pt x="0" y="15215"/>
                  </a:lnTo>
                  <a:lnTo>
                    <a:pt x="3380" y="15215"/>
                  </a:lnTo>
                  <a:cubicBezTo>
                    <a:pt x="3284" y="10766"/>
                    <a:pt x="353" y="9499"/>
                    <a:pt x="353" y="9499"/>
                  </a:cubicBezTo>
                  <a:cubicBezTo>
                    <a:pt x="3937" y="7630"/>
                    <a:pt x="4090" y="1"/>
                    <a:pt x="40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0"/>
            <p:cNvSpPr/>
            <p:nvPr/>
          </p:nvSpPr>
          <p:spPr>
            <a:xfrm>
              <a:off x="3045311" y="1392699"/>
              <a:ext cx="416522" cy="1546871"/>
            </a:xfrm>
            <a:custGeom>
              <a:avLst/>
              <a:gdLst/>
              <a:ahLst/>
              <a:cxnLst/>
              <a:rect l="l" t="t" r="r" b="b"/>
              <a:pathLst>
                <a:path w="4097" h="152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54" y="7630"/>
                    <a:pt x="3738" y="9499"/>
                  </a:cubicBezTo>
                  <a:cubicBezTo>
                    <a:pt x="3738" y="9499"/>
                    <a:pt x="807" y="10766"/>
                    <a:pt x="711" y="15215"/>
                  </a:cubicBezTo>
                  <a:lnTo>
                    <a:pt x="4097" y="15215"/>
                  </a:lnTo>
                  <a:lnTo>
                    <a:pt x="4097" y="2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0"/>
            <p:cNvSpPr/>
            <p:nvPr/>
          </p:nvSpPr>
          <p:spPr>
            <a:xfrm>
              <a:off x="3131220" y="1499958"/>
              <a:ext cx="347999" cy="813848"/>
            </a:xfrm>
            <a:custGeom>
              <a:avLst/>
              <a:gdLst/>
              <a:ahLst/>
              <a:cxnLst/>
              <a:rect l="l" t="t" r="r" b="b"/>
              <a:pathLst>
                <a:path w="3423" h="8005" extrusionOk="0">
                  <a:moveTo>
                    <a:pt x="86" y="1"/>
                  </a:moveTo>
                  <a:cubicBezTo>
                    <a:pt x="66" y="1"/>
                    <a:pt x="51" y="18"/>
                    <a:pt x="51" y="40"/>
                  </a:cubicBezTo>
                  <a:cubicBezTo>
                    <a:pt x="0" y="783"/>
                    <a:pt x="32" y="1532"/>
                    <a:pt x="147" y="2268"/>
                  </a:cubicBezTo>
                  <a:cubicBezTo>
                    <a:pt x="256" y="3010"/>
                    <a:pt x="455" y="3733"/>
                    <a:pt x="730" y="4431"/>
                  </a:cubicBezTo>
                  <a:cubicBezTo>
                    <a:pt x="992" y="5129"/>
                    <a:pt x="1351" y="5788"/>
                    <a:pt x="1779" y="6402"/>
                  </a:cubicBezTo>
                  <a:cubicBezTo>
                    <a:pt x="2202" y="7023"/>
                    <a:pt x="2727" y="7561"/>
                    <a:pt x="3341" y="7996"/>
                  </a:cubicBezTo>
                  <a:lnTo>
                    <a:pt x="3335" y="7996"/>
                  </a:lnTo>
                  <a:cubicBezTo>
                    <a:pt x="3343" y="8002"/>
                    <a:pt x="3352" y="8005"/>
                    <a:pt x="3360" y="8005"/>
                  </a:cubicBezTo>
                  <a:cubicBezTo>
                    <a:pt x="3396" y="8005"/>
                    <a:pt x="3422" y="7957"/>
                    <a:pt x="3386" y="7926"/>
                  </a:cubicBezTo>
                  <a:cubicBezTo>
                    <a:pt x="2816" y="7465"/>
                    <a:pt x="2323" y="6914"/>
                    <a:pt x="1914" y="6300"/>
                  </a:cubicBezTo>
                  <a:cubicBezTo>
                    <a:pt x="1504" y="5692"/>
                    <a:pt x="1165" y="5039"/>
                    <a:pt x="896" y="4361"/>
                  </a:cubicBezTo>
                  <a:cubicBezTo>
                    <a:pt x="627" y="3676"/>
                    <a:pt x="423" y="2965"/>
                    <a:pt x="295" y="2242"/>
                  </a:cubicBezTo>
                  <a:cubicBezTo>
                    <a:pt x="173" y="1519"/>
                    <a:pt x="115" y="783"/>
                    <a:pt x="135" y="47"/>
                  </a:cubicBezTo>
                  <a:cubicBezTo>
                    <a:pt x="135" y="21"/>
                    <a:pt x="122" y="2"/>
                    <a:pt x="96" y="2"/>
                  </a:cubicBezTo>
                  <a:cubicBezTo>
                    <a:pt x="93" y="1"/>
                    <a:pt x="90" y="1"/>
                    <a:pt x="8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0"/>
            <p:cNvSpPr/>
            <p:nvPr/>
          </p:nvSpPr>
          <p:spPr>
            <a:xfrm>
              <a:off x="3222313" y="1519682"/>
              <a:ext cx="292185" cy="744816"/>
            </a:xfrm>
            <a:custGeom>
              <a:avLst/>
              <a:gdLst/>
              <a:ahLst/>
              <a:cxnLst/>
              <a:rect l="l" t="t" r="r" b="b"/>
              <a:pathLst>
                <a:path w="2874" h="7326" extrusionOk="0">
                  <a:moveTo>
                    <a:pt x="103" y="0"/>
                  </a:moveTo>
                  <a:cubicBezTo>
                    <a:pt x="77" y="0"/>
                    <a:pt x="58" y="19"/>
                    <a:pt x="58" y="38"/>
                  </a:cubicBezTo>
                  <a:cubicBezTo>
                    <a:pt x="0" y="704"/>
                    <a:pt x="83" y="1370"/>
                    <a:pt x="218" y="2023"/>
                  </a:cubicBezTo>
                  <a:cubicBezTo>
                    <a:pt x="352" y="2669"/>
                    <a:pt x="538" y="3309"/>
                    <a:pt x="775" y="3923"/>
                  </a:cubicBezTo>
                  <a:cubicBezTo>
                    <a:pt x="1005" y="4551"/>
                    <a:pt x="1280" y="5152"/>
                    <a:pt x="1600" y="5735"/>
                  </a:cubicBezTo>
                  <a:cubicBezTo>
                    <a:pt x="1677" y="5876"/>
                    <a:pt x="1760" y="6023"/>
                    <a:pt x="1856" y="6164"/>
                  </a:cubicBezTo>
                  <a:lnTo>
                    <a:pt x="1991" y="6368"/>
                  </a:lnTo>
                  <a:cubicBezTo>
                    <a:pt x="2036" y="6439"/>
                    <a:pt x="2080" y="6503"/>
                    <a:pt x="2132" y="6573"/>
                  </a:cubicBezTo>
                  <a:cubicBezTo>
                    <a:pt x="2183" y="6644"/>
                    <a:pt x="2228" y="6708"/>
                    <a:pt x="2279" y="6772"/>
                  </a:cubicBezTo>
                  <a:lnTo>
                    <a:pt x="2439" y="6964"/>
                  </a:lnTo>
                  <a:lnTo>
                    <a:pt x="2522" y="7060"/>
                  </a:lnTo>
                  <a:cubicBezTo>
                    <a:pt x="2548" y="7092"/>
                    <a:pt x="2580" y="7117"/>
                    <a:pt x="2612" y="7149"/>
                  </a:cubicBezTo>
                  <a:lnTo>
                    <a:pt x="2791" y="7322"/>
                  </a:lnTo>
                  <a:lnTo>
                    <a:pt x="2784" y="7316"/>
                  </a:lnTo>
                  <a:lnTo>
                    <a:pt x="2784" y="7316"/>
                  </a:lnTo>
                  <a:cubicBezTo>
                    <a:pt x="2793" y="7323"/>
                    <a:pt x="2802" y="7326"/>
                    <a:pt x="2811" y="7326"/>
                  </a:cubicBezTo>
                  <a:cubicBezTo>
                    <a:pt x="2844" y="7326"/>
                    <a:pt x="2873" y="7287"/>
                    <a:pt x="2848" y="7252"/>
                  </a:cubicBezTo>
                  <a:lnTo>
                    <a:pt x="2688" y="7072"/>
                  </a:lnTo>
                  <a:cubicBezTo>
                    <a:pt x="2663" y="7040"/>
                    <a:pt x="2631" y="7015"/>
                    <a:pt x="2605" y="6983"/>
                  </a:cubicBezTo>
                  <a:lnTo>
                    <a:pt x="2535" y="6887"/>
                  </a:lnTo>
                  <a:lnTo>
                    <a:pt x="2381" y="6695"/>
                  </a:lnTo>
                  <a:lnTo>
                    <a:pt x="2247" y="6490"/>
                  </a:lnTo>
                  <a:cubicBezTo>
                    <a:pt x="2202" y="6420"/>
                    <a:pt x="2157" y="6356"/>
                    <a:pt x="2112" y="6285"/>
                  </a:cubicBezTo>
                  <a:lnTo>
                    <a:pt x="1984" y="6074"/>
                  </a:lnTo>
                  <a:cubicBezTo>
                    <a:pt x="1946" y="6004"/>
                    <a:pt x="1901" y="5940"/>
                    <a:pt x="1863" y="5863"/>
                  </a:cubicBezTo>
                  <a:lnTo>
                    <a:pt x="1748" y="5645"/>
                  </a:lnTo>
                  <a:cubicBezTo>
                    <a:pt x="1447" y="5069"/>
                    <a:pt x="1178" y="4474"/>
                    <a:pt x="947" y="3859"/>
                  </a:cubicBezTo>
                  <a:cubicBezTo>
                    <a:pt x="711" y="3251"/>
                    <a:pt x="519" y="2624"/>
                    <a:pt x="371" y="1984"/>
                  </a:cubicBezTo>
                  <a:cubicBezTo>
                    <a:pt x="327" y="1824"/>
                    <a:pt x="301" y="1664"/>
                    <a:pt x="269" y="1504"/>
                  </a:cubicBezTo>
                  <a:cubicBezTo>
                    <a:pt x="263" y="1466"/>
                    <a:pt x="250" y="1427"/>
                    <a:pt x="243" y="1383"/>
                  </a:cubicBezTo>
                  <a:lnTo>
                    <a:pt x="231" y="1261"/>
                  </a:lnTo>
                  <a:lnTo>
                    <a:pt x="192" y="1024"/>
                  </a:lnTo>
                  <a:cubicBezTo>
                    <a:pt x="186" y="979"/>
                    <a:pt x="179" y="941"/>
                    <a:pt x="179" y="902"/>
                  </a:cubicBezTo>
                  <a:lnTo>
                    <a:pt x="167" y="781"/>
                  </a:lnTo>
                  <a:lnTo>
                    <a:pt x="147" y="538"/>
                  </a:lnTo>
                  <a:cubicBezTo>
                    <a:pt x="135" y="454"/>
                    <a:pt x="141" y="371"/>
                    <a:pt x="141" y="294"/>
                  </a:cubicBezTo>
                  <a:lnTo>
                    <a:pt x="141" y="45"/>
                  </a:lnTo>
                  <a:cubicBezTo>
                    <a:pt x="141" y="26"/>
                    <a:pt x="122" y="6"/>
                    <a:pt x="10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3305578" y="1532695"/>
              <a:ext cx="216546" cy="575946"/>
            </a:xfrm>
            <a:custGeom>
              <a:avLst/>
              <a:gdLst/>
              <a:ahLst/>
              <a:cxnLst/>
              <a:rect l="l" t="t" r="r" b="b"/>
              <a:pathLst>
                <a:path w="2130" h="5665" extrusionOk="0">
                  <a:moveTo>
                    <a:pt x="45" y="0"/>
                  </a:moveTo>
                  <a:cubicBezTo>
                    <a:pt x="20" y="0"/>
                    <a:pt x="0" y="26"/>
                    <a:pt x="0" y="45"/>
                  </a:cubicBezTo>
                  <a:cubicBezTo>
                    <a:pt x="32" y="550"/>
                    <a:pt x="96" y="1050"/>
                    <a:pt x="186" y="1549"/>
                  </a:cubicBezTo>
                  <a:cubicBezTo>
                    <a:pt x="269" y="2048"/>
                    <a:pt x="391" y="2541"/>
                    <a:pt x="544" y="3021"/>
                  </a:cubicBezTo>
                  <a:cubicBezTo>
                    <a:pt x="692" y="3507"/>
                    <a:pt x="890" y="3981"/>
                    <a:pt x="1127" y="4429"/>
                  </a:cubicBezTo>
                  <a:cubicBezTo>
                    <a:pt x="1370" y="4877"/>
                    <a:pt x="1671" y="5287"/>
                    <a:pt x="2036" y="5652"/>
                  </a:cubicBezTo>
                  <a:cubicBezTo>
                    <a:pt x="2045" y="5660"/>
                    <a:pt x="2055" y="5664"/>
                    <a:pt x="2065" y="5664"/>
                  </a:cubicBezTo>
                  <a:cubicBezTo>
                    <a:pt x="2098" y="5664"/>
                    <a:pt x="2129" y="5622"/>
                    <a:pt x="2100" y="5588"/>
                  </a:cubicBezTo>
                  <a:cubicBezTo>
                    <a:pt x="1780" y="5210"/>
                    <a:pt x="1505" y="4788"/>
                    <a:pt x="1281" y="4346"/>
                  </a:cubicBezTo>
                  <a:cubicBezTo>
                    <a:pt x="1057" y="3904"/>
                    <a:pt x="865" y="3437"/>
                    <a:pt x="717" y="2970"/>
                  </a:cubicBezTo>
                  <a:cubicBezTo>
                    <a:pt x="564" y="2490"/>
                    <a:pt x="436" y="2010"/>
                    <a:pt x="333" y="1517"/>
                  </a:cubicBezTo>
                  <a:cubicBezTo>
                    <a:pt x="231" y="1031"/>
                    <a:pt x="154" y="538"/>
                    <a:pt x="90" y="38"/>
                  </a:cubicBezTo>
                  <a:cubicBezTo>
                    <a:pt x="84" y="13"/>
                    <a:pt x="64" y="0"/>
                    <a:pt x="4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3222923" y="2370025"/>
              <a:ext cx="219291" cy="496646"/>
            </a:xfrm>
            <a:custGeom>
              <a:avLst/>
              <a:gdLst/>
              <a:ahLst/>
              <a:cxnLst/>
              <a:rect l="l" t="t" r="r" b="b"/>
              <a:pathLst>
                <a:path w="2157" h="4885" extrusionOk="0">
                  <a:moveTo>
                    <a:pt x="2096" y="1"/>
                  </a:moveTo>
                  <a:cubicBezTo>
                    <a:pt x="2086" y="1"/>
                    <a:pt x="2076" y="5"/>
                    <a:pt x="2068" y="14"/>
                  </a:cubicBezTo>
                  <a:cubicBezTo>
                    <a:pt x="1780" y="353"/>
                    <a:pt x="1517" y="712"/>
                    <a:pt x="1287" y="1089"/>
                  </a:cubicBezTo>
                  <a:cubicBezTo>
                    <a:pt x="1057" y="1473"/>
                    <a:pt x="858" y="1864"/>
                    <a:pt x="685" y="2273"/>
                  </a:cubicBezTo>
                  <a:cubicBezTo>
                    <a:pt x="513" y="2683"/>
                    <a:pt x="372" y="3105"/>
                    <a:pt x="257" y="3534"/>
                  </a:cubicBezTo>
                  <a:cubicBezTo>
                    <a:pt x="141" y="3957"/>
                    <a:pt x="58" y="4392"/>
                    <a:pt x="7" y="4834"/>
                  </a:cubicBezTo>
                  <a:cubicBezTo>
                    <a:pt x="1" y="4859"/>
                    <a:pt x="20" y="4878"/>
                    <a:pt x="39" y="4885"/>
                  </a:cubicBezTo>
                  <a:cubicBezTo>
                    <a:pt x="65" y="4885"/>
                    <a:pt x="84" y="4872"/>
                    <a:pt x="90" y="4846"/>
                  </a:cubicBezTo>
                  <a:cubicBezTo>
                    <a:pt x="173" y="4418"/>
                    <a:pt x="276" y="3995"/>
                    <a:pt x="404" y="3573"/>
                  </a:cubicBezTo>
                  <a:cubicBezTo>
                    <a:pt x="532" y="3157"/>
                    <a:pt x="679" y="2747"/>
                    <a:pt x="852" y="2350"/>
                  </a:cubicBezTo>
                  <a:cubicBezTo>
                    <a:pt x="1031" y="1947"/>
                    <a:pt x="1223" y="1557"/>
                    <a:pt x="1441" y="1179"/>
                  </a:cubicBezTo>
                  <a:cubicBezTo>
                    <a:pt x="1652" y="795"/>
                    <a:pt x="1889" y="430"/>
                    <a:pt x="2138" y="72"/>
                  </a:cubicBezTo>
                  <a:lnTo>
                    <a:pt x="2132" y="72"/>
                  </a:lnTo>
                  <a:cubicBezTo>
                    <a:pt x="2156" y="38"/>
                    <a:pt x="2126" y="1"/>
                    <a:pt x="209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0"/>
            <p:cNvSpPr/>
            <p:nvPr/>
          </p:nvSpPr>
          <p:spPr>
            <a:xfrm>
              <a:off x="3295412" y="2379175"/>
              <a:ext cx="187877" cy="518301"/>
            </a:xfrm>
            <a:custGeom>
              <a:avLst/>
              <a:gdLst/>
              <a:ahLst/>
              <a:cxnLst/>
              <a:rect l="l" t="t" r="r" b="b"/>
              <a:pathLst>
                <a:path w="1848" h="5098" extrusionOk="0">
                  <a:moveTo>
                    <a:pt x="1797" y="1"/>
                  </a:moveTo>
                  <a:cubicBezTo>
                    <a:pt x="1781" y="1"/>
                    <a:pt x="1767" y="9"/>
                    <a:pt x="1758" y="26"/>
                  </a:cubicBezTo>
                  <a:cubicBezTo>
                    <a:pt x="1534" y="411"/>
                    <a:pt x="1329" y="807"/>
                    <a:pt x="1137" y="1211"/>
                  </a:cubicBezTo>
                  <a:cubicBezTo>
                    <a:pt x="945" y="1614"/>
                    <a:pt x="772" y="2023"/>
                    <a:pt x="625" y="2446"/>
                  </a:cubicBezTo>
                  <a:cubicBezTo>
                    <a:pt x="472" y="2868"/>
                    <a:pt x="344" y="3297"/>
                    <a:pt x="241" y="3732"/>
                  </a:cubicBezTo>
                  <a:cubicBezTo>
                    <a:pt x="132" y="4168"/>
                    <a:pt x="56" y="4609"/>
                    <a:pt x="4" y="5051"/>
                  </a:cubicBezTo>
                  <a:cubicBezTo>
                    <a:pt x="1" y="5081"/>
                    <a:pt x="25" y="5097"/>
                    <a:pt x="49" y="5097"/>
                  </a:cubicBezTo>
                  <a:cubicBezTo>
                    <a:pt x="66" y="5097"/>
                    <a:pt x="82" y="5089"/>
                    <a:pt x="88" y="5070"/>
                  </a:cubicBezTo>
                  <a:cubicBezTo>
                    <a:pt x="171" y="4628"/>
                    <a:pt x="267" y="4200"/>
                    <a:pt x="388" y="3771"/>
                  </a:cubicBezTo>
                  <a:cubicBezTo>
                    <a:pt x="510" y="3348"/>
                    <a:pt x="638" y="2926"/>
                    <a:pt x="792" y="2510"/>
                  </a:cubicBezTo>
                  <a:cubicBezTo>
                    <a:pt x="945" y="2094"/>
                    <a:pt x="1118" y="1684"/>
                    <a:pt x="1291" y="1281"/>
                  </a:cubicBezTo>
                  <a:cubicBezTo>
                    <a:pt x="1464" y="871"/>
                    <a:pt x="1656" y="468"/>
                    <a:pt x="1835" y="65"/>
                  </a:cubicBezTo>
                  <a:cubicBezTo>
                    <a:pt x="1848" y="46"/>
                    <a:pt x="1835" y="20"/>
                    <a:pt x="1822" y="7"/>
                  </a:cubicBezTo>
                  <a:cubicBezTo>
                    <a:pt x="1814" y="3"/>
                    <a:pt x="1805" y="1"/>
                    <a:pt x="179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3377762" y="2409981"/>
              <a:ext cx="168459" cy="495019"/>
            </a:xfrm>
            <a:custGeom>
              <a:avLst/>
              <a:gdLst/>
              <a:ahLst/>
              <a:cxnLst/>
              <a:rect l="l" t="t" r="r" b="b"/>
              <a:pathLst>
                <a:path w="1657" h="4869" extrusionOk="0">
                  <a:moveTo>
                    <a:pt x="1600" y="0"/>
                  </a:moveTo>
                  <a:cubicBezTo>
                    <a:pt x="1585" y="0"/>
                    <a:pt x="1571" y="7"/>
                    <a:pt x="1563" y="24"/>
                  </a:cubicBezTo>
                  <a:cubicBezTo>
                    <a:pt x="1345" y="389"/>
                    <a:pt x="1153" y="767"/>
                    <a:pt x="974" y="1151"/>
                  </a:cubicBezTo>
                  <a:cubicBezTo>
                    <a:pt x="801" y="1535"/>
                    <a:pt x="647" y="1932"/>
                    <a:pt x="519" y="2335"/>
                  </a:cubicBezTo>
                  <a:cubicBezTo>
                    <a:pt x="391" y="2738"/>
                    <a:pt x="283" y="3154"/>
                    <a:pt x="199" y="3570"/>
                  </a:cubicBezTo>
                  <a:cubicBezTo>
                    <a:pt x="116" y="3980"/>
                    <a:pt x="52" y="4402"/>
                    <a:pt x="7" y="4818"/>
                  </a:cubicBezTo>
                  <a:cubicBezTo>
                    <a:pt x="0" y="4850"/>
                    <a:pt x="25" y="4868"/>
                    <a:pt x="49" y="4868"/>
                  </a:cubicBezTo>
                  <a:cubicBezTo>
                    <a:pt x="68" y="4868"/>
                    <a:pt x="88" y="4857"/>
                    <a:pt x="91" y="4831"/>
                  </a:cubicBezTo>
                  <a:cubicBezTo>
                    <a:pt x="174" y="4421"/>
                    <a:pt x="257" y="4012"/>
                    <a:pt x="353" y="3602"/>
                  </a:cubicBezTo>
                  <a:cubicBezTo>
                    <a:pt x="455" y="3192"/>
                    <a:pt x="558" y="2789"/>
                    <a:pt x="692" y="2392"/>
                  </a:cubicBezTo>
                  <a:cubicBezTo>
                    <a:pt x="827" y="1996"/>
                    <a:pt x="974" y="1605"/>
                    <a:pt x="1134" y="1221"/>
                  </a:cubicBezTo>
                  <a:cubicBezTo>
                    <a:pt x="1287" y="831"/>
                    <a:pt x="1467" y="447"/>
                    <a:pt x="1639" y="63"/>
                  </a:cubicBezTo>
                  <a:cubicBezTo>
                    <a:pt x="1656" y="29"/>
                    <a:pt x="1628" y="0"/>
                    <a:pt x="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1104287" y="1499958"/>
              <a:ext cx="346881" cy="813645"/>
            </a:xfrm>
            <a:custGeom>
              <a:avLst/>
              <a:gdLst/>
              <a:ahLst/>
              <a:cxnLst/>
              <a:rect l="l" t="t" r="r" b="b"/>
              <a:pathLst>
                <a:path w="3412" h="8003" extrusionOk="0">
                  <a:moveTo>
                    <a:pt x="3325" y="1"/>
                  </a:moveTo>
                  <a:cubicBezTo>
                    <a:pt x="3322" y="1"/>
                    <a:pt x="3319" y="1"/>
                    <a:pt x="3315" y="2"/>
                  </a:cubicBezTo>
                  <a:cubicBezTo>
                    <a:pt x="3290" y="2"/>
                    <a:pt x="3277" y="21"/>
                    <a:pt x="3277" y="47"/>
                  </a:cubicBezTo>
                  <a:cubicBezTo>
                    <a:pt x="3296" y="783"/>
                    <a:pt x="3239" y="1519"/>
                    <a:pt x="3117" y="2242"/>
                  </a:cubicBezTo>
                  <a:cubicBezTo>
                    <a:pt x="2989" y="2965"/>
                    <a:pt x="2791" y="3676"/>
                    <a:pt x="2522" y="4361"/>
                  </a:cubicBezTo>
                  <a:cubicBezTo>
                    <a:pt x="2247" y="5039"/>
                    <a:pt x="1907" y="5692"/>
                    <a:pt x="1498" y="6300"/>
                  </a:cubicBezTo>
                  <a:cubicBezTo>
                    <a:pt x="1088" y="6914"/>
                    <a:pt x="595" y="7458"/>
                    <a:pt x="26" y="7926"/>
                  </a:cubicBezTo>
                  <a:cubicBezTo>
                    <a:pt x="6" y="7938"/>
                    <a:pt x="0" y="7964"/>
                    <a:pt x="19" y="7983"/>
                  </a:cubicBezTo>
                  <a:cubicBezTo>
                    <a:pt x="28" y="7996"/>
                    <a:pt x="38" y="8003"/>
                    <a:pt x="52" y="8003"/>
                  </a:cubicBezTo>
                  <a:cubicBezTo>
                    <a:pt x="60" y="8003"/>
                    <a:pt x="68" y="8001"/>
                    <a:pt x="77" y="7996"/>
                  </a:cubicBezTo>
                  <a:cubicBezTo>
                    <a:pt x="685" y="7561"/>
                    <a:pt x="1210" y="7023"/>
                    <a:pt x="1639" y="6402"/>
                  </a:cubicBezTo>
                  <a:cubicBezTo>
                    <a:pt x="2067" y="5788"/>
                    <a:pt x="2419" y="5129"/>
                    <a:pt x="2688" y="4431"/>
                  </a:cubicBezTo>
                  <a:cubicBezTo>
                    <a:pt x="2957" y="3733"/>
                    <a:pt x="3155" y="3004"/>
                    <a:pt x="3264" y="2268"/>
                  </a:cubicBezTo>
                  <a:cubicBezTo>
                    <a:pt x="3379" y="1532"/>
                    <a:pt x="3411" y="783"/>
                    <a:pt x="3360" y="40"/>
                  </a:cubicBezTo>
                  <a:cubicBezTo>
                    <a:pt x="3360" y="18"/>
                    <a:pt x="3346" y="1"/>
                    <a:pt x="332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1066772" y="1520088"/>
              <a:ext cx="293304" cy="744104"/>
            </a:xfrm>
            <a:custGeom>
              <a:avLst/>
              <a:gdLst/>
              <a:ahLst/>
              <a:cxnLst/>
              <a:rect l="l" t="t" r="r" b="b"/>
              <a:pathLst>
                <a:path w="2885" h="7319" extrusionOk="0">
                  <a:moveTo>
                    <a:pt x="2784" y="1"/>
                  </a:moveTo>
                  <a:cubicBezTo>
                    <a:pt x="2764" y="1"/>
                    <a:pt x="2744" y="12"/>
                    <a:pt x="2737" y="34"/>
                  </a:cubicBezTo>
                  <a:lnTo>
                    <a:pt x="2737" y="284"/>
                  </a:lnTo>
                  <a:cubicBezTo>
                    <a:pt x="2737" y="361"/>
                    <a:pt x="2744" y="444"/>
                    <a:pt x="2737" y="527"/>
                  </a:cubicBezTo>
                  <a:lnTo>
                    <a:pt x="2718" y="770"/>
                  </a:lnTo>
                  <a:lnTo>
                    <a:pt x="2705" y="892"/>
                  </a:lnTo>
                  <a:cubicBezTo>
                    <a:pt x="2705" y="937"/>
                    <a:pt x="2692" y="975"/>
                    <a:pt x="2692" y="1014"/>
                  </a:cubicBezTo>
                  <a:lnTo>
                    <a:pt x="2654" y="1257"/>
                  </a:lnTo>
                  <a:lnTo>
                    <a:pt x="2635" y="1379"/>
                  </a:lnTo>
                  <a:cubicBezTo>
                    <a:pt x="2628" y="1417"/>
                    <a:pt x="2622" y="1455"/>
                    <a:pt x="2616" y="1500"/>
                  </a:cubicBezTo>
                  <a:cubicBezTo>
                    <a:pt x="2577" y="1660"/>
                    <a:pt x="2558" y="1820"/>
                    <a:pt x="2513" y="1980"/>
                  </a:cubicBezTo>
                  <a:cubicBezTo>
                    <a:pt x="2366" y="2614"/>
                    <a:pt x="2174" y="3241"/>
                    <a:pt x="1937" y="3849"/>
                  </a:cubicBezTo>
                  <a:cubicBezTo>
                    <a:pt x="1707" y="4463"/>
                    <a:pt x="1438" y="5059"/>
                    <a:pt x="1137" y="5641"/>
                  </a:cubicBezTo>
                  <a:lnTo>
                    <a:pt x="1016" y="5859"/>
                  </a:lnTo>
                  <a:cubicBezTo>
                    <a:pt x="984" y="5929"/>
                    <a:pt x="939" y="6000"/>
                    <a:pt x="894" y="6070"/>
                  </a:cubicBezTo>
                  <a:lnTo>
                    <a:pt x="772" y="6281"/>
                  </a:lnTo>
                  <a:cubicBezTo>
                    <a:pt x="727" y="6352"/>
                    <a:pt x="683" y="6416"/>
                    <a:pt x="638" y="6486"/>
                  </a:cubicBezTo>
                  <a:lnTo>
                    <a:pt x="497" y="6684"/>
                  </a:lnTo>
                  <a:lnTo>
                    <a:pt x="350" y="6876"/>
                  </a:lnTo>
                  <a:lnTo>
                    <a:pt x="279" y="6979"/>
                  </a:lnTo>
                  <a:cubicBezTo>
                    <a:pt x="254" y="7011"/>
                    <a:pt x="222" y="7036"/>
                    <a:pt x="196" y="7068"/>
                  </a:cubicBezTo>
                  <a:lnTo>
                    <a:pt x="30" y="7248"/>
                  </a:lnTo>
                  <a:cubicBezTo>
                    <a:pt x="0" y="7277"/>
                    <a:pt x="31" y="7318"/>
                    <a:pt x="65" y="7318"/>
                  </a:cubicBezTo>
                  <a:cubicBezTo>
                    <a:pt x="75" y="7318"/>
                    <a:pt x="85" y="7314"/>
                    <a:pt x="94" y="7305"/>
                  </a:cubicBezTo>
                  <a:lnTo>
                    <a:pt x="94" y="7318"/>
                  </a:lnTo>
                  <a:lnTo>
                    <a:pt x="273" y="7145"/>
                  </a:lnTo>
                  <a:cubicBezTo>
                    <a:pt x="305" y="7113"/>
                    <a:pt x="337" y="7088"/>
                    <a:pt x="363" y="7056"/>
                  </a:cubicBezTo>
                  <a:lnTo>
                    <a:pt x="439" y="6960"/>
                  </a:lnTo>
                  <a:lnTo>
                    <a:pt x="599" y="6768"/>
                  </a:lnTo>
                  <a:cubicBezTo>
                    <a:pt x="657" y="6704"/>
                    <a:pt x="702" y="6640"/>
                    <a:pt x="747" y="6569"/>
                  </a:cubicBezTo>
                  <a:cubicBezTo>
                    <a:pt x="798" y="6499"/>
                    <a:pt x="849" y="6435"/>
                    <a:pt x="894" y="6364"/>
                  </a:cubicBezTo>
                  <a:lnTo>
                    <a:pt x="1028" y="6160"/>
                  </a:lnTo>
                  <a:cubicBezTo>
                    <a:pt x="1118" y="6019"/>
                    <a:pt x="1201" y="5872"/>
                    <a:pt x="1284" y="5731"/>
                  </a:cubicBezTo>
                  <a:cubicBezTo>
                    <a:pt x="1604" y="5148"/>
                    <a:pt x="1880" y="4547"/>
                    <a:pt x="2104" y="3919"/>
                  </a:cubicBezTo>
                  <a:cubicBezTo>
                    <a:pt x="2340" y="3305"/>
                    <a:pt x="2532" y="2665"/>
                    <a:pt x="2667" y="2019"/>
                  </a:cubicBezTo>
                  <a:cubicBezTo>
                    <a:pt x="2801" y="1366"/>
                    <a:pt x="2884" y="700"/>
                    <a:pt x="2827" y="34"/>
                  </a:cubicBezTo>
                  <a:cubicBezTo>
                    <a:pt x="2824" y="12"/>
                    <a:pt x="2804" y="1"/>
                    <a:pt x="278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1061384" y="1532695"/>
              <a:ext cx="215428" cy="575641"/>
            </a:xfrm>
            <a:custGeom>
              <a:avLst/>
              <a:gdLst/>
              <a:ahLst/>
              <a:cxnLst/>
              <a:rect l="l" t="t" r="r" b="b"/>
              <a:pathLst>
                <a:path w="2119" h="5662" extrusionOk="0">
                  <a:moveTo>
                    <a:pt x="2073" y="0"/>
                  </a:moveTo>
                  <a:cubicBezTo>
                    <a:pt x="2054" y="0"/>
                    <a:pt x="2035" y="19"/>
                    <a:pt x="2029" y="38"/>
                  </a:cubicBezTo>
                  <a:cubicBezTo>
                    <a:pt x="1965" y="538"/>
                    <a:pt x="1888" y="1031"/>
                    <a:pt x="1785" y="1517"/>
                  </a:cubicBezTo>
                  <a:cubicBezTo>
                    <a:pt x="1683" y="2010"/>
                    <a:pt x="1555" y="2490"/>
                    <a:pt x="1408" y="2970"/>
                  </a:cubicBezTo>
                  <a:cubicBezTo>
                    <a:pt x="1254" y="3437"/>
                    <a:pt x="1062" y="3904"/>
                    <a:pt x="838" y="4346"/>
                  </a:cubicBezTo>
                  <a:cubicBezTo>
                    <a:pt x="614" y="4788"/>
                    <a:pt x="339" y="5210"/>
                    <a:pt x="25" y="5588"/>
                  </a:cubicBezTo>
                  <a:cubicBezTo>
                    <a:pt x="0" y="5623"/>
                    <a:pt x="26" y="5662"/>
                    <a:pt x="57" y="5662"/>
                  </a:cubicBezTo>
                  <a:cubicBezTo>
                    <a:pt x="66" y="5662"/>
                    <a:pt x="74" y="5659"/>
                    <a:pt x="83" y="5652"/>
                  </a:cubicBezTo>
                  <a:cubicBezTo>
                    <a:pt x="448" y="5287"/>
                    <a:pt x="748" y="4877"/>
                    <a:pt x="992" y="4429"/>
                  </a:cubicBezTo>
                  <a:cubicBezTo>
                    <a:pt x="1229" y="3981"/>
                    <a:pt x="1427" y="3507"/>
                    <a:pt x="1574" y="3021"/>
                  </a:cubicBezTo>
                  <a:cubicBezTo>
                    <a:pt x="1728" y="2541"/>
                    <a:pt x="1849" y="2048"/>
                    <a:pt x="1939" y="1549"/>
                  </a:cubicBezTo>
                  <a:cubicBezTo>
                    <a:pt x="2022" y="1050"/>
                    <a:pt x="2086" y="550"/>
                    <a:pt x="2118" y="45"/>
                  </a:cubicBezTo>
                  <a:cubicBezTo>
                    <a:pt x="2118" y="26"/>
                    <a:pt x="2099" y="0"/>
                    <a:pt x="207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1140684" y="2370127"/>
              <a:ext cx="218783" cy="496544"/>
            </a:xfrm>
            <a:custGeom>
              <a:avLst/>
              <a:gdLst/>
              <a:ahLst/>
              <a:cxnLst/>
              <a:rect l="l" t="t" r="r" b="b"/>
              <a:pathLst>
                <a:path w="2152" h="4884" extrusionOk="0">
                  <a:moveTo>
                    <a:pt x="52" y="1"/>
                  </a:moveTo>
                  <a:cubicBezTo>
                    <a:pt x="42" y="1"/>
                    <a:pt x="32" y="4"/>
                    <a:pt x="26" y="13"/>
                  </a:cubicBezTo>
                  <a:cubicBezTo>
                    <a:pt x="7" y="26"/>
                    <a:pt x="0" y="51"/>
                    <a:pt x="13" y="71"/>
                  </a:cubicBezTo>
                  <a:cubicBezTo>
                    <a:pt x="263" y="429"/>
                    <a:pt x="500" y="794"/>
                    <a:pt x="717" y="1178"/>
                  </a:cubicBezTo>
                  <a:cubicBezTo>
                    <a:pt x="929" y="1556"/>
                    <a:pt x="1127" y="1946"/>
                    <a:pt x="1300" y="2349"/>
                  </a:cubicBezTo>
                  <a:cubicBezTo>
                    <a:pt x="1473" y="2746"/>
                    <a:pt x="1620" y="3156"/>
                    <a:pt x="1748" y="3572"/>
                  </a:cubicBezTo>
                  <a:cubicBezTo>
                    <a:pt x="1876" y="3994"/>
                    <a:pt x="1978" y="4417"/>
                    <a:pt x="2061" y="4845"/>
                  </a:cubicBezTo>
                  <a:cubicBezTo>
                    <a:pt x="2061" y="4871"/>
                    <a:pt x="2087" y="4884"/>
                    <a:pt x="2113" y="4884"/>
                  </a:cubicBezTo>
                  <a:cubicBezTo>
                    <a:pt x="2132" y="4877"/>
                    <a:pt x="2151" y="4858"/>
                    <a:pt x="2145" y="4833"/>
                  </a:cubicBezTo>
                  <a:cubicBezTo>
                    <a:pt x="2093" y="4391"/>
                    <a:pt x="2010" y="3956"/>
                    <a:pt x="1895" y="3533"/>
                  </a:cubicBezTo>
                  <a:cubicBezTo>
                    <a:pt x="1780" y="3104"/>
                    <a:pt x="1639" y="2682"/>
                    <a:pt x="1466" y="2272"/>
                  </a:cubicBezTo>
                  <a:cubicBezTo>
                    <a:pt x="1293" y="1863"/>
                    <a:pt x="1095" y="1466"/>
                    <a:pt x="865" y="1088"/>
                  </a:cubicBezTo>
                  <a:cubicBezTo>
                    <a:pt x="634" y="711"/>
                    <a:pt x="372" y="352"/>
                    <a:pt x="84" y="13"/>
                  </a:cubicBezTo>
                  <a:cubicBezTo>
                    <a:pt x="77" y="6"/>
                    <a:pt x="64" y="1"/>
                    <a:pt x="5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0"/>
            <p:cNvSpPr/>
            <p:nvPr/>
          </p:nvSpPr>
          <p:spPr>
            <a:xfrm>
              <a:off x="1099712" y="2379175"/>
              <a:ext cx="187572" cy="518809"/>
            </a:xfrm>
            <a:custGeom>
              <a:avLst/>
              <a:gdLst/>
              <a:ahLst/>
              <a:cxnLst/>
              <a:rect l="l" t="t" r="r" b="b"/>
              <a:pathLst>
                <a:path w="1845" h="5103" extrusionOk="0">
                  <a:moveTo>
                    <a:pt x="47" y="1"/>
                  </a:moveTo>
                  <a:cubicBezTo>
                    <a:pt x="39" y="1"/>
                    <a:pt x="32" y="3"/>
                    <a:pt x="26" y="7"/>
                  </a:cubicBezTo>
                  <a:cubicBezTo>
                    <a:pt x="7" y="20"/>
                    <a:pt x="0" y="46"/>
                    <a:pt x="7" y="65"/>
                  </a:cubicBezTo>
                  <a:cubicBezTo>
                    <a:pt x="192" y="468"/>
                    <a:pt x="378" y="871"/>
                    <a:pt x="551" y="1281"/>
                  </a:cubicBezTo>
                  <a:cubicBezTo>
                    <a:pt x="724" y="1684"/>
                    <a:pt x="896" y="2094"/>
                    <a:pt x="1050" y="2510"/>
                  </a:cubicBezTo>
                  <a:cubicBezTo>
                    <a:pt x="1204" y="2926"/>
                    <a:pt x="1332" y="3348"/>
                    <a:pt x="1453" y="3771"/>
                  </a:cubicBezTo>
                  <a:cubicBezTo>
                    <a:pt x="1575" y="4200"/>
                    <a:pt x="1671" y="4628"/>
                    <a:pt x="1754" y="5070"/>
                  </a:cubicBezTo>
                  <a:cubicBezTo>
                    <a:pt x="1757" y="5092"/>
                    <a:pt x="1775" y="5102"/>
                    <a:pt x="1793" y="5102"/>
                  </a:cubicBezTo>
                  <a:cubicBezTo>
                    <a:pt x="1818" y="5102"/>
                    <a:pt x="1845" y="5084"/>
                    <a:pt x="1837" y="5051"/>
                  </a:cubicBezTo>
                  <a:cubicBezTo>
                    <a:pt x="1786" y="4609"/>
                    <a:pt x="1709" y="4168"/>
                    <a:pt x="1607" y="3732"/>
                  </a:cubicBezTo>
                  <a:cubicBezTo>
                    <a:pt x="1498" y="3297"/>
                    <a:pt x="1370" y="2868"/>
                    <a:pt x="1216" y="2446"/>
                  </a:cubicBezTo>
                  <a:cubicBezTo>
                    <a:pt x="1069" y="2023"/>
                    <a:pt x="896" y="1614"/>
                    <a:pt x="711" y="1211"/>
                  </a:cubicBezTo>
                  <a:cubicBezTo>
                    <a:pt x="512" y="807"/>
                    <a:pt x="307" y="411"/>
                    <a:pt x="83" y="26"/>
                  </a:cubicBezTo>
                  <a:cubicBezTo>
                    <a:pt x="75" y="9"/>
                    <a:pt x="61" y="1"/>
                    <a:pt x="4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0"/>
            <p:cNvSpPr/>
            <p:nvPr/>
          </p:nvSpPr>
          <p:spPr>
            <a:xfrm>
              <a:off x="1036170" y="2409981"/>
              <a:ext cx="168357" cy="495121"/>
            </a:xfrm>
            <a:custGeom>
              <a:avLst/>
              <a:gdLst/>
              <a:ahLst/>
              <a:cxnLst/>
              <a:rect l="l" t="t" r="r" b="b"/>
              <a:pathLst>
                <a:path w="1656" h="4870" extrusionOk="0">
                  <a:moveTo>
                    <a:pt x="57" y="0"/>
                  </a:moveTo>
                  <a:cubicBezTo>
                    <a:pt x="29" y="0"/>
                    <a:pt x="0" y="29"/>
                    <a:pt x="17" y="63"/>
                  </a:cubicBezTo>
                  <a:lnTo>
                    <a:pt x="24" y="63"/>
                  </a:lnTo>
                  <a:cubicBezTo>
                    <a:pt x="196" y="447"/>
                    <a:pt x="369" y="831"/>
                    <a:pt x="523" y="1221"/>
                  </a:cubicBezTo>
                  <a:cubicBezTo>
                    <a:pt x="683" y="1605"/>
                    <a:pt x="830" y="1996"/>
                    <a:pt x="964" y="2392"/>
                  </a:cubicBezTo>
                  <a:cubicBezTo>
                    <a:pt x="1099" y="2789"/>
                    <a:pt x="1201" y="3192"/>
                    <a:pt x="1304" y="3602"/>
                  </a:cubicBezTo>
                  <a:cubicBezTo>
                    <a:pt x="1406" y="4012"/>
                    <a:pt x="1483" y="4421"/>
                    <a:pt x="1566" y="4831"/>
                  </a:cubicBezTo>
                  <a:cubicBezTo>
                    <a:pt x="1573" y="4857"/>
                    <a:pt x="1592" y="4869"/>
                    <a:pt x="1617" y="4869"/>
                  </a:cubicBezTo>
                  <a:cubicBezTo>
                    <a:pt x="1637" y="4863"/>
                    <a:pt x="1656" y="4844"/>
                    <a:pt x="1649" y="4818"/>
                  </a:cubicBezTo>
                  <a:cubicBezTo>
                    <a:pt x="1605" y="4402"/>
                    <a:pt x="1541" y="3980"/>
                    <a:pt x="1457" y="3570"/>
                  </a:cubicBezTo>
                  <a:cubicBezTo>
                    <a:pt x="1374" y="3154"/>
                    <a:pt x="1265" y="2738"/>
                    <a:pt x="1137" y="2335"/>
                  </a:cubicBezTo>
                  <a:cubicBezTo>
                    <a:pt x="1009" y="1932"/>
                    <a:pt x="856" y="1535"/>
                    <a:pt x="683" y="1151"/>
                  </a:cubicBezTo>
                  <a:cubicBezTo>
                    <a:pt x="510" y="767"/>
                    <a:pt x="312" y="389"/>
                    <a:pt x="94" y="24"/>
                  </a:cubicBezTo>
                  <a:cubicBezTo>
                    <a:pt x="86" y="7"/>
                    <a:pt x="71" y="0"/>
                    <a:pt x="5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2725162" y="3577119"/>
              <a:ext cx="70352" cy="89264"/>
            </a:xfrm>
            <a:custGeom>
              <a:avLst/>
              <a:gdLst/>
              <a:ahLst/>
              <a:cxnLst/>
              <a:rect l="l" t="t" r="r" b="b"/>
              <a:pathLst>
                <a:path w="692" h="878" extrusionOk="0">
                  <a:moveTo>
                    <a:pt x="90" y="1"/>
                  </a:moveTo>
                  <a:cubicBezTo>
                    <a:pt x="52" y="1"/>
                    <a:pt x="26" y="20"/>
                    <a:pt x="13" y="52"/>
                  </a:cubicBezTo>
                  <a:cubicBezTo>
                    <a:pt x="0" y="84"/>
                    <a:pt x="0" y="116"/>
                    <a:pt x="0" y="148"/>
                  </a:cubicBezTo>
                  <a:cubicBezTo>
                    <a:pt x="13" y="372"/>
                    <a:pt x="96" y="583"/>
                    <a:pt x="224" y="756"/>
                  </a:cubicBezTo>
                  <a:lnTo>
                    <a:pt x="557" y="878"/>
                  </a:lnTo>
                  <a:cubicBezTo>
                    <a:pt x="583" y="801"/>
                    <a:pt x="602" y="724"/>
                    <a:pt x="628" y="641"/>
                  </a:cubicBezTo>
                  <a:cubicBezTo>
                    <a:pt x="653" y="545"/>
                    <a:pt x="679" y="443"/>
                    <a:pt x="685" y="340"/>
                  </a:cubicBezTo>
                  <a:cubicBezTo>
                    <a:pt x="692" y="231"/>
                    <a:pt x="666" y="129"/>
                    <a:pt x="615" y="39"/>
                  </a:cubicBezTo>
                  <a:cubicBezTo>
                    <a:pt x="602" y="33"/>
                    <a:pt x="596" y="20"/>
                    <a:pt x="583" y="14"/>
                  </a:cubicBezTo>
                  <a:cubicBezTo>
                    <a:pt x="571" y="5"/>
                    <a:pt x="559" y="2"/>
                    <a:pt x="547" y="2"/>
                  </a:cubicBezTo>
                  <a:cubicBezTo>
                    <a:pt x="513" y="2"/>
                    <a:pt x="478" y="30"/>
                    <a:pt x="455" y="59"/>
                  </a:cubicBezTo>
                  <a:cubicBezTo>
                    <a:pt x="378" y="155"/>
                    <a:pt x="340" y="270"/>
                    <a:pt x="327" y="391"/>
                  </a:cubicBezTo>
                  <a:cubicBezTo>
                    <a:pt x="282" y="283"/>
                    <a:pt x="231" y="180"/>
                    <a:pt x="173" y="78"/>
                  </a:cubicBezTo>
                  <a:cubicBezTo>
                    <a:pt x="154" y="39"/>
                    <a:pt x="128" y="1"/>
                    <a:pt x="90" y="1"/>
                  </a:cubicBezTo>
                  <a:close/>
                </a:path>
              </a:pathLst>
            </a:custGeom>
            <a:solidFill>
              <a:srgbClr val="96C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0"/>
            <p:cNvSpPr/>
            <p:nvPr/>
          </p:nvSpPr>
          <p:spPr>
            <a:xfrm>
              <a:off x="1086363" y="1281325"/>
              <a:ext cx="2396549" cy="1691949"/>
            </a:xfrm>
            <a:custGeom>
              <a:avLst/>
              <a:gdLst/>
              <a:ahLst/>
              <a:cxnLst/>
              <a:rect l="l" t="t" r="r" b="b"/>
              <a:pathLst>
                <a:path w="23573" h="16194" fill="none" extrusionOk="0">
                  <a:moveTo>
                    <a:pt x="23573" y="16194"/>
                  </a:moveTo>
                  <a:lnTo>
                    <a:pt x="0" y="16194"/>
                  </a:lnTo>
                  <a:lnTo>
                    <a:pt x="0" y="3553"/>
                  </a:lnTo>
                  <a:cubicBezTo>
                    <a:pt x="0" y="3553"/>
                    <a:pt x="4154" y="1"/>
                    <a:pt x="11386" y="1"/>
                  </a:cubicBezTo>
                  <a:cubicBezTo>
                    <a:pt x="19528" y="1"/>
                    <a:pt x="23573" y="3553"/>
                    <a:pt x="23573" y="3553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dk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0"/>
            <p:cNvSpPr/>
            <p:nvPr/>
          </p:nvSpPr>
          <p:spPr>
            <a:xfrm>
              <a:off x="2099809" y="820110"/>
              <a:ext cx="424350" cy="421107"/>
            </a:xfrm>
            <a:custGeom>
              <a:avLst/>
              <a:gdLst/>
              <a:ahLst/>
              <a:cxnLst/>
              <a:rect l="l" t="t" r="r" b="b"/>
              <a:pathLst>
                <a:path w="4174" h="4142" extrusionOk="0">
                  <a:moveTo>
                    <a:pt x="1882" y="1"/>
                  </a:moveTo>
                  <a:lnTo>
                    <a:pt x="1505" y="1582"/>
                  </a:lnTo>
                  <a:lnTo>
                    <a:pt x="1" y="1524"/>
                  </a:lnTo>
                  <a:lnTo>
                    <a:pt x="1" y="1524"/>
                  </a:lnTo>
                  <a:lnTo>
                    <a:pt x="1338" y="2407"/>
                  </a:lnTo>
                  <a:lnTo>
                    <a:pt x="737" y="4142"/>
                  </a:lnTo>
                  <a:lnTo>
                    <a:pt x="2074" y="2932"/>
                  </a:lnTo>
                  <a:lnTo>
                    <a:pt x="3380" y="3975"/>
                  </a:lnTo>
                  <a:lnTo>
                    <a:pt x="3380" y="3975"/>
                  </a:lnTo>
                  <a:lnTo>
                    <a:pt x="2702" y="2407"/>
                  </a:lnTo>
                  <a:lnTo>
                    <a:pt x="4174" y="1582"/>
                  </a:lnTo>
                  <a:lnTo>
                    <a:pt x="2490" y="1550"/>
                  </a:lnTo>
                  <a:lnTo>
                    <a:pt x="188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0"/>
            <p:cNvSpPr/>
            <p:nvPr/>
          </p:nvSpPr>
          <p:spPr>
            <a:xfrm>
              <a:off x="1907252" y="994469"/>
              <a:ext cx="251214" cy="252644"/>
            </a:xfrm>
            <a:custGeom>
              <a:avLst/>
              <a:gdLst/>
              <a:ahLst/>
              <a:cxnLst/>
              <a:rect l="l" t="t" r="r" b="b"/>
              <a:pathLst>
                <a:path w="2471" h="2485" extrusionOk="0">
                  <a:moveTo>
                    <a:pt x="1069" y="1"/>
                  </a:moveTo>
                  <a:lnTo>
                    <a:pt x="890" y="948"/>
                  </a:lnTo>
                  <a:lnTo>
                    <a:pt x="0" y="961"/>
                  </a:lnTo>
                  <a:lnTo>
                    <a:pt x="819" y="1441"/>
                  </a:lnTo>
                  <a:lnTo>
                    <a:pt x="525" y="2484"/>
                  </a:lnTo>
                  <a:lnTo>
                    <a:pt x="1274" y="1723"/>
                  </a:lnTo>
                  <a:lnTo>
                    <a:pt x="2074" y="2299"/>
                  </a:lnTo>
                  <a:lnTo>
                    <a:pt x="1626" y="1396"/>
                  </a:lnTo>
                  <a:lnTo>
                    <a:pt x="2471" y="859"/>
                  </a:lnTo>
                  <a:lnTo>
                    <a:pt x="2471" y="859"/>
                  </a:lnTo>
                  <a:lnTo>
                    <a:pt x="1472" y="897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0"/>
            <p:cNvSpPr/>
            <p:nvPr/>
          </p:nvSpPr>
          <p:spPr>
            <a:xfrm>
              <a:off x="1697005" y="1024461"/>
              <a:ext cx="172526" cy="180358"/>
            </a:xfrm>
            <a:custGeom>
              <a:avLst/>
              <a:gdLst/>
              <a:ahLst/>
              <a:cxnLst/>
              <a:rect l="l" t="t" r="r" b="b"/>
              <a:pathLst>
                <a:path w="1697" h="1774" extrusionOk="0">
                  <a:moveTo>
                    <a:pt x="634" y="0"/>
                  </a:moveTo>
                  <a:lnTo>
                    <a:pt x="615" y="672"/>
                  </a:lnTo>
                  <a:lnTo>
                    <a:pt x="1" y="775"/>
                  </a:lnTo>
                  <a:lnTo>
                    <a:pt x="622" y="1018"/>
                  </a:lnTo>
                  <a:lnTo>
                    <a:pt x="526" y="1773"/>
                  </a:lnTo>
                  <a:lnTo>
                    <a:pt x="961" y="1172"/>
                  </a:lnTo>
                  <a:lnTo>
                    <a:pt x="1582" y="1485"/>
                  </a:lnTo>
                  <a:lnTo>
                    <a:pt x="1582" y="1485"/>
                  </a:lnTo>
                  <a:lnTo>
                    <a:pt x="1172" y="903"/>
                  </a:lnTo>
                  <a:lnTo>
                    <a:pt x="1697" y="442"/>
                  </a:lnTo>
                  <a:lnTo>
                    <a:pt x="1012" y="576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0"/>
            <p:cNvSpPr/>
            <p:nvPr/>
          </p:nvSpPr>
          <p:spPr>
            <a:xfrm>
              <a:off x="1568803" y="1196278"/>
              <a:ext cx="156971" cy="156263"/>
            </a:xfrm>
            <a:custGeom>
              <a:avLst/>
              <a:gdLst/>
              <a:ahLst/>
              <a:cxnLst/>
              <a:rect l="l" t="t" r="r" b="b"/>
              <a:pathLst>
                <a:path w="1544" h="1537" extrusionOk="0">
                  <a:moveTo>
                    <a:pt x="302" y="0"/>
                  </a:moveTo>
                  <a:lnTo>
                    <a:pt x="487" y="576"/>
                  </a:lnTo>
                  <a:lnTo>
                    <a:pt x="1" y="851"/>
                  </a:lnTo>
                  <a:lnTo>
                    <a:pt x="596" y="871"/>
                  </a:lnTo>
                  <a:lnTo>
                    <a:pt x="743" y="1536"/>
                  </a:lnTo>
                  <a:lnTo>
                    <a:pt x="929" y="890"/>
                  </a:lnTo>
                  <a:lnTo>
                    <a:pt x="1543" y="967"/>
                  </a:lnTo>
                  <a:lnTo>
                    <a:pt x="1543" y="967"/>
                  </a:lnTo>
                  <a:lnTo>
                    <a:pt x="1025" y="602"/>
                  </a:lnTo>
                  <a:lnTo>
                    <a:pt x="1332" y="58"/>
                  </a:lnTo>
                  <a:lnTo>
                    <a:pt x="795" y="37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0"/>
            <p:cNvSpPr/>
            <p:nvPr/>
          </p:nvSpPr>
          <p:spPr>
            <a:xfrm>
              <a:off x="1387938" y="1302317"/>
              <a:ext cx="111425" cy="110004"/>
            </a:xfrm>
            <a:custGeom>
              <a:avLst/>
              <a:gdLst/>
              <a:ahLst/>
              <a:cxnLst/>
              <a:rect l="l" t="t" r="r" b="b"/>
              <a:pathLst>
                <a:path w="1096" h="1082" extrusionOk="0">
                  <a:moveTo>
                    <a:pt x="487" y="0"/>
                  </a:moveTo>
                  <a:lnTo>
                    <a:pt x="391" y="416"/>
                  </a:lnTo>
                  <a:lnTo>
                    <a:pt x="1" y="404"/>
                  </a:lnTo>
                  <a:lnTo>
                    <a:pt x="353" y="628"/>
                  </a:lnTo>
                  <a:lnTo>
                    <a:pt x="205" y="1082"/>
                  </a:lnTo>
                  <a:lnTo>
                    <a:pt x="205" y="1082"/>
                  </a:lnTo>
                  <a:lnTo>
                    <a:pt x="551" y="762"/>
                  </a:lnTo>
                  <a:lnTo>
                    <a:pt x="897" y="1031"/>
                  </a:lnTo>
                  <a:lnTo>
                    <a:pt x="711" y="621"/>
                  </a:lnTo>
                  <a:lnTo>
                    <a:pt x="1095" y="397"/>
                  </a:lnTo>
                  <a:lnTo>
                    <a:pt x="653" y="397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0"/>
            <p:cNvSpPr/>
            <p:nvPr/>
          </p:nvSpPr>
          <p:spPr>
            <a:xfrm>
              <a:off x="1458189" y="1137718"/>
              <a:ext cx="97090" cy="96381"/>
            </a:xfrm>
            <a:custGeom>
              <a:avLst/>
              <a:gdLst/>
              <a:ahLst/>
              <a:cxnLst/>
              <a:rect l="l" t="t" r="r" b="b"/>
              <a:pathLst>
                <a:path w="955" h="948" extrusionOk="0">
                  <a:moveTo>
                    <a:pt x="186" y="0"/>
                  </a:moveTo>
                  <a:lnTo>
                    <a:pt x="302" y="352"/>
                  </a:lnTo>
                  <a:lnTo>
                    <a:pt x="1" y="525"/>
                  </a:lnTo>
                  <a:lnTo>
                    <a:pt x="366" y="538"/>
                  </a:lnTo>
                  <a:lnTo>
                    <a:pt x="455" y="947"/>
                  </a:lnTo>
                  <a:lnTo>
                    <a:pt x="577" y="550"/>
                  </a:lnTo>
                  <a:lnTo>
                    <a:pt x="955" y="595"/>
                  </a:lnTo>
                  <a:lnTo>
                    <a:pt x="635" y="371"/>
                  </a:lnTo>
                  <a:lnTo>
                    <a:pt x="827" y="32"/>
                  </a:lnTo>
                  <a:lnTo>
                    <a:pt x="487" y="23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0"/>
            <p:cNvSpPr/>
            <p:nvPr/>
          </p:nvSpPr>
          <p:spPr>
            <a:xfrm>
              <a:off x="1033934" y="1499450"/>
              <a:ext cx="97700" cy="96381"/>
            </a:xfrm>
            <a:custGeom>
              <a:avLst/>
              <a:gdLst/>
              <a:ahLst/>
              <a:cxnLst/>
              <a:rect l="l" t="t" r="r" b="b"/>
              <a:pathLst>
                <a:path w="961" h="948" extrusionOk="0">
                  <a:moveTo>
                    <a:pt x="186" y="1"/>
                  </a:moveTo>
                  <a:lnTo>
                    <a:pt x="302" y="359"/>
                  </a:lnTo>
                  <a:lnTo>
                    <a:pt x="1" y="525"/>
                  </a:lnTo>
                  <a:lnTo>
                    <a:pt x="372" y="538"/>
                  </a:lnTo>
                  <a:lnTo>
                    <a:pt x="462" y="948"/>
                  </a:lnTo>
                  <a:lnTo>
                    <a:pt x="577" y="551"/>
                  </a:lnTo>
                  <a:lnTo>
                    <a:pt x="961" y="602"/>
                  </a:lnTo>
                  <a:lnTo>
                    <a:pt x="641" y="378"/>
                  </a:lnTo>
                  <a:lnTo>
                    <a:pt x="826" y="39"/>
                  </a:lnTo>
                  <a:lnTo>
                    <a:pt x="494" y="231"/>
                  </a:lnTo>
                  <a:lnTo>
                    <a:pt x="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0"/>
            <p:cNvSpPr/>
            <p:nvPr/>
          </p:nvSpPr>
          <p:spPr>
            <a:xfrm>
              <a:off x="1174539" y="1388226"/>
              <a:ext cx="134096" cy="132778"/>
            </a:xfrm>
            <a:custGeom>
              <a:avLst/>
              <a:gdLst/>
              <a:ahLst/>
              <a:cxnLst/>
              <a:rect l="l" t="t" r="r" b="b"/>
              <a:pathLst>
                <a:path w="1319" h="1306" extrusionOk="0">
                  <a:moveTo>
                    <a:pt x="256" y="0"/>
                  </a:moveTo>
                  <a:lnTo>
                    <a:pt x="416" y="493"/>
                  </a:lnTo>
                  <a:lnTo>
                    <a:pt x="0" y="723"/>
                  </a:lnTo>
                  <a:lnTo>
                    <a:pt x="512" y="736"/>
                  </a:lnTo>
                  <a:lnTo>
                    <a:pt x="634" y="1306"/>
                  </a:lnTo>
                  <a:lnTo>
                    <a:pt x="794" y="755"/>
                  </a:lnTo>
                  <a:lnTo>
                    <a:pt x="1319" y="826"/>
                  </a:lnTo>
                  <a:lnTo>
                    <a:pt x="1319" y="826"/>
                  </a:lnTo>
                  <a:lnTo>
                    <a:pt x="877" y="512"/>
                  </a:lnTo>
                  <a:lnTo>
                    <a:pt x="1140" y="45"/>
                  </a:lnTo>
                  <a:lnTo>
                    <a:pt x="679" y="32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0"/>
            <p:cNvSpPr/>
            <p:nvPr/>
          </p:nvSpPr>
          <p:spPr>
            <a:xfrm>
              <a:off x="2471401" y="994469"/>
              <a:ext cx="250604" cy="252644"/>
            </a:xfrm>
            <a:custGeom>
              <a:avLst/>
              <a:gdLst/>
              <a:ahLst/>
              <a:cxnLst/>
              <a:rect l="l" t="t" r="r" b="b"/>
              <a:pathLst>
                <a:path w="2465" h="2485" extrusionOk="0">
                  <a:moveTo>
                    <a:pt x="1402" y="1"/>
                  </a:moveTo>
                  <a:lnTo>
                    <a:pt x="992" y="897"/>
                  </a:lnTo>
                  <a:lnTo>
                    <a:pt x="0" y="859"/>
                  </a:lnTo>
                  <a:lnTo>
                    <a:pt x="839" y="1396"/>
                  </a:lnTo>
                  <a:lnTo>
                    <a:pt x="391" y="2299"/>
                  </a:lnTo>
                  <a:lnTo>
                    <a:pt x="1197" y="1723"/>
                  </a:lnTo>
                  <a:lnTo>
                    <a:pt x="1946" y="2484"/>
                  </a:lnTo>
                  <a:lnTo>
                    <a:pt x="1645" y="1441"/>
                  </a:lnTo>
                  <a:lnTo>
                    <a:pt x="2464" y="961"/>
                  </a:lnTo>
                  <a:lnTo>
                    <a:pt x="1575" y="948"/>
                  </a:lnTo>
                  <a:lnTo>
                    <a:pt x="14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0"/>
            <p:cNvSpPr/>
            <p:nvPr/>
          </p:nvSpPr>
          <p:spPr>
            <a:xfrm>
              <a:off x="2759627" y="1024461"/>
              <a:ext cx="172526" cy="180358"/>
            </a:xfrm>
            <a:custGeom>
              <a:avLst/>
              <a:gdLst/>
              <a:ahLst/>
              <a:cxnLst/>
              <a:rect l="l" t="t" r="r" b="b"/>
              <a:pathLst>
                <a:path w="1697" h="1774" extrusionOk="0">
                  <a:moveTo>
                    <a:pt x="1063" y="0"/>
                  </a:moveTo>
                  <a:lnTo>
                    <a:pt x="685" y="576"/>
                  </a:lnTo>
                  <a:lnTo>
                    <a:pt x="1" y="442"/>
                  </a:lnTo>
                  <a:lnTo>
                    <a:pt x="525" y="903"/>
                  </a:lnTo>
                  <a:lnTo>
                    <a:pt x="116" y="1485"/>
                  </a:lnTo>
                  <a:lnTo>
                    <a:pt x="737" y="1172"/>
                  </a:lnTo>
                  <a:lnTo>
                    <a:pt x="1178" y="1773"/>
                  </a:lnTo>
                  <a:lnTo>
                    <a:pt x="1082" y="1018"/>
                  </a:lnTo>
                  <a:lnTo>
                    <a:pt x="1697" y="775"/>
                  </a:lnTo>
                  <a:lnTo>
                    <a:pt x="1082" y="672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0"/>
            <p:cNvSpPr/>
            <p:nvPr/>
          </p:nvSpPr>
          <p:spPr>
            <a:xfrm>
              <a:off x="2903486" y="1196278"/>
              <a:ext cx="156869" cy="156263"/>
            </a:xfrm>
            <a:custGeom>
              <a:avLst/>
              <a:gdLst/>
              <a:ahLst/>
              <a:cxnLst/>
              <a:rect l="l" t="t" r="r" b="b"/>
              <a:pathLst>
                <a:path w="1543" h="1537" extrusionOk="0">
                  <a:moveTo>
                    <a:pt x="1242" y="0"/>
                  </a:moveTo>
                  <a:lnTo>
                    <a:pt x="755" y="371"/>
                  </a:lnTo>
                  <a:lnTo>
                    <a:pt x="211" y="58"/>
                  </a:lnTo>
                  <a:lnTo>
                    <a:pt x="518" y="602"/>
                  </a:lnTo>
                  <a:lnTo>
                    <a:pt x="0" y="967"/>
                  </a:lnTo>
                  <a:lnTo>
                    <a:pt x="0" y="967"/>
                  </a:lnTo>
                  <a:lnTo>
                    <a:pt x="614" y="890"/>
                  </a:lnTo>
                  <a:lnTo>
                    <a:pt x="800" y="1536"/>
                  </a:lnTo>
                  <a:lnTo>
                    <a:pt x="947" y="871"/>
                  </a:lnTo>
                  <a:lnTo>
                    <a:pt x="1543" y="851"/>
                  </a:lnTo>
                  <a:lnTo>
                    <a:pt x="1056" y="576"/>
                  </a:lnTo>
                  <a:lnTo>
                    <a:pt x="1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0"/>
            <p:cNvSpPr/>
            <p:nvPr/>
          </p:nvSpPr>
          <p:spPr>
            <a:xfrm>
              <a:off x="3130508" y="1302317"/>
              <a:ext cx="110713" cy="110004"/>
            </a:xfrm>
            <a:custGeom>
              <a:avLst/>
              <a:gdLst/>
              <a:ahLst/>
              <a:cxnLst/>
              <a:rect l="l" t="t" r="r" b="b"/>
              <a:pathLst>
                <a:path w="1089" h="1082" extrusionOk="0">
                  <a:moveTo>
                    <a:pt x="609" y="0"/>
                  </a:moveTo>
                  <a:lnTo>
                    <a:pt x="442" y="397"/>
                  </a:lnTo>
                  <a:lnTo>
                    <a:pt x="1" y="397"/>
                  </a:lnTo>
                  <a:lnTo>
                    <a:pt x="378" y="621"/>
                  </a:lnTo>
                  <a:lnTo>
                    <a:pt x="193" y="1031"/>
                  </a:lnTo>
                  <a:lnTo>
                    <a:pt x="538" y="762"/>
                  </a:lnTo>
                  <a:lnTo>
                    <a:pt x="884" y="1082"/>
                  </a:lnTo>
                  <a:lnTo>
                    <a:pt x="884" y="1082"/>
                  </a:lnTo>
                  <a:lnTo>
                    <a:pt x="737" y="628"/>
                  </a:lnTo>
                  <a:lnTo>
                    <a:pt x="1089" y="404"/>
                  </a:lnTo>
                  <a:lnTo>
                    <a:pt x="698" y="416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0"/>
            <p:cNvSpPr/>
            <p:nvPr/>
          </p:nvSpPr>
          <p:spPr>
            <a:xfrm>
              <a:off x="3073879" y="1137718"/>
              <a:ext cx="97700" cy="96381"/>
            </a:xfrm>
            <a:custGeom>
              <a:avLst/>
              <a:gdLst/>
              <a:ahLst/>
              <a:cxnLst/>
              <a:rect l="l" t="t" r="r" b="b"/>
              <a:pathLst>
                <a:path w="961" h="948" extrusionOk="0">
                  <a:moveTo>
                    <a:pt x="775" y="0"/>
                  </a:moveTo>
                  <a:lnTo>
                    <a:pt x="468" y="230"/>
                  </a:lnTo>
                  <a:lnTo>
                    <a:pt x="135" y="32"/>
                  </a:lnTo>
                  <a:lnTo>
                    <a:pt x="321" y="371"/>
                  </a:lnTo>
                  <a:lnTo>
                    <a:pt x="1" y="595"/>
                  </a:lnTo>
                  <a:lnTo>
                    <a:pt x="385" y="550"/>
                  </a:lnTo>
                  <a:lnTo>
                    <a:pt x="500" y="947"/>
                  </a:lnTo>
                  <a:lnTo>
                    <a:pt x="590" y="538"/>
                  </a:lnTo>
                  <a:lnTo>
                    <a:pt x="961" y="525"/>
                  </a:lnTo>
                  <a:lnTo>
                    <a:pt x="660" y="352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0"/>
            <p:cNvSpPr/>
            <p:nvPr/>
          </p:nvSpPr>
          <p:spPr>
            <a:xfrm>
              <a:off x="3498135" y="1499450"/>
              <a:ext cx="97090" cy="96381"/>
            </a:xfrm>
            <a:custGeom>
              <a:avLst/>
              <a:gdLst/>
              <a:ahLst/>
              <a:cxnLst/>
              <a:rect l="l" t="t" r="r" b="b"/>
              <a:pathLst>
                <a:path w="955" h="948" extrusionOk="0">
                  <a:moveTo>
                    <a:pt x="769" y="1"/>
                  </a:moveTo>
                  <a:lnTo>
                    <a:pt x="462" y="231"/>
                  </a:lnTo>
                  <a:lnTo>
                    <a:pt x="129" y="39"/>
                  </a:lnTo>
                  <a:lnTo>
                    <a:pt x="321" y="378"/>
                  </a:lnTo>
                  <a:lnTo>
                    <a:pt x="1" y="602"/>
                  </a:lnTo>
                  <a:lnTo>
                    <a:pt x="379" y="551"/>
                  </a:lnTo>
                  <a:lnTo>
                    <a:pt x="494" y="948"/>
                  </a:lnTo>
                  <a:lnTo>
                    <a:pt x="583" y="538"/>
                  </a:lnTo>
                  <a:lnTo>
                    <a:pt x="955" y="525"/>
                  </a:lnTo>
                  <a:lnTo>
                    <a:pt x="654" y="359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0"/>
            <p:cNvSpPr/>
            <p:nvPr/>
          </p:nvSpPr>
          <p:spPr>
            <a:xfrm>
              <a:off x="3320523" y="1388226"/>
              <a:ext cx="134198" cy="132778"/>
            </a:xfrm>
            <a:custGeom>
              <a:avLst/>
              <a:gdLst/>
              <a:ahLst/>
              <a:cxnLst/>
              <a:rect l="l" t="t" r="r" b="b"/>
              <a:pathLst>
                <a:path w="1320" h="1306" extrusionOk="0">
                  <a:moveTo>
                    <a:pt x="1063" y="0"/>
                  </a:moveTo>
                  <a:lnTo>
                    <a:pt x="647" y="320"/>
                  </a:lnTo>
                  <a:lnTo>
                    <a:pt x="186" y="45"/>
                  </a:lnTo>
                  <a:lnTo>
                    <a:pt x="442" y="512"/>
                  </a:lnTo>
                  <a:lnTo>
                    <a:pt x="1" y="826"/>
                  </a:lnTo>
                  <a:lnTo>
                    <a:pt x="525" y="755"/>
                  </a:lnTo>
                  <a:lnTo>
                    <a:pt x="686" y="1306"/>
                  </a:lnTo>
                  <a:lnTo>
                    <a:pt x="814" y="736"/>
                  </a:lnTo>
                  <a:lnTo>
                    <a:pt x="1319" y="723"/>
                  </a:lnTo>
                  <a:lnTo>
                    <a:pt x="903" y="493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0"/>
            <p:cNvSpPr/>
            <p:nvPr/>
          </p:nvSpPr>
          <p:spPr>
            <a:xfrm>
              <a:off x="948737" y="3068275"/>
              <a:ext cx="176389" cy="601363"/>
            </a:xfrm>
            <a:custGeom>
              <a:avLst/>
              <a:gdLst/>
              <a:ahLst/>
              <a:cxnLst/>
              <a:rect l="l" t="t" r="r" b="b"/>
              <a:pathLst>
                <a:path w="1735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748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0"/>
            <p:cNvSpPr/>
            <p:nvPr/>
          </p:nvSpPr>
          <p:spPr>
            <a:xfrm>
              <a:off x="1272388" y="3077588"/>
              <a:ext cx="187575" cy="601348"/>
            </a:xfrm>
            <a:custGeom>
              <a:avLst/>
              <a:gdLst/>
              <a:ahLst/>
              <a:cxnLst/>
              <a:rect l="l" t="t" r="r" b="b"/>
              <a:pathLst>
                <a:path w="1736" h="5915" extrusionOk="0">
                  <a:moveTo>
                    <a:pt x="1" y="1"/>
                  </a:moveTo>
                  <a:lnTo>
                    <a:pt x="1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0"/>
            <p:cNvSpPr/>
            <p:nvPr/>
          </p:nvSpPr>
          <p:spPr>
            <a:xfrm>
              <a:off x="1619225" y="3051075"/>
              <a:ext cx="176490" cy="601363"/>
            </a:xfrm>
            <a:custGeom>
              <a:avLst/>
              <a:gdLst/>
              <a:ahLst/>
              <a:cxnLst/>
              <a:rect l="l" t="t" r="r" b="b"/>
              <a:pathLst>
                <a:path w="1736" h="5915" extrusionOk="0">
                  <a:moveTo>
                    <a:pt x="1" y="1"/>
                  </a:moveTo>
                  <a:lnTo>
                    <a:pt x="1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0"/>
            <p:cNvSpPr/>
            <p:nvPr/>
          </p:nvSpPr>
          <p:spPr>
            <a:xfrm>
              <a:off x="1960525" y="3068275"/>
              <a:ext cx="176490" cy="601363"/>
            </a:xfrm>
            <a:custGeom>
              <a:avLst/>
              <a:gdLst/>
              <a:ahLst/>
              <a:cxnLst/>
              <a:rect l="l" t="t" r="r" b="b"/>
              <a:pathLst>
                <a:path w="1736" h="5915" extrusionOk="0">
                  <a:moveTo>
                    <a:pt x="1" y="1"/>
                  </a:moveTo>
                  <a:lnTo>
                    <a:pt x="1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68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0"/>
            <p:cNvSpPr/>
            <p:nvPr/>
          </p:nvSpPr>
          <p:spPr>
            <a:xfrm>
              <a:off x="2125836" y="3068275"/>
              <a:ext cx="175779" cy="601363"/>
            </a:xfrm>
            <a:custGeom>
              <a:avLst/>
              <a:gdLst/>
              <a:ahLst/>
              <a:cxnLst/>
              <a:rect l="l" t="t" r="r" b="b"/>
              <a:pathLst>
                <a:path w="1729" h="5915" extrusionOk="0">
                  <a:moveTo>
                    <a:pt x="1" y="1"/>
                  </a:moveTo>
                  <a:lnTo>
                    <a:pt x="1" y="5915"/>
                  </a:lnTo>
                  <a:lnTo>
                    <a:pt x="1729" y="5915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0"/>
            <p:cNvSpPr/>
            <p:nvPr/>
          </p:nvSpPr>
          <p:spPr>
            <a:xfrm>
              <a:off x="2297653" y="3068275"/>
              <a:ext cx="176389" cy="601363"/>
            </a:xfrm>
            <a:custGeom>
              <a:avLst/>
              <a:gdLst/>
              <a:ahLst/>
              <a:cxnLst/>
              <a:rect l="l" t="t" r="r" b="b"/>
              <a:pathLst>
                <a:path w="1735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748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0"/>
            <p:cNvSpPr/>
            <p:nvPr/>
          </p:nvSpPr>
          <p:spPr>
            <a:xfrm>
              <a:off x="2462963" y="3068275"/>
              <a:ext cx="176389" cy="601363"/>
            </a:xfrm>
            <a:custGeom>
              <a:avLst/>
              <a:gdLst/>
              <a:ahLst/>
              <a:cxnLst/>
              <a:rect l="l" t="t" r="r" b="b"/>
              <a:pathLst>
                <a:path w="1735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0"/>
            <p:cNvSpPr/>
            <p:nvPr/>
          </p:nvSpPr>
          <p:spPr>
            <a:xfrm>
              <a:off x="2635390" y="3068275"/>
              <a:ext cx="176389" cy="601363"/>
            </a:xfrm>
            <a:custGeom>
              <a:avLst/>
              <a:gdLst/>
              <a:ahLst/>
              <a:cxnLst/>
              <a:rect l="l" t="t" r="r" b="b"/>
              <a:pathLst>
                <a:path w="1735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0"/>
            <p:cNvSpPr/>
            <p:nvPr/>
          </p:nvSpPr>
          <p:spPr>
            <a:xfrm>
              <a:off x="2802939" y="3067000"/>
              <a:ext cx="176389" cy="601363"/>
            </a:xfrm>
            <a:custGeom>
              <a:avLst/>
              <a:gdLst/>
              <a:ahLst/>
              <a:cxnLst/>
              <a:rect l="l" t="t" r="r" b="b"/>
              <a:pathLst>
                <a:path w="1735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0"/>
            <p:cNvSpPr/>
            <p:nvPr/>
          </p:nvSpPr>
          <p:spPr>
            <a:xfrm>
              <a:off x="2972416" y="3068275"/>
              <a:ext cx="176389" cy="601363"/>
            </a:xfrm>
            <a:custGeom>
              <a:avLst/>
              <a:gdLst/>
              <a:ahLst/>
              <a:cxnLst/>
              <a:rect l="l" t="t" r="r" b="b"/>
              <a:pathLst>
                <a:path w="1735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0"/>
            <p:cNvSpPr/>
            <p:nvPr/>
          </p:nvSpPr>
          <p:spPr>
            <a:xfrm>
              <a:off x="3137726" y="3068275"/>
              <a:ext cx="175779" cy="601363"/>
            </a:xfrm>
            <a:custGeom>
              <a:avLst/>
              <a:gdLst/>
              <a:ahLst/>
              <a:cxnLst/>
              <a:rect l="l" t="t" r="r" b="b"/>
              <a:pathLst>
                <a:path w="1729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28" y="5915"/>
                  </a:lnTo>
                  <a:lnTo>
                    <a:pt x="172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0"/>
            <p:cNvSpPr/>
            <p:nvPr/>
          </p:nvSpPr>
          <p:spPr>
            <a:xfrm>
              <a:off x="3310153" y="3068275"/>
              <a:ext cx="175779" cy="601363"/>
            </a:xfrm>
            <a:custGeom>
              <a:avLst/>
              <a:gdLst/>
              <a:ahLst/>
              <a:cxnLst/>
              <a:rect l="l" t="t" r="r" b="b"/>
              <a:pathLst>
                <a:path w="1729" h="5915" extrusionOk="0">
                  <a:moveTo>
                    <a:pt x="0" y="1"/>
                  </a:moveTo>
                  <a:lnTo>
                    <a:pt x="0" y="5915"/>
                  </a:lnTo>
                  <a:lnTo>
                    <a:pt x="1728" y="5915"/>
                  </a:lnTo>
                  <a:lnTo>
                    <a:pt x="17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0"/>
            <p:cNvSpPr/>
            <p:nvPr/>
          </p:nvSpPr>
          <p:spPr>
            <a:xfrm>
              <a:off x="3474752" y="3068275"/>
              <a:ext cx="176490" cy="601363"/>
            </a:xfrm>
            <a:custGeom>
              <a:avLst/>
              <a:gdLst/>
              <a:ahLst/>
              <a:cxnLst/>
              <a:rect l="l" t="t" r="r" b="b"/>
              <a:pathLst>
                <a:path w="1736" h="5915" extrusionOk="0">
                  <a:moveTo>
                    <a:pt x="1" y="1"/>
                  </a:moveTo>
                  <a:lnTo>
                    <a:pt x="1" y="5915"/>
                  </a:lnTo>
                  <a:lnTo>
                    <a:pt x="1735" y="5915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0"/>
            <p:cNvSpPr/>
            <p:nvPr/>
          </p:nvSpPr>
          <p:spPr>
            <a:xfrm>
              <a:off x="858965" y="2999345"/>
              <a:ext cx="2843570" cy="138674"/>
            </a:xfrm>
            <a:custGeom>
              <a:avLst/>
              <a:gdLst/>
              <a:ahLst/>
              <a:cxnLst/>
              <a:rect l="l" t="t" r="r" b="b"/>
              <a:pathLst>
                <a:path w="27970" h="1364" extrusionOk="0">
                  <a:moveTo>
                    <a:pt x="0" y="0"/>
                  </a:moveTo>
                  <a:lnTo>
                    <a:pt x="0" y="1364"/>
                  </a:lnTo>
                  <a:lnTo>
                    <a:pt x="27970" y="1364"/>
                  </a:lnTo>
                  <a:lnTo>
                    <a:pt x="279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0"/>
            <p:cNvSpPr/>
            <p:nvPr/>
          </p:nvSpPr>
          <p:spPr>
            <a:xfrm>
              <a:off x="1470593" y="3855687"/>
              <a:ext cx="377889" cy="343026"/>
            </a:xfrm>
            <a:custGeom>
              <a:avLst/>
              <a:gdLst/>
              <a:ahLst/>
              <a:cxnLst/>
              <a:rect l="l" t="t" r="r" b="b"/>
              <a:pathLst>
                <a:path w="3717" h="3374" extrusionOk="0">
                  <a:moveTo>
                    <a:pt x="1185" y="0"/>
                  </a:moveTo>
                  <a:lnTo>
                    <a:pt x="0" y="429"/>
                  </a:lnTo>
                  <a:lnTo>
                    <a:pt x="429" y="2471"/>
                  </a:lnTo>
                  <a:cubicBezTo>
                    <a:pt x="263" y="3208"/>
                    <a:pt x="623" y="3374"/>
                    <a:pt x="979" y="3374"/>
                  </a:cubicBezTo>
                  <a:cubicBezTo>
                    <a:pt x="1269" y="3374"/>
                    <a:pt x="1556" y="3264"/>
                    <a:pt x="1556" y="3264"/>
                  </a:cubicBezTo>
                  <a:cubicBezTo>
                    <a:pt x="1556" y="3264"/>
                    <a:pt x="1564" y="3264"/>
                    <a:pt x="1579" y="3264"/>
                  </a:cubicBezTo>
                  <a:cubicBezTo>
                    <a:pt x="1810" y="3264"/>
                    <a:pt x="3717" y="3253"/>
                    <a:pt x="3681" y="2880"/>
                  </a:cubicBezTo>
                  <a:cubicBezTo>
                    <a:pt x="3642" y="2484"/>
                    <a:pt x="1735" y="1978"/>
                    <a:pt x="1735" y="1978"/>
                  </a:cubicBezTo>
                  <a:lnTo>
                    <a:pt x="1185" y="0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0"/>
            <p:cNvSpPr/>
            <p:nvPr/>
          </p:nvSpPr>
          <p:spPr>
            <a:xfrm>
              <a:off x="1780372" y="4089217"/>
              <a:ext cx="99632" cy="78894"/>
            </a:xfrm>
            <a:custGeom>
              <a:avLst/>
              <a:gdLst/>
              <a:ahLst/>
              <a:cxnLst/>
              <a:rect l="l" t="t" r="r" b="b"/>
              <a:pathLst>
                <a:path w="980" h="776" extrusionOk="0">
                  <a:moveTo>
                    <a:pt x="96" y="1"/>
                  </a:moveTo>
                  <a:cubicBezTo>
                    <a:pt x="6" y="251"/>
                    <a:pt x="0" y="526"/>
                    <a:pt x="83" y="775"/>
                  </a:cubicBezTo>
                  <a:cubicBezTo>
                    <a:pt x="979" y="590"/>
                    <a:pt x="723" y="494"/>
                    <a:pt x="723" y="494"/>
                  </a:cubicBezTo>
                  <a:cubicBezTo>
                    <a:pt x="723" y="494"/>
                    <a:pt x="774" y="231"/>
                    <a:pt x="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0"/>
            <p:cNvSpPr/>
            <p:nvPr/>
          </p:nvSpPr>
          <p:spPr>
            <a:xfrm>
              <a:off x="1505770" y="4067155"/>
              <a:ext cx="284459" cy="127999"/>
            </a:xfrm>
            <a:custGeom>
              <a:avLst/>
              <a:gdLst/>
              <a:ahLst/>
              <a:cxnLst/>
              <a:rect l="l" t="t" r="r" b="b"/>
              <a:pathLst>
                <a:path w="2798" h="1259" extrusionOk="0">
                  <a:moveTo>
                    <a:pt x="1895" y="0"/>
                  </a:moveTo>
                  <a:cubicBezTo>
                    <a:pt x="1895" y="0"/>
                    <a:pt x="1327" y="374"/>
                    <a:pt x="662" y="374"/>
                  </a:cubicBezTo>
                  <a:cubicBezTo>
                    <a:pt x="465" y="374"/>
                    <a:pt x="259" y="341"/>
                    <a:pt x="58" y="256"/>
                  </a:cubicBezTo>
                  <a:cubicBezTo>
                    <a:pt x="6" y="500"/>
                    <a:pt x="0" y="749"/>
                    <a:pt x="26" y="999"/>
                  </a:cubicBezTo>
                  <a:cubicBezTo>
                    <a:pt x="26" y="999"/>
                    <a:pt x="91" y="1258"/>
                    <a:pt x="882" y="1258"/>
                  </a:cubicBezTo>
                  <a:cubicBezTo>
                    <a:pt x="1138" y="1258"/>
                    <a:pt x="1470" y="1231"/>
                    <a:pt x="1901" y="1159"/>
                  </a:cubicBezTo>
                  <a:cubicBezTo>
                    <a:pt x="2266" y="1095"/>
                    <a:pt x="2554" y="1044"/>
                    <a:pt x="2784" y="999"/>
                  </a:cubicBezTo>
                  <a:cubicBezTo>
                    <a:pt x="2701" y="743"/>
                    <a:pt x="2701" y="468"/>
                    <a:pt x="2797" y="218"/>
                  </a:cubicBezTo>
                  <a:cubicBezTo>
                    <a:pt x="2503" y="122"/>
                    <a:pt x="2202" y="45"/>
                    <a:pt x="1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0"/>
            <p:cNvSpPr/>
            <p:nvPr/>
          </p:nvSpPr>
          <p:spPr>
            <a:xfrm>
              <a:off x="1509023" y="4140050"/>
              <a:ext cx="359284" cy="62322"/>
            </a:xfrm>
            <a:custGeom>
              <a:avLst/>
              <a:gdLst/>
              <a:ahLst/>
              <a:cxnLst/>
              <a:rect l="l" t="t" r="r" b="b"/>
              <a:pathLst>
                <a:path w="3534" h="613" extrusionOk="0">
                  <a:moveTo>
                    <a:pt x="3392" y="0"/>
                  </a:moveTo>
                  <a:cubicBezTo>
                    <a:pt x="2428" y="283"/>
                    <a:pt x="1661" y="367"/>
                    <a:pt x="1046" y="367"/>
                  </a:cubicBezTo>
                  <a:cubicBezTo>
                    <a:pt x="633" y="367"/>
                    <a:pt x="288" y="329"/>
                    <a:pt x="0" y="288"/>
                  </a:cubicBezTo>
                  <a:lnTo>
                    <a:pt x="0" y="288"/>
                  </a:lnTo>
                  <a:cubicBezTo>
                    <a:pt x="19" y="378"/>
                    <a:pt x="38" y="467"/>
                    <a:pt x="64" y="557"/>
                  </a:cubicBezTo>
                  <a:cubicBezTo>
                    <a:pt x="64" y="557"/>
                    <a:pt x="290" y="612"/>
                    <a:pt x="837" y="612"/>
                  </a:cubicBezTo>
                  <a:cubicBezTo>
                    <a:pt x="1124" y="612"/>
                    <a:pt x="1500" y="597"/>
                    <a:pt x="1978" y="551"/>
                  </a:cubicBezTo>
                  <a:cubicBezTo>
                    <a:pt x="3533" y="397"/>
                    <a:pt x="3431" y="179"/>
                    <a:pt x="3431" y="179"/>
                  </a:cubicBezTo>
                  <a:cubicBezTo>
                    <a:pt x="3431" y="115"/>
                    <a:pt x="3418" y="58"/>
                    <a:pt x="33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0"/>
            <p:cNvSpPr/>
            <p:nvPr/>
          </p:nvSpPr>
          <p:spPr>
            <a:xfrm>
              <a:off x="1725065" y="4075898"/>
              <a:ext cx="28975" cy="61000"/>
            </a:xfrm>
            <a:custGeom>
              <a:avLst/>
              <a:gdLst/>
              <a:ahLst/>
              <a:cxnLst/>
              <a:rect l="l" t="t" r="r" b="b"/>
              <a:pathLst>
                <a:path w="285" h="600" extrusionOk="0">
                  <a:moveTo>
                    <a:pt x="257" y="1"/>
                  </a:moveTo>
                  <a:cubicBezTo>
                    <a:pt x="253" y="1"/>
                    <a:pt x="248" y="2"/>
                    <a:pt x="243" y="4"/>
                  </a:cubicBezTo>
                  <a:cubicBezTo>
                    <a:pt x="77" y="145"/>
                    <a:pt x="0" y="369"/>
                    <a:pt x="45" y="580"/>
                  </a:cubicBezTo>
                  <a:cubicBezTo>
                    <a:pt x="51" y="593"/>
                    <a:pt x="58" y="599"/>
                    <a:pt x="64" y="599"/>
                  </a:cubicBezTo>
                  <a:lnTo>
                    <a:pt x="70" y="599"/>
                  </a:lnTo>
                  <a:cubicBezTo>
                    <a:pt x="83" y="593"/>
                    <a:pt x="90" y="586"/>
                    <a:pt x="90" y="574"/>
                  </a:cubicBezTo>
                  <a:cubicBezTo>
                    <a:pt x="45" y="375"/>
                    <a:pt x="115" y="170"/>
                    <a:pt x="269" y="36"/>
                  </a:cubicBezTo>
                  <a:cubicBezTo>
                    <a:pt x="284" y="20"/>
                    <a:pt x="275" y="1"/>
                    <a:pt x="2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0"/>
            <p:cNvSpPr/>
            <p:nvPr/>
          </p:nvSpPr>
          <p:spPr>
            <a:xfrm>
              <a:off x="1693752" y="4067968"/>
              <a:ext cx="27450" cy="61102"/>
            </a:xfrm>
            <a:custGeom>
              <a:avLst/>
              <a:gdLst/>
              <a:ahLst/>
              <a:cxnLst/>
              <a:rect l="l" t="t" r="r" b="b"/>
              <a:pathLst>
                <a:path w="270" h="601" extrusionOk="0">
                  <a:moveTo>
                    <a:pt x="244" y="0"/>
                  </a:moveTo>
                  <a:cubicBezTo>
                    <a:pt x="239" y="0"/>
                    <a:pt x="234" y="2"/>
                    <a:pt x="231" y="5"/>
                  </a:cubicBezTo>
                  <a:cubicBezTo>
                    <a:pt x="218" y="12"/>
                    <a:pt x="1" y="184"/>
                    <a:pt x="39" y="581"/>
                  </a:cubicBezTo>
                  <a:cubicBezTo>
                    <a:pt x="39" y="594"/>
                    <a:pt x="46" y="600"/>
                    <a:pt x="58" y="600"/>
                  </a:cubicBezTo>
                  <a:lnTo>
                    <a:pt x="65" y="600"/>
                  </a:lnTo>
                  <a:cubicBezTo>
                    <a:pt x="78" y="594"/>
                    <a:pt x="84" y="588"/>
                    <a:pt x="84" y="575"/>
                  </a:cubicBezTo>
                  <a:cubicBezTo>
                    <a:pt x="46" y="197"/>
                    <a:pt x="257" y="37"/>
                    <a:pt x="257" y="37"/>
                  </a:cubicBezTo>
                  <a:cubicBezTo>
                    <a:pt x="270" y="31"/>
                    <a:pt x="270" y="18"/>
                    <a:pt x="257" y="5"/>
                  </a:cubicBezTo>
                  <a:cubicBezTo>
                    <a:pt x="254" y="2"/>
                    <a:pt x="249" y="0"/>
                    <a:pt x="2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0"/>
            <p:cNvSpPr/>
            <p:nvPr/>
          </p:nvSpPr>
          <p:spPr>
            <a:xfrm>
              <a:off x="1687957" y="4035231"/>
              <a:ext cx="31923" cy="50834"/>
            </a:xfrm>
            <a:custGeom>
              <a:avLst/>
              <a:gdLst/>
              <a:ahLst/>
              <a:cxnLst/>
              <a:rect l="l" t="t" r="r" b="b"/>
              <a:pathLst>
                <a:path w="314" h="500" extrusionOk="0">
                  <a:moveTo>
                    <a:pt x="167" y="46"/>
                  </a:moveTo>
                  <a:cubicBezTo>
                    <a:pt x="179" y="46"/>
                    <a:pt x="192" y="52"/>
                    <a:pt x="199" y="65"/>
                  </a:cubicBezTo>
                  <a:cubicBezTo>
                    <a:pt x="250" y="129"/>
                    <a:pt x="211" y="314"/>
                    <a:pt x="186" y="423"/>
                  </a:cubicBezTo>
                  <a:cubicBezTo>
                    <a:pt x="141" y="314"/>
                    <a:pt x="64" y="135"/>
                    <a:pt x="103" y="71"/>
                  </a:cubicBezTo>
                  <a:cubicBezTo>
                    <a:pt x="115" y="52"/>
                    <a:pt x="128" y="46"/>
                    <a:pt x="147" y="46"/>
                  </a:cubicBezTo>
                  <a:close/>
                  <a:moveTo>
                    <a:pt x="147" y="1"/>
                  </a:moveTo>
                  <a:cubicBezTo>
                    <a:pt x="115" y="1"/>
                    <a:pt x="83" y="20"/>
                    <a:pt x="64" y="52"/>
                  </a:cubicBezTo>
                  <a:cubicBezTo>
                    <a:pt x="0" y="167"/>
                    <a:pt x="154" y="455"/>
                    <a:pt x="173" y="487"/>
                  </a:cubicBezTo>
                  <a:cubicBezTo>
                    <a:pt x="179" y="494"/>
                    <a:pt x="186" y="500"/>
                    <a:pt x="192" y="500"/>
                  </a:cubicBezTo>
                  <a:cubicBezTo>
                    <a:pt x="205" y="500"/>
                    <a:pt x="211" y="494"/>
                    <a:pt x="211" y="487"/>
                  </a:cubicBezTo>
                  <a:cubicBezTo>
                    <a:pt x="224" y="449"/>
                    <a:pt x="314" y="148"/>
                    <a:pt x="237" y="39"/>
                  </a:cubicBezTo>
                  <a:cubicBezTo>
                    <a:pt x="211" y="14"/>
                    <a:pt x="179" y="1"/>
                    <a:pt x="1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0"/>
            <p:cNvSpPr/>
            <p:nvPr/>
          </p:nvSpPr>
          <p:spPr>
            <a:xfrm>
              <a:off x="1660608" y="4060445"/>
              <a:ext cx="49511" cy="26332"/>
            </a:xfrm>
            <a:custGeom>
              <a:avLst/>
              <a:gdLst/>
              <a:ahLst/>
              <a:cxnLst/>
              <a:rect l="l" t="t" r="r" b="b"/>
              <a:pathLst>
                <a:path w="487" h="259" extrusionOk="0">
                  <a:moveTo>
                    <a:pt x="128" y="41"/>
                  </a:moveTo>
                  <a:lnTo>
                    <a:pt x="128" y="47"/>
                  </a:lnTo>
                  <a:cubicBezTo>
                    <a:pt x="205" y="47"/>
                    <a:pt x="333" y="150"/>
                    <a:pt x="404" y="214"/>
                  </a:cubicBezTo>
                  <a:cubicBezTo>
                    <a:pt x="288" y="214"/>
                    <a:pt x="96" y="194"/>
                    <a:pt x="58" y="130"/>
                  </a:cubicBezTo>
                  <a:cubicBezTo>
                    <a:pt x="45" y="118"/>
                    <a:pt x="45" y="92"/>
                    <a:pt x="58" y="79"/>
                  </a:cubicBezTo>
                  <a:cubicBezTo>
                    <a:pt x="64" y="60"/>
                    <a:pt x="77" y="47"/>
                    <a:pt x="96" y="41"/>
                  </a:cubicBezTo>
                  <a:close/>
                  <a:moveTo>
                    <a:pt x="112" y="0"/>
                  </a:moveTo>
                  <a:cubicBezTo>
                    <a:pt x="104" y="0"/>
                    <a:pt x="97" y="1"/>
                    <a:pt x="90" y="2"/>
                  </a:cubicBezTo>
                  <a:cubicBezTo>
                    <a:pt x="58" y="9"/>
                    <a:pt x="26" y="28"/>
                    <a:pt x="20" y="60"/>
                  </a:cubicBezTo>
                  <a:cubicBezTo>
                    <a:pt x="0" y="92"/>
                    <a:pt x="7" y="130"/>
                    <a:pt x="26" y="156"/>
                  </a:cubicBezTo>
                  <a:cubicBezTo>
                    <a:pt x="64" y="214"/>
                    <a:pt x="173" y="239"/>
                    <a:pt x="269" y="252"/>
                  </a:cubicBezTo>
                  <a:cubicBezTo>
                    <a:pt x="333" y="258"/>
                    <a:pt x="397" y="258"/>
                    <a:pt x="461" y="258"/>
                  </a:cubicBezTo>
                  <a:cubicBezTo>
                    <a:pt x="474" y="258"/>
                    <a:pt x="480" y="252"/>
                    <a:pt x="480" y="246"/>
                  </a:cubicBezTo>
                  <a:cubicBezTo>
                    <a:pt x="487" y="233"/>
                    <a:pt x="480" y="226"/>
                    <a:pt x="480" y="220"/>
                  </a:cubicBezTo>
                  <a:cubicBezTo>
                    <a:pt x="456" y="196"/>
                    <a:pt x="244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0"/>
            <p:cNvSpPr/>
            <p:nvPr/>
          </p:nvSpPr>
          <p:spPr>
            <a:xfrm>
              <a:off x="802325" y="3570299"/>
              <a:ext cx="845344" cy="667748"/>
            </a:xfrm>
            <a:custGeom>
              <a:avLst/>
              <a:gdLst/>
              <a:ahLst/>
              <a:cxnLst/>
              <a:rect l="l" t="t" r="r" b="b"/>
              <a:pathLst>
                <a:path w="7809" h="6168" extrusionOk="0">
                  <a:moveTo>
                    <a:pt x="5180" y="0"/>
                  </a:moveTo>
                  <a:cubicBezTo>
                    <a:pt x="2962" y="0"/>
                    <a:pt x="1952" y="3460"/>
                    <a:pt x="1952" y="3460"/>
                  </a:cubicBezTo>
                  <a:lnTo>
                    <a:pt x="371" y="2967"/>
                  </a:lnTo>
                  <a:lnTo>
                    <a:pt x="371" y="2967"/>
                  </a:lnTo>
                  <a:cubicBezTo>
                    <a:pt x="371" y="2967"/>
                    <a:pt x="1" y="6167"/>
                    <a:pt x="2718" y="6167"/>
                  </a:cubicBezTo>
                  <a:cubicBezTo>
                    <a:pt x="2721" y="6167"/>
                    <a:pt x="2724" y="6167"/>
                    <a:pt x="2726" y="6167"/>
                  </a:cubicBezTo>
                  <a:cubicBezTo>
                    <a:pt x="5459" y="6161"/>
                    <a:pt x="5287" y="3249"/>
                    <a:pt x="5287" y="3249"/>
                  </a:cubicBezTo>
                  <a:lnTo>
                    <a:pt x="5287" y="3249"/>
                  </a:lnTo>
                  <a:cubicBezTo>
                    <a:pt x="5287" y="3249"/>
                    <a:pt x="5684" y="4196"/>
                    <a:pt x="6387" y="4926"/>
                  </a:cubicBezTo>
                  <a:cubicBezTo>
                    <a:pt x="6919" y="4855"/>
                    <a:pt x="7412" y="4625"/>
                    <a:pt x="7808" y="4273"/>
                  </a:cubicBezTo>
                  <a:cubicBezTo>
                    <a:pt x="7808" y="4273"/>
                    <a:pt x="7578" y="471"/>
                    <a:pt x="5671" y="55"/>
                  </a:cubicBezTo>
                  <a:cubicBezTo>
                    <a:pt x="5501" y="18"/>
                    <a:pt x="5338" y="0"/>
                    <a:pt x="5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0"/>
            <p:cNvSpPr/>
            <p:nvPr/>
          </p:nvSpPr>
          <p:spPr>
            <a:xfrm>
              <a:off x="1539523" y="3860872"/>
              <a:ext cx="378600" cy="342823"/>
            </a:xfrm>
            <a:custGeom>
              <a:avLst/>
              <a:gdLst/>
              <a:ahLst/>
              <a:cxnLst/>
              <a:rect l="l" t="t" r="r" b="b"/>
              <a:pathLst>
                <a:path w="3724" h="3372" extrusionOk="0">
                  <a:moveTo>
                    <a:pt x="1191" y="0"/>
                  </a:moveTo>
                  <a:lnTo>
                    <a:pt x="1" y="429"/>
                  </a:lnTo>
                  <a:lnTo>
                    <a:pt x="430" y="2465"/>
                  </a:lnTo>
                  <a:cubicBezTo>
                    <a:pt x="263" y="3206"/>
                    <a:pt x="627" y="3371"/>
                    <a:pt x="985" y="3371"/>
                  </a:cubicBezTo>
                  <a:cubicBezTo>
                    <a:pt x="1273" y="3371"/>
                    <a:pt x="1556" y="3265"/>
                    <a:pt x="1556" y="3265"/>
                  </a:cubicBezTo>
                  <a:cubicBezTo>
                    <a:pt x="1556" y="3265"/>
                    <a:pt x="1564" y="3265"/>
                    <a:pt x="1579" y="3265"/>
                  </a:cubicBezTo>
                  <a:cubicBezTo>
                    <a:pt x="1811" y="3265"/>
                    <a:pt x="3724" y="3253"/>
                    <a:pt x="3688" y="2881"/>
                  </a:cubicBezTo>
                  <a:cubicBezTo>
                    <a:pt x="3649" y="2484"/>
                    <a:pt x="1742" y="1978"/>
                    <a:pt x="1742" y="1978"/>
                  </a:cubicBezTo>
                  <a:lnTo>
                    <a:pt x="1191" y="0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0"/>
            <p:cNvSpPr/>
            <p:nvPr/>
          </p:nvSpPr>
          <p:spPr>
            <a:xfrm>
              <a:off x="1849912" y="4094503"/>
              <a:ext cx="99022" cy="78792"/>
            </a:xfrm>
            <a:custGeom>
              <a:avLst/>
              <a:gdLst/>
              <a:ahLst/>
              <a:cxnLst/>
              <a:rect l="l" t="t" r="r" b="b"/>
              <a:pathLst>
                <a:path w="974" h="775" extrusionOk="0">
                  <a:moveTo>
                    <a:pt x="97" y="0"/>
                  </a:moveTo>
                  <a:cubicBezTo>
                    <a:pt x="1" y="250"/>
                    <a:pt x="1" y="525"/>
                    <a:pt x="78" y="775"/>
                  </a:cubicBezTo>
                  <a:cubicBezTo>
                    <a:pt x="974" y="589"/>
                    <a:pt x="718" y="499"/>
                    <a:pt x="718" y="499"/>
                  </a:cubicBezTo>
                  <a:cubicBezTo>
                    <a:pt x="718" y="499"/>
                    <a:pt x="775" y="231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0"/>
            <p:cNvSpPr/>
            <p:nvPr/>
          </p:nvSpPr>
          <p:spPr>
            <a:xfrm>
              <a:off x="1575310" y="4072340"/>
              <a:ext cx="283849" cy="127694"/>
            </a:xfrm>
            <a:custGeom>
              <a:avLst/>
              <a:gdLst/>
              <a:ahLst/>
              <a:cxnLst/>
              <a:rect l="l" t="t" r="r" b="b"/>
              <a:pathLst>
                <a:path w="2792" h="1256" extrusionOk="0">
                  <a:moveTo>
                    <a:pt x="1895" y="1"/>
                  </a:moveTo>
                  <a:cubicBezTo>
                    <a:pt x="1895" y="1"/>
                    <a:pt x="1328" y="374"/>
                    <a:pt x="659" y="374"/>
                  </a:cubicBezTo>
                  <a:cubicBezTo>
                    <a:pt x="462" y="374"/>
                    <a:pt x="255" y="341"/>
                    <a:pt x="52" y="257"/>
                  </a:cubicBezTo>
                  <a:cubicBezTo>
                    <a:pt x="7" y="500"/>
                    <a:pt x="1" y="749"/>
                    <a:pt x="27" y="999"/>
                  </a:cubicBezTo>
                  <a:cubicBezTo>
                    <a:pt x="27" y="999"/>
                    <a:pt x="92" y="1256"/>
                    <a:pt x="870" y="1256"/>
                  </a:cubicBezTo>
                  <a:cubicBezTo>
                    <a:pt x="1128" y="1256"/>
                    <a:pt x="1464" y="1227"/>
                    <a:pt x="1902" y="1153"/>
                  </a:cubicBezTo>
                  <a:cubicBezTo>
                    <a:pt x="2267" y="1095"/>
                    <a:pt x="2555" y="1044"/>
                    <a:pt x="2779" y="993"/>
                  </a:cubicBezTo>
                  <a:cubicBezTo>
                    <a:pt x="2695" y="743"/>
                    <a:pt x="2702" y="468"/>
                    <a:pt x="2791" y="218"/>
                  </a:cubicBezTo>
                  <a:cubicBezTo>
                    <a:pt x="2497" y="122"/>
                    <a:pt x="2196" y="45"/>
                    <a:pt x="18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0"/>
            <p:cNvSpPr/>
            <p:nvPr/>
          </p:nvSpPr>
          <p:spPr>
            <a:xfrm>
              <a:off x="1578563" y="4145235"/>
              <a:ext cx="358674" cy="62322"/>
            </a:xfrm>
            <a:custGeom>
              <a:avLst/>
              <a:gdLst/>
              <a:ahLst/>
              <a:cxnLst/>
              <a:rect l="l" t="t" r="r" b="b"/>
              <a:pathLst>
                <a:path w="3528" h="613" extrusionOk="0">
                  <a:moveTo>
                    <a:pt x="3393" y="0"/>
                  </a:moveTo>
                  <a:cubicBezTo>
                    <a:pt x="2429" y="284"/>
                    <a:pt x="1661" y="368"/>
                    <a:pt x="1047" y="368"/>
                  </a:cubicBezTo>
                  <a:cubicBezTo>
                    <a:pt x="633" y="368"/>
                    <a:pt x="289" y="330"/>
                    <a:pt x="1" y="288"/>
                  </a:cubicBezTo>
                  <a:lnTo>
                    <a:pt x="1" y="288"/>
                  </a:lnTo>
                  <a:cubicBezTo>
                    <a:pt x="14" y="378"/>
                    <a:pt x="39" y="468"/>
                    <a:pt x="65" y="557"/>
                  </a:cubicBezTo>
                  <a:cubicBezTo>
                    <a:pt x="65" y="557"/>
                    <a:pt x="291" y="612"/>
                    <a:pt x="838" y="612"/>
                  </a:cubicBezTo>
                  <a:cubicBezTo>
                    <a:pt x="1125" y="612"/>
                    <a:pt x="1501" y="597"/>
                    <a:pt x="1979" y="551"/>
                  </a:cubicBezTo>
                  <a:cubicBezTo>
                    <a:pt x="3528" y="397"/>
                    <a:pt x="3432" y="180"/>
                    <a:pt x="3432" y="180"/>
                  </a:cubicBezTo>
                  <a:cubicBezTo>
                    <a:pt x="3432" y="116"/>
                    <a:pt x="3412" y="58"/>
                    <a:pt x="33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0"/>
            <p:cNvSpPr/>
            <p:nvPr/>
          </p:nvSpPr>
          <p:spPr>
            <a:xfrm>
              <a:off x="1794605" y="4080982"/>
              <a:ext cx="28161" cy="61102"/>
            </a:xfrm>
            <a:custGeom>
              <a:avLst/>
              <a:gdLst/>
              <a:ahLst/>
              <a:cxnLst/>
              <a:rect l="l" t="t" r="r" b="b"/>
              <a:pathLst>
                <a:path w="277" h="601" extrusionOk="0">
                  <a:moveTo>
                    <a:pt x="257" y="0"/>
                  </a:moveTo>
                  <a:cubicBezTo>
                    <a:pt x="252" y="0"/>
                    <a:pt x="247" y="2"/>
                    <a:pt x="244" y="5"/>
                  </a:cubicBezTo>
                  <a:cubicBezTo>
                    <a:pt x="78" y="146"/>
                    <a:pt x="1" y="364"/>
                    <a:pt x="46" y="581"/>
                  </a:cubicBezTo>
                  <a:cubicBezTo>
                    <a:pt x="46" y="588"/>
                    <a:pt x="52" y="594"/>
                    <a:pt x="65" y="600"/>
                  </a:cubicBezTo>
                  <a:lnTo>
                    <a:pt x="71" y="600"/>
                  </a:lnTo>
                  <a:cubicBezTo>
                    <a:pt x="78" y="594"/>
                    <a:pt x="90" y="588"/>
                    <a:pt x="84" y="575"/>
                  </a:cubicBezTo>
                  <a:cubicBezTo>
                    <a:pt x="39" y="376"/>
                    <a:pt x="110" y="165"/>
                    <a:pt x="270" y="37"/>
                  </a:cubicBezTo>
                  <a:cubicBezTo>
                    <a:pt x="276" y="31"/>
                    <a:pt x="276" y="18"/>
                    <a:pt x="270" y="5"/>
                  </a:cubicBezTo>
                  <a:cubicBezTo>
                    <a:pt x="266" y="2"/>
                    <a:pt x="262" y="0"/>
                    <a:pt x="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0"/>
            <p:cNvSpPr/>
            <p:nvPr/>
          </p:nvSpPr>
          <p:spPr>
            <a:xfrm>
              <a:off x="1762783" y="4073357"/>
              <a:ext cx="27450" cy="60899"/>
            </a:xfrm>
            <a:custGeom>
              <a:avLst/>
              <a:gdLst/>
              <a:ahLst/>
              <a:cxnLst/>
              <a:rect l="l" t="t" r="r" b="b"/>
              <a:pathLst>
                <a:path w="270" h="599" extrusionOk="0">
                  <a:moveTo>
                    <a:pt x="242" y="1"/>
                  </a:moveTo>
                  <a:cubicBezTo>
                    <a:pt x="238" y="1"/>
                    <a:pt x="234" y="2"/>
                    <a:pt x="231" y="3"/>
                  </a:cubicBezTo>
                  <a:cubicBezTo>
                    <a:pt x="224" y="10"/>
                    <a:pt x="0" y="183"/>
                    <a:pt x="39" y="579"/>
                  </a:cubicBezTo>
                  <a:cubicBezTo>
                    <a:pt x="45" y="592"/>
                    <a:pt x="51" y="599"/>
                    <a:pt x="58" y="599"/>
                  </a:cubicBezTo>
                  <a:lnTo>
                    <a:pt x="71" y="599"/>
                  </a:lnTo>
                  <a:cubicBezTo>
                    <a:pt x="77" y="599"/>
                    <a:pt x="90" y="586"/>
                    <a:pt x="90" y="579"/>
                  </a:cubicBezTo>
                  <a:cubicBezTo>
                    <a:pt x="51" y="202"/>
                    <a:pt x="263" y="42"/>
                    <a:pt x="263" y="42"/>
                  </a:cubicBezTo>
                  <a:cubicBezTo>
                    <a:pt x="269" y="29"/>
                    <a:pt x="269" y="16"/>
                    <a:pt x="263" y="10"/>
                  </a:cubicBezTo>
                  <a:cubicBezTo>
                    <a:pt x="258" y="5"/>
                    <a:pt x="250" y="1"/>
                    <a:pt x="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0"/>
            <p:cNvSpPr/>
            <p:nvPr/>
          </p:nvSpPr>
          <p:spPr>
            <a:xfrm>
              <a:off x="1757598" y="4040416"/>
              <a:ext cx="31923" cy="50935"/>
            </a:xfrm>
            <a:custGeom>
              <a:avLst/>
              <a:gdLst/>
              <a:ahLst/>
              <a:cxnLst/>
              <a:rect l="l" t="t" r="r" b="b"/>
              <a:pathLst>
                <a:path w="314" h="501" extrusionOk="0">
                  <a:moveTo>
                    <a:pt x="160" y="46"/>
                  </a:moveTo>
                  <a:cubicBezTo>
                    <a:pt x="173" y="46"/>
                    <a:pt x="186" y="52"/>
                    <a:pt x="198" y="65"/>
                  </a:cubicBezTo>
                  <a:cubicBezTo>
                    <a:pt x="243" y="129"/>
                    <a:pt x="211" y="315"/>
                    <a:pt x="179" y="417"/>
                  </a:cubicBezTo>
                  <a:cubicBezTo>
                    <a:pt x="134" y="315"/>
                    <a:pt x="64" y="135"/>
                    <a:pt x="102" y="71"/>
                  </a:cubicBezTo>
                  <a:cubicBezTo>
                    <a:pt x="109" y="52"/>
                    <a:pt x="128" y="46"/>
                    <a:pt x="147" y="46"/>
                  </a:cubicBezTo>
                  <a:close/>
                  <a:moveTo>
                    <a:pt x="147" y="1"/>
                  </a:moveTo>
                  <a:cubicBezTo>
                    <a:pt x="109" y="1"/>
                    <a:pt x="83" y="20"/>
                    <a:pt x="64" y="52"/>
                  </a:cubicBezTo>
                  <a:cubicBezTo>
                    <a:pt x="0" y="161"/>
                    <a:pt x="154" y="455"/>
                    <a:pt x="173" y="487"/>
                  </a:cubicBezTo>
                  <a:cubicBezTo>
                    <a:pt x="173" y="494"/>
                    <a:pt x="179" y="500"/>
                    <a:pt x="186" y="500"/>
                  </a:cubicBezTo>
                  <a:lnTo>
                    <a:pt x="192" y="500"/>
                  </a:lnTo>
                  <a:cubicBezTo>
                    <a:pt x="198" y="500"/>
                    <a:pt x="205" y="494"/>
                    <a:pt x="211" y="481"/>
                  </a:cubicBezTo>
                  <a:cubicBezTo>
                    <a:pt x="224" y="449"/>
                    <a:pt x="314" y="148"/>
                    <a:pt x="230" y="39"/>
                  </a:cubicBezTo>
                  <a:cubicBezTo>
                    <a:pt x="211" y="14"/>
                    <a:pt x="179" y="1"/>
                    <a:pt x="1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0"/>
            <p:cNvSpPr/>
            <p:nvPr/>
          </p:nvSpPr>
          <p:spPr>
            <a:xfrm>
              <a:off x="1730250" y="4065528"/>
              <a:ext cx="48901" cy="26434"/>
            </a:xfrm>
            <a:custGeom>
              <a:avLst/>
              <a:gdLst/>
              <a:ahLst/>
              <a:cxnLst/>
              <a:rect l="l" t="t" r="r" b="b"/>
              <a:pathLst>
                <a:path w="481" h="260" extrusionOk="0">
                  <a:moveTo>
                    <a:pt x="128" y="42"/>
                  </a:moveTo>
                  <a:cubicBezTo>
                    <a:pt x="205" y="48"/>
                    <a:pt x="333" y="151"/>
                    <a:pt x="403" y="215"/>
                  </a:cubicBezTo>
                  <a:cubicBezTo>
                    <a:pt x="295" y="215"/>
                    <a:pt x="96" y="196"/>
                    <a:pt x="51" y="132"/>
                  </a:cubicBezTo>
                  <a:cubicBezTo>
                    <a:pt x="45" y="112"/>
                    <a:pt x="45" y="93"/>
                    <a:pt x="51" y="80"/>
                  </a:cubicBezTo>
                  <a:cubicBezTo>
                    <a:pt x="58" y="61"/>
                    <a:pt x="77" y="42"/>
                    <a:pt x="96" y="42"/>
                  </a:cubicBezTo>
                  <a:close/>
                  <a:moveTo>
                    <a:pt x="117" y="0"/>
                  </a:moveTo>
                  <a:cubicBezTo>
                    <a:pt x="107" y="0"/>
                    <a:pt x="98" y="1"/>
                    <a:pt x="90" y="4"/>
                  </a:cubicBezTo>
                  <a:cubicBezTo>
                    <a:pt x="51" y="10"/>
                    <a:pt x="26" y="29"/>
                    <a:pt x="13" y="61"/>
                  </a:cubicBezTo>
                  <a:cubicBezTo>
                    <a:pt x="0" y="93"/>
                    <a:pt x="0" y="132"/>
                    <a:pt x="19" y="157"/>
                  </a:cubicBezTo>
                  <a:cubicBezTo>
                    <a:pt x="58" y="215"/>
                    <a:pt x="167" y="240"/>
                    <a:pt x="269" y="247"/>
                  </a:cubicBezTo>
                  <a:cubicBezTo>
                    <a:pt x="333" y="253"/>
                    <a:pt x="397" y="260"/>
                    <a:pt x="461" y="260"/>
                  </a:cubicBezTo>
                  <a:cubicBezTo>
                    <a:pt x="467" y="253"/>
                    <a:pt x="474" y="253"/>
                    <a:pt x="480" y="240"/>
                  </a:cubicBezTo>
                  <a:cubicBezTo>
                    <a:pt x="480" y="234"/>
                    <a:pt x="480" y="228"/>
                    <a:pt x="474" y="221"/>
                  </a:cubicBezTo>
                  <a:cubicBezTo>
                    <a:pt x="450" y="197"/>
                    <a:pt x="248" y="0"/>
                    <a:pt x="1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0"/>
            <p:cNvSpPr/>
            <p:nvPr/>
          </p:nvSpPr>
          <p:spPr>
            <a:xfrm>
              <a:off x="896683" y="3580678"/>
              <a:ext cx="822572" cy="660330"/>
            </a:xfrm>
            <a:custGeom>
              <a:avLst/>
              <a:gdLst/>
              <a:ahLst/>
              <a:cxnLst/>
              <a:rect l="l" t="t" r="r" b="b"/>
              <a:pathLst>
                <a:path w="8091" h="6495" extrusionOk="0">
                  <a:moveTo>
                    <a:pt x="5564" y="0"/>
                  </a:moveTo>
                  <a:cubicBezTo>
                    <a:pt x="4113" y="0"/>
                    <a:pt x="3181" y="1491"/>
                    <a:pt x="2708" y="2513"/>
                  </a:cubicBezTo>
                  <a:cubicBezTo>
                    <a:pt x="2861" y="2497"/>
                    <a:pt x="3012" y="2487"/>
                    <a:pt x="3160" y="2487"/>
                  </a:cubicBezTo>
                  <a:cubicBezTo>
                    <a:pt x="3694" y="2487"/>
                    <a:pt x="4195" y="2609"/>
                    <a:pt x="4641" y="2955"/>
                  </a:cubicBezTo>
                  <a:cubicBezTo>
                    <a:pt x="5037" y="3198"/>
                    <a:pt x="4481" y="4235"/>
                    <a:pt x="3917" y="4555"/>
                  </a:cubicBezTo>
                  <a:cubicBezTo>
                    <a:pt x="3071" y="5124"/>
                    <a:pt x="2082" y="5420"/>
                    <a:pt x="1081" y="5420"/>
                  </a:cubicBezTo>
                  <a:cubicBezTo>
                    <a:pt x="720" y="5420"/>
                    <a:pt x="358" y="5382"/>
                    <a:pt x="0" y="5304"/>
                  </a:cubicBezTo>
                  <a:lnTo>
                    <a:pt x="0" y="5304"/>
                  </a:lnTo>
                  <a:cubicBezTo>
                    <a:pt x="359" y="5937"/>
                    <a:pt x="1018" y="6494"/>
                    <a:pt x="2221" y="6494"/>
                  </a:cubicBezTo>
                  <a:cubicBezTo>
                    <a:pt x="4948" y="6488"/>
                    <a:pt x="5677" y="3249"/>
                    <a:pt x="5677" y="3249"/>
                  </a:cubicBezTo>
                  <a:cubicBezTo>
                    <a:pt x="5677" y="3249"/>
                    <a:pt x="6094" y="4273"/>
                    <a:pt x="6676" y="4805"/>
                  </a:cubicBezTo>
                  <a:cubicBezTo>
                    <a:pt x="7201" y="4766"/>
                    <a:pt x="7700" y="4555"/>
                    <a:pt x="8090" y="4197"/>
                  </a:cubicBezTo>
                  <a:cubicBezTo>
                    <a:pt x="8090" y="4197"/>
                    <a:pt x="7969" y="472"/>
                    <a:pt x="6055" y="56"/>
                  </a:cubicBezTo>
                  <a:cubicBezTo>
                    <a:pt x="5885" y="18"/>
                    <a:pt x="5722" y="0"/>
                    <a:pt x="5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0"/>
            <p:cNvSpPr/>
            <p:nvPr/>
          </p:nvSpPr>
          <p:spPr>
            <a:xfrm>
              <a:off x="817840" y="3813799"/>
              <a:ext cx="559056" cy="298292"/>
            </a:xfrm>
            <a:custGeom>
              <a:avLst/>
              <a:gdLst/>
              <a:ahLst/>
              <a:cxnLst/>
              <a:rect l="l" t="t" r="r" b="b"/>
              <a:pathLst>
                <a:path w="5499" h="2934" extrusionOk="0">
                  <a:moveTo>
                    <a:pt x="3612" y="1"/>
                  </a:moveTo>
                  <a:cubicBezTo>
                    <a:pt x="3466" y="1"/>
                    <a:pt x="3319" y="10"/>
                    <a:pt x="3169" y="26"/>
                  </a:cubicBezTo>
                  <a:cubicBezTo>
                    <a:pt x="3028" y="333"/>
                    <a:pt x="2906" y="653"/>
                    <a:pt x="2804" y="974"/>
                  </a:cubicBezTo>
                  <a:lnTo>
                    <a:pt x="20" y="1102"/>
                  </a:lnTo>
                  <a:cubicBezTo>
                    <a:pt x="20" y="1102"/>
                    <a:pt x="1" y="2017"/>
                    <a:pt x="461" y="2817"/>
                  </a:cubicBezTo>
                  <a:cubicBezTo>
                    <a:pt x="819" y="2895"/>
                    <a:pt x="1181" y="2933"/>
                    <a:pt x="1542" y="2933"/>
                  </a:cubicBezTo>
                  <a:cubicBezTo>
                    <a:pt x="2543" y="2933"/>
                    <a:pt x="3532" y="2637"/>
                    <a:pt x="4378" y="2068"/>
                  </a:cubicBezTo>
                  <a:cubicBezTo>
                    <a:pt x="4942" y="1748"/>
                    <a:pt x="5498" y="711"/>
                    <a:pt x="5102" y="468"/>
                  </a:cubicBezTo>
                  <a:cubicBezTo>
                    <a:pt x="4653" y="125"/>
                    <a:pt x="4149" y="1"/>
                    <a:pt x="3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0"/>
            <p:cNvSpPr/>
            <p:nvPr/>
          </p:nvSpPr>
          <p:spPr>
            <a:xfrm>
              <a:off x="605814" y="3646151"/>
              <a:ext cx="334580" cy="626780"/>
            </a:xfrm>
            <a:custGeom>
              <a:avLst/>
              <a:gdLst/>
              <a:ahLst/>
              <a:cxnLst/>
              <a:rect l="l" t="t" r="r" b="b"/>
              <a:pathLst>
                <a:path w="3291" h="6165" extrusionOk="0">
                  <a:moveTo>
                    <a:pt x="3290" y="0"/>
                  </a:moveTo>
                  <a:lnTo>
                    <a:pt x="1312" y="109"/>
                  </a:lnTo>
                  <a:lnTo>
                    <a:pt x="832" y="4570"/>
                  </a:lnTo>
                  <a:cubicBezTo>
                    <a:pt x="666" y="4583"/>
                    <a:pt x="308" y="4628"/>
                    <a:pt x="340" y="4692"/>
                  </a:cubicBezTo>
                  <a:cubicBezTo>
                    <a:pt x="359" y="4724"/>
                    <a:pt x="461" y="4762"/>
                    <a:pt x="583" y="4794"/>
                  </a:cubicBezTo>
                  <a:cubicBezTo>
                    <a:pt x="340" y="4986"/>
                    <a:pt x="20" y="5261"/>
                    <a:pt x="109" y="5338"/>
                  </a:cubicBezTo>
                  <a:cubicBezTo>
                    <a:pt x="134" y="5358"/>
                    <a:pt x="169" y="5366"/>
                    <a:pt x="210" y="5366"/>
                  </a:cubicBezTo>
                  <a:cubicBezTo>
                    <a:pt x="423" y="5366"/>
                    <a:pt x="800" y="5146"/>
                    <a:pt x="800" y="5146"/>
                  </a:cubicBezTo>
                  <a:lnTo>
                    <a:pt x="800" y="5146"/>
                  </a:lnTo>
                  <a:cubicBezTo>
                    <a:pt x="800" y="5146"/>
                    <a:pt x="0" y="5805"/>
                    <a:pt x="218" y="5869"/>
                  </a:cubicBezTo>
                  <a:cubicBezTo>
                    <a:pt x="230" y="5873"/>
                    <a:pt x="243" y="5874"/>
                    <a:pt x="257" y="5874"/>
                  </a:cubicBezTo>
                  <a:cubicBezTo>
                    <a:pt x="510" y="5874"/>
                    <a:pt x="1101" y="5364"/>
                    <a:pt x="1101" y="5364"/>
                  </a:cubicBezTo>
                  <a:lnTo>
                    <a:pt x="1101" y="5364"/>
                  </a:lnTo>
                  <a:cubicBezTo>
                    <a:pt x="1101" y="5364"/>
                    <a:pt x="519" y="6010"/>
                    <a:pt x="679" y="6087"/>
                  </a:cubicBezTo>
                  <a:cubicBezTo>
                    <a:pt x="687" y="6091"/>
                    <a:pt x="697" y="6092"/>
                    <a:pt x="707" y="6092"/>
                  </a:cubicBezTo>
                  <a:cubicBezTo>
                    <a:pt x="901" y="6092"/>
                    <a:pt x="1402" y="5505"/>
                    <a:pt x="1402" y="5505"/>
                  </a:cubicBezTo>
                  <a:lnTo>
                    <a:pt x="1402" y="5505"/>
                  </a:lnTo>
                  <a:cubicBezTo>
                    <a:pt x="1402" y="5505"/>
                    <a:pt x="1159" y="6138"/>
                    <a:pt x="1338" y="6164"/>
                  </a:cubicBezTo>
                  <a:cubicBezTo>
                    <a:pt x="1343" y="6165"/>
                    <a:pt x="1348" y="6165"/>
                    <a:pt x="1352" y="6165"/>
                  </a:cubicBezTo>
                  <a:cubicBezTo>
                    <a:pt x="1529" y="6165"/>
                    <a:pt x="1743" y="5718"/>
                    <a:pt x="1812" y="5543"/>
                  </a:cubicBezTo>
                  <a:cubicBezTo>
                    <a:pt x="1876" y="5338"/>
                    <a:pt x="1921" y="5133"/>
                    <a:pt x="1940" y="4922"/>
                  </a:cubicBezTo>
                  <a:lnTo>
                    <a:pt x="3290" y="0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0"/>
            <p:cNvSpPr/>
            <p:nvPr/>
          </p:nvSpPr>
          <p:spPr>
            <a:xfrm>
              <a:off x="690808" y="3383138"/>
              <a:ext cx="375144" cy="365800"/>
            </a:xfrm>
            <a:custGeom>
              <a:avLst/>
              <a:gdLst/>
              <a:ahLst/>
              <a:cxnLst/>
              <a:rect l="l" t="t" r="r" b="b"/>
              <a:pathLst>
                <a:path w="3690" h="3598" extrusionOk="0">
                  <a:moveTo>
                    <a:pt x="1785" y="0"/>
                  </a:moveTo>
                  <a:cubicBezTo>
                    <a:pt x="1" y="0"/>
                    <a:pt x="150" y="3189"/>
                    <a:pt x="150" y="3189"/>
                  </a:cubicBezTo>
                  <a:cubicBezTo>
                    <a:pt x="794" y="3498"/>
                    <a:pt x="1376" y="3598"/>
                    <a:pt x="1857" y="3598"/>
                  </a:cubicBezTo>
                  <a:cubicBezTo>
                    <a:pt x="2720" y="3598"/>
                    <a:pt x="3261" y="3279"/>
                    <a:pt x="3261" y="3279"/>
                  </a:cubicBezTo>
                  <a:cubicBezTo>
                    <a:pt x="3689" y="341"/>
                    <a:pt x="2345" y="91"/>
                    <a:pt x="2345" y="91"/>
                  </a:cubicBezTo>
                  <a:cubicBezTo>
                    <a:pt x="2140" y="29"/>
                    <a:pt x="1954" y="0"/>
                    <a:pt x="17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0"/>
            <p:cNvSpPr/>
            <p:nvPr/>
          </p:nvSpPr>
          <p:spPr>
            <a:xfrm>
              <a:off x="774378" y="3383240"/>
              <a:ext cx="618225" cy="670192"/>
            </a:xfrm>
            <a:custGeom>
              <a:avLst/>
              <a:gdLst/>
              <a:ahLst/>
              <a:cxnLst/>
              <a:rect l="l" t="t" r="r" b="b"/>
              <a:pathLst>
                <a:path w="6081" h="6592" extrusionOk="0">
                  <a:moveTo>
                    <a:pt x="653" y="1"/>
                  </a:moveTo>
                  <a:cubicBezTo>
                    <a:pt x="653" y="1"/>
                    <a:pt x="0" y="1441"/>
                    <a:pt x="77" y="3585"/>
                  </a:cubicBezTo>
                  <a:cubicBezTo>
                    <a:pt x="154" y="5735"/>
                    <a:pt x="403" y="6369"/>
                    <a:pt x="403" y="6369"/>
                  </a:cubicBezTo>
                  <a:cubicBezTo>
                    <a:pt x="403" y="6369"/>
                    <a:pt x="1214" y="6591"/>
                    <a:pt x="2276" y="6591"/>
                  </a:cubicBezTo>
                  <a:cubicBezTo>
                    <a:pt x="3498" y="6591"/>
                    <a:pt x="5052" y="6296"/>
                    <a:pt x="6080" y="5025"/>
                  </a:cubicBezTo>
                  <a:cubicBezTo>
                    <a:pt x="6080" y="5025"/>
                    <a:pt x="5530" y="2375"/>
                    <a:pt x="5024" y="1594"/>
                  </a:cubicBezTo>
                  <a:cubicBezTo>
                    <a:pt x="4519" y="807"/>
                    <a:pt x="3283" y="205"/>
                    <a:pt x="3283" y="205"/>
                  </a:cubicBezTo>
                  <a:lnTo>
                    <a:pt x="6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0"/>
            <p:cNvSpPr/>
            <p:nvPr/>
          </p:nvSpPr>
          <p:spPr>
            <a:xfrm>
              <a:off x="860897" y="3469759"/>
              <a:ext cx="484230" cy="446524"/>
            </a:xfrm>
            <a:custGeom>
              <a:avLst/>
              <a:gdLst/>
              <a:ahLst/>
              <a:cxnLst/>
              <a:rect l="l" t="t" r="r" b="b"/>
              <a:pathLst>
                <a:path w="4763" h="4392" extrusionOk="0">
                  <a:moveTo>
                    <a:pt x="1786" y="1"/>
                  </a:moveTo>
                  <a:cubicBezTo>
                    <a:pt x="1786" y="1"/>
                    <a:pt x="0" y="1518"/>
                    <a:pt x="1312" y="3303"/>
                  </a:cubicBezTo>
                  <a:cubicBezTo>
                    <a:pt x="1862" y="4052"/>
                    <a:pt x="2572" y="4391"/>
                    <a:pt x="3196" y="4391"/>
                  </a:cubicBezTo>
                  <a:cubicBezTo>
                    <a:pt x="4061" y="4391"/>
                    <a:pt x="4762" y="3740"/>
                    <a:pt x="4647" y="2625"/>
                  </a:cubicBezTo>
                  <a:cubicBezTo>
                    <a:pt x="4442" y="705"/>
                    <a:pt x="1786" y="1"/>
                    <a:pt x="178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0"/>
            <p:cNvSpPr/>
            <p:nvPr/>
          </p:nvSpPr>
          <p:spPr>
            <a:xfrm>
              <a:off x="918135" y="3373480"/>
              <a:ext cx="190724" cy="73302"/>
            </a:xfrm>
            <a:custGeom>
              <a:avLst/>
              <a:gdLst/>
              <a:ahLst/>
              <a:cxnLst/>
              <a:rect l="l" t="t" r="r" b="b"/>
              <a:pathLst>
                <a:path w="1876" h="721" extrusionOk="0">
                  <a:moveTo>
                    <a:pt x="1876" y="1"/>
                  </a:moveTo>
                  <a:cubicBezTo>
                    <a:pt x="1406" y="144"/>
                    <a:pt x="921" y="219"/>
                    <a:pt x="433" y="219"/>
                  </a:cubicBezTo>
                  <a:cubicBezTo>
                    <a:pt x="289" y="219"/>
                    <a:pt x="145" y="212"/>
                    <a:pt x="1" y="199"/>
                  </a:cubicBezTo>
                  <a:lnTo>
                    <a:pt x="1" y="199"/>
                  </a:lnTo>
                  <a:lnTo>
                    <a:pt x="33" y="577"/>
                  </a:lnTo>
                  <a:cubicBezTo>
                    <a:pt x="130" y="661"/>
                    <a:pt x="378" y="721"/>
                    <a:pt x="673" y="721"/>
                  </a:cubicBezTo>
                  <a:cubicBezTo>
                    <a:pt x="1073" y="721"/>
                    <a:pt x="1559" y="611"/>
                    <a:pt x="1876" y="301"/>
                  </a:cubicBezTo>
                  <a:lnTo>
                    <a:pt x="1876" y="1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0"/>
            <p:cNvSpPr/>
            <p:nvPr/>
          </p:nvSpPr>
          <p:spPr>
            <a:xfrm>
              <a:off x="909622" y="3274814"/>
              <a:ext cx="199873" cy="123221"/>
            </a:xfrm>
            <a:custGeom>
              <a:avLst/>
              <a:gdLst/>
              <a:ahLst/>
              <a:cxnLst/>
              <a:rect l="l" t="t" r="r" b="b"/>
              <a:pathLst>
                <a:path w="1966" h="1212" extrusionOk="0">
                  <a:moveTo>
                    <a:pt x="1965" y="1"/>
                  </a:moveTo>
                  <a:lnTo>
                    <a:pt x="0" y="103"/>
                  </a:lnTo>
                  <a:lnTo>
                    <a:pt x="52" y="679"/>
                  </a:lnTo>
                  <a:lnTo>
                    <a:pt x="90" y="1191"/>
                  </a:lnTo>
                  <a:cubicBezTo>
                    <a:pt x="240" y="1205"/>
                    <a:pt x="390" y="1211"/>
                    <a:pt x="540" y="1211"/>
                  </a:cubicBezTo>
                  <a:cubicBezTo>
                    <a:pt x="1022" y="1211"/>
                    <a:pt x="1501" y="1141"/>
                    <a:pt x="1965" y="999"/>
                  </a:cubicBezTo>
                  <a:lnTo>
                    <a:pt x="1965" y="692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rgbClr val="DD8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0"/>
            <p:cNvSpPr/>
            <p:nvPr/>
          </p:nvSpPr>
          <p:spPr>
            <a:xfrm>
              <a:off x="583041" y="2692107"/>
              <a:ext cx="741850" cy="658907"/>
            </a:xfrm>
            <a:custGeom>
              <a:avLst/>
              <a:gdLst/>
              <a:ahLst/>
              <a:cxnLst/>
              <a:rect l="l" t="t" r="r" b="b"/>
              <a:pathLst>
                <a:path w="7297" h="6481" extrusionOk="0">
                  <a:moveTo>
                    <a:pt x="3246" y="1"/>
                  </a:moveTo>
                  <a:cubicBezTo>
                    <a:pt x="2563" y="1"/>
                    <a:pt x="1876" y="407"/>
                    <a:pt x="1197" y="1090"/>
                  </a:cubicBezTo>
                  <a:cubicBezTo>
                    <a:pt x="0" y="2293"/>
                    <a:pt x="77" y="4603"/>
                    <a:pt x="1985" y="5640"/>
                  </a:cubicBezTo>
                  <a:cubicBezTo>
                    <a:pt x="2926" y="6156"/>
                    <a:pt x="3756" y="6481"/>
                    <a:pt x="4511" y="6481"/>
                  </a:cubicBezTo>
                  <a:cubicBezTo>
                    <a:pt x="4982" y="6481"/>
                    <a:pt x="5423" y="6354"/>
                    <a:pt x="5844" y="6069"/>
                  </a:cubicBezTo>
                  <a:cubicBezTo>
                    <a:pt x="6881" y="5359"/>
                    <a:pt x="7297" y="4072"/>
                    <a:pt x="6606" y="2939"/>
                  </a:cubicBezTo>
                  <a:cubicBezTo>
                    <a:pt x="6561" y="2855"/>
                    <a:pt x="6521" y="2603"/>
                    <a:pt x="6429" y="2603"/>
                  </a:cubicBezTo>
                  <a:cubicBezTo>
                    <a:pt x="6417" y="2603"/>
                    <a:pt x="6403" y="2608"/>
                    <a:pt x="6388" y="2619"/>
                  </a:cubicBezTo>
                  <a:cubicBezTo>
                    <a:pt x="6288" y="2688"/>
                    <a:pt x="6218" y="2789"/>
                    <a:pt x="6129" y="2789"/>
                  </a:cubicBezTo>
                  <a:cubicBezTo>
                    <a:pt x="5978" y="2789"/>
                    <a:pt x="5771" y="2500"/>
                    <a:pt x="5268" y="1282"/>
                  </a:cubicBezTo>
                  <a:cubicBezTo>
                    <a:pt x="5178" y="1064"/>
                    <a:pt x="5012" y="878"/>
                    <a:pt x="4801" y="769"/>
                  </a:cubicBezTo>
                  <a:cubicBezTo>
                    <a:pt x="4288" y="238"/>
                    <a:pt x="3768" y="1"/>
                    <a:pt x="3246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0"/>
            <p:cNvSpPr/>
            <p:nvPr/>
          </p:nvSpPr>
          <p:spPr>
            <a:xfrm>
              <a:off x="438064" y="2854266"/>
              <a:ext cx="616802" cy="585910"/>
            </a:xfrm>
            <a:custGeom>
              <a:avLst/>
              <a:gdLst/>
              <a:ahLst/>
              <a:cxnLst/>
              <a:rect l="l" t="t" r="r" b="b"/>
              <a:pathLst>
                <a:path w="6067" h="5763" extrusionOk="0">
                  <a:moveTo>
                    <a:pt x="1401" y="0"/>
                  </a:moveTo>
                  <a:cubicBezTo>
                    <a:pt x="1392" y="0"/>
                    <a:pt x="0" y="997"/>
                    <a:pt x="313" y="2458"/>
                  </a:cubicBezTo>
                  <a:cubicBezTo>
                    <a:pt x="313" y="2458"/>
                    <a:pt x="57" y="3668"/>
                    <a:pt x="1593" y="5082"/>
                  </a:cubicBezTo>
                  <a:cubicBezTo>
                    <a:pt x="1906" y="5364"/>
                    <a:pt x="2288" y="5420"/>
                    <a:pt x="2543" y="5420"/>
                  </a:cubicBezTo>
                  <a:cubicBezTo>
                    <a:pt x="2710" y="5420"/>
                    <a:pt x="2822" y="5396"/>
                    <a:pt x="2822" y="5396"/>
                  </a:cubicBezTo>
                  <a:cubicBezTo>
                    <a:pt x="2822" y="5396"/>
                    <a:pt x="3283" y="5762"/>
                    <a:pt x="4106" y="5762"/>
                  </a:cubicBezTo>
                  <a:cubicBezTo>
                    <a:pt x="4332" y="5762"/>
                    <a:pt x="4585" y="5735"/>
                    <a:pt x="4863" y="5664"/>
                  </a:cubicBezTo>
                  <a:cubicBezTo>
                    <a:pt x="5977" y="5383"/>
                    <a:pt x="6067" y="4423"/>
                    <a:pt x="5881" y="3988"/>
                  </a:cubicBezTo>
                  <a:cubicBezTo>
                    <a:pt x="5759" y="3712"/>
                    <a:pt x="5555" y="3495"/>
                    <a:pt x="5286" y="3367"/>
                  </a:cubicBezTo>
                  <a:cubicBezTo>
                    <a:pt x="5286" y="3367"/>
                    <a:pt x="5350" y="2579"/>
                    <a:pt x="4870" y="1978"/>
                  </a:cubicBezTo>
                  <a:cubicBezTo>
                    <a:pt x="4390" y="1370"/>
                    <a:pt x="4390" y="1235"/>
                    <a:pt x="4390" y="1235"/>
                  </a:cubicBezTo>
                  <a:lnTo>
                    <a:pt x="4403" y="1229"/>
                  </a:lnTo>
                  <a:cubicBezTo>
                    <a:pt x="3519" y="954"/>
                    <a:pt x="2156" y="589"/>
                    <a:pt x="1401" y="0"/>
                  </a:cubicBezTo>
                  <a:cubicBezTo>
                    <a:pt x="1401" y="0"/>
                    <a:pt x="1401" y="0"/>
                    <a:pt x="14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0"/>
            <p:cNvSpPr/>
            <p:nvPr/>
          </p:nvSpPr>
          <p:spPr>
            <a:xfrm>
              <a:off x="573891" y="2603148"/>
              <a:ext cx="615683" cy="442457"/>
            </a:xfrm>
            <a:custGeom>
              <a:avLst/>
              <a:gdLst/>
              <a:ahLst/>
              <a:cxnLst/>
              <a:rect l="l" t="t" r="r" b="b"/>
              <a:pathLst>
                <a:path w="6056" h="4352" extrusionOk="0">
                  <a:moveTo>
                    <a:pt x="3546" y="1"/>
                  </a:moveTo>
                  <a:cubicBezTo>
                    <a:pt x="3163" y="1"/>
                    <a:pt x="2624" y="169"/>
                    <a:pt x="1863" y="652"/>
                  </a:cubicBezTo>
                  <a:cubicBezTo>
                    <a:pt x="97" y="1773"/>
                    <a:pt x="26" y="2739"/>
                    <a:pt x="1" y="2784"/>
                  </a:cubicBezTo>
                  <a:cubicBezTo>
                    <a:pt x="801" y="3315"/>
                    <a:pt x="1089" y="4115"/>
                    <a:pt x="2023" y="4352"/>
                  </a:cubicBezTo>
                  <a:cubicBezTo>
                    <a:pt x="2107" y="4313"/>
                    <a:pt x="2689" y="4301"/>
                    <a:pt x="3156" y="3929"/>
                  </a:cubicBezTo>
                  <a:cubicBezTo>
                    <a:pt x="3739" y="3462"/>
                    <a:pt x="3854" y="2771"/>
                    <a:pt x="5198" y="2227"/>
                  </a:cubicBezTo>
                  <a:cubicBezTo>
                    <a:pt x="6056" y="1888"/>
                    <a:pt x="5684" y="1011"/>
                    <a:pt x="5294" y="691"/>
                  </a:cubicBezTo>
                  <a:cubicBezTo>
                    <a:pt x="5202" y="614"/>
                    <a:pt x="5106" y="585"/>
                    <a:pt x="5015" y="585"/>
                  </a:cubicBezTo>
                  <a:cubicBezTo>
                    <a:pt x="4726" y="585"/>
                    <a:pt x="4475" y="876"/>
                    <a:pt x="4475" y="876"/>
                  </a:cubicBezTo>
                  <a:cubicBezTo>
                    <a:pt x="4475" y="876"/>
                    <a:pt x="4419" y="1"/>
                    <a:pt x="35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0"/>
            <p:cNvSpPr/>
            <p:nvPr/>
          </p:nvSpPr>
          <p:spPr>
            <a:xfrm>
              <a:off x="562809" y="2645238"/>
              <a:ext cx="243488" cy="259150"/>
            </a:xfrm>
            <a:custGeom>
              <a:avLst/>
              <a:gdLst/>
              <a:ahLst/>
              <a:cxnLst/>
              <a:rect l="l" t="t" r="r" b="b"/>
              <a:pathLst>
                <a:path w="2395" h="2549" extrusionOk="0">
                  <a:moveTo>
                    <a:pt x="1756" y="0"/>
                  </a:moveTo>
                  <a:cubicBezTo>
                    <a:pt x="1502" y="0"/>
                    <a:pt x="1279" y="183"/>
                    <a:pt x="1102" y="366"/>
                  </a:cubicBezTo>
                  <a:cubicBezTo>
                    <a:pt x="526" y="962"/>
                    <a:pt x="135" y="1730"/>
                    <a:pt x="1" y="2549"/>
                  </a:cubicBezTo>
                  <a:lnTo>
                    <a:pt x="2331" y="1166"/>
                  </a:lnTo>
                  <a:cubicBezTo>
                    <a:pt x="2363" y="930"/>
                    <a:pt x="2395" y="686"/>
                    <a:pt x="2324" y="456"/>
                  </a:cubicBezTo>
                  <a:cubicBezTo>
                    <a:pt x="2254" y="232"/>
                    <a:pt x="2056" y="21"/>
                    <a:pt x="1793" y="2"/>
                  </a:cubicBezTo>
                  <a:cubicBezTo>
                    <a:pt x="1781" y="1"/>
                    <a:pt x="1768" y="0"/>
                    <a:pt x="1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0"/>
            <p:cNvSpPr/>
            <p:nvPr/>
          </p:nvSpPr>
          <p:spPr>
            <a:xfrm>
              <a:off x="910307" y="2830781"/>
              <a:ext cx="2033" cy="813"/>
            </a:xfrm>
            <a:custGeom>
              <a:avLst/>
              <a:gdLst/>
              <a:ahLst/>
              <a:cxnLst/>
              <a:rect l="l" t="t" r="r" b="b"/>
              <a:pathLst>
                <a:path w="20" h="8" extrusionOk="0">
                  <a:moveTo>
                    <a:pt x="1" y="1"/>
                  </a:moveTo>
                  <a:cubicBezTo>
                    <a:pt x="7" y="7"/>
                    <a:pt x="14" y="7"/>
                    <a:pt x="20" y="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795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0"/>
            <p:cNvSpPr/>
            <p:nvPr/>
          </p:nvSpPr>
          <p:spPr>
            <a:xfrm>
              <a:off x="870657" y="2802212"/>
              <a:ext cx="2033" cy="1322"/>
            </a:xfrm>
            <a:custGeom>
              <a:avLst/>
              <a:gdLst/>
              <a:ahLst/>
              <a:cxnLst/>
              <a:rect l="l" t="t" r="r" b="b"/>
              <a:pathLst>
                <a:path w="20" h="13" extrusionOk="0">
                  <a:moveTo>
                    <a:pt x="20" y="1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A8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0"/>
            <p:cNvSpPr/>
            <p:nvPr/>
          </p:nvSpPr>
          <p:spPr>
            <a:xfrm>
              <a:off x="955853" y="2864229"/>
              <a:ext cx="115288" cy="131863"/>
            </a:xfrm>
            <a:custGeom>
              <a:avLst/>
              <a:gdLst/>
              <a:ahLst/>
              <a:cxnLst/>
              <a:rect l="l" t="t" r="r" b="b"/>
              <a:pathLst>
                <a:path w="1134" h="1297" extrusionOk="0">
                  <a:moveTo>
                    <a:pt x="822" y="0"/>
                  </a:moveTo>
                  <a:cubicBezTo>
                    <a:pt x="683" y="0"/>
                    <a:pt x="515" y="131"/>
                    <a:pt x="302" y="549"/>
                  </a:cubicBezTo>
                  <a:cubicBezTo>
                    <a:pt x="1" y="1144"/>
                    <a:pt x="372" y="1278"/>
                    <a:pt x="372" y="1278"/>
                  </a:cubicBezTo>
                  <a:cubicBezTo>
                    <a:pt x="405" y="1290"/>
                    <a:pt x="439" y="1296"/>
                    <a:pt x="473" y="1296"/>
                  </a:cubicBezTo>
                  <a:cubicBezTo>
                    <a:pt x="653" y="1296"/>
                    <a:pt x="834" y="1124"/>
                    <a:pt x="974" y="779"/>
                  </a:cubicBezTo>
                  <a:cubicBezTo>
                    <a:pt x="1108" y="433"/>
                    <a:pt x="1134" y="165"/>
                    <a:pt x="980" y="56"/>
                  </a:cubicBezTo>
                  <a:cubicBezTo>
                    <a:pt x="932" y="22"/>
                    <a:pt x="879" y="0"/>
                    <a:pt x="8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0"/>
            <p:cNvSpPr/>
            <p:nvPr/>
          </p:nvSpPr>
          <p:spPr>
            <a:xfrm>
              <a:off x="1189484" y="2940886"/>
              <a:ext cx="103597" cy="85604"/>
            </a:xfrm>
            <a:custGeom>
              <a:avLst/>
              <a:gdLst/>
              <a:ahLst/>
              <a:cxnLst/>
              <a:rect l="l" t="t" r="r" b="b"/>
              <a:pathLst>
                <a:path w="1019" h="842" extrusionOk="0">
                  <a:moveTo>
                    <a:pt x="615" y="1"/>
                  </a:moveTo>
                  <a:cubicBezTo>
                    <a:pt x="588" y="1"/>
                    <a:pt x="560" y="4"/>
                    <a:pt x="532" y="12"/>
                  </a:cubicBezTo>
                  <a:cubicBezTo>
                    <a:pt x="474" y="44"/>
                    <a:pt x="468" y="159"/>
                    <a:pt x="333" y="281"/>
                  </a:cubicBezTo>
                  <a:cubicBezTo>
                    <a:pt x="281" y="333"/>
                    <a:pt x="235" y="353"/>
                    <a:pt x="193" y="353"/>
                  </a:cubicBezTo>
                  <a:cubicBezTo>
                    <a:pt x="133" y="353"/>
                    <a:pt x="82" y="312"/>
                    <a:pt x="33" y="275"/>
                  </a:cubicBezTo>
                  <a:cubicBezTo>
                    <a:pt x="30" y="272"/>
                    <a:pt x="28" y="271"/>
                    <a:pt x="27" y="271"/>
                  </a:cubicBezTo>
                  <a:cubicBezTo>
                    <a:pt x="1" y="271"/>
                    <a:pt x="429" y="842"/>
                    <a:pt x="674" y="842"/>
                  </a:cubicBezTo>
                  <a:cubicBezTo>
                    <a:pt x="731" y="842"/>
                    <a:pt x="778" y="811"/>
                    <a:pt x="807" y="735"/>
                  </a:cubicBezTo>
                  <a:cubicBezTo>
                    <a:pt x="807" y="735"/>
                    <a:pt x="1018" y="454"/>
                    <a:pt x="916" y="217"/>
                  </a:cubicBezTo>
                  <a:cubicBezTo>
                    <a:pt x="868" y="85"/>
                    <a:pt x="746" y="1"/>
                    <a:pt x="615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0"/>
            <p:cNvSpPr/>
            <p:nvPr/>
          </p:nvSpPr>
          <p:spPr>
            <a:xfrm>
              <a:off x="853068" y="3121041"/>
              <a:ext cx="216445" cy="185543"/>
            </a:xfrm>
            <a:custGeom>
              <a:avLst/>
              <a:gdLst/>
              <a:ahLst/>
              <a:cxnLst/>
              <a:rect l="l" t="t" r="r" b="b"/>
              <a:pathLst>
                <a:path w="2129" h="1825" extrusionOk="0">
                  <a:moveTo>
                    <a:pt x="1197" y="0"/>
                  </a:moveTo>
                  <a:cubicBezTo>
                    <a:pt x="1197" y="0"/>
                    <a:pt x="1" y="186"/>
                    <a:pt x="513" y="1242"/>
                  </a:cubicBezTo>
                  <a:cubicBezTo>
                    <a:pt x="714" y="1657"/>
                    <a:pt x="1008" y="1825"/>
                    <a:pt x="1289" y="1825"/>
                  </a:cubicBezTo>
                  <a:cubicBezTo>
                    <a:pt x="1724" y="1825"/>
                    <a:pt x="2128" y="1424"/>
                    <a:pt x="2113" y="916"/>
                  </a:cubicBezTo>
                  <a:lnTo>
                    <a:pt x="1197" y="0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0"/>
            <p:cNvSpPr/>
            <p:nvPr/>
          </p:nvSpPr>
          <p:spPr>
            <a:xfrm>
              <a:off x="918135" y="3159369"/>
              <a:ext cx="123116" cy="74522"/>
            </a:xfrm>
            <a:custGeom>
              <a:avLst/>
              <a:gdLst/>
              <a:ahLst/>
              <a:cxnLst/>
              <a:rect l="l" t="t" r="r" b="b"/>
              <a:pathLst>
                <a:path w="1211" h="733" extrusionOk="0">
                  <a:moveTo>
                    <a:pt x="555" y="0"/>
                  </a:moveTo>
                  <a:cubicBezTo>
                    <a:pt x="429" y="0"/>
                    <a:pt x="305" y="45"/>
                    <a:pt x="205" y="129"/>
                  </a:cubicBezTo>
                  <a:cubicBezTo>
                    <a:pt x="84" y="244"/>
                    <a:pt x="13" y="404"/>
                    <a:pt x="1" y="571"/>
                  </a:cubicBezTo>
                  <a:cubicBezTo>
                    <a:pt x="1" y="583"/>
                    <a:pt x="13" y="596"/>
                    <a:pt x="26" y="596"/>
                  </a:cubicBezTo>
                  <a:cubicBezTo>
                    <a:pt x="39" y="596"/>
                    <a:pt x="45" y="583"/>
                    <a:pt x="52" y="571"/>
                  </a:cubicBezTo>
                  <a:cubicBezTo>
                    <a:pt x="58" y="417"/>
                    <a:pt x="129" y="270"/>
                    <a:pt x="237" y="161"/>
                  </a:cubicBezTo>
                  <a:cubicBezTo>
                    <a:pt x="328" y="86"/>
                    <a:pt x="445" y="47"/>
                    <a:pt x="566" y="47"/>
                  </a:cubicBezTo>
                  <a:cubicBezTo>
                    <a:pt x="591" y="47"/>
                    <a:pt x="616" y="49"/>
                    <a:pt x="641" y="52"/>
                  </a:cubicBezTo>
                  <a:cubicBezTo>
                    <a:pt x="1108" y="91"/>
                    <a:pt x="1165" y="705"/>
                    <a:pt x="1165" y="711"/>
                  </a:cubicBezTo>
                  <a:cubicBezTo>
                    <a:pt x="1165" y="722"/>
                    <a:pt x="1170" y="732"/>
                    <a:pt x="1182" y="732"/>
                  </a:cubicBezTo>
                  <a:cubicBezTo>
                    <a:pt x="1184" y="732"/>
                    <a:pt x="1188" y="732"/>
                    <a:pt x="1191" y="731"/>
                  </a:cubicBezTo>
                  <a:lnTo>
                    <a:pt x="1197" y="731"/>
                  </a:lnTo>
                  <a:cubicBezTo>
                    <a:pt x="1204" y="731"/>
                    <a:pt x="1210" y="718"/>
                    <a:pt x="1210" y="705"/>
                  </a:cubicBezTo>
                  <a:cubicBezTo>
                    <a:pt x="1210" y="699"/>
                    <a:pt x="1153" y="46"/>
                    <a:pt x="641" y="7"/>
                  </a:cubicBezTo>
                  <a:cubicBezTo>
                    <a:pt x="612" y="3"/>
                    <a:pt x="584" y="0"/>
                    <a:pt x="55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0"/>
            <p:cNvSpPr/>
            <p:nvPr/>
          </p:nvSpPr>
          <p:spPr>
            <a:xfrm>
              <a:off x="961852" y="3182854"/>
              <a:ext cx="64456" cy="38939"/>
            </a:xfrm>
            <a:custGeom>
              <a:avLst/>
              <a:gdLst/>
              <a:ahLst/>
              <a:cxnLst/>
              <a:rect l="l" t="t" r="r" b="b"/>
              <a:pathLst>
                <a:path w="634" h="383" extrusionOk="0">
                  <a:moveTo>
                    <a:pt x="478" y="0"/>
                  </a:moveTo>
                  <a:cubicBezTo>
                    <a:pt x="166" y="0"/>
                    <a:pt x="6" y="346"/>
                    <a:pt x="6" y="346"/>
                  </a:cubicBezTo>
                  <a:cubicBezTo>
                    <a:pt x="1" y="366"/>
                    <a:pt x="11" y="382"/>
                    <a:pt x="25" y="382"/>
                  </a:cubicBezTo>
                  <a:cubicBezTo>
                    <a:pt x="29" y="382"/>
                    <a:pt x="34" y="381"/>
                    <a:pt x="38" y="378"/>
                  </a:cubicBezTo>
                  <a:cubicBezTo>
                    <a:pt x="44" y="378"/>
                    <a:pt x="44" y="372"/>
                    <a:pt x="51" y="372"/>
                  </a:cubicBezTo>
                  <a:cubicBezTo>
                    <a:pt x="51" y="366"/>
                    <a:pt x="195" y="46"/>
                    <a:pt x="480" y="46"/>
                  </a:cubicBezTo>
                  <a:cubicBezTo>
                    <a:pt x="518" y="46"/>
                    <a:pt x="558" y="52"/>
                    <a:pt x="601" y="64"/>
                  </a:cubicBezTo>
                  <a:cubicBezTo>
                    <a:pt x="607" y="64"/>
                    <a:pt x="627" y="58"/>
                    <a:pt x="627" y="45"/>
                  </a:cubicBezTo>
                  <a:cubicBezTo>
                    <a:pt x="633" y="32"/>
                    <a:pt x="620" y="20"/>
                    <a:pt x="607" y="20"/>
                  </a:cubicBezTo>
                  <a:cubicBezTo>
                    <a:pt x="562" y="6"/>
                    <a:pt x="518" y="0"/>
                    <a:pt x="47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0"/>
            <p:cNvSpPr/>
            <p:nvPr/>
          </p:nvSpPr>
          <p:spPr>
            <a:xfrm>
              <a:off x="1102254" y="3007478"/>
              <a:ext cx="52256" cy="39854"/>
            </a:xfrm>
            <a:custGeom>
              <a:avLst/>
              <a:gdLst/>
              <a:ahLst/>
              <a:cxnLst/>
              <a:rect l="l" t="t" r="r" b="b"/>
              <a:pathLst>
                <a:path w="514" h="392" extrusionOk="0">
                  <a:moveTo>
                    <a:pt x="256" y="1"/>
                  </a:moveTo>
                  <a:cubicBezTo>
                    <a:pt x="215" y="1"/>
                    <a:pt x="173" y="12"/>
                    <a:pt x="135" y="36"/>
                  </a:cubicBezTo>
                  <a:cubicBezTo>
                    <a:pt x="1" y="138"/>
                    <a:pt x="52" y="349"/>
                    <a:pt x="218" y="388"/>
                  </a:cubicBezTo>
                  <a:cubicBezTo>
                    <a:pt x="232" y="390"/>
                    <a:pt x="246" y="392"/>
                    <a:pt x="259" y="392"/>
                  </a:cubicBezTo>
                  <a:cubicBezTo>
                    <a:pt x="405" y="392"/>
                    <a:pt x="513" y="235"/>
                    <a:pt x="443" y="100"/>
                  </a:cubicBezTo>
                  <a:cubicBezTo>
                    <a:pt x="398" y="35"/>
                    <a:pt x="328" y="1"/>
                    <a:pt x="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0"/>
            <p:cNvSpPr/>
            <p:nvPr/>
          </p:nvSpPr>
          <p:spPr>
            <a:xfrm>
              <a:off x="475376" y="2777304"/>
              <a:ext cx="105122" cy="127796"/>
            </a:xfrm>
            <a:custGeom>
              <a:avLst/>
              <a:gdLst/>
              <a:ahLst/>
              <a:cxnLst/>
              <a:rect l="l" t="t" r="r" b="b"/>
              <a:pathLst>
                <a:path w="1034" h="1257" extrusionOk="0">
                  <a:moveTo>
                    <a:pt x="403" y="0"/>
                  </a:moveTo>
                  <a:cubicBezTo>
                    <a:pt x="378" y="0"/>
                    <a:pt x="355" y="13"/>
                    <a:pt x="336" y="40"/>
                  </a:cubicBezTo>
                  <a:cubicBezTo>
                    <a:pt x="144" y="316"/>
                    <a:pt x="727" y="936"/>
                    <a:pt x="727" y="936"/>
                  </a:cubicBezTo>
                  <a:cubicBezTo>
                    <a:pt x="727" y="936"/>
                    <a:pt x="261" y="536"/>
                    <a:pt x="81" y="536"/>
                  </a:cubicBezTo>
                  <a:cubicBezTo>
                    <a:pt x="28" y="536"/>
                    <a:pt x="0" y="571"/>
                    <a:pt x="16" y="661"/>
                  </a:cubicBezTo>
                  <a:cubicBezTo>
                    <a:pt x="87" y="1058"/>
                    <a:pt x="765" y="1256"/>
                    <a:pt x="765" y="1256"/>
                  </a:cubicBezTo>
                  <a:lnTo>
                    <a:pt x="1034" y="1000"/>
                  </a:lnTo>
                  <a:cubicBezTo>
                    <a:pt x="1034" y="1000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0"/>
            <p:cNvSpPr/>
            <p:nvPr/>
          </p:nvSpPr>
          <p:spPr>
            <a:xfrm>
              <a:off x="1213579" y="3111281"/>
              <a:ext cx="56729" cy="27450"/>
            </a:xfrm>
            <a:custGeom>
              <a:avLst/>
              <a:gdLst/>
              <a:ahLst/>
              <a:cxnLst/>
              <a:rect l="l" t="t" r="r" b="b"/>
              <a:pathLst>
                <a:path w="558" h="270" fill="none" extrusionOk="0">
                  <a:moveTo>
                    <a:pt x="0" y="103"/>
                  </a:moveTo>
                  <a:cubicBezTo>
                    <a:pt x="0" y="103"/>
                    <a:pt x="263" y="269"/>
                    <a:pt x="557" y="0"/>
                  </a:cubicBezTo>
                </a:path>
              </a:pathLst>
            </a:custGeom>
            <a:solidFill>
              <a:srgbClr val="000000">
                <a:alpha val="8930"/>
              </a:srgbClr>
            </a:solidFill>
            <a:ln w="1275" cap="rnd" cmpd="sng">
              <a:solidFill>
                <a:srgbClr val="A868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0"/>
            <p:cNvSpPr/>
            <p:nvPr/>
          </p:nvSpPr>
          <p:spPr>
            <a:xfrm>
              <a:off x="1080192" y="3676041"/>
              <a:ext cx="246639" cy="680867"/>
            </a:xfrm>
            <a:custGeom>
              <a:avLst/>
              <a:gdLst/>
              <a:ahLst/>
              <a:cxnLst/>
              <a:rect l="l" t="t" r="r" b="b"/>
              <a:pathLst>
                <a:path w="2426" h="6697" extrusionOk="0">
                  <a:moveTo>
                    <a:pt x="1869" y="1"/>
                  </a:moveTo>
                  <a:lnTo>
                    <a:pt x="0" y="654"/>
                  </a:lnTo>
                  <a:lnTo>
                    <a:pt x="788" y="5115"/>
                  </a:lnTo>
                  <a:cubicBezTo>
                    <a:pt x="788" y="5115"/>
                    <a:pt x="122" y="5934"/>
                    <a:pt x="301" y="6011"/>
                  </a:cubicBezTo>
                  <a:cubicBezTo>
                    <a:pt x="315" y="6017"/>
                    <a:pt x="331" y="6019"/>
                    <a:pt x="347" y="6019"/>
                  </a:cubicBezTo>
                  <a:cubicBezTo>
                    <a:pt x="544" y="6019"/>
                    <a:pt x="909" y="5633"/>
                    <a:pt x="909" y="5633"/>
                  </a:cubicBezTo>
                  <a:lnTo>
                    <a:pt x="909" y="5633"/>
                  </a:lnTo>
                  <a:cubicBezTo>
                    <a:pt x="909" y="5633"/>
                    <a:pt x="327" y="6491"/>
                    <a:pt x="551" y="6491"/>
                  </a:cubicBezTo>
                  <a:cubicBezTo>
                    <a:pt x="781" y="6491"/>
                    <a:pt x="1261" y="5761"/>
                    <a:pt x="1261" y="5761"/>
                  </a:cubicBezTo>
                  <a:lnTo>
                    <a:pt x="1261" y="5761"/>
                  </a:lnTo>
                  <a:cubicBezTo>
                    <a:pt x="1261" y="5761"/>
                    <a:pt x="884" y="6542"/>
                    <a:pt x="1056" y="6568"/>
                  </a:cubicBezTo>
                  <a:cubicBezTo>
                    <a:pt x="1059" y="6568"/>
                    <a:pt x="1062" y="6568"/>
                    <a:pt x="1065" y="6568"/>
                  </a:cubicBezTo>
                  <a:cubicBezTo>
                    <a:pt x="1247" y="6568"/>
                    <a:pt x="1587" y="5812"/>
                    <a:pt x="1588" y="5812"/>
                  </a:cubicBezTo>
                  <a:lnTo>
                    <a:pt x="1588" y="5812"/>
                  </a:lnTo>
                  <a:cubicBezTo>
                    <a:pt x="1588" y="5812"/>
                    <a:pt x="1488" y="6696"/>
                    <a:pt x="1663" y="6696"/>
                  </a:cubicBezTo>
                  <a:cubicBezTo>
                    <a:pt x="1666" y="6696"/>
                    <a:pt x="1668" y="6696"/>
                    <a:pt x="1671" y="6696"/>
                  </a:cubicBezTo>
                  <a:cubicBezTo>
                    <a:pt x="1850" y="6670"/>
                    <a:pt x="1946" y="5838"/>
                    <a:pt x="1946" y="5838"/>
                  </a:cubicBezTo>
                  <a:cubicBezTo>
                    <a:pt x="1946" y="5838"/>
                    <a:pt x="1972" y="5735"/>
                    <a:pt x="2202" y="5659"/>
                  </a:cubicBezTo>
                  <a:cubicBezTo>
                    <a:pt x="2426" y="5582"/>
                    <a:pt x="1946" y="5102"/>
                    <a:pt x="1946" y="5102"/>
                  </a:cubicBezTo>
                  <a:lnTo>
                    <a:pt x="1869" y="1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0"/>
            <p:cNvSpPr/>
            <p:nvPr/>
          </p:nvSpPr>
          <p:spPr>
            <a:xfrm>
              <a:off x="882348" y="3396762"/>
              <a:ext cx="471827" cy="381558"/>
            </a:xfrm>
            <a:custGeom>
              <a:avLst/>
              <a:gdLst/>
              <a:ahLst/>
              <a:cxnLst/>
              <a:rect l="l" t="t" r="r" b="b"/>
              <a:pathLst>
                <a:path w="4641" h="3753" extrusionOk="0">
                  <a:moveTo>
                    <a:pt x="2594" y="1"/>
                  </a:moveTo>
                  <a:cubicBezTo>
                    <a:pt x="2504" y="1"/>
                    <a:pt x="2452" y="15"/>
                    <a:pt x="2452" y="15"/>
                  </a:cubicBezTo>
                  <a:cubicBezTo>
                    <a:pt x="1" y="373"/>
                    <a:pt x="1786" y="3753"/>
                    <a:pt x="1786" y="3753"/>
                  </a:cubicBezTo>
                  <a:cubicBezTo>
                    <a:pt x="1796" y="3753"/>
                    <a:pt x="1806" y="3753"/>
                    <a:pt x="1816" y="3753"/>
                  </a:cubicBezTo>
                  <a:cubicBezTo>
                    <a:pt x="3792" y="3753"/>
                    <a:pt x="4641" y="2505"/>
                    <a:pt x="4641" y="2505"/>
                  </a:cubicBezTo>
                  <a:cubicBezTo>
                    <a:pt x="3943" y="227"/>
                    <a:pt x="2958" y="1"/>
                    <a:pt x="25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0"/>
            <p:cNvSpPr/>
            <p:nvPr/>
          </p:nvSpPr>
          <p:spPr>
            <a:xfrm>
              <a:off x="996215" y="3478299"/>
              <a:ext cx="300725" cy="303986"/>
            </a:xfrm>
            <a:custGeom>
              <a:avLst/>
              <a:gdLst/>
              <a:ahLst/>
              <a:cxnLst/>
              <a:rect l="l" t="t" r="r" b="b"/>
              <a:pathLst>
                <a:path w="2958" h="2990" extrusionOk="0">
                  <a:moveTo>
                    <a:pt x="148" y="0"/>
                  </a:moveTo>
                  <a:cubicBezTo>
                    <a:pt x="52" y="237"/>
                    <a:pt x="1" y="493"/>
                    <a:pt x="7" y="755"/>
                  </a:cubicBezTo>
                  <a:cubicBezTo>
                    <a:pt x="13" y="1011"/>
                    <a:pt x="45" y="1267"/>
                    <a:pt x="109" y="1523"/>
                  </a:cubicBezTo>
                  <a:cubicBezTo>
                    <a:pt x="167" y="1773"/>
                    <a:pt x="237" y="2016"/>
                    <a:pt x="327" y="2259"/>
                  </a:cubicBezTo>
                  <a:cubicBezTo>
                    <a:pt x="417" y="2503"/>
                    <a:pt x="519" y="2733"/>
                    <a:pt x="634" y="2963"/>
                  </a:cubicBezTo>
                  <a:lnTo>
                    <a:pt x="647" y="2989"/>
                  </a:lnTo>
                  <a:lnTo>
                    <a:pt x="666" y="2989"/>
                  </a:lnTo>
                  <a:cubicBezTo>
                    <a:pt x="871" y="2989"/>
                    <a:pt x="1076" y="2976"/>
                    <a:pt x="1274" y="2951"/>
                  </a:cubicBezTo>
                  <a:cubicBezTo>
                    <a:pt x="1479" y="2925"/>
                    <a:pt x="1678" y="2880"/>
                    <a:pt x="1876" y="2823"/>
                  </a:cubicBezTo>
                  <a:cubicBezTo>
                    <a:pt x="2068" y="2759"/>
                    <a:pt x="2260" y="2688"/>
                    <a:pt x="2439" y="2599"/>
                  </a:cubicBezTo>
                  <a:cubicBezTo>
                    <a:pt x="2618" y="2503"/>
                    <a:pt x="2791" y="2394"/>
                    <a:pt x="2958" y="2279"/>
                  </a:cubicBezTo>
                  <a:lnTo>
                    <a:pt x="2932" y="2240"/>
                  </a:lnTo>
                  <a:cubicBezTo>
                    <a:pt x="2606" y="2471"/>
                    <a:pt x="2241" y="2643"/>
                    <a:pt x="1850" y="2752"/>
                  </a:cubicBezTo>
                  <a:cubicBezTo>
                    <a:pt x="1658" y="2810"/>
                    <a:pt x="1466" y="2848"/>
                    <a:pt x="1268" y="2874"/>
                  </a:cubicBezTo>
                  <a:cubicBezTo>
                    <a:pt x="1078" y="2892"/>
                    <a:pt x="888" y="2905"/>
                    <a:pt x="692" y="2906"/>
                  </a:cubicBezTo>
                  <a:lnTo>
                    <a:pt x="692" y="2906"/>
                  </a:lnTo>
                  <a:cubicBezTo>
                    <a:pt x="582" y="2684"/>
                    <a:pt x="484" y="2462"/>
                    <a:pt x="397" y="2234"/>
                  </a:cubicBezTo>
                  <a:cubicBezTo>
                    <a:pt x="301" y="1997"/>
                    <a:pt x="231" y="1754"/>
                    <a:pt x="173" y="1504"/>
                  </a:cubicBezTo>
                  <a:cubicBezTo>
                    <a:pt x="109" y="1261"/>
                    <a:pt x="77" y="1005"/>
                    <a:pt x="65" y="755"/>
                  </a:cubicBezTo>
                  <a:cubicBezTo>
                    <a:pt x="52" y="499"/>
                    <a:pt x="90" y="250"/>
                    <a:pt x="180" y="13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0"/>
            <p:cNvSpPr/>
            <p:nvPr/>
          </p:nvSpPr>
          <p:spPr>
            <a:xfrm>
              <a:off x="1405526" y="3730027"/>
              <a:ext cx="102275" cy="253965"/>
            </a:xfrm>
            <a:custGeom>
              <a:avLst/>
              <a:gdLst/>
              <a:ahLst/>
              <a:cxnLst/>
              <a:rect l="l" t="t" r="r" b="b"/>
              <a:pathLst>
                <a:path w="1006" h="2498" extrusionOk="0">
                  <a:moveTo>
                    <a:pt x="0" y="1"/>
                  </a:moveTo>
                  <a:cubicBezTo>
                    <a:pt x="186" y="884"/>
                    <a:pt x="532" y="1729"/>
                    <a:pt x="1005" y="249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0"/>
            <p:cNvSpPr/>
            <p:nvPr/>
          </p:nvSpPr>
          <p:spPr>
            <a:xfrm>
              <a:off x="3603564" y="3185396"/>
              <a:ext cx="316381" cy="233124"/>
            </a:xfrm>
            <a:custGeom>
              <a:avLst/>
              <a:gdLst/>
              <a:ahLst/>
              <a:cxnLst/>
              <a:rect l="l" t="t" r="r" b="b"/>
              <a:pathLst>
                <a:path w="3112" h="2293" extrusionOk="0">
                  <a:moveTo>
                    <a:pt x="2548" y="1"/>
                  </a:moveTo>
                  <a:lnTo>
                    <a:pt x="1" y="1051"/>
                  </a:lnTo>
                  <a:cubicBezTo>
                    <a:pt x="1" y="1051"/>
                    <a:pt x="532" y="2132"/>
                    <a:pt x="2286" y="2292"/>
                  </a:cubicBezTo>
                  <a:cubicBezTo>
                    <a:pt x="2286" y="2292"/>
                    <a:pt x="3111" y="1569"/>
                    <a:pt x="2548" y="1"/>
                  </a:cubicBezTo>
                  <a:close/>
                </a:path>
              </a:pathLst>
            </a:custGeom>
            <a:solidFill>
              <a:srgbClr val="D59F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0"/>
            <p:cNvSpPr/>
            <p:nvPr/>
          </p:nvSpPr>
          <p:spPr>
            <a:xfrm>
              <a:off x="3861899" y="3483484"/>
              <a:ext cx="220105" cy="192050"/>
            </a:xfrm>
            <a:custGeom>
              <a:avLst/>
              <a:gdLst/>
              <a:ahLst/>
              <a:cxnLst/>
              <a:rect l="l" t="t" r="r" b="b"/>
              <a:pathLst>
                <a:path w="2165" h="1889" extrusionOk="0">
                  <a:moveTo>
                    <a:pt x="769" y="0"/>
                  </a:moveTo>
                  <a:lnTo>
                    <a:pt x="1" y="544"/>
                  </a:lnTo>
                  <a:cubicBezTo>
                    <a:pt x="1" y="544"/>
                    <a:pt x="302" y="1684"/>
                    <a:pt x="346" y="1888"/>
                  </a:cubicBezTo>
                  <a:lnTo>
                    <a:pt x="954" y="1658"/>
                  </a:lnTo>
                  <a:lnTo>
                    <a:pt x="794" y="1248"/>
                  </a:lnTo>
                  <a:lnTo>
                    <a:pt x="794" y="1248"/>
                  </a:lnTo>
                  <a:lnTo>
                    <a:pt x="1108" y="1568"/>
                  </a:lnTo>
                  <a:lnTo>
                    <a:pt x="1633" y="1056"/>
                  </a:lnTo>
                  <a:lnTo>
                    <a:pt x="1351" y="724"/>
                  </a:lnTo>
                  <a:lnTo>
                    <a:pt x="1914" y="890"/>
                  </a:lnTo>
                  <a:lnTo>
                    <a:pt x="2164" y="384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0"/>
            <p:cNvSpPr/>
            <p:nvPr/>
          </p:nvSpPr>
          <p:spPr>
            <a:xfrm>
              <a:off x="3761757" y="3376123"/>
              <a:ext cx="258432" cy="193982"/>
            </a:xfrm>
            <a:custGeom>
              <a:avLst/>
              <a:gdLst/>
              <a:ahLst/>
              <a:cxnLst/>
              <a:rect l="l" t="t" r="r" b="b"/>
              <a:pathLst>
                <a:path w="2542" h="1908" extrusionOk="0">
                  <a:moveTo>
                    <a:pt x="1415" y="0"/>
                  </a:moveTo>
                  <a:lnTo>
                    <a:pt x="90" y="947"/>
                  </a:lnTo>
                  <a:cubicBezTo>
                    <a:pt x="90" y="947"/>
                    <a:pt x="1" y="1908"/>
                    <a:pt x="1743" y="1908"/>
                  </a:cubicBezTo>
                  <a:cubicBezTo>
                    <a:pt x="1749" y="1908"/>
                    <a:pt x="1754" y="1908"/>
                    <a:pt x="1760" y="1908"/>
                  </a:cubicBezTo>
                  <a:cubicBezTo>
                    <a:pt x="1760" y="1908"/>
                    <a:pt x="2541" y="1235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0"/>
            <p:cNvSpPr/>
            <p:nvPr/>
          </p:nvSpPr>
          <p:spPr>
            <a:xfrm>
              <a:off x="3688862" y="3270695"/>
              <a:ext cx="234948" cy="225194"/>
            </a:xfrm>
            <a:custGeom>
              <a:avLst/>
              <a:gdLst/>
              <a:ahLst/>
              <a:cxnLst/>
              <a:rect l="l" t="t" r="r" b="b"/>
              <a:pathLst>
                <a:path w="2311" h="2215" extrusionOk="0">
                  <a:moveTo>
                    <a:pt x="1812" y="0"/>
                  </a:moveTo>
                  <a:lnTo>
                    <a:pt x="0" y="1005"/>
                  </a:lnTo>
                  <a:cubicBezTo>
                    <a:pt x="0" y="1005"/>
                    <a:pt x="172" y="2215"/>
                    <a:pt x="1913" y="2215"/>
                  </a:cubicBezTo>
                  <a:cubicBezTo>
                    <a:pt x="1918" y="2215"/>
                    <a:pt x="1922" y="2215"/>
                    <a:pt x="1927" y="2215"/>
                  </a:cubicBezTo>
                  <a:cubicBezTo>
                    <a:pt x="2311" y="1511"/>
                    <a:pt x="2266" y="653"/>
                    <a:pt x="18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0"/>
            <p:cNvSpPr/>
            <p:nvPr/>
          </p:nvSpPr>
          <p:spPr>
            <a:xfrm>
              <a:off x="3848276" y="3476977"/>
              <a:ext cx="138061" cy="109394"/>
            </a:xfrm>
            <a:custGeom>
              <a:avLst/>
              <a:gdLst/>
              <a:ahLst/>
              <a:cxnLst/>
              <a:rect l="l" t="t" r="r" b="b"/>
              <a:pathLst>
                <a:path w="1358" h="1076" extrusionOk="0">
                  <a:moveTo>
                    <a:pt x="1127" y="0"/>
                  </a:moveTo>
                  <a:cubicBezTo>
                    <a:pt x="1127" y="0"/>
                    <a:pt x="928" y="467"/>
                    <a:pt x="109" y="788"/>
                  </a:cubicBezTo>
                  <a:cubicBezTo>
                    <a:pt x="109" y="788"/>
                    <a:pt x="0" y="909"/>
                    <a:pt x="263" y="1076"/>
                  </a:cubicBezTo>
                  <a:cubicBezTo>
                    <a:pt x="263" y="1076"/>
                    <a:pt x="999" y="1037"/>
                    <a:pt x="1357" y="199"/>
                  </a:cubicBezTo>
                  <a:cubicBezTo>
                    <a:pt x="1319" y="96"/>
                    <a:pt x="1236" y="19"/>
                    <a:pt x="11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0"/>
            <p:cNvSpPr/>
            <p:nvPr/>
          </p:nvSpPr>
          <p:spPr>
            <a:xfrm>
              <a:off x="3702486" y="3275880"/>
              <a:ext cx="82145" cy="54087"/>
            </a:xfrm>
            <a:custGeom>
              <a:avLst/>
              <a:gdLst/>
              <a:ahLst/>
              <a:cxnLst/>
              <a:rect l="l" t="t" r="r" b="b"/>
              <a:pathLst>
                <a:path w="808" h="532" extrusionOk="0">
                  <a:moveTo>
                    <a:pt x="13" y="1"/>
                  </a:moveTo>
                  <a:cubicBezTo>
                    <a:pt x="1" y="7"/>
                    <a:pt x="1" y="20"/>
                    <a:pt x="7" y="26"/>
                  </a:cubicBezTo>
                  <a:cubicBezTo>
                    <a:pt x="45" y="97"/>
                    <a:pt x="97" y="161"/>
                    <a:pt x="154" y="212"/>
                  </a:cubicBezTo>
                  <a:cubicBezTo>
                    <a:pt x="212" y="269"/>
                    <a:pt x="276" y="321"/>
                    <a:pt x="340" y="365"/>
                  </a:cubicBezTo>
                  <a:cubicBezTo>
                    <a:pt x="410" y="404"/>
                    <a:pt x="481" y="442"/>
                    <a:pt x="551" y="474"/>
                  </a:cubicBezTo>
                  <a:cubicBezTo>
                    <a:pt x="628" y="500"/>
                    <a:pt x="705" y="519"/>
                    <a:pt x="782" y="532"/>
                  </a:cubicBezTo>
                  <a:cubicBezTo>
                    <a:pt x="794" y="532"/>
                    <a:pt x="801" y="532"/>
                    <a:pt x="807" y="519"/>
                  </a:cubicBezTo>
                  <a:cubicBezTo>
                    <a:pt x="807" y="513"/>
                    <a:pt x="801" y="500"/>
                    <a:pt x="794" y="500"/>
                  </a:cubicBezTo>
                  <a:cubicBezTo>
                    <a:pt x="718" y="474"/>
                    <a:pt x="647" y="442"/>
                    <a:pt x="583" y="410"/>
                  </a:cubicBezTo>
                  <a:cubicBezTo>
                    <a:pt x="513" y="378"/>
                    <a:pt x="449" y="340"/>
                    <a:pt x="385" y="295"/>
                  </a:cubicBezTo>
                  <a:cubicBezTo>
                    <a:pt x="263" y="212"/>
                    <a:pt x="141" y="116"/>
                    <a:pt x="33" y="7"/>
                  </a:cubicBezTo>
                  <a:lnTo>
                    <a:pt x="33" y="1"/>
                  </a:lnTo>
                  <a:close/>
                </a:path>
              </a:pathLst>
            </a:custGeom>
            <a:solidFill>
              <a:srgbClr val="D59F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0"/>
            <p:cNvSpPr/>
            <p:nvPr/>
          </p:nvSpPr>
          <p:spPr>
            <a:xfrm>
              <a:off x="3759114" y="3218641"/>
              <a:ext cx="14436" cy="96584"/>
            </a:xfrm>
            <a:custGeom>
              <a:avLst/>
              <a:gdLst/>
              <a:ahLst/>
              <a:cxnLst/>
              <a:rect l="l" t="t" r="r" b="b"/>
              <a:pathLst>
                <a:path w="142" h="950" extrusionOk="0">
                  <a:moveTo>
                    <a:pt x="13" y="0"/>
                  </a:moveTo>
                  <a:cubicBezTo>
                    <a:pt x="1" y="0"/>
                    <a:pt x="1" y="13"/>
                    <a:pt x="1" y="26"/>
                  </a:cubicBezTo>
                  <a:cubicBezTo>
                    <a:pt x="33" y="173"/>
                    <a:pt x="52" y="320"/>
                    <a:pt x="58" y="474"/>
                  </a:cubicBezTo>
                  <a:cubicBezTo>
                    <a:pt x="65" y="551"/>
                    <a:pt x="65" y="628"/>
                    <a:pt x="58" y="698"/>
                  </a:cubicBezTo>
                  <a:cubicBezTo>
                    <a:pt x="45" y="775"/>
                    <a:pt x="33" y="852"/>
                    <a:pt x="20" y="928"/>
                  </a:cubicBezTo>
                  <a:cubicBezTo>
                    <a:pt x="12" y="940"/>
                    <a:pt x="23" y="949"/>
                    <a:pt x="34" y="949"/>
                  </a:cubicBezTo>
                  <a:cubicBezTo>
                    <a:pt x="41" y="949"/>
                    <a:pt x="49" y="945"/>
                    <a:pt x="52" y="935"/>
                  </a:cubicBezTo>
                  <a:cubicBezTo>
                    <a:pt x="84" y="864"/>
                    <a:pt x="109" y="788"/>
                    <a:pt x="122" y="711"/>
                  </a:cubicBezTo>
                  <a:cubicBezTo>
                    <a:pt x="135" y="628"/>
                    <a:pt x="141" y="551"/>
                    <a:pt x="141" y="468"/>
                  </a:cubicBezTo>
                  <a:cubicBezTo>
                    <a:pt x="141" y="391"/>
                    <a:pt x="129" y="308"/>
                    <a:pt x="116" y="231"/>
                  </a:cubicBezTo>
                  <a:cubicBezTo>
                    <a:pt x="97" y="148"/>
                    <a:pt x="71" y="77"/>
                    <a:pt x="33" y="7"/>
                  </a:cubicBezTo>
                  <a:cubicBezTo>
                    <a:pt x="26" y="0"/>
                    <a:pt x="20" y="0"/>
                    <a:pt x="13" y="0"/>
                  </a:cubicBezTo>
                  <a:close/>
                </a:path>
              </a:pathLst>
            </a:custGeom>
            <a:solidFill>
              <a:srgbClr val="D59F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0"/>
            <p:cNvSpPr/>
            <p:nvPr/>
          </p:nvSpPr>
          <p:spPr>
            <a:xfrm>
              <a:off x="3792245" y="3402760"/>
              <a:ext cx="54797" cy="35889"/>
            </a:xfrm>
            <a:custGeom>
              <a:avLst/>
              <a:gdLst/>
              <a:ahLst/>
              <a:cxnLst/>
              <a:rect l="l" t="t" r="r" b="b"/>
              <a:pathLst>
                <a:path w="539" h="353" extrusionOk="0">
                  <a:moveTo>
                    <a:pt x="7" y="1"/>
                  </a:moveTo>
                  <a:cubicBezTo>
                    <a:pt x="1" y="7"/>
                    <a:pt x="1" y="13"/>
                    <a:pt x="7" y="20"/>
                  </a:cubicBezTo>
                  <a:cubicBezTo>
                    <a:pt x="65" y="109"/>
                    <a:pt x="142" y="186"/>
                    <a:pt x="231" y="244"/>
                  </a:cubicBezTo>
                  <a:cubicBezTo>
                    <a:pt x="321" y="301"/>
                    <a:pt x="417" y="340"/>
                    <a:pt x="526" y="353"/>
                  </a:cubicBezTo>
                  <a:cubicBezTo>
                    <a:pt x="532" y="353"/>
                    <a:pt x="539" y="353"/>
                    <a:pt x="539" y="346"/>
                  </a:cubicBezTo>
                  <a:cubicBezTo>
                    <a:pt x="539" y="340"/>
                    <a:pt x="539" y="333"/>
                    <a:pt x="532" y="333"/>
                  </a:cubicBezTo>
                  <a:cubicBezTo>
                    <a:pt x="481" y="314"/>
                    <a:pt x="436" y="295"/>
                    <a:pt x="391" y="276"/>
                  </a:cubicBezTo>
                  <a:cubicBezTo>
                    <a:pt x="347" y="250"/>
                    <a:pt x="302" y="225"/>
                    <a:pt x="257" y="199"/>
                  </a:cubicBezTo>
                  <a:cubicBezTo>
                    <a:pt x="174" y="141"/>
                    <a:pt x="97" y="77"/>
                    <a:pt x="27" y="7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0"/>
            <p:cNvSpPr/>
            <p:nvPr/>
          </p:nvSpPr>
          <p:spPr>
            <a:xfrm>
              <a:off x="3831285" y="3382935"/>
              <a:ext cx="8642" cy="45750"/>
            </a:xfrm>
            <a:custGeom>
              <a:avLst/>
              <a:gdLst/>
              <a:ahLst/>
              <a:cxnLst/>
              <a:rect l="l" t="t" r="r" b="b"/>
              <a:pathLst>
                <a:path w="85" h="450" extrusionOk="0">
                  <a:moveTo>
                    <a:pt x="43" y="0"/>
                  </a:moveTo>
                  <a:cubicBezTo>
                    <a:pt x="38" y="0"/>
                    <a:pt x="33" y="4"/>
                    <a:pt x="33" y="10"/>
                  </a:cubicBezTo>
                  <a:cubicBezTo>
                    <a:pt x="27" y="80"/>
                    <a:pt x="33" y="151"/>
                    <a:pt x="27" y="221"/>
                  </a:cubicBezTo>
                  <a:cubicBezTo>
                    <a:pt x="20" y="292"/>
                    <a:pt x="14" y="362"/>
                    <a:pt x="1" y="432"/>
                  </a:cubicBezTo>
                  <a:cubicBezTo>
                    <a:pt x="1" y="439"/>
                    <a:pt x="1" y="445"/>
                    <a:pt x="7" y="445"/>
                  </a:cubicBezTo>
                  <a:cubicBezTo>
                    <a:pt x="10" y="448"/>
                    <a:pt x="13" y="449"/>
                    <a:pt x="15" y="449"/>
                  </a:cubicBezTo>
                  <a:cubicBezTo>
                    <a:pt x="18" y="449"/>
                    <a:pt x="20" y="446"/>
                    <a:pt x="20" y="439"/>
                  </a:cubicBezTo>
                  <a:cubicBezTo>
                    <a:pt x="52" y="375"/>
                    <a:pt x="71" y="298"/>
                    <a:pt x="78" y="228"/>
                  </a:cubicBezTo>
                  <a:cubicBezTo>
                    <a:pt x="84" y="151"/>
                    <a:pt x="78" y="74"/>
                    <a:pt x="59" y="4"/>
                  </a:cubicBezTo>
                  <a:lnTo>
                    <a:pt x="59" y="10"/>
                  </a:lnTo>
                  <a:cubicBezTo>
                    <a:pt x="55" y="4"/>
                    <a:pt x="49" y="0"/>
                    <a:pt x="4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0"/>
            <p:cNvSpPr/>
            <p:nvPr/>
          </p:nvSpPr>
          <p:spPr>
            <a:xfrm>
              <a:off x="3847552" y="3481654"/>
              <a:ext cx="48291" cy="28569"/>
            </a:xfrm>
            <a:custGeom>
              <a:avLst/>
              <a:gdLst/>
              <a:ahLst/>
              <a:cxnLst/>
              <a:rect l="l" t="t" r="r" b="b"/>
              <a:pathLst>
                <a:path w="475" h="281" extrusionOk="0">
                  <a:moveTo>
                    <a:pt x="17" y="1"/>
                  </a:moveTo>
                  <a:cubicBezTo>
                    <a:pt x="14" y="1"/>
                    <a:pt x="11" y="2"/>
                    <a:pt x="7" y="5"/>
                  </a:cubicBezTo>
                  <a:cubicBezTo>
                    <a:pt x="1" y="5"/>
                    <a:pt x="1" y="18"/>
                    <a:pt x="7" y="18"/>
                  </a:cubicBezTo>
                  <a:cubicBezTo>
                    <a:pt x="59" y="89"/>
                    <a:pt x="129" y="153"/>
                    <a:pt x="206" y="197"/>
                  </a:cubicBezTo>
                  <a:cubicBezTo>
                    <a:pt x="283" y="242"/>
                    <a:pt x="372" y="268"/>
                    <a:pt x="455" y="281"/>
                  </a:cubicBezTo>
                  <a:cubicBezTo>
                    <a:pt x="462" y="281"/>
                    <a:pt x="468" y="281"/>
                    <a:pt x="475" y="274"/>
                  </a:cubicBezTo>
                  <a:cubicBezTo>
                    <a:pt x="475" y="268"/>
                    <a:pt x="468" y="261"/>
                    <a:pt x="462" y="255"/>
                  </a:cubicBezTo>
                  <a:cubicBezTo>
                    <a:pt x="385" y="229"/>
                    <a:pt x="308" y="191"/>
                    <a:pt x="231" y="153"/>
                  </a:cubicBezTo>
                  <a:cubicBezTo>
                    <a:pt x="161" y="108"/>
                    <a:pt x="91" y="57"/>
                    <a:pt x="27" y="5"/>
                  </a:cubicBezTo>
                  <a:cubicBezTo>
                    <a:pt x="23" y="2"/>
                    <a:pt x="20" y="1"/>
                    <a:pt x="1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0"/>
            <p:cNvSpPr/>
            <p:nvPr/>
          </p:nvSpPr>
          <p:spPr>
            <a:xfrm>
              <a:off x="3879475" y="3448307"/>
              <a:ext cx="9252" cy="51545"/>
            </a:xfrm>
            <a:custGeom>
              <a:avLst/>
              <a:gdLst/>
              <a:ahLst/>
              <a:cxnLst/>
              <a:rect l="l" t="t" r="r" b="b"/>
              <a:pathLst>
                <a:path w="91" h="507" extrusionOk="0">
                  <a:moveTo>
                    <a:pt x="39" y="1"/>
                  </a:moveTo>
                  <a:cubicBezTo>
                    <a:pt x="33" y="1"/>
                    <a:pt x="26" y="7"/>
                    <a:pt x="26" y="13"/>
                  </a:cubicBezTo>
                  <a:cubicBezTo>
                    <a:pt x="33" y="90"/>
                    <a:pt x="33" y="173"/>
                    <a:pt x="33" y="250"/>
                  </a:cubicBezTo>
                  <a:cubicBezTo>
                    <a:pt x="33" y="333"/>
                    <a:pt x="20" y="410"/>
                    <a:pt x="1" y="493"/>
                  </a:cubicBezTo>
                  <a:cubicBezTo>
                    <a:pt x="1" y="493"/>
                    <a:pt x="7" y="500"/>
                    <a:pt x="7" y="506"/>
                  </a:cubicBezTo>
                  <a:cubicBezTo>
                    <a:pt x="13" y="506"/>
                    <a:pt x="26" y="506"/>
                    <a:pt x="26" y="500"/>
                  </a:cubicBezTo>
                  <a:cubicBezTo>
                    <a:pt x="58" y="423"/>
                    <a:pt x="77" y="340"/>
                    <a:pt x="84" y="257"/>
                  </a:cubicBezTo>
                  <a:cubicBezTo>
                    <a:pt x="90" y="173"/>
                    <a:pt x="77" y="90"/>
                    <a:pt x="52" y="13"/>
                  </a:cubicBezTo>
                  <a:cubicBezTo>
                    <a:pt x="52" y="7"/>
                    <a:pt x="45" y="1"/>
                    <a:pt x="3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0"/>
            <p:cNvSpPr/>
            <p:nvPr/>
          </p:nvSpPr>
          <p:spPr>
            <a:xfrm>
              <a:off x="3668110" y="3375310"/>
              <a:ext cx="144873" cy="34059"/>
            </a:xfrm>
            <a:custGeom>
              <a:avLst/>
              <a:gdLst/>
              <a:ahLst/>
              <a:cxnLst/>
              <a:rect l="l" t="t" r="r" b="b"/>
              <a:pathLst>
                <a:path w="1425" h="335" extrusionOk="0">
                  <a:moveTo>
                    <a:pt x="25" y="1"/>
                  </a:moveTo>
                  <a:cubicBezTo>
                    <a:pt x="10" y="1"/>
                    <a:pt x="1" y="22"/>
                    <a:pt x="12" y="34"/>
                  </a:cubicBezTo>
                  <a:cubicBezTo>
                    <a:pt x="115" y="98"/>
                    <a:pt x="223" y="149"/>
                    <a:pt x="339" y="194"/>
                  </a:cubicBezTo>
                  <a:cubicBezTo>
                    <a:pt x="454" y="239"/>
                    <a:pt x="569" y="271"/>
                    <a:pt x="684" y="296"/>
                  </a:cubicBezTo>
                  <a:cubicBezTo>
                    <a:pt x="806" y="322"/>
                    <a:pt x="928" y="335"/>
                    <a:pt x="1043" y="335"/>
                  </a:cubicBezTo>
                  <a:cubicBezTo>
                    <a:pt x="1171" y="335"/>
                    <a:pt x="1292" y="322"/>
                    <a:pt x="1408" y="283"/>
                  </a:cubicBezTo>
                  <a:cubicBezTo>
                    <a:pt x="1425" y="278"/>
                    <a:pt x="1421" y="251"/>
                    <a:pt x="1401" y="251"/>
                  </a:cubicBezTo>
                  <a:cubicBezTo>
                    <a:pt x="1399" y="251"/>
                    <a:pt x="1397" y="251"/>
                    <a:pt x="1395" y="251"/>
                  </a:cubicBezTo>
                  <a:cubicBezTo>
                    <a:pt x="1308" y="266"/>
                    <a:pt x="1222" y="273"/>
                    <a:pt x="1136" y="273"/>
                  </a:cubicBezTo>
                  <a:cubicBezTo>
                    <a:pt x="1107" y="273"/>
                    <a:pt x="1078" y="272"/>
                    <a:pt x="1049" y="271"/>
                  </a:cubicBezTo>
                  <a:cubicBezTo>
                    <a:pt x="934" y="264"/>
                    <a:pt x="819" y="245"/>
                    <a:pt x="703" y="219"/>
                  </a:cubicBezTo>
                  <a:cubicBezTo>
                    <a:pt x="473" y="162"/>
                    <a:pt x="249" y="91"/>
                    <a:pt x="31" y="8"/>
                  </a:cubicBezTo>
                  <a:lnTo>
                    <a:pt x="31" y="2"/>
                  </a:lnTo>
                  <a:cubicBezTo>
                    <a:pt x="29" y="1"/>
                    <a:pt x="27" y="1"/>
                    <a:pt x="2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0"/>
            <p:cNvSpPr/>
            <p:nvPr/>
          </p:nvSpPr>
          <p:spPr>
            <a:xfrm>
              <a:off x="3747410" y="3470470"/>
              <a:ext cx="117016" cy="15453"/>
            </a:xfrm>
            <a:custGeom>
              <a:avLst/>
              <a:gdLst/>
              <a:ahLst/>
              <a:cxnLst/>
              <a:rect l="l" t="t" r="r" b="b"/>
              <a:pathLst>
                <a:path w="1151" h="152" extrusionOk="0">
                  <a:moveTo>
                    <a:pt x="19" y="0"/>
                  </a:moveTo>
                  <a:cubicBezTo>
                    <a:pt x="13" y="0"/>
                    <a:pt x="7" y="0"/>
                    <a:pt x="0" y="7"/>
                  </a:cubicBezTo>
                  <a:cubicBezTo>
                    <a:pt x="0" y="13"/>
                    <a:pt x="0" y="26"/>
                    <a:pt x="7" y="26"/>
                  </a:cubicBezTo>
                  <a:cubicBezTo>
                    <a:pt x="186" y="96"/>
                    <a:pt x="378" y="141"/>
                    <a:pt x="570" y="147"/>
                  </a:cubicBezTo>
                  <a:cubicBezTo>
                    <a:pt x="610" y="150"/>
                    <a:pt x="649" y="152"/>
                    <a:pt x="689" y="152"/>
                  </a:cubicBezTo>
                  <a:cubicBezTo>
                    <a:pt x="744" y="152"/>
                    <a:pt x="799" y="149"/>
                    <a:pt x="852" y="141"/>
                  </a:cubicBezTo>
                  <a:cubicBezTo>
                    <a:pt x="948" y="128"/>
                    <a:pt x="1044" y="109"/>
                    <a:pt x="1133" y="71"/>
                  </a:cubicBezTo>
                  <a:cubicBezTo>
                    <a:pt x="1151" y="71"/>
                    <a:pt x="1142" y="44"/>
                    <a:pt x="1130" y="44"/>
                  </a:cubicBezTo>
                  <a:cubicBezTo>
                    <a:pt x="1129" y="44"/>
                    <a:pt x="1128" y="44"/>
                    <a:pt x="1127" y="45"/>
                  </a:cubicBezTo>
                  <a:cubicBezTo>
                    <a:pt x="1037" y="71"/>
                    <a:pt x="941" y="83"/>
                    <a:pt x="852" y="90"/>
                  </a:cubicBezTo>
                  <a:cubicBezTo>
                    <a:pt x="804" y="93"/>
                    <a:pt x="757" y="95"/>
                    <a:pt x="711" y="95"/>
                  </a:cubicBezTo>
                  <a:cubicBezTo>
                    <a:pt x="664" y="95"/>
                    <a:pt x="618" y="93"/>
                    <a:pt x="570" y="90"/>
                  </a:cubicBezTo>
                  <a:cubicBezTo>
                    <a:pt x="384" y="77"/>
                    <a:pt x="205" y="45"/>
                    <a:pt x="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0"/>
            <p:cNvSpPr/>
            <p:nvPr/>
          </p:nvSpPr>
          <p:spPr>
            <a:xfrm>
              <a:off x="3823558" y="3259003"/>
              <a:ext cx="56627" cy="135218"/>
            </a:xfrm>
            <a:custGeom>
              <a:avLst/>
              <a:gdLst/>
              <a:ahLst/>
              <a:cxnLst/>
              <a:rect l="l" t="t" r="r" b="b"/>
              <a:pathLst>
                <a:path w="557" h="1330" extrusionOk="0">
                  <a:moveTo>
                    <a:pt x="544" y="0"/>
                  </a:moveTo>
                  <a:cubicBezTo>
                    <a:pt x="531" y="0"/>
                    <a:pt x="525" y="7"/>
                    <a:pt x="525" y="13"/>
                  </a:cubicBezTo>
                  <a:cubicBezTo>
                    <a:pt x="480" y="243"/>
                    <a:pt x="423" y="474"/>
                    <a:pt x="352" y="698"/>
                  </a:cubicBezTo>
                  <a:cubicBezTo>
                    <a:pt x="314" y="807"/>
                    <a:pt x="263" y="915"/>
                    <a:pt x="211" y="1018"/>
                  </a:cubicBezTo>
                  <a:cubicBezTo>
                    <a:pt x="154" y="1120"/>
                    <a:pt x="83" y="1216"/>
                    <a:pt x="7" y="1299"/>
                  </a:cubicBezTo>
                  <a:cubicBezTo>
                    <a:pt x="0" y="1306"/>
                    <a:pt x="0" y="1319"/>
                    <a:pt x="7" y="1325"/>
                  </a:cubicBezTo>
                  <a:cubicBezTo>
                    <a:pt x="10" y="1328"/>
                    <a:pt x="15" y="1330"/>
                    <a:pt x="19" y="1330"/>
                  </a:cubicBezTo>
                  <a:cubicBezTo>
                    <a:pt x="24" y="1330"/>
                    <a:pt x="29" y="1328"/>
                    <a:pt x="32" y="1325"/>
                  </a:cubicBezTo>
                  <a:cubicBezTo>
                    <a:pt x="128" y="1248"/>
                    <a:pt x="205" y="1152"/>
                    <a:pt x="269" y="1050"/>
                  </a:cubicBezTo>
                  <a:cubicBezTo>
                    <a:pt x="333" y="947"/>
                    <a:pt x="384" y="832"/>
                    <a:pt x="423" y="723"/>
                  </a:cubicBezTo>
                  <a:cubicBezTo>
                    <a:pt x="467" y="608"/>
                    <a:pt x="499" y="493"/>
                    <a:pt x="519" y="371"/>
                  </a:cubicBezTo>
                  <a:cubicBezTo>
                    <a:pt x="544" y="256"/>
                    <a:pt x="557" y="135"/>
                    <a:pt x="557" y="13"/>
                  </a:cubicBezTo>
                  <a:cubicBezTo>
                    <a:pt x="557" y="7"/>
                    <a:pt x="551" y="0"/>
                    <a:pt x="54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0"/>
            <p:cNvSpPr/>
            <p:nvPr/>
          </p:nvSpPr>
          <p:spPr>
            <a:xfrm>
              <a:off x="3865140" y="3370633"/>
              <a:ext cx="48901" cy="97296"/>
            </a:xfrm>
            <a:custGeom>
              <a:avLst/>
              <a:gdLst/>
              <a:ahLst/>
              <a:cxnLst/>
              <a:rect l="l" t="t" r="r" b="b"/>
              <a:pathLst>
                <a:path w="481" h="957" extrusionOk="0">
                  <a:moveTo>
                    <a:pt x="468" y="1"/>
                  </a:moveTo>
                  <a:cubicBezTo>
                    <a:pt x="465" y="1"/>
                    <a:pt x="463" y="1"/>
                    <a:pt x="462" y="3"/>
                  </a:cubicBezTo>
                  <a:cubicBezTo>
                    <a:pt x="455" y="3"/>
                    <a:pt x="449" y="9"/>
                    <a:pt x="442" y="16"/>
                  </a:cubicBezTo>
                  <a:cubicBezTo>
                    <a:pt x="404" y="182"/>
                    <a:pt x="353" y="349"/>
                    <a:pt x="282" y="509"/>
                  </a:cubicBezTo>
                  <a:cubicBezTo>
                    <a:pt x="250" y="585"/>
                    <a:pt x="212" y="662"/>
                    <a:pt x="161" y="733"/>
                  </a:cubicBezTo>
                  <a:cubicBezTo>
                    <a:pt x="116" y="809"/>
                    <a:pt x="65" y="873"/>
                    <a:pt x="1" y="937"/>
                  </a:cubicBezTo>
                  <a:cubicBezTo>
                    <a:pt x="1" y="944"/>
                    <a:pt x="1" y="950"/>
                    <a:pt x="1" y="957"/>
                  </a:cubicBezTo>
                  <a:lnTo>
                    <a:pt x="20" y="957"/>
                  </a:lnTo>
                  <a:cubicBezTo>
                    <a:pt x="161" y="841"/>
                    <a:pt x="270" y="694"/>
                    <a:pt x="340" y="528"/>
                  </a:cubicBezTo>
                  <a:cubicBezTo>
                    <a:pt x="417" y="368"/>
                    <a:pt x="462" y="195"/>
                    <a:pt x="481" y="16"/>
                  </a:cubicBezTo>
                  <a:cubicBezTo>
                    <a:pt x="481" y="6"/>
                    <a:pt x="474" y="1"/>
                    <a:pt x="46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0"/>
            <p:cNvSpPr/>
            <p:nvPr/>
          </p:nvSpPr>
          <p:spPr>
            <a:xfrm>
              <a:off x="3372925" y="3084286"/>
              <a:ext cx="217451" cy="261502"/>
            </a:xfrm>
            <a:custGeom>
              <a:avLst/>
              <a:gdLst/>
              <a:ahLst/>
              <a:cxnLst/>
              <a:rect l="l" t="t" r="r" b="b"/>
              <a:pathLst>
                <a:path w="2139" h="2343" extrusionOk="0">
                  <a:moveTo>
                    <a:pt x="2004" y="0"/>
                  </a:moveTo>
                  <a:lnTo>
                    <a:pt x="0" y="1588"/>
                  </a:lnTo>
                  <a:lnTo>
                    <a:pt x="84" y="2343"/>
                  </a:lnTo>
                  <a:cubicBezTo>
                    <a:pt x="877" y="2304"/>
                    <a:pt x="1568" y="2119"/>
                    <a:pt x="2138" y="1671"/>
                  </a:cubicBezTo>
                  <a:lnTo>
                    <a:pt x="2004" y="0"/>
                  </a:lnTo>
                  <a:close/>
                </a:path>
              </a:pathLst>
            </a:custGeom>
            <a:solidFill>
              <a:srgbClr val="DD8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0"/>
            <p:cNvSpPr/>
            <p:nvPr/>
          </p:nvSpPr>
          <p:spPr>
            <a:xfrm>
              <a:off x="3379795" y="3261545"/>
              <a:ext cx="244098" cy="120984"/>
            </a:xfrm>
            <a:custGeom>
              <a:avLst/>
              <a:gdLst/>
              <a:ahLst/>
              <a:cxnLst/>
              <a:rect l="l" t="t" r="r" b="b"/>
              <a:pathLst>
                <a:path w="2401" h="1190" extrusionOk="0">
                  <a:moveTo>
                    <a:pt x="2061" y="1"/>
                  </a:moveTo>
                  <a:cubicBezTo>
                    <a:pt x="1491" y="449"/>
                    <a:pt x="800" y="634"/>
                    <a:pt x="0" y="673"/>
                  </a:cubicBezTo>
                  <a:lnTo>
                    <a:pt x="58" y="1089"/>
                  </a:lnTo>
                  <a:cubicBezTo>
                    <a:pt x="58" y="1089"/>
                    <a:pt x="440" y="1190"/>
                    <a:pt x="932" y="1190"/>
                  </a:cubicBezTo>
                  <a:cubicBezTo>
                    <a:pt x="1400" y="1190"/>
                    <a:pt x="1967" y="1099"/>
                    <a:pt x="2400" y="743"/>
                  </a:cubicBezTo>
                  <a:lnTo>
                    <a:pt x="2061" y="1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0"/>
            <p:cNvSpPr/>
            <p:nvPr/>
          </p:nvSpPr>
          <p:spPr>
            <a:xfrm>
              <a:off x="2869936" y="3900522"/>
              <a:ext cx="351558" cy="334384"/>
            </a:xfrm>
            <a:custGeom>
              <a:avLst/>
              <a:gdLst/>
              <a:ahLst/>
              <a:cxnLst/>
              <a:rect l="l" t="t" r="r" b="b"/>
              <a:pathLst>
                <a:path w="3458" h="3289" extrusionOk="0">
                  <a:moveTo>
                    <a:pt x="1834" y="1"/>
                  </a:moveTo>
                  <a:lnTo>
                    <a:pt x="1975" y="1895"/>
                  </a:lnTo>
                  <a:cubicBezTo>
                    <a:pt x="1975" y="1895"/>
                    <a:pt x="74" y="2414"/>
                    <a:pt x="36" y="2804"/>
                  </a:cubicBezTo>
                  <a:cubicBezTo>
                    <a:pt x="1" y="3166"/>
                    <a:pt x="1796" y="3182"/>
                    <a:pt x="2113" y="3182"/>
                  </a:cubicBezTo>
                  <a:cubicBezTo>
                    <a:pt x="2144" y="3182"/>
                    <a:pt x="2161" y="3182"/>
                    <a:pt x="2161" y="3182"/>
                  </a:cubicBezTo>
                  <a:cubicBezTo>
                    <a:pt x="2161" y="3182"/>
                    <a:pt x="2445" y="3289"/>
                    <a:pt x="2734" y="3289"/>
                  </a:cubicBezTo>
                  <a:cubicBezTo>
                    <a:pt x="3093" y="3289"/>
                    <a:pt x="3457" y="3123"/>
                    <a:pt x="3287" y="2382"/>
                  </a:cubicBezTo>
                  <a:lnTo>
                    <a:pt x="3345" y="36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0"/>
            <p:cNvSpPr/>
            <p:nvPr/>
          </p:nvSpPr>
          <p:spPr>
            <a:xfrm>
              <a:off x="2838419" y="4126325"/>
              <a:ext cx="99632" cy="78894"/>
            </a:xfrm>
            <a:custGeom>
              <a:avLst/>
              <a:gdLst/>
              <a:ahLst/>
              <a:cxnLst/>
              <a:rect l="l" t="t" r="r" b="b"/>
              <a:pathLst>
                <a:path w="980" h="776" extrusionOk="0">
                  <a:moveTo>
                    <a:pt x="883" y="1"/>
                  </a:moveTo>
                  <a:cubicBezTo>
                    <a:pt x="205" y="238"/>
                    <a:pt x="256" y="500"/>
                    <a:pt x="256" y="500"/>
                  </a:cubicBezTo>
                  <a:cubicBezTo>
                    <a:pt x="256" y="500"/>
                    <a:pt x="0" y="596"/>
                    <a:pt x="896" y="775"/>
                  </a:cubicBezTo>
                  <a:cubicBezTo>
                    <a:pt x="979" y="526"/>
                    <a:pt x="973" y="250"/>
                    <a:pt x="8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0"/>
            <p:cNvSpPr/>
            <p:nvPr/>
          </p:nvSpPr>
          <p:spPr>
            <a:xfrm>
              <a:off x="2928191" y="4103552"/>
              <a:ext cx="284459" cy="127999"/>
            </a:xfrm>
            <a:custGeom>
              <a:avLst/>
              <a:gdLst/>
              <a:ahLst/>
              <a:cxnLst/>
              <a:rect l="l" t="t" r="r" b="b"/>
              <a:pathLst>
                <a:path w="2798" h="1259" extrusionOk="0">
                  <a:moveTo>
                    <a:pt x="896" y="1"/>
                  </a:moveTo>
                  <a:cubicBezTo>
                    <a:pt x="595" y="52"/>
                    <a:pt x="295" y="129"/>
                    <a:pt x="0" y="225"/>
                  </a:cubicBezTo>
                  <a:cubicBezTo>
                    <a:pt x="90" y="474"/>
                    <a:pt x="96" y="750"/>
                    <a:pt x="13" y="999"/>
                  </a:cubicBezTo>
                  <a:cubicBezTo>
                    <a:pt x="243" y="1050"/>
                    <a:pt x="531" y="1102"/>
                    <a:pt x="896" y="1159"/>
                  </a:cubicBezTo>
                  <a:cubicBezTo>
                    <a:pt x="1327" y="1231"/>
                    <a:pt x="1659" y="1258"/>
                    <a:pt x="1915" y="1258"/>
                  </a:cubicBezTo>
                  <a:cubicBezTo>
                    <a:pt x="2706" y="1258"/>
                    <a:pt x="2772" y="999"/>
                    <a:pt x="2772" y="999"/>
                  </a:cubicBezTo>
                  <a:cubicBezTo>
                    <a:pt x="2797" y="750"/>
                    <a:pt x="2791" y="500"/>
                    <a:pt x="2746" y="257"/>
                  </a:cubicBezTo>
                  <a:cubicBezTo>
                    <a:pt x="2543" y="342"/>
                    <a:pt x="2336" y="374"/>
                    <a:pt x="2138" y="374"/>
                  </a:cubicBezTo>
                  <a:cubicBezTo>
                    <a:pt x="1468" y="374"/>
                    <a:pt x="896" y="1"/>
                    <a:pt x="8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0"/>
            <p:cNvSpPr/>
            <p:nvPr/>
          </p:nvSpPr>
          <p:spPr>
            <a:xfrm>
              <a:off x="2850111" y="4177159"/>
              <a:ext cx="359284" cy="61306"/>
            </a:xfrm>
            <a:custGeom>
              <a:avLst/>
              <a:gdLst/>
              <a:ahLst/>
              <a:cxnLst/>
              <a:rect l="l" t="t" r="r" b="b"/>
              <a:pathLst>
                <a:path w="3534" h="603" extrusionOk="0">
                  <a:moveTo>
                    <a:pt x="141" y="0"/>
                  </a:moveTo>
                  <a:cubicBezTo>
                    <a:pt x="115" y="58"/>
                    <a:pt x="103" y="122"/>
                    <a:pt x="103" y="186"/>
                  </a:cubicBezTo>
                  <a:cubicBezTo>
                    <a:pt x="103" y="186"/>
                    <a:pt x="0" y="397"/>
                    <a:pt x="1556" y="544"/>
                  </a:cubicBezTo>
                  <a:cubicBezTo>
                    <a:pt x="2034" y="588"/>
                    <a:pt x="2411" y="603"/>
                    <a:pt x="2698" y="603"/>
                  </a:cubicBezTo>
                  <a:cubicBezTo>
                    <a:pt x="3244" y="603"/>
                    <a:pt x="3469" y="550"/>
                    <a:pt x="3469" y="550"/>
                  </a:cubicBezTo>
                  <a:cubicBezTo>
                    <a:pt x="3495" y="454"/>
                    <a:pt x="3514" y="365"/>
                    <a:pt x="3533" y="275"/>
                  </a:cubicBezTo>
                  <a:lnTo>
                    <a:pt x="3533" y="275"/>
                  </a:lnTo>
                  <a:cubicBezTo>
                    <a:pt x="3240" y="320"/>
                    <a:pt x="2890" y="360"/>
                    <a:pt x="2468" y="360"/>
                  </a:cubicBezTo>
                  <a:cubicBezTo>
                    <a:pt x="1858" y="360"/>
                    <a:pt x="1098" y="276"/>
                    <a:pt x="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0"/>
            <p:cNvSpPr/>
            <p:nvPr/>
          </p:nvSpPr>
          <p:spPr>
            <a:xfrm>
              <a:off x="2964588" y="4112600"/>
              <a:ext cx="28771" cy="60695"/>
            </a:xfrm>
            <a:custGeom>
              <a:avLst/>
              <a:gdLst/>
              <a:ahLst/>
              <a:cxnLst/>
              <a:rect l="l" t="t" r="r" b="b"/>
              <a:pathLst>
                <a:path w="283" h="597" extrusionOk="0">
                  <a:moveTo>
                    <a:pt x="22" y="0"/>
                  </a:moveTo>
                  <a:cubicBezTo>
                    <a:pt x="17" y="0"/>
                    <a:pt x="11" y="4"/>
                    <a:pt x="7" y="8"/>
                  </a:cubicBezTo>
                  <a:cubicBezTo>
                    <a:pt x="1" y="21"/>
                    <a:pt x="1" y="33"/>
                    <a:pt x="13" y="40"/>
                  </a:cubicBezTo>
                  <a:cubicBezTo>
                    <a:pt x="167" y="168"/>
                    <a:pt x="237" y="373"/>
                    <a:pt x="193" y="577"/>
                  </a:cubicBezTo>
                  <a:cubicBezTo>
                    <a:pt x="193" y="584"/>
                    <a:pt x="199" y="597"/>
                    <a:pt x="212" y="597"/>
                  </a:cubicBezTo>
                  <a:lnTo>
                    <a:pt x="218" y="597"/>
                  </a:lnTo>
                  <a:cubicBezTo>
                    <a:pt x="225" y="597"/>
                    <a:pt x="231" y="590"/>
                    <a:pt x="237" y="584"/>
                  </a:cubicBezTo>
                  <a:cubicBezTo>
                    <a:pt x="282" y="366"/>
                    <a:pt x="205" y="142"/>
                    <a:pt x="33" y="8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0"/>
            <p:cNvSpPr/>
            <p:nvPr/>
          </p:nvSpPr>
          <p:spPr>
            <a:xfrm>
              <a:off x="2997121" y="4105077"/>
              <a:ext cx="27450" cy="61102"/>
            </a:xfrm>
            <a:custGeom>
              <a:avLst/>
              <a:gdLst/>
              <a:ahLst/>
              <a:cxnLst/>
              <a:rect l="l" t="t" r="r" b="b"/>
              <a:pathLst>
                <a:path w="270" h="601" extrusionOk="0">
                  <a:moveTo>
                    <a:pt x="24" y="1"/>
                  </a:moveTo>
                  <a:cubicBezTo>
                    <a:pt x="17" y="1"/>
                    <a:pt x="11" y="4"/>
                    <a:pt x="7" y="11"/>
                  </a:cubicBezTo>
                  <a:cubicBezTo>
                    <a:pt x="1" y="18"/>
                    <a:pt x="1" y="31"/>
                    <a:pt x="7" y="37"/>
                  </a:cubicBezTo>
                  <a:cubicBezTo>
                    <a:pt x="7" y="37"/>
                    <a:pt x="225" y="197"/>
                    <a:pt x="186" y="575"/>
                  </a:cubicBezTo>
                  <a:cubicBezTo>
                    <a:pt x="186" y="587"/>
                    <a:pt x="193" y="600"/>
                    <a:pt x="206" y="600"/>
                  </a:cubicBezTo>
                  <a:lnTo>
                    <a:pt x="212" y="600"/>
                  </a:lnTo>
                  <a:cubicBezTo>
                    <a:pt x="225" y="600"/>
                    <a:pt x="231" y="587"/>
                    <a:pt x="231" y="581"/>
                  </a:cubicBezTo>
                  <a:cubicBezTo>
                    <a:pt x="270" y="178"/>
                    <a:pt x="45" y="11"/>
                    <a:pt x="39" y="5"/>
                  </a:cubicBezTo>
                  <a:cubicBezTo>
                    <a:pt x="34" y="2"/>
                    <a:pt x="28" y="1"/>
                    <a:pt x="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0"/>
            <p:cNvSpPr/>
            <p:nvPr/>
          </p:nvSpPr>
          <p:spPr>
            <a:xfrm>
              <a:off x="2997833" y="4072137"/>
              <a:ext cx="31923" cy="50427"/>
            </a:xfrm>
            <a:custGeom>
              <a:avLst/>
              <a:gdLst/>
              <a:ahLst/>
              <a:cxnLst/>
              <a:rect l="l" t="t" r="r" b="b"/>
              <a:pathLst>
                <a:path w="314" h="496" extrusionOk="0">
                  <a:moveTo>
                    <a:pt x="167" y="41"/>
                  </a:moveTo>
                  <a:cubicBezTo>
                    <a:pt x="186" y="41"/>
                    <a:pt x="199" y="54"/>
                    <a:pt x="211" y="67"/>
                  </a:cubicBezTo>
                  <a:cubicBezTo>
                    <a:pt x="250" y="137"/>
                    <a:pt x="179" y="316"/>
                    <a:pt x="128" y="419"/>
                  </a:cubicBezTo>
                  <a:cubicBezTo>
                    <a:pt x="103" y="310"/>
                    <a:pt x="64" y="131"/>
                    <a:pt x="115" y="67"/>
                  </a:cubicBezTo>
                  <a:cubicBezTo>
                    <a:pt x="122" y="54"/>
                    <a:pt x="135" y="47"/>
                    <a:pt x="147" y="41"/>
                  </a:cubicBezTo>
                  <a:close/>
                  <a:moveTo>
                    <a:pt x="151" y="1"/>
                  </a:moveTo>
                  <a:cubicBezTo>
                    <a:pt x="124" y="1"/>
                    <a:pt x="99" y="14"/>
                    <a:pt x="83" y="41"/>
                  </a:cubicBezTo>
                  <a:cubicBezTo>
                    <a:pt x="0" y="143"/>
                    <a:pt x="96" y="451"/>
                    <a:pt x="103" y="483"/>
                  </a:cubicBezTo>
                  <a:cubicBezTo>
                    <a:pt x="109" y="489"/>
                    <a:pt x="115" y="495"/>
                    <a:pt x="122" y="495"/>
                  </a:cubicBezTo>
                  <a:lnTo>
                    <a:pt x="128" y="495"/>
                  </a:lnTo>
                  <a:cubicBezTo>
                    <a:pt x="135" y="495"/>
                    <a:pt x="141" y="495"/>
                    <a:pt x="141" y="489"/>
                  </a:cubicBezTo>
                  <a:cubicBezTo>
                    <a:pt x="160" y="451"/>
                    <a:pt x="314" y="163"/>
                    <a:pt x="250" y="47"/>
                  </a:cubicBezTo>
                  <a:cubicBezTo>
                    <a:pt x="231" y="22"/>
                    <a:pt x="205" y="3"/>
                    <a:pt x="167" y="3"/>
                  </a:cubicBezTo>
                  <a:cubicBezTo>
                    <a:pt x="161" y="2"/>
                    <a:pt x="156" y="1"/>
                    <a:pt x="1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0"/>
            <p:cNvSpPr/>
            <p:nvPr/>
          </p:nvSpPr>
          <p:spPr>
            <a:xfrm>
              <a:off x="3007593" y="4096842"/>
              <a:ext cx="49511" cy="26332"/>
            </a:xfrm>
            <a:custGeom>
              <a:avLst/>
              <a:gdLst/>
              <a:ahLst/>
              <a:cxnLst/>
              <a:rect l="l" t="t" r="r" b="b"/>
              <a:pathLst>
                <a:path w="487" h="259" extrusionOk="0">
                  <a:moveTo>
                    <a:pt x="391" y="48"/>
                  </a:moveTo>
                  <a:cubicBezTo>
                    <a:pt x="410" y="54"/>
                    <a:pt x="429" y="67"/>
                    <a:pt x="435" y="86"/>
                  </a:cubicBezTo>
                  <a:cubicBezTo>
                    <a:pt x="442" y="99"/>
                    <a:pt x="442" y="118"/>
                    <a:pt x="435" y="137"/>
                  </a:cubicBezTo>
                  <a:cubicBezTo>
                    <a:pt x="391" y="201"/>
                    <a:pt x="199" y="220"/>
                    <a:pt x="83" y="220"/>
                  </a:cubicBezTo>
                  <a:cubicBezTo>
                    <a:pt x="160" y="150"/>
                    <a:pt x="282" y="54"/>
                    <a:pt x="365" y="48"/>
                  </a:cubicBezTo>
                  <a:close/>
                  <a:moveTo>
                    <a:pt x="375" y="1"/>
                  </a:moveTo>
                  <a:cubicBezTo>
                    <a:pt x="245" y="1"/>
                    <a:pt x="37" y="202"/>
                    <a:pt x="13" y="220"/>
                  </a:cubicBezTo>
                  <a:cubicBezTo>
                    <a:pt x="0" y="233"/>
                    <a:pt x="7" y="259"/>
                    <a:pt x="26" y="259"/>
                  </a:cubicBezTo>
                  <a:cubicBezTo>
                    <a:pt x="90" y="259"/>
                    <a:pt x="154" y="259"/>
                    <a:pt x="218" y="252"/>
                  </a:cubicBezTo>
                  <a:cubicBezTo>
                    <a:pt x="320" y="240"/>
                    <a:pt x="429" y="214"/>
                    <a:pt x="467" y="156"/>
                  </a:cubicBezTo>
                  <a:cubicBezTo>
                    <a:pt x="487" y="131"/>
                    <a:pt x="487" y="92"/>
                    <a:pt x="474" y="67"/>
                  </a:cubicBezTo>
                  <a:cubicBezTo>
                    <a:pt x="461" y="35"/>
                    <a:pt x="435" y="9"/>
                    <a:pt x="397" y="3"/>
                  </a:cubicBezTo>
                  <a:cubicBezTo>
                    <a:pt x="390" y="1"/>
                    <a:pt x="383" y="1"/>
                    <a:pt x="3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0"/>
            <p:cNvSpPr/>
            <p:nvPr/>
          </p:nvSpPr>
          <p:spPr>
            <a:xfrm>
              <a:off x="3009524" y="3572443"/>
              <a:ext cx="810880" cy="641217"/>
            </a:xfrm>
            <a:custGeom>
              <a:avLst/>
              <a:gdLst/>
              <a:ahLst/>
              <a:cxnLst/>
              <a:rect l="l" t="t" r="r" b="b"/>
              <a:pathLst>
                <a:path w="7976" h="6307" extrusionOk="0">
                  <a:moveTo>
                    <a:pt x="2504" y="0"/>
                  </a:moveTo>
                  <a:cubicBezTo>
                    <a:pt x="2311" y="0"/>
                    <a:pt x="2110" y="27"/>
                    <a:pt x="1901" y="85"/>
                  </a:cubicBezTo>
                  <a:cubicBezTo>
                    <a:pt x="20" y="610"/>
                    <a:pt x="0" y="5007"/>
                    <a:pt x="0" y="5007"/>
                  </a:cubicBezTo>
                  <a:cubicBezTo>
                    <a:pt x="415" y="5351"/>
                    <a:pt x="1088" y="5417"/>
                    <a:pt x="1543" y="5417"/>
                  </a:cubicBezTo>
                  <a:cubicBezTo>
                    <a:pt x="1825" y="5417"/>
                    <a:pt x="2023" y="5391"/>
                    <a:pt x="2023" y="5391"/>
                  </a:cubicBezTo>
                  <a:cubicBezTo>
                    <a:pt x="2317" y="4566"/>
                    <a:pt x="2458" y="3247"/>
                    <a:pt x="2458" y="3247"/>
                  </a:cubicBezTo>
                  <a:cubicBezTo>
                    <a:pt x="2458" y="3247"/>
                    <a:pt x="3328" y="6306"/>
                    <a:pt x="5891" y="6306"/>
                  </a:cubicBezTo>
                  <a:cubicBezTo>
                    <a:pt x="5958" y="6306"/>
                    <a:pt x="6025" y="6304"/>
                    <a:pt x="6093" y="6300"/>
                  </a:cubicBezTo>
                  <a:cubicBezTo>
                    <a:pt x="7975" y="6178"/>
                    <a:pt x="7706" y="2633"/>
                    <a:pt x="7706" y="2633"/>
                  </a:cubicBezTo>
                  <a:lnTo>
                    <a:pt x="7706" y="2633"/>
                  </a:lnTo>
                  <a:lnTo>
                    <a:pt x="5799" y="3279"/>
                  </a:lnTo>
                  <a:cubicBezTo>
                    <a:pt x="5799" y="3279"/>
                    <a:pt x="4641" y="0"/>
                    <a:pt x="25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0"/>
            <p:cNvSpPr/>
            <p:nvPr/>
          </p:nvSpPr>
          <p:spPr>
            <a:xfrm>
              <a:off x="2819204" y="3924618"/>
              <a:ext cx="351558" cy="334384"/>
            </a:xfrm>
            <a:custGeom>
              <a:avLst/>
              <a:gdLst/>
              <a:ahLst/>
              <a:cxnLst/>
              <a:rect l="l" t="t" r="r" b="b"/>
              <a:pathLst>
                <a:path w="3458" h="3289" extrusionOk="0">
                  <a:moveTo>
                    <a:pt x="1834" y="1"/>
                  </a:moveTo>
                  <a:lnTo>
                    <a:pt x="1975" y="1895"/>
                  </a:lnTo>
                  <a:cubicBezTo>
                    <a:pt x="1975" y="1895"/>
                    <a:pt x="74" y="2407"/>
                    <a:pt x="35" y="2804"/>
                  </a:cubicBezTo>
                  <a:cubicBezTo>
                    <a:pt x="0" y="3166"/>
                    <a:pt x="1796" y="3182"/>
                    <a:pt x="2113" y="3182"/>
                  </a:cubicBezTo>
                  <a:cubicBezTo>
                    <a:pt x="2143" y="3182"/>
                    <a:pt x="2160" y="3182"/>
                    <a:pt x="2160" y="3182"/>
                  </a:cubicBezTo>
                  <a:cubicBezTo>
                    <a:pt x="2160" y="3182"/>
                    <a:pt x="2445" y="3288"/>
                    <a:pt x="2733" y="3288"/>
                  </a:cubicBezTo>
                  <a:cubicBezTo>
                    <a:pt x="3092" y="3288"/>
                    <a:pt x="3457" y="3123"/>
                    <a:pt x="3287" y="2382"/>
                  </a:cubicBezTo>
                  <a:lnTo>
                    <a:pt x="3344" y="36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0"/>
            <p:cNvSpPr/>
            <p:nvPr/>
          </p:nvSpPr>
          <p:spPr>
            <a:xfrm>
              <a:off x="2787585" y="4150420"/>
              <a:ext cx="99733" cy="78894"/>
            </a:xfrm>
            <a:custGeom>
              <a:avLst/>
              <a:gdLst/>
              <a:ahLst/>
              <a:cxnLst/>
              <a:rect l="l" t="t" r="r" b="b"/>
              <a:pathLst>
                <a:path w="981" h="776" extrusionOk="0">
                  <a:moveTo>
                    <a:pt x="884" y="1"/>
                  </a:moveTo>
                  <a:cubicBezTo>
                    <a:pt x="206" y="231"/>
                    <a:pt x="257" y="500"/>
                    <a:pt x="257" y="500"/>
                  </a:cubicBezTo>
                  <a:cubicBezTo>
                    <a:pt x="257" y="500"/>
                    <a:pt x="1" y="589"/>
                    <a:pt x="897" y="775"/>
                  </a:cubicBezTo>
                  <a:cubicBezTo>
                    <a:pt x="980" y="519"/>
                    <a:pt x="974" y="250"/>
                    <a:pt x="8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0"/>
            <p:cNvSpPr/>
            <p:nvPr/>
          </p:nvSpPr>
          <p:spPr>
            <a:xfrm>
              <a:off x="2877459" y="4127647"/>
              <a:ext cx="284357" cy="127999"/>
            </a:xfrm>
            <a:custGeom>
              <a:avLst/>
              <a:gdLst/>
              <a:ahLst/>
              <a:cxnLst/>
              <a:rect l="l" t="t" r="r" b="b"/>
              <a:pathLst>
                <a:path w="2797" h="1259" extrusionOk="0">
                  <a:moveTo>
                    <a:pt x="902" y="1"/>
                  </a:moveTo>
                  <a:cubicBezTo>
                    <a:pt x="595" y="52"/>
                    <a:pt x="294" y="122"/>
                    <a:pt x="0" y="225"/>
                  </a:cubicBezTo>
                  <a:cubicBezTo>
                    <a:pt x="96" y="474"/>
                    <a:pt x="96" y="743"/>
                    <a:pt x="19" y="999"/>
                  </a:cubicBezTo>
                  <a:cubicBezTo>
                    <a:pt x="243" y="1050"/>
                    <a:pt x="531" y="1101"/>
                    <a:pt x="896" y="1159"/>
                  </a:cubicBezTo>
                  <a:cubicBezTo>
                    <a:pt x="1327" y="1231"/>
                    <a:pt x="1659" y="1258"/>
                    <a:pt x="1915" y="1258"/>
                  </a:cubicBezTo>
                  <a:cubicBezTo>
                    <a:pt x="2706" y="1258"/>
                    <a:pt x="2771" y="999"/>
                    <a:pt x="2771" y="999"/>
                  </a:cubicBezTo>
                  <a:cubicBezTo>
                    <a:pt x="2797" y="749"/>
                    <a:pt x="2784" y="500"/>
                    <a:pt x="2739" y="250"/>
                  </a:cubicBezTo>
                  <a:cubicBezTo>
                    <a:pt x="2534" y="338"/>
                    <a:pt x="2325" y="371"/>
                    <a:pt x="2125" y="371"/>
                  </a:cubicBezTo>
                  <a:cubicBezTo>
                    <a:pt x="1462" y="371"/>
                    <a:pt x="902" y="1"/>
                    <a:pt x="9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0"/>
            <p:cNvSpPr/>
            <p:nvPr/>
          </p:nvSpPr>
          <p:spPr>
            <a:xfrm>
              <a:off x="2799277" y="4201152"/>
              <a:ext cx="359284" cy="61204"/>
            </a:xfrm>
            <a:custGeom>
              <a:avLst/>
              <a:gdLst/>
              <a:ahLst/>
              <a:cxnLst/>
              <a:rect l="l" t="t" r="r" b="b"/>
              <a:pathLst>
                <a:path w="3534" h="602" extrusionOk="0">
                  <a:moveTo>
                    <a:pt x="142" y="1"/>
                  </a:moveTo>
                  <a:cubicBezTo>
                    <a:pt x="116" y="58"/>
                    <a:pt x="103" y="122"/>
                    <a:pt x="103" y="186"/>
                  </a:cubicBezTo>
                  <a:cubicBezTo>
                    <a:pt x="103" y="186"/>
                    <a:pt x="1" y="404"/>
                    <a:pt x="1556" y="545"/>
                  </a:cubicBezTo>
                  <a:cubicBezTo>
                    <a:pt x="2019" y="588"/>
                    <a:pt x="2386" y="602"/>
                    <a:pt x="2670" y="602"/>
                  </a:cubicBezTo>
                  <a:cubicBezTo>
                    <a:pt x="3237" y="602"/>
                    <a:pt x="3470" y="545"/>
                    <a:pt x="3470" y="545"/>
                  </a:cubicBezTo>
                  <a:cubicBezTo>
                    <a:pt x="3496" y="455"/>
                    <a:pt x="3515" y="366"/>
                    <a:pt x="3534" y="276"/>
                  </a:cubicBezTo>
                  <a:lnTo>
                    <a:pt x="3534" y="276"/>
                  </a:lnTo>
                  <a:cubicBezTo>
                    <a:pt x="3241" y="321"/>
                    <a:pt x="2891" y="361"/>
                    <a:pt x="2468" y="361"/>
                  </a:cubicBezTo>
                  <a:cubicBezTo>
                    <a:pt x="1859" y="361"/>
                    <a:pt x="1099" y="277"/>
                    <a:pt x="1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0"/>
            <p:cNvSpPr/>
            <p:nvPr/>
          </p:nvSpPr>
          <p:spPr>
            <a:xfrm>
              <a:off x="2913856" y="4136390"/>
              <a:ext cx="28771" cy="61000"/>
            </a:xfrm>
            <a:custGeom>
              <a:avLst/>
              <a:gdLst/>
              <a:ahLst/>
              <a:cxnLst/>
              <a:rect l="l" t="t" r="r" b="b"/>
              <a:pathLst>
                <a:path w="283" h="600" extrusionOk="0">
                  <a:moveTo>
                    <a:pt x="23" y="0"/>
                  </a:moveTo>
                  <a:cubicBezTo>
                    <a:pt x="17" y="0"/>
                    <a:pt x="11" y="3"/>
                    <a:pt x="7" y="11"/>
                  </a:cubicBezTo>
                  <a:cubicBezTo>
                    <a:pt x="0" y="17"/>
                    <a:pt x="0" y="30"/>
                    <a:pt x="13" y="43"/>
                  </a:cubicBezTo>
                  <a:cubicBezTo>
                    <a:pt x="167" y="171"/>
                    <a:pt x="237" y="375"/>
                    <a:pt x="192" y="574"/>
                  </a:cubicBezTo>
                  <a:cubicBezTo>
                    <a:pt x="192" y="587"/>
                    <a:pt x="199" y="599"/>
                    <a:pt x="212" y="599"/>
                  </a:cubicBezTo>
                  <a:lnTo>
                    <a:pt x="218" y="599"/>
                  </a:lnTo>
                  <a:cubicBezTo>
                    <a:pt x="224" y="599"/>
                    <a:pt x="231" y="593"/>
                    <a:pt x="237" y="580"/>
                  </a:cubicBezTo>
                  <a:cubicBezTo>
                    <a:pt x="282" y="369"/>
                    <a:pt x="205" y="145"/>
                    <a:pt x="39" y="4"/>
                  </a:cubicBezTo>
                  <a:cubicBezTo>
                    <a:pt x="34" y="2"/>
                    <a:pt x="28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0"/>
            <p:cNvSpPr/>
            <p:nvPr/>
          </p:nvSpPr>
          <p:spPr>
            <a:xfrm>
              <a:off x="2946389" y="4129172"/>
              <a:ext cx="27450" cy="61102"/>
            </a:xfrm>
            <a:custGeom>
              <a:avLst/>
              <a:gdLst/>
              <a:ahLst/>
              <a:cxnLst/>
              <a:rect l="l" t="t" r="r" b="b"/>
              <a:pathLst>
                <a:path w="270" h="601" extrusionOk="0">
                  <a:moveTo>
                    <a:pt x="23" y="0"/>
                  </a:moveTo>
                  <a:cubicBezTo>
                    <a:pt x="16" y="0"/>
                    <a:pt x="10" y="2"/>
                    <a:pt x="7" y="5"/>
                  </a:cubicBezTo>
                  <a:cubicBezTo>
                    <a:pt x="0" y="18"/>
                    <a:pt x="7" y="30"/>
                    <a:pt x="13" y="37"/>
                  </a:cubicBezTo>
                  <a:cubicBezTo>
                    <a:pt x="13" y="37"/>
                    <a:pt x="224" y="197"/>
                    <a:pt x="192" y="574"/>
                  </a:cubicBezTo>
                  <a:cubicBezTo>
                    <a:pt x="186" y="587"/>
                    <a:pt x="199" y="594"/>
                    <a:pt x="212" y="600"/>
                  </a:cubicBezTo>
                  <a:cubicBezTo>
                    <a:pt x="224" y="594"/>
                    <a:pt x="231" y="587"/>
                    <a:pt x="231" y="581"/>
                  </a:cubicBezTo>
                  <a:cubicBezTo>
                    <a:pt x="269" y="178"/>
                    <a:pt x="52" y="11"/>
                    <a:pt x="39" y="5"/>
                  </a:cubicBez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0"/>
            <p:cNvSpPr/>
            <p:nvPr/>
          </p:nvSpPr>
          <p:spPr>
            <a:xfrm>
              <a:off x="2946999" y="4095622"/>
              <a:ext cx="32024" cy="51037"/>
            </a:xfrm>
            <a:custGeom>
              <a:avLst/>
              <a:gdLst/>
              <a:ahLst/>
              <a:cxnLst/>
              <a:rect l="l" t="t" r="r" b="b"/>
              <a:pathLst>
                <a:path w="315" h="502" extrusionOk="0">
                  <a:moveTo>
                    <a:pt x="178" y="45"/>
                  </a:moveTo>
                  <a:cubicBezTo>
                    <a:pt x="193" y="45"/>
                    <a:pt x="207" y="56"/>
                    <a:pt x="212" y="66"/>
                  </a:cubicBezTo>
                  <a:cubicBezTo>
                    <a:pt x="250" y="136"/>
                    <a:pt x="180" y="316"/>
                    <a:pt x="135" y="418"/>
                  </a:cubicBezTo>
                  <a:cubicBezTo>
                    <a:pt x="103" y="309"/>
                    <a:pt x="65" y="130"/>
                    <a:pt x="116" y="66"/>
                  </a:cubicBezTo>
                  <a:cubicBezTo>
                    <a:pt x="122" y="53"/>
                    <a:pt x="142" y="47"/>
                    <a:pt x="161" y="47"/>
                  </a:cubicBezTo>
                  <a:lnTo>
                    <a:pt x="167" y="47"/>
                  </a:lnTo>
                  <a:cubicBezTo>
                    <a:pt x="171" y="46"/>
                    <a:pt x="174" y="45"/>
                    <a:pt x="178" y="45"/>
                  </a:cubicBezTo>
                  <a:close/>
                  <a:moveTo>
                    <a:pt x="155" y="1"/>
                  </a:moveTo>
                  <a:cubicBezTo>
                    <a:pt x="127" y="1"/>
                    <a:pt x="101" y="18"/>
                    <a:pt x="84" y="40"/>
                  </a:cubicBezTo>
                  <a:cubicBezTo>
                    <a:pt x="1" y="143"/>
                    <a:pt x="97" y="450"/>
                    <a:pt x="103" y="482"/>
                  </a:cubicBezTo>
                  <a:cubicBezTo>
                    <a:pt x="110" y="495"/>
                    <a:pt x="116" y="495"/>
                    <a:pt x="122" y="501"/>
                  </a:cubicBezTo>
                  <a:lnTo>
                    <a:pt x="129" y="495"/>
                  </a:lnTo>
                  <a:cubicBezTo>
                    <a:pt x="135" y="495"/>
                    <a:pt x="142" y="495"/>
                    <a:pt x="142" y="488"/>
                  </a:cubicBezTo>
                  <a:cubicBezTo>
                    <a:pt x="161" y="456"/>
                    <a:pt x="314" y="162"/>
                    <a:pt x="250" y="47"/>
                  </a:cubicBezTo>
                  <a:cubicBezTo>
                    <a:pt x="231" y="21"/>
                    <a:pt x="206" y="2"/>
                    <a:pt x="167" y="2"/>
                  </a:cubicBezTo>
                  <a:cubicBezTo>
                    <a:pt x="163" y="1"/>
                    <a:pt x="159" y="1"/>
                    <a:pt x="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2957471" y="4120937"/>
              <a:ext cx="48901" cy="26332"/>
            </a:xfrm>
            <a:custGeom>
              <a:avLst/>
              <a:gdLst/>
              <a:ahLst/>
              <a:cxnLst/>
              <a:rect l="l" t="t" r="r" b="b"/>
              <a:pathLst>
                <a:path w="481" h="259" extrusionOk="0">
                  <a:moveTo>
                    <a:pt x="371" y="43"/>
                  </a:moveTo>
                  <a:cubicBezTo>
                    <a:pt x="376" y="43"/>
                    <a:pt x="381" y="44"/>
                    <a:pt x="384" y="47"/>
                  </a:cubicBezTo>
                  <a:cubicBezTo>
                    <a:pt x="403" y="47"/>
                    <a:pt x="423" y="67"/>
                    <a:pt x="429" y="86"/>
                  </a:cubicBezTo>
                  <a:cubicBezTo>
                    <a:pt x="435" y="99"/>
                    <a:pt x="435" y="118"/>
                    <a:pt x="429" y="137"/>
                  </a:cubicBezTo>
                  <a:cubicBezTo>
                    <a:pt x="384" y="195"/>
                    <a:pt x="192" y="214"/>
                    <a:pt x="77" y="214"/>
                  </a:cubicBezTo>
                  <a:cubicBezTo>
                    <a:pt x="154" y="150"/>
                    <a:pt x="275" y="54"/>
                    <a:pt x="359" y="47"/>
                  </a:cubicBezTo>
                  <a:cubicBezTo>
                    <a:pt x="362" y="44"/>
                    <a:pt x="367" y="43"/>
                    <a:pt x="371" y="43"/>
                  </a:cubicBezTo>
                  <a:close/>
                  <a:moveTo>
                    <a:pt x="374" y="1"/>
                  </a:moveTo>
                  <a:cubicBezTo>
                    <a:pt x="238" y="1"/>
                    <a:pt x="31" y="196"/>
                    <a:pt x="7" y="220"/>
                  </a:cubicBezTo>
                  <a:cubicBezTo>
                    <a:pt x="0" y="227"/>
                    <a:pt x="0" y="233"/>
                    <a:pt x="0" y="246"/>
                  </a:cubicBezTo>
                  <a:cubicBezTo>
                    <a:pt x="7" y="252"/>
                    <a:pt x="13" y="259"/>
                    <a:pt x="19" y="259"/>
                  </a:cubicBezTo>
                  <a:cubicBezTo>
                    <a:pt x="83" y="259"/>
                    <a:pt x="147" y="259"/>
                    <a:pt x="211" y="252"/>
                  </a:cubicBezTo>
                  <a:cubicBezTo>
                    <a:pt x="314" y="233"/>
                    <a:pt x="423" y="214"/>
                    <a:pt x="461" y="156"/>
                  </a:cubicBezTo>
                  <a:cubicBezTo>
                    <a:pt x="480" y="131"/>
                    <a:pt x="480" y="92"/>
                    <a:pt x="468" y="60"/>
                  </a:cubicBezTo>
                  <a:cubicBezTo>
                    <a:pt x="455" y="28"/>
                    <a:pt x="429" y="9"/>
                    <a:pt x="397" y="3"/>
                  </a:cubicBezTo>
                  <a:cubicBezTo>
                    <a:pt x="390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0"/>
            <p:cNvSpPr/>
            <p:nvPr/>
          </p:nvSpPr>
          <p:spPr>
            <a:xfrm>
              <a:off x="2946999" y="3617989"/>
              <a:ext cx="845344" cy="641115"/>
            </a:xfrm>
            <a:custGeom>
              <a:avLst/>
              <a:gdLst/>
              <a:ahLst/>
              <a:cxnLst/>
              <a:rect l="l" t="t" r="r" b="b"/>
              <a:pathLst>
                <a:path w="8315" h="6306" extrusionOk="0">
                  <a:moveTo>
                    <a:pt x="2483" y="1"/>
                  </a:moveTo>
                  <a:cubicBezTo>
                    <a:pt x="2291" y="1"/>
                    <a:pt x="2091" y="27"/>
                    <a:pt x="1883" y="85"/>
                  </a:cubicBezTo>
                  <a:cubicBezTo>
                    <a:pt x="1" y="610"/>
                    <a:pt x="442" y="4636"/>
                    <a:pt x="442" y="4636"/>
                  </a:cubicBezTo>
                  <a:cubicBezTo>
                    <a:pt x="888" y="5006"/>
                    <a:pt x="1532" y="5069"/>
                    <a:pt x="1922" y="5069"/>
                  </a:cubicBezTo>
                  <a:cubicBezTo>
                    <a:pt x="2126" y="5069"/>
                    <a:pt x="2260" y="5052"/>
                    <a:pt x="2260" y="5052"/>
                  </a:cubicBezTo>
                  <a:cubicBezTo>
                    <a:pt x="2555" y="4226"/>
                    <a:pt x="2446" y="3254"/>
                    <a:pt x="2446" y="3254"/>
                  </a:cubicBezTo>
                  <a:lnTo>
                    <a:pt x="2446" y="3254"/>
                  </a:lnTo>
                  <a:cubicBezTo>
                    <a:pt x="2446" y="3254"/>
                    <a:pt x="3314" y="6305"/>
                    <a:pt x="5894" y="6305"/>
                  </a:cubicBezTo>
                  <a:cubicBezTo>
                    <a:pt x="5953" y="6305"/>
                    <a:pt x="6014" y="6303"/>
                    <a:pt x="6075" y="6300"/>
                  </a:cubicBezTo>
                  <a:cubicBezTo>
                    <a:pt x="7393" y="6230"/>
                    <a:pt x="8021" y="5513"/>
                    <a:pt x="8315" y="4796"/>
                  </a:cubicBezTo>
                  <a:cubicBezTo>
                    <a:pt x="7067" y="4751"/>
                    <a:pt x="5851" y="4406"/>
                    <a:pt x="4769" y="3785"/>
                  </a:cubicBezTo>
                  <a:cubicBezTo>
                    <a:pt x="3617" y="3138"/>
                    <a:pt x="3687" y="1724"/>
                    <a:pt x="3828" y="463"/>
                  </a:cubicBezTo>
                  <a:cubicBezTo>
                    <a:pt x="3439" y="185"/>
                    <a:pt x="2989" y="1"/>
                    <a:pt x="24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3314728" y="3664960"/>
              <a:ext cx="505682" cy="440627"/>
            </a:xfrm>
            <a:custGeom>
              <a:avLst/>
              <a:gdLst/>
              <a:ahLst/>
              <a:cxnLst/>
              <a:rect l="l" t="t" r="r" b="b"/>
              <a:pathLst>
                <a:path w="4974" h="4334" extrusionOk="0">
                  <a:moveTo>
                    <a:pt x="211" y="1"/>
                  </a:moveTo>
                  <a:lnTo>
                    <a:pt x="211" y="1"/>
                  </a:lnTo>
                  <a:cubicBezTo>
                    <a:pt x="70" y="1262"/>
                    <a:pt x="0" y="2676"/>
                    <a:pt x="1146" y="3323"/>
                  </a:cubicBezTo>
                  <a:cubicBezTo>
                    <a:pt x="2227" y="3944"/>
                    <a:pt x="3450" y="4289"/>
                    <a:pt x="4698" y="4334"/>
                  </a:cubicBezTo>
                  <a:cubicBezTo>
                    <a:pt x="4890" y="3841"/>
                    <a:pt x="4973" y="3316"/>
                    <a:pt x="4948" y="2792"/>
                  </a:cubicBezTo>
                  <a:lnTo>
                    <a:pt x="4948" y="2792"/>
                  </a:lnTo>
                  <a:lnTo>
                    <a:pt x="2163" y="2817"/>
                  </a:lnTo>
                  <a:cubicBezTo>
                    <a:pt x="2163" y="2817"/>
                    <a:pt x="1491" y="897"/>
                    <a:pt x="2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3306188" y="3309735"/>
              <a:ext cx="569832" cy="730989"/>
            </a:xfrm>
            <a:custGeom>
              <a:avLst/>
              <a:gdLst/>
              <a:ahLst/>
              <a:cxnLst/>
              <a:rect l="l" t="t" r="r" b="b"/>
              <a:pathLst>
                <a:path w="5605" h="7190" extrusionOk="0">
                  <a:moveTo>
                    <a:pt x="2996" y="0"/>
                  </a:moveTo>
                  <a:cubicBezTo>
                    <a:pt x="2209" y="550"/>
                    <a:pt x="1550" y="655"/>
                    <a:pt x="1160" y="655"/>
                  </a:cubicBezTo>
                  <a:cubicBezTo>
                    <a:pt x="919" y="655"/>
                    <a:pt x="782" y="615"/>
                    <a:pt x="782" y="615"/>
                  </a:cubicBezTo>
                  <a:cubicBezTo>
                    <a:pt x="782" y="615"/>
                    <a:pt x="430" y="1204"/>
                    <a:pt x="314" y="2176"/>
                  </a:cubicBezTo>
                  <a:cubicBezTo>
                    <a:pt x="199" y="3156"/>
                    <a:pt x="1" y="6049"/>
                    <a:pt x="1" y="6049"/>
                  </a:cubicBezTo>
                  <a:cubicBezTo>
                    <a:pt x="1182" y="6924"/>
                    <a:pt x="2280" y="7189"/>
                    <a:pt x="3177" y="7189"/>
                  </a:cubicBezTo>
                  <a:cubicBezTo>
                    <a:pt x="4565" y="7189"/>
                    <a:pt x="5473" y="6554"/>
                    <a:pt x="5473" y="6554"/>
                  </a:cubicBezTo>
                  <a:cubicBezTo>
                    <a:pt x="5473" y="6554"/>
                    <a:pt x="5474" y="6555"/>
                    <a:pt x="5474" y="6555"/>
                  </a:cubicBezTo>
                  <a:cubicBezTo>
                    <a:pt x="5489" y="6555"/>
                    <a:pt x="5605" y="6480"/>
                    <a:pt x="5121" y="3783"/>
                  </a:cubicBezTo>
                  <a:cubicBezTo>
                    <a:pt x="4616" y="928"/>
                    <a:pt x="2996" y="0"/>
                    <a:pt x="29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3520909" y="3560853"/>
              <a:ext cx="169374" cy="169988"/>
            </a:xfrm>
            <a:custGeom>
              <a:avLst/>
              <a:gdLst/>
              <a:ahLst/>
              <a:cxnLst/>
              <a:rect l="l" t="t" r="r" b="b"/>
              <a:pathLst>
                <a:path w="1666" h="1672" extrusionOk="0">
                  <a:moveTo>
                    <a:pt x="833" y="1"/>
                  </a:moveTo>
                  <a:cubicBezTo>
                    <a:pt x="372" y="1"/>
                    <a:pt x="1" y="379"/>
                    <a:pt x="1" y="839"/>
                  </a:cubicBezTo>
                  <a:cubicBezTo>
                    <a:pt x="1" y="1300"/>
                    <a:pt x="372" y="1671"/>
                    <a:pt x="833" y="1671"/>
                  </a:cubicBezTo>
                  <a:cubicBezTo>
                    <a:pt x="1294" y="1671"/>
                    <a:pt x="1665" y="1300"/>
                    <a:pt x="1665" y="839"/>
                  </a:cubicBezTo>
                  <a:cubicBezTo>
                    <a:pt x="1665" y="379"/>
                    <a:pt x="1294" y="1"/>
                    <a:pt x="833" y="1"/>
                  </a:cubicBezTo>
                  <a:close/>
                </a:path>
              </a:pathLst>
            </a:custGeom>
            <a:solidFill>
              <a:srgbClr val="F3C3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3131830" y="3372870"/>
              <a:ext cx="575119" cy="579200"/>
            </a:xfrm>
            <a:custGeom>
              <a:avLst/>
              <a:gdLst/>
              <a:ahLst/>
              <a:cxnLst/>
              <a:rect l="l" t="t" r="r" b="b"/>
              <a:pathLst>
                <a:path w="5657" h="5697" extrusionOk="0">
                  <a:moveTo>
                    <a:pt x="3745" y="0"/>
                  </a:moveTo>
                  <a:cubicBezTo>
                    <a:pt x="3745" y="0"/>
                    <a:pt x="1" y="4346"/>
                    <a:pt x="1517" y="5460"/>
                  </a:cubicBezTo>
                  <a:cubicBezTo>
                    <a:pt x="1742" y="5623"/>
                    <a:pt x="1991" y="5696"/>
                    <a:pt x="2252" y="5696"/>
                  </a:cubicBezTo>
                  <a:cubicBezTo>
                    <a:pt x="3757" y="5696"/>
                    <a:pt x="5656" y="3282"/>
                    <a:pt x="5460" y="1946"/>
                  </a:cubicBezTo>
                  <a:cubicBezTo>
                    <a:pt x="5236" y="378"/>
                    <a:pt x="3745" y="0"/>
                    <a:pt x="374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3283415" y="2617585"/>
              <a:ext cx="429636" cy="388167"/>
            </a:xfrm>
            <a:custGeom>
              <a:avLst/>
              <a:gdLst/>
              <a:ahLst/>
              <a:cxnLst/>
              <a:rect l="l" t="t" r="r" b="b"/>
              <a:pathLst>
                <a:path w="4226" h="3818" extrusionOk="0">
                  <a:moveTo>
                    <a:pt x="1858" y="0"/>
                  </a:moveTo>
                  <a:cubicBezTo>
                    <a:pt x="1773" y="0"/>
                    <a:pt x="1687" y="15"/>
                    <a:pt x="1601" y="50"/>
                  </a:cubicBezTo>
                  <a:cubicBezTo>
                    <a:pt x="961" y="306"/>
                    <a:pt x="385" y="792"/>
                    <a:pt x="193" y="1451"/>
                  </a:cubicBezTo>
                  <a:cubicBezTo>
                    <a:pt x="1" y="2104"/>
                    <a:pt x="244" y="2872"/>
                    <a:pt x="762" y="3320"/>
                  </a:cubicBezTo>
                  <a:cubicBezTo>
                    <a:pt x="1153" y="3646"/>
                    <a:pt x="1635" y="3817"/>
                    <a:pt x="2127" y="3817"/>
                  </a:cubicBezTo>
                  <a:cubicBezTo>
                    <a:pt x="2321" y="3817"/>
                    <a:pt x="2516" y="3791"/>
                    <a:pt x="2708" y="3736"/>
                  </a:cubicBezTo>
                  <a:cubicBezTo>
                    <a:pt x="3374" y="3531"/>
                    <a:pt x="3931" y="3058"/>
                    <a:pt x="4225" y="2424"/>
                  </a:cubicBezTo>
                  <a:lnTo>
                    <a:pt x="3521" y="562"/>
                  </a:lnTo>
                  <a:cubicBezTo>
                    <a:pt x="3498" y="564"/>
                    <a:pt x="3475" y="565"/>
                    <a:pt x="3452" y="565"/>
                  </a:cubicBezTo>
                  <a:cubicBezTo>
                    <a:pt x="2887" y="565"/>
                    <a:pt x="2382" y="0"/>
                    <a:pt x="18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3159788" y="2595116"/>
              <a:ext cx="741240" cy="683104"/>
            </a:xfrm>
            <a:custGeom>
              <a:avLst/>
              <a:gdLst/>
              <a:ahLst/>
              <a:cxnLst/>
              <a:rect l="l" t="t" r="r" b="b"/>
              <a:pathLst>
                <a:path w="7291" h="6719" extrusionOk="0">
                  <a:moveTo>
                    <a:pt x="3837" y="1"/>
                  </a:moveTo>
                  <a:cubicBezTo>
                    <a:pt x="3248" y="1"/>
                    <a:pt x="2690" y="287"/>
                    <a:pt x="2177" y="936"/>
                  </a:cubicBezTo>
                  <a:cubicBezTo>
                    <a:pt x="1972" y="1071"/>
                    <a:pt x="1831" y="1269"/>
                    <a:pt x="1761" y="1499"/>
                  </a:cubicBezTo>
                  <a:cubicBezTo>
                    <a:pt x="1374" y="2801"/>
                    <a:pt x="1196" y="3095"/>
                    <a:pt x="1040" y="3095"/>
                  </a:cubicBezTo>
                  <a:cubicBezTo>
                    <a:pt x="953" y="3095"/>
                    <a:pt x="874" y="3005"/>
                    <a:pt x="769" y="2946"/>
                  </a:cubicBezTo>
                  <a:cubicBezTo>
                    <a:pt x="755" y="2938"/>
                    <a:pt x="742" y="2934"/>
                    <a:pt x="731" y="2934"/>
                  </a:cubicBezTo>
                  <a:cubicBezTo>
                    <a:pt x="633" y="2934"/>
                    <a:pt x="623" y="3205"/>
                    <a:pt x="577" y="3285"/>
                  </a:cubicBezTo>
                  <a:cubicBezTo>
                    <a:pt x="1" y="4495"/>
                    <a:pt x="167" y="5666"/>
                    <a:pt x="1582" y="6453"/>
                  </a:cubicBezTo>
                  <a:cubicBezTo>
                    <a:pt x="1910" y="6636"/>
                    <a:pt x="2256" y="6719"/>
                    <a:pt x="2617" y="6719"/>
                  </a:cubicBezTo>
                  <a:cubicBezTo>
                    <a:pt x="3492" y="6719"/>
                    <a:pt x="4457" y="6234"/>
                    <a:pt x="5486" y="5532"/>
                  </a:cubicBezTo>
                  <a:cubicBezTo>
                    <a:pt x="7291" y="4296"/>
                    <a:pt x="7137" y="1986"/>
                    <a:pt x="5819" y="891"/>
                  </a:cubicBezTo>
                  <a:cubicBezTo>
                    <a:pt x="5134" y="329"/>
                    <a:pt x="4468" y="1"/>
                    <a:pt x="3837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3582824" y="2702579"/>
              <a:ext cx="2643" cy="813"/>
            </a:xfrm>
            <a:custGeom>
              <a:avLst/>
              <a:gdLst/>
              <a:ahLst/>
              <a:cxnLst/>
              <a:rect l="l" t="t" r="r" b="b"/>
              <a:pathLst>
                <a:path w="26" h="8" extrusionOk="0">
                  <a:moveTo>
                    <a:pt x="0" y="7"/>
                  </a:moveTo>
                  <a:lnTo>
                    <a:pt x="26" y="1"/>
                  </a:lnTo>
                  <a:close/>
                </a:path>
              </a:pathLst>
            </a:custGeom>
            <a:solidFill>
              <a:srgbClr val="50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3376542" y="2806686"/>
              <a:ext cx="124946" cy="128711"/>
            </a:xfrm>
            <a:custGeom>
              <a:avLst/>
              <a:gdLst/>
              <a:ahLst/>
              <a:cxnLst/>
              <a:rect l="l" t="t" r="r" b="b"/>
              <a:pathLst>
                <a:path w="1229" h="1266" extrusionOk="0">
                  <a:moveTo>
                    <a:pt x="315" y="0"/>
                  </a:moveTo>
                  <a:cubicBezTo>
                    <a:pt x="249" y="0"/>
                    <a:pt x="191" y="29"/>
                    <a:pt x="141" y="71"/>
                  </a:cubicBezTo>
                  <a:cubicBezTo>
                    <a:pt x="0" y="199"/>
                    <a:pt x="13" y="481"/>
                    <a:pt x="218" y="795"/>
                  </a:cubicBezTo>
                  <a:cubicBezTo>
                    <a:pt x="420" y="1095"/>
                    <a:pt x="592" y="1265"/>
                    <a:pt x="756" y="1265"/>
                  </a:cubicBezTo>
                  <a:cubicBezTo>
                    <a:pt x="794" y="1265"/>
                    <a:pt x="833" y="1256"/>
                    <a:pt x="871" y="1236"/>
                  </a:cubicBezTo>
                  <a:cubicBezTo>
                    <a:pt x="871" y="1236"/>
                    <a:pt x="1229" y="1063"/>
                    <a:pt x="871" y="500"/>
                  </a:cubicBezTo>
                  <a:cubicBezTo>
                    <a:pt x="630" y="122"/>
                    <a:pt x="452" y="0"/>
                    <a:pt x="3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3181240" y="2879683"/>
              <a:ext cx="101055" cy="86519"/>
            </a:xfrm>
            <a:custGeom>
              <a:avLst/>
              <a:gdLst/>
              <a:ahLst/>
              <a:cxnLst/>
              <a:rect l="l" t="t" r="r" b="b"/>
              <a:pathLst>
                <a:path w="994" h="851" extrusionOk="0">
                  <a:moveTo>
                    <a:pt x="384" y="1"/>
                  </a:moveTo>
                  <a:cubicBezTo>
                    <a:pt x="240" y="1"/>
                    <a:pt x="112" y="102"/>
                    <a:pt x="78" y="243"/>
                  </a:cubicBezTo>
                  <a:cubicBezTo>
                    <a:pt x="1" y="493"/>
                    <a:pt x="238" y="755"/>
                    <a:pt x="238" y="755"/>
                  </a:cubicBezTo>
                  <a:cubicBezTo>
                    <a:pt x="271" y="822"/>
                    <a:pt x="315" y="850"/>
                    <a:pt x="366" y="850"/>
                  </a:cubicBezTo>
                  <a:cubicBezTo>
                    <a:pt x="608" y="850"/>
                    <a:pt x="993" y="214"/>
                    <a:pt x="972" y="214"/>
                  </a:cubicBezTo>
                  <a:lnTo>
                    <a:pt x="972" y="214"/>
                  </a:lnTo>
                  <a:cubicBezTo>
                    <a:pt x="971" y="214"/>
                    <a:pt x="970" y="215"/>
                    <a:pt x="967" y="217"/>
                  </a:cubicBezTo>
                  <a:cubicBezTo>
                    <a:pt x="918" y="262"/>
                    <a:pt x="867" y="310"/>
                    <a:pt x="799" y="310"/>
                  </a:cubicBezTo>
                  <a:cubicBezTo>
                    <a:pt x="761" y="310"/>
                    <a:pt x="717" y="295"/>
                    <a:pt x="667" y="256"/>
                  </a:cubicBezTo>
                  <a:cubicBezTo>
                    <a:pt x="519" y="141"/>
                    <a:pt x="500" y="32"/>
                    <a:pt x="443" y="6"/>
                  </a:cubicBezTo>
                  <a:cubicBezTo>
                    <a:pt x="423" y="2"/>
                    <a:pt x="403" y="1"/>
                    <a:pt x="384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3335570" y="2934481"/>
              <a:ext cx="44936" cy="40769"/>
            </a:xfrm>
            <a:custGeom>
              <a:avLst/>
              <a:gdLst/>
              <a:ahLst/>
              <a:cxnLst/>
              <a:rect l="l" t="t" r="r" b="b"/>
              <a:pathLst>
                <a:path w="442" h="401" extrusionOk="0">
                  <a:moveTo>
                    <a:pt x="217" y="1"/>
                  </a:moveTo>
                  <a:cubicBezTo>
                    <a:pt x="102" y="1"/>
                    <a:pt x="1" y="107"/>
                    <a:pt x="25" y="235"/>
                  </a:cubicBezTo>
                  <a:cubicBezTo>
                    <a:pt x="42" y="339"/>
                    <a:pt x="130" y="401"/>
                    <a:pt x="221" y="401"/>
                  </a:cubicBezTo>
                  <a:cubicBezTo>
                    <a:pt x="275" y="401"/>
                    <a:pt x="330" y="379"/>
                    <a:pt x="371" y="331"/>
                  </a:cubicBezTo>
                  <a:cubicBezTo>
                    <a:pt x="442" y="235"/>
                    <a:pt x="416" y="101"/>
                    <a:pt x="320" y="30"/>
                  </a:cubicBezTo>
                  <a:cubicBezTo>
                    <a:pt x="286" y="10"/>
                    <a:pt x="251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3210621" y="3027303"/>
              <a:ext cx="52764" cy="23587"/>
            </a:xfrm>
            <a:custGeom>
              <a:avLst/>
              <a:gdLst/>
              <a:ahLst/>
              <a:cxnLst/>
              <a:rect l="l" t="t" r="r" b="b"/>
              <a:pathLst>
                <a:path w="519" h="232" fill="none" extrusionOk="0">
                  <a:moveTo>
                    <a:pt x="0" y="33"/>
                  </a:moveTo>
                  <a:cubicBezTo>
                    <a:pt x="0" y="33"/>
                    <a:pt x="224" y="231"/>
                    <a:pt x="518" y="1"/>
                  </a:cubicBezTo>
                </a:path>
              </a:pathLst>
            </a:custGeom>
            <a:noFill/>
            <a:ln w="1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0"/>
            <p:cNvSpPr/>
            <p:nvPr/>
          </p:nvSpPr>
          <p:spPr>
            <a:xfrm>
              <a:off x="3253830" y="2589321"/>
              <a:ext cx="837110" cy="561611"/>
            </a:xfrm>
            <a:custGeom>
              <a:avLst/>
              <a:gdLst/>
              <a:ahLst/>
              <a:cxnLst/>
              <a:rect l="l" t="t" r="r" b="b"/>
              <a:pathLst>
                <a:path w="8234" h="5524" extrusionOk="0">
                  <a:moveTo>
                    <a:pt x="3472" y="1"/>
                  </a:moveTo>
                  <a:cubicBezTo>
                    <a:pt x="3457" y="1"/>
                    <a:pt x="3442" y="1"/>
                    <a:pt x="3428" y="1"/>
                  </a:cubicBezTo>
                  <a:cubicBezTo>
                    <a:pt x="1" y="109"/>
                    <a:pt x="358" y="2106"/>
                    <a:pt x="550" y="2106"/>
                  </a:cubicBezTo>
                  <a:cubicBezTo>
                    <a:pt x="563" y="2106"/>
                    <a:pt x="576" y="2096"/>
                    <a:pt x="586" y="2075"/>
                  </a:cubicBezTo>
                  <a:cubicBezTo>
                    <a:pt x="765" y="1723"/>
                    <a:pt x="1015" y="1409"/>
                    <a:pt x="1316" y="1147"/>
                  </a:cubicBezTo>
                  <a:cubicBezTo>
                    <a:pt x="1520" y="3351"/>
                    <a:pt x="3389" y="5070"/>
                    <a:pt x="3332" y="5070"/>
                  </a:cubicBezTo>
                  <a:cubicBezTo>
                    <a:pt x="3332" y="5070"/>
                    <a:pt x="3332" y="5070"/>
                    <a:pt x="3332" y="5070"/>
                  </a:cubicBezTo>
                  <a:lnTo>
                    <a:pt x="3332" y="5070"/>
                  </a:lnTo>
                  <a:cubicBezTo>
                    <a:pt x="3332" y="5070"/>
                    <a:pt x="4656" y="5523"/>
                    <a:pt x="5749" y="5523"/>
                  </a:cubicBezTo>
                  <a:cubicBezTo>
                    <a:pt x="6350" y="5523"/>
                    <a:pt x="6880" y="5386"/>
                    <a:pt x="7083" y="4961"/>
                  </a:cubicBezTo>
                  <a:cubicBezTo>
                    <a:pt x="8234" y="1584"/>
                    <a:pt x="4716" y="1"/>
                    <a:pt x="34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0"/>
            <p:cNvSpPr/>
            <p:nvPr/>
          </p:nvSpPr>
          <p:spPr>
            <a:xfrm>
              <a:off x="3545004" y="3256359"/>
              <a:ext cx="281205" cy="217467"/>
            </a:xfrm>
            <a:custGeom>
              <a:avLst/>
              <a:gdLst/>
              <a:ahLst/>
              <a:cxnLst/>
              <a:rect l="l" t="t" r="r" b="b"/>
              <a:pathLst>
                <a:path w="2766" h="2139" extrusionOk="0">
                  <a:moveTo>
                    <a:pt x="14" y="1"/>
                  </a:moveTo>
                  <a:lnTo>
                    <a:pt x="14" y="1"/>
                  </a:lnTo>
                  <a:cubicBezTo>
                    <a:pt x="14" y="1"/>
                    <a:pt x="1" y="1210"/>
                    <a:pt x="1492" y="2138"/>
                  </a:cubicBezTo>
                  <a:cubicBezTo>
                    <a:pt x="1492" y="2138"/>
                    <a:pt x="2555" y="1869"/>
                    <a:pt x="2766" y="212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0"/>
            <p:cNvSpPr/>
            <p:nvPr/>
          </p:nvSpPr>
          <p:spPr>
            <a:xfrm>
              <a:off x="3636097" y="3579153"/>
              <a:ext cx="233728" cy="158805"/>
            </a:xfrm>
            <a:custGeom>
              <a:avLst/>
              <a:gdLst/>
              <a:ahLst/>
              <a:cxnLst/>
              <a:rect l="l" t="t" r="r" b="b"/>
              <a:pathLst>
                <a:path w="2299" h="1562" extrusionOk="0">
                  <a:moveTo>
                    <a:pt x="1223" y="0"/>
                  </a:moveTo>
                  <a:lnTo>
                    <a:pt x="295" y="141"/>
                  </a:lnTo>
                  <a:cubicBezTo>
                    <a:pt x="295" y="141"/>
                    <a:pt x="58" y="1293"/>
                    <a:pt x="1" y="1491"/>
                  </a:cubicBezTo>
                  <a:lnTo>
                    <a:pt x="641" y="1562"/>
                  </a:lnTo>
                  <a:lnTo>
                    <a:pt x="686" y="1127"/>
                  </a:lnTo>
                  <a:lnTo>
                    <a:pt x="820" y="1549"/>
                  </a:lnTo>
                  <a:lnTo>
                    <a:pt x="1524" y="1331"/>
                  </a:lnTo>
                  <a:lnTo>
                    <a:pt x="1422" y="909"/>
                  </a:lnTo>
                  <a:lnTo>
                    <a:pt x="1422" y="909"/>
                  </a:lnTo>
                  <a:lnTo>
                    <a:pt x="1851" y="1306"/>
                  </a:lnTo>
                  <a:lnTo>
                    <a:pt x="2299" y="973"/>
                  </a:lnTo>
                  <a:lnTo>
                    <a:pt x="12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0"/>
            <p:cNvSpPr/>
            <p:nvPr/>
          </p:nvSpPr>
          <p:spPr>
            <a:xfrm>
              <a:off x="3561982" y="3467217"/>
              <a:ext cx="261686" cy="188797"/>
            </a:xfrm>
            <a:custGeom>
              <a:avLst/>
              <a:gdLst/>
              <a:ahLst/>
              <a:cxnLst/>
              <a:rect l="l" t="t" r="r" b="b"/>
              <a:pathLst>
                <a:path w="2574" h="1857" extrusionOk="0">
                  <a:moveTo>
                    <a:pt x="2132" y="0"/>
                  </a:moveTo>
                  <a:lnTo>
                    <a:pt x="519" y="250"/>
                  </a:lnTo>
                  <a:cubicBezTo>
                    <a:pt x="519" y="250"/>
                    <a:pt x="0" y="1076"/>
                    <a:pt x="1575" y="1856"/>
                  </a:cubicBezTo>
                  <a:cubicBezTo>
                    <a:pt x="1575" y="1856"/>
                    <a:pt x="2573" y="1613"/>
                    <a:pt x="21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3545715" y="3358535"/>
              <a:ext cx="262296" cy="206385"/>
            </a:xfrm>
            <a:custGeom>
              <a:avLst/>
              <a:gdLst/>
              <a:ahLst/>
              <a:cxnLst/>
              <a:rect l="l" t="t" r="r" b="b"/>
              <a:pathLst>
                <a:path w="2580" h="2030" extrusionOk="0">
                  <a:moveTo>
                    <a:pt x="2464" y="0"/>
                  </a:moveTo>
                  <a:lnTo>
                    <a:pt x="397" y="84"/>
                  </a:lnTo>
                  <a:cubicBezTo>
                    <a:pt x="397" y="84"/>
                    <a:pt x="0" y="1248"/>
                    <a:pt x="1575" y="2029"/>
                  </a:cubicBezTo>
                  <a:cubicBezTo>
                    <a:pt x="2234" y="1575"/>
                    <a:pt x="2580" y="788"/>
                    <a:pt x="2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3640062" y="3583016"/>
              <a:ext cx="156869" cy="66186"/>
            </a:xfrm>
            <a:custGeom>
              <a:avLst/>
              <a:gdLst/>
              <a:ahLst/>
              <a:cxnLst/>
              <a:rect l="l" t="t" r="r" b="b"/>
              <a:pathLst>
                <a:path w="1543" h="651" extrusionOk="0">
                  <a:moveTo>
                    <a:pt x="1415" y="1"/>
                  </a:moveTo>
                  <a:cubicBezTo>
                    <a:pt x="1415" y="1"/>
                    <a:pt x="1107" y="262"/>
                    <a:pt x="414" y="262"/>
                  </a:cubicBezTo>
                  <a:cubicBezTo>
                    <a:pt x="333" y="262"/>
                    <a:pt x="246" y="258"/>
                    <a:pt x="154" y="250"/>
                  </a:cubicBezTo>
                  <a:lnTo>
                    <a:pt x="154" y="250"/>
                  </a:lnTo>
                  <a:cubicBezTo>
                    <a:pt x="154" y="250"/>
                    <a:pt x="0" y="308"/>
                    <a:pt x="160" y="577"/>
                  </a:cubicBezTo>
                  <a:cubicBezTo>
                    <a:pt x="160" y="577"/>
                    <a:pt x="330" y="650"/>
                    <a:pt x="587" y="650"/>
                  </a:cubicBezTo>
                  <a:cubicBezTo>
                    <a:pt x="843" y="650"/>
                    <a:pt x="1188" y="577"/>
                    <a:pt x="1536" y="282"/>
                  </a:cubicBezTo>
                  <a:cubicBezTo>
                    <a:pt x="1543" y="173"/>
                    <a:pt x="1498" y="71"/>
                    <a:pt x="1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3489087" y="2897576"/>
              <a:ext cx="527031" cy="436967"/>
            </a:xfrm>
            <a:custGeom>
              <a:avLst/>
              <a:gdLst/>
              <a:ahLst/>
              <a:cxnLst/>
              <a:rect l="l" t="t" r="r" b="b"/>
              <a:pathLst>
                <a:path w="5184" h="4298" extrusionOk="0">
                  <a:moveTo>
                    <a:pt x="3671" y="1"/>
                  </a:moveTo>
                  <a:cubicBezTo>
                    <a:pt x="2380" y="1"/>
                    <a:pt x="551" y="925"/>
                    <a:pt x="551" y="925"/>
                  </a:cubicBezTo>
                  <a:cubicBezTo>
                    <a:pt x="551" y="925"/>
                    <a:pt x="0" y="2499"/>
                    <a:pt x="295" y="3645"/>
                  </a:cubicBezTo>
                  <a:cubicBezTo>
                    <a:pt x="370" y="3936"/>
                    <a:pt x="1114" y="4298"/>
                    <a:pt x="1989" y="4298"/>
                  </a:cubicBezTo>
                  <a:cubicBezTo>
                    <a:pt x="3059" y="4298"/>
                    <a:pt x="4325" y="3757"/>
                    <a:pt x="4807" y="1885"/>
                  </a:cubicBezTo>
                  <a:cubicBezTo>
                    <a:pt x="5184" y="432"/>
                    <a:pt x="4553" y="1"/>
                    <a:pt x="36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3461129" y="3042960"/>
              <a:ext cx="208312" cy="187272"/>
            </a:xfrm>
            <a:custGeom>
              <a:avLst/>
              <a:gdLst/>
              <a:ahLst/>
              <a:cxnLst/>
              <a:rect l="l" t="t" r="r" b="b"/>
              <a:pathLst>
                <a:path w="2049" h="1842" extrusionOk="0">
                  <a:moveTo>
                    <a:pt x="826" y="0"/>
                  </a:moveTo>
                  <a:lnTo>
                    <a:pt x="0" y="1011"/>
                  </a:lnTo>
                  <a:cubicBezTo>
                    <a:pt x="37" y="1493"/>
                    <a:pt x="434" y="1841"/>
                    <a:pt x="844" y="1841"/>
                  </a:cubicBezTo>
                  <a:cubicBezTo>
                    <a:pt x="1147" y="1841"/>
                    <a:pt x="1458" y="1649"/>
                    <a:pt x="1632" y="1178"/>
                  </a:cubicBezTo>
                  <a:cubicBezTo>
                    <a:pt x="2048" y="71"/>
                    <a:pt x="826" y="0"/>
                    <a:pt x="826" y="0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3489087" y="3080679"/>
              <a:ext cx="122405" cy="81436"/>
            </a:xfrm>
            <a:custGeom>
              <a:avLst/>
              <a:gdLst/>
              <a:ahLst/>
              <a:cxnLst/>
              <a:rect l="l" t="t" r="r" b="b"/>
              <a:pathLst>
                <a:path w="1204" h="801" extrusionOk="0">
                  <a:moveTo>
                    <a:pt x="634" y="0"/>
                  </a:moveTo>
                  <a:cubicBezTo>
                    <a:pt x="591" y="0"/>
                    <a:pt x="548" y="5"/>
                    <a:pt x="506" y="13"/>
                  </a:cubicBezTo>
                  <a:cubicBezTo>
                    <a:pt x="0" y="109"/>
                    <a:pt x="7" y="769"/>
                    <a:pt x="7" y="775"/>
                  </a:cubicBezTo>
                  <a:cubicBezTo>
                    <a:pt x="7" y="788"/>
                    <a:pt x="13" y="794"/>
                    <a:pt x="20" y="801"/>
                  </a:cubicBezTo>
                  <a:lnTo>
                    <a:pt x="32" y="801"/>
                  </a:lnTo>
                  <a:cubicBezTo>
                    <a:pt x="45" y="801"/>
                    <a:pt x="52" y="788"/>
                    <a:pt x="52" y="775"/>
                  </a:cubicBezTo>
                  <a:cubicBezTo>
                    <a:pt x="52" y="769"/>
                    <a:pt x="45" y="148"/>
                    <a:pt x="512" y="64"/>
                  </a:cubicBezTo>
                  <a:cubicBezTo>
                    <a:pt x="555" y="53"/>
                    <a:pt x="599" y="47"/>
                    <a:pt x="643" y="47"/>
                  </a:cubicBezTo>
                  <a:cubicBezTo>
                    <a:pt x="744" y="47"/>
                    <a:pt x="844" y="77"/>
                    <a:pt x="928" y="135"/>
                  </a:cubicBezTo>
                  <a:cubicBezTo>
                    <a:pt x="1050" y="231"/>
                    <a:pt x="1133" y="372"/>
                    <a:pt x="1159" y="525"/>
                  </a:cubicBezTo>
                  <a:cubicBezTo>
                    <a:pt x="1159" y="538"/>
                    <a:pt x="1172" y="544"/>
                    <a:pt x="1184" y="544"/>
                  </a:cubicBezTo>
                  <a:cubicBezTo>
                    <a:pt x="1197" y="544"/>
                    <a:pt x="1204" y="532"/>
                    <a:pt x="1204" y="519"/>
                  </a:cubicBezTo>
                  <a:cubicBezTo>
                    <a:pt x="1178" y="352"/>
                    <a:pt x="1088" y="205"/>
                    <a:pt x="954" y="96"/>
                  </a:cubicBezTo>
                  <a:cubicBezTo>
                    <a:pt x="861" y="31"/>
                    <a:pt x="748" y="0"/>
                    <a:pt x="6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3500169" y="3107824"/>
              <a:ext cx="67709" cy="34770"/>
            </a:xfrm>
            <a:custGeom>
              <a:avLst/>
              <a:gdLst/>
              <a:ahLst/>
              <a:cxnLst/>
              <a:rect l="l" t="t" r="r" b="b"/>
              <a:pathLst>
                <a:path w="666" h="342" extrusionOk="0">
                  <a:moveTo>
                    <a:pt x="189" y="1"/>
                  </a:moveTo>
                  <a:cubicBezTo>
                    <a:pt x="136" y="1"/>
                    <a:pt x="79" y="11"/>
                    <a:pt x="19" y="34"/>
                  </a:cubicBezTo>
                  <a:cubicBezTo>
                    <a:pt x="7" y="41"/>
                    <a:pt x="0" y="53"/>
                    <a:pt x="7" y="66"/>
                  </a:cubicBezTo>
                  <a:cubicBezTo>
                    <a:pt x="11" y="76"/>
                    <a:pt x="19" y="82"/>
                    <a:pt x="28" y="82"/>
                  </a:cubicBezTo>
                  <a:cubicBezTo>
                    <a:pt x="32" y="82"/>
                    <a:pt x="35" y="81"/>
                    <a:pt x="39" y="79"/>
                  </a:cubicBezTo>
                  <a:cubicBezTo>
                    <a:pt x="92" y="58"/>
                    <a:pt x="143" y="48"/>
                    <a:pt x="191" y="48"/>
                  </a:cubicBezTo>
                  <a:cubicBezTo>
                    <a:pt x="454" y="48"/>
                    <a:pt x="616" y="329"/>
                    <a:pt x="621" y="329"/>
                  </a:cubicBezTo>
                  <a:cubicBezTo>
                    <a:pt x="621" y="335"/>
                    <a:pt x="627" y="341"/>
                    <a:pt x="634" y="341"/>
                  </a:cubicBezTo>
                  <a:lnTo>
                    <a:pt x="653" y="341"/>
                  </a:lnTo>
                  <a:cubicBezTo>
                    <a:pt x="666" y="335"/>
                    <a:pt x="666" y="322"/>
                    <a:pt x="659" y="309"/>
                  </a:cubicBezTo>
                  <a:cubicBezTo>
                    <a:pt x="659" y="304"/>
                    <a:pt x="481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3293175" y="3644225"/>
              <a:ext cx="243500" cy="144749"/>
            </a:xfrm>
            <a:custGeom>
              <a:avLst/>
              <a:gdLst/>
              <a:ahLst/>
              <a:cxnLst/>
              <a:rect l="l" t="t" r="r" b="b"/>
              <a:pathLst>
                <a:path w="2414" h="1372" extrusionOk="0">
                  <a:moveTo>
                    <a:pt x="129" y="0"/>
                  </a:moveTo>
                  <a:cubicBezTo>
                    <a:pt x="129" y="0"/>
                    <a:pt x="58" y="435"/>
                    <a:pt x="1" y="787"/>
                  </a:cubicBezTo>
                  <a:cubicBezTo>
                    <a:pt x="573" y="1195"/>
                    <a:pt x="1266" y="1371"/>
                    <a:pt x="1982" y="1371"/>
                  </a:cubicBezTo>
                  <a:cubicBezTo>
                    <a:pt x="2019" y="1371"/>
                    <a:pt x="2056" y="1371"/>
                    <a:pt x="2094" y="1370"/>
                  </a:cubicBezTo>
                  <a:cubicBezTo>
                    <a:pt x="2228" y="1050"/>
                    <a:pt x="2337" y="717"/>
                    <a:pt x="2414" y="37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DD88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3012066" y="3686513"/>
              <a:ext cx="493990" cy="252034"/>
            </a:xfrm>
            <a:custGeom>
              <a:avLst/>
              <a:gdLst/>
              <a:ahLst/>
              <a:cxnLst/>
              <a:rect l="l" t="t" r="r" b="b"/>
              <a:pathLst>
                <a:path w="4859" h="2479" extrusionOk="0">
                  <a:moveTo>
                    <a:pt x="455" y="0"/>
                  </a:moveTo>
                  <a:cubicBezTo>
                    <a:pt x="455" y="0"/>
                    <a:pt x="39" y="96"/>
                    <a:pt x="1" y="819"/>
                  </a:cubicBezTo>
                  <a:cubicBezTo>
                    <a:pt x="1" y="819"/>
                    <a:pt x="1569" y="2420"/>
                    <a:pt x="3111" y="2477"/>
                  </a:cubicBezTo>
                  <a:cubicBezTo>
                    <a:pt x="3131" y="2478"/>
                    <a:pt x="3151" y="2478"/>
                    <a:pt x="3170" y="2478"/>
                  </a:cubicBezTo>
                  <a:cubicBezTo>
                    <a:pt x="4025" y="2478"/>
                    <a:pt x="4558" y="1661"/>
                    <a:pt x="4859" y="960"/>
                  </a:cubicBezTo>
                  <a:lnTo>
                    <a:pt x="4859" y="960"/>
                  </a:lnTo>
                  <a:cubicBezTo>
                    <a:pt x="4833" y="961"/>
                    <a:pt x="4807" y="961"/>
                    <a:pt x="4781" y="961"/>
                  </a:cubicBezTo>
                  <a:cubicBezTo>
                    <a:pt x="4053" y="961"/>
                    <a:pt x="3347" y="786"/>
                    <a:pt x="2766" y="371"/>
                  </a:cubicBezTo>
                  <a:cubicBezTo>
                    <a:pt x="2747" y="461"/>
                    <a:pt x="2734" y="551"/>
                    <a:pt x="2721" y="621"/>
                  </a:cubicBezTo>
                  <a:lnTo>
                    <a:pt x="455" y="0"/>
                  </a:ln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3270401" y="3355078"/>
              <a:ext cx="395375" cy="367528"/>
            </a:xfrm>
            <a:custGeom>
              <a:avLst/>
              <a:gdLst/>
              <a:ahLst/>
              <a:cxnLst/>
              <a:rect l="l" t="t" r="r" b="b"/>
              <a:pathLst>
                <a:path w="3889" h="3615" extrusionOk="0">
                  <a:moveTo>
                    <a:pt x="1737" y="1"/>
                  </a:moveTo>
                  <a:cubicBezTo>
                    <a:pt x="1657" y="1"/>
                    <a:pt x="1574" y="5"/>
                    <a:pt x="1486" y="15"/>
                  </a:cubicBezTo>
                  <a:cubicBezTo>
                    <a:pt x="1486" y="15"/>
                    <a:pt x="122" y="15"/>
                    <a:pt x="1" y="2985"/>
                  </a:cubicBezTo>
                  <a:cubicBezTo>
                    <a:pt x="1" y="2985"/>
                    <a:pt x="727" y="3614"/>
                    <a:pt x="1990" y="3614"/>
                  </a:cubicBezTo>
                  <a:cubicBezTo>
                    <a:pt x="2318" y="3614"/>
                    <a:pt x="2682" y="3572"/>
                    <a:pt x="3079" y="3465"/>
                  </a:cubicBezTo>
                  <a:cubicBezTo>
                    <a:pt x="3079" y="3465"/>
                    <a:pt x="3889" y="1"/>
                    <a:pt x="17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0"/>
            <p:cNvSpPr/>
            <p:nvPr/>
          </p:nvSpPr>
          <p:spPr>
            <a:xfrm>
              <a:off x="3366070" y="3374395"/>
              <a:ext cx="236981" cy="351871"/>
            </a:xfrm>
            <a:custGeom>
              <a:avLst/>
              <a:gdLst/>
              <a:ahLst/>
              <a:cxnLst/>
              <a:rect l="l" t="t" r="r" b="b"/>
              <a:pathLst>
                <a:path w="2331" h="3461" extrusionOk="0">
                  <a:moveTo>
                    <a:pt x="1575" y="0"/>
                  </a:moveTo>
                  <a:cubicBezTo>
                    <a:pt x="1570" y="0"/>
                    <a:pt x="1566" y="3"/>
                    <a:pt x="1562" y="11"/>
                  </a:cubicBezTo>
                  <a:cubicBezTo>
                    <a:pt x="1556" y="17"/>
                    <a:pt x="1556" y="30"/>
                    <a:pt x="1569" y="36"/>
                  </a:cubicBezTo>
                  <a:cubicBezTo>
                    <a:pt x="1799" y="203"/>
                    <a:pt x="1972" y="440"/>
                    <a:pt x="2068" y="708"/>
                  </a:cubicBezTo>
                  <a:cubicBezTo>
                    <a:pt x="2164" y="977"/>
                    <a:pt x="2222" y="1259"/>
                    <a:pt x="2241" y="1547"/>
                  </a:cubicBezTo>
                  <a:cubicBezTo>
                    <a:pt x="2260" y="1835"/>
                    <a:pt x="2254" y="2123"/>
                    <a:pt x="2228" y="2411"/>
                  </a:cubicBezTo>
                  <a:cubicBezTo>
                    <a:pt x="2203" y="2692"/>
                    <a:pt x="2160" y="2968"/>
                    <a:pt x="2104" y="3243"/>
                  </a:cubicBezTo>
                  <a:lnTo>
                    <a:pt x="2104" y="3243"/>
                  </a:lnTo>
                  <a:cubicBezTo>
                    <a:pt x="1771" y="3335"/>
                    <a:pt x="1427" y="3384"/>
                    <a:pt x="1076" y="3390"/>
                  </a:cubicBezTo>
                  <a:cubicBezTo>
                    <a:pt x="1054" y="3391"/>
                    <a:pt x="1032" y="3391"/>
                    <a:pt x="1010" y="3391"/>
                  </a:cubicBezTo>
                  <a:cubicBezTo>
                    <a:pt x="680" y="3391"/>
                    <a:pt x="350" y="3346"/>
                    <a:pt x="26" y="3256"/>
                  </a:cubicBezTo>
                  <a:cubicBezTo>
                    <a:pt x="20" y="3256"/>
                    <a:pt x="7" y="3262"/>
                    <a:pt x="7" y="3269"/>
                  </a:cubicBezTo>
                  <a:cubicBezTo>
                    <a:pt x="1" y="3281"/>
                    <a:pt x="7" y="3288"/>
                    <a:pt x="20" y="3294"/>
                  </a:cubicBezTo>
                  <a:cubicBezTo>
                    <a:pt x="359" y="3403"/>
                    <a:pt x="718" y="3461"/>
                    <a:pt x="1082" y="3461"/>
                  </a:cubicBezTo>
                  <a:cubicBezTo>
                    <a:pt x="1441" y="3454"/>
                    <a:pt x="1799" y="3403"/>
                    <a:pt x="2145" y="3313"/>
                  </a:cubicBezTo>
                  <a:cubicBezTo>
                    <a:pt x="2164" y="3307"/>
                    <a:pt x="2170" y="3294"/>
                    <a:pt x="2177" y="3281"/>
                  </a:cubicBezTo>
                  <a:cubicBezTo>
                    <a:pt x="2234" y="3000"/>
                    <a:pt x="2279" y="2705"/>
                    <a:pt x="2298" y="2417"/>
                  </a:cubicBezTo>
                  <a:cubicBezTo>
                    <a:pt x="2324" y="2129"/>
                    <a:pt x="2330" y="1835"/>
                    <a:pt x="2305" y="1547"/>
                  </a:cubicBezTo>
                  <a:cubicBezTo>
                    <a:pt x="2286" y="1252"/>
                    <a:pt x="2228" y="964"/>
                    <a:pt x="2126" y="689"/>
                  </a:cubicBezTo>
                  <a:cubicBezTo>
                    <a:pt x="2017" y="408"/>
                    <a:pt x="1831" y="171"/>
                    <a:pt x="1588" y="4"/>
                  </a:cubicBezTo>
                  <a:cubicBezTo>
                    <a:pt x="1583" y="2"/>
                    <a:pt x="1578" y="0"/>
                    <a:pt x="157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2986751" y="3651743"/>
              <a:ext cx="91803" cy="131761"/>
            </a:xfrm>
            <a:custGeom>
              <a:avLst/>
              <a:gdLst/>
              <a:ahLst/>
              <a:cxnLst/>
              <a:rect l="l" t="t" r="r" b="b"/>
              <a:pathLst>
                <a:path w="903" h="1296" extrusionOk="0">
                  <a:moveTo>
                    <a:pt x="714" y="1"/>
                  </a:moveTo>
                  <a:cubicBezTo>
                    <a:pt x="626" y="1"/>
                    <a:pt x="487" y="201"/>
                    <a:pt x="487" y="201"/>
                  </a:cubicBezTo>
                  <a:cubicBezTo>
                    <a:pt x="483" y="201"/>
                    <a:pt x="480" y="201"/>
                    <a:pt x="476" y="201"/>
                  </a:cubicBezTo>
                  <a:cubicBezTo>
                    <a:pt x="318" y="201"/>
                    <a:pt x="0" y="600"/>
                    <a:pt x="0" y="944"/>
                  </a:cubicBezTo>
                  <a:cubicBezTo>
                    <a:pt x="0" y="1296"/>
                    <a:pt x="391" y="1296"/>
                    <a:pt x="391" y="1296"/>
                  </a:cubicBezTo>
                  <a:lnTo>
                    <a:pt x="903" y="496"/>
                  </a:lnTo>
                  <a:cubicBezTo>
                    <a:pt x="903" y="496"/>
                    <a:pt x="820" y="67"/>
                    <a:pt x="743" y="9"/>
                  </a:cubicBezTo>
                  <a:cubicBezTo>
                    <a:pt x="734" y="3"/>
                    <a:pt x="725" y="1"/>
                    <a:pt x="714" y="1"/>
                  </a:cubicBezTo>
                  <a:close/>
                </a:path>
              </a:pathLst>
            </a:custGeom>
            <a:solidFill>
              <a:srgbClr val="E7A1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0"/>
            <p:cNvSpPr/>
            <p:nvPr/>
          </p:nvSpPr>
          <p:spPr>
            <a:xfrm>
              <a:off x="3649810" y="3280150"/>
              <a:ext cx="47579" cy="85604"/>
            </a:xfrm>
            <a:custGeom>
              <a:avLst/>
              <a:gdLst/>
              <a:ahLst/>
              <a:cxnLst/>
              <a:rect l="l" t="t" r="r" b="b"/>
              <a:pathLst>
                <a:path w="468" h="842" extrusionOk="0">
                  <a:moveTo>
                    <a:pt x="28" y="1"/>
                  </a:moveTo>
                  <a:cubicBezTo>
                    <a:pt x="26" y="1"/>
                    <a:pt x="23" y="2"/>
                    <a:pt x="19" y="3"/>
                  </a:cubicBezTo>
                  <a:cubicBezTo>
                    <a:pt x="18" y="2"/>
                    <a:pt x="17" y="2"/>
                    <a:pt x="15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7" y="99"/>
                    <a:pt x="19" y="176"/>
                    <a:pt x="45" y="253"/>
                  </a:cubicBezTo>
                  <a:cubicBezTo>
                    <a:pt x="64" y="330"/>
                    <a:pt x="96" y="407"/>
                    <a:pt x="135" y="477"/>
                  </a:cubicBezTo>
                  <a:cubicBezTo>
                    <a:pt x="173" y="547"/>
                    <a:pt x="218" y="611"/>
                    <a:pt x="269" y="675"/>
                  </a:cubicBezTo>
                  <a:cubicBezTo>
                    <a:pt x="320" y="733"/>
                    <a:pt x="378" y="791"/>
                    <a:pt x="442" y="842"/>
                  </a:cubicBezTo>
                  <a:lnTo>
                    <a:pt x="461" y="842"/>
                  </a:lnTo>
                  <a:cubicBezTo>
                    <a:pt x="467" y="829"/>
                    <a:pt x="467" y="823"/>
                    <a:pt x="461" y="810"/>
                  </a:cubicBezTo>
                  <a:cubicBezTo>
                    <a:pt x="410" y="759"/>
                    <a:pt x="365" y="695"/>
                    <a:pt x="320" y="637"/>
                  </a:cubicBezTo>
                  <a:cubicBezTo>
                    <a:pt x="275" y="573"/>
                    <a:pt x="237" y="509"/>
                    <a:pt x="205" y="439"/>
                  </a:cubicBezTo>
                  <a:cubicBezTo>
                    <a:pt x="141" y="304"/>
                    <a:pt x="83" y="157"/>
                    <a:pt x="45" y="16"/>
                  </a:cubicBezTo>
                  <a:lnTo>
                    <a:pt x="39" y="16"/>
                  </a:lnTo>
                  <a:cubicBezTo>
                    <a:pt x="39" y="7"/>
                    <a:pt x="35" y="1"/>
                    <a:pt x="2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0"/>
            <p:cNvSpPr/>
            <p:nvPr/>
          </p:nvSpPr>
          <p:spPr>
            <a:xfrm>
              <a:off x="3682648" y="3256970"/>
              <a:ext cx="48596" cy="85706"/>
            </a:xfrm>
            <a:custGeom>
              <a:avLst/>
              <a:gdLst/>
              <a:ahLst/>
              <a:cxnLst/>
              <a:rect l="l" t="t" r="r" b="b"/>
              <a:pathLst>
                <a:path w="478" h="843" extrusionOk="0">
                  <a:moveTo>
                    <a:pt x="464" y="1"/>
                  </a:moveTo>
                  <a:cubicBezTo>
                    <a:pt x="452" y="1"/>
                    <a:pt x="445" y="1"/>
                    <a:pt x="439" y="14"/>
                  </a:cubicBezTo>
                  <a:cubicBezTo>
                    <a:pt x="400" y="161"/>
                    <a:pt x="343" y="302"/>
                    <a:pt x="272" y="436"/>
                  </a:cubicBezTo>
                  <a:cubicBezTo>
                    <a:pt x="240" y="507"/>
                    <a:pt x="202" y="571"/>
                    <a:pt x="157" y="635"/>
                  </a:cubicBezTo>
                  <a:cubicBezTo>
                    <a:pt x="112" y="699"/>
                    <a:pt x="68" y="756"/>
                    <a:pt x="16" y="814"/>
                  </a:cubicBezTo>
                  <a:cubicBezTo>
                    <a:pt x="1" y="824"/>
                    <a:pt x="15" y="843"/>
                    <a:pt x="31" y="843"/>
                  </a:cubicBezTo>
                  <a:cubicBezTo>
                    <a:pt x="34" y="843"/>
                    <a:pt x="38" y="842"/>
                    <a:pt x="42" y="839"/>
                  </a:cubicBezTo>
                  <a:cubicBezTo>
                    <a:pt x="106" y="788"/>
                    <a:pt x="164" y="737"/>
                    <a:pt x="215" y="673"/>
                  </a:cubicBezTo>
                  <a:cubicBezTo>
                    <a:pt x="266" y="609"/>
                    <a:pt x="311" y="545"/>
                    <a:pt x="343" y="475"/>
                  </a:cubicBezTo>
                  <a:cubicBezTo>
                    <a:pt x="381" y="404"/>
                    <a:pt x="413" y="327"/>
                    <a:pt x="439" y="251"/>
                  </a:cubicBezTo>
                  <a:cubicBezTo>
                    <a:pt x="458" y="174"/>
                    <a:pt x="471" y="97"/>
                    <a:pt x="477" y="20"/>
                  </a:cubicBezTo>
                  <a:cubicBezTo>
                    <a:pt x="477" y="7"/>
                    <a:pt x="471" y="1"/>
                    <a:pt x="46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3668618" y="3434684"/>
              <a:ext cx="31414" cy="56730"/>
            </a:xfrm>
            <a:custGeom>
              <a:avLst/>
              <a:gdLst/>
              <a:ahLst/>
              <a:cxnLst/>
              <a:rect l="l" t="t" r="r" b="b"/>
              <a:pathLst>
                <a:path w="309" h="558" extrusionOk="0">
                  <a:moveTo>
                    <a:pt x="14" y="0"/>
                  </a:moveTo>
                  <a:cubicBezTo>
                    <a:pt x="7" y="0"/>
                    <a:pt x="1" y="7"/>
                    <a:pt x="1" y="13"/>
                  </a:cubicBezTo>
                  <a:cubicBezTo>
                    <a:pt x="7" y="115"/>
                    <a:pt x="33" y="218"/>
                    <a:pt x="90" y="314"/>
                  </a:cubicBezTo>
                  <a:cubicBezTo>
                    <a:pt x="135" y="410"/>
                    <a:pt x="206" y="487"/>
                    <a:pt x="289" y="557"/>
                  </a:cubicBezTo>
                  <a:lnTo>
                    <a:pt x="308" y="557"/>
                  </a:lnTo>
                  <a:cubicBezTo>
                    <a:pt x="308" y="551"/>
                    <a:pt x="308" y="538"/>
                    <a:pt x="308" y="538"/>
                  </a:cubicBezTo>
                  <a:cubicBezTo>
                    <a:pt x="270" y="499"/>
                    <a:pt x="238" y="461"/>
                    <a:pt x="212" y="416"/>
                  </a:cubicBezTo>
                  <a:cubicBezTo>
                    <a:pt x="180" y="378"/>
                    <a:pt x="154" y="333"/>
                    <a:pt x="129" y="288"/>
                  </a:cubicBezTo>
                  <a:cubicBezTo>
                    <a:pt x="84" y="199"/>
                    <a:pt x="46" y="103"/>
                    <a:pt x="20" y="7"/>
                  </a:cubicBezTo>
                  <a:lnTo>
                    <a:pt x="26" y="7"/>
                  </a:lnTo>
                  <a:cubicBezTo>
                    <a:pt x="20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0"/>
            <p:cNvSpPr/>
            <p:nvPr/>
          </p:nvSpPr>
          <p:spPr>
            <a:xfrm>
              <a:off x="3690184" y="3437225"/>
              <a:ext cx="26738" cy="39040"/>
            </a:xfrm>
            <a:custGeom>
              <a:avLst/>
              <a:gdLst/>
              <a:ahLst/>
              <a:cxnLst/>
              <a:rect l="l" t="t" r="r" b="b"/>
              <a:pathLst>
                <a:path w="263" h="384" extrusionOk="0">
                  <a:moveTo>
                    <a:pt x="256" y="1"/>
                  </a:moveTo>
                  <a:cubicBezTo>
                    <a:pt x="250" y="1"/>
                    <a:pt x="243" y="1"/>
                    <a:pt x="237" y="7"/>
                  </a:cubicBezTo>
                  <a:cubicBezTo>
                    <a:pt x="198" y="71"/>
                    <a:pt x="166" y="135"/>
                    <a:pt x="128" y="193"/>
                  </a:cubicBezTo>
                  <a:cubicBezTo>
                    <a:pt x="90" y="250"/>
                    <a:pt x="45" y="308"/>
                    <a:pt x="0" y="366"/>
                  </a:cubicBezTo>
                  <a:cubicBezTo>
                    <a:pt x="0" y="366"/>
                    <a:pt x="0" y="372"/>
                    <a:pt x="0" y="378"/>
                  </a:cubicBezTo>
                  <a:cubicBezTo>
                    <a:pt x="3" y="382"/>
                    <a:pt x="6" y="383"/>
                    <a:pt x="10" y="383"/>
                  </a:cubicBezTo>
                  <a:cubicBezTo>
                    <a:pt x="13" y="383"/>
                    <a:pt x="16" y="382"/>
                    <a:pt x="19" y="378"/>
                  </a:cubicBezTo>
                  <a:cubicBezTo>
                    <a:pt x="77" y="334"/>
                    <a:pt x="134" y="282"/>
                    <a:pt x="173" y="218"/>
                  </a:cubicBezTo>
                  <a:cubicBezTo>
                    <a:pt x="218" y="154"/>
                    <a:pt x="243" y="84"/>
                    <a:pt x="262" y="14"/>
                  </a:cubicBezTo>
                  <a:cubicBezTo>
                    <a:pt x="262" y="7"/>
                    <a:pt x="256" y="7"/>
                    <a:pt x="25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0"/>
            <p:cNvSpPr/>
            <p:nvPr/>
          </p:nvSpPr>
          <p:spPr>
            <a:xfrm>
              <a:off x="3677781" y="3530352"/>
              <a:ext cx="29381" cy="46869"/>
            </a:xfrm>
            <a:custGeom>
              <a:avLst/>
              <a:gdLst/>
              <a:ahLst/>
              <a:cxnLst/>
              <a:rect l="l" t="t" r="r" b="b"/>
              <a:pathLst>
                <a:path w="289" h="461" extrusionOk="0">
                  <a:moveTo>
                    <a:pt x="13" y="0"/>
                  </a:moveTo>
                  <a:cubicBezTo>
                    <a:pt x="7" y="0"/>
                    <a:pt x="0" y="6"/>
                    <a:pt x="0" y="13"/>
                  </a:cubicBezTo>
                  <a:cubicBezTo>
                    <a:pt x="13" y="102"/>
                    <a:pt x="45" y="186"/>
                    <a:pt x="90" y="263"/>
                  </a:cubicBezTo>
                  <a:cubicBezTo>
                    <a:pt x="135" y="339"/>
                    <a:pt x="199" y="403"/>
                    <a:pt x="269" y="461"/>
                  </a:cubicBezTo>
                  <a:lnTo>
                    <a:pt x="282" y="461"/>
                  </a:lnTo>
                  <a:cubicBezTo>
                    <a:pt x="288" y="455"/>
                    <a:pt x="288" y="448"/>
                    <a:pt x="282" y="442"/>
                  </a:cubicBezTo>
                  <a:cubicBezTo>
                    <a:pt x="224" y="378"/>
                    <a:pt x="180" y="307"/>
                    <a:pt x="135" y="237"/>
                  </a:cubicBezTo>
                  <a:cubicBezTo>
                    <a:pt x="96" y="160"/>
                    <a:pt x="58" y="83"/>
                    <a:pt x="26" y="6"/>
                  </a:cubicBezTo>
                  <a:cubicBezTo>
                    <a:pt x="20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0"/>
            <p:cNvSpPr/>
            <p:nvPr/>
          </p:nvSpPr>
          <p:spPr>
            <a:xfrm>
              <a:off x="3697911" y="3518356"/>
              <a:ext cx="28161" cy="43819"/>
            </a:xfrm>
            <a:custGeom>
              <a:avLst/>
              <a:gdLst/>
              <a:ahLst/>
              <a:cxnLst/>
              <a:rect l="l" t="t" r="r" b="b"/>
              <a:pathLst>
                <a:path w="277" h="431" extrusionOk="0">
                  <a:moveTo>
                    <a:pt x="264" y="0"/>
                  </a:moveTo>
                  <a:cubicBezTo>
                    <a:pt x="260" y="0"/>
                    <a:pt x="255" y="5"/>
                    <a:pt x="250" y="9"/>
                  </a:cubicBezTo>
                  <a:cubicBezTo>
                    <a:pt x="218" y="80"/>
                    <a:pt x="180" y="150"/>
                    <a:pt x="142" y="220"/>
                  </a:cubicBezTo>
                  <a:cubicBezTo>
                    <a:pt x="103" y="285"/>
                    <a:pt x="52" y="355"/>
                    <a:pt x="1" y="413"/>
                  </a:cubicBezTo>
                  <a:cubicBezTo>
                    <a:pt x="1" y="419"/>
                    <a:pt x="1" y="425"/>
                    <a:pt x="1" y="425"/>
                  </a:cubicBezTo>
                  <a:cubicBezTo>
                    <a:pt x="4" y="429"/>
                    <a:pt x="7" y="430"/>
                    <a:pt x="10" y="430"/>
                  </a:cubicBezTo>
                  <a:cubicBezTo>
                    <a:pt x="14" y="430"/>
                    <a:pt x="17" y="429"/>
                    <a:pt x="20" y="425"/>
                  </a:cubicBezTo>
                  <a:cubicBezTo>
                    <a:pt x="84" y="374"/>
                    <a:pt x="142" y="317"/>
                    <a:pt x="186" y="246"/>
                  </a:cubicBezTo>
                  <a:cubicBezTo>
                    <a:pt x="231" y="176"/>
                    <a:pt x="263" y="92"/>
                    <a:pt x="276" y="9"/>
                  </a:cubicBezTo>
                  <a:cubicBezTo>
                    <a:pt x="276" y="9"/>
                    <a:pt x="276" y="3"/>
                    <a:pt x="270" y="3"/>
                  </a:cubicBezTo>
                  <a:cubicBezTo>
                    <a:pt x="268" y="1"/>
                    <a:pt x="266" y="0"/>
                    <a:pt x="26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3571730" y="3350402"/>
              <a:ext cx="115085" cy="93534"/>
            </a:xfrm>
            <a:custGeom>
              <a:avLst/>
              <a:gdLst/>
              <a:ahLst/>
              <a:cxnLst/>
              <a:rect l="l" t="t" r="r" b="b"/>
              <a:pathLst>
                <a:path w="1132" h="920" extrusionOk="0">
                  <a:moveTo>
                    <a:pt x="19" y="1"/>
                  </a:moveTo>
                  <a:cubicBezTo>
                    <a:pt x="17" y="1"/>
                    <a:pt x="15" y="2"/>
                    <a:pt x="13" y="4"/>
                  </a:cubicBezTo>
                  <a:cubicBezTo>
                    <a:pt x="0" y="10"/>
                    <a:pt x="0" y="23"/>
                    <a:pt x="7" y="29"/>
                  </a:cubicBezTo>
                  <a:cubicBezTo>
                    <a:pt x="64" y="132"/>
                    <a:pt x="135" y="234"/>
                    <a:pt x="211" y="324"/>
                  </a:cubicBezTo>
                  <a:cubicBezTo>
                    <a:pt x="288" y="420"/>
                    <a:pt x="371" y="503"/>
                    <a:pt x="467" y="580"/>
                  </a:cubicBezTo>
                  <a:cubicBezTo>
                    <a:pt x="557" y="663"/>
                    <a:pt x="653" y="733"/>
                    <a:pt x="762" y="791"/>
                  </a:cubicBezTo>
                  <a:cubicBezTo>
                    <a:pt x="864" y="855"/>
                    <a:pt x="979" y="893"/>
                    <a:pt x="1101" y="919"/>
                  </a:cubicBezTo>
                  <a:cubicBezTo>
                    <a:pt x="1103" y="919"/>
                    <a:pt x="1106" y="920"/>
                    <a:pt x="1108" y="920"/>
                  </a:cubicBezTo>
                  <a:cubicBezTo>
                    <a:pt x="1128" y="920"/>
                    <a:pt x="1131" y="893"/>
                    <a:pt x="1114" y="887"/>
                  </a:cubicBezTo>
                  <a:cubicBezTo>
                    <a:pt x="999" y="848"/>
                    <a:pt x="896" y="797"/>
                    <a:pt x="794" y="733"/>
                  </a:cubicBezTo>
                  <a:cubicBezTo>
                    <a:pt x="698" y="669"/>
                    <a:pt x="608" y="599"/>
                    <a:pt x="519" y="522"/>
                  </a:cubicBezTo>
                  <a:cubicBezTo>
                    <a:pt x="346" y="362"/>
                    <a:pt x="186" y="189"/>
                    <a:pt x="39" y="10"/>
                  </a:cubicBezTo>
                  <a:lnTo>
                    <a:pt x="32" y="10"/>
                  </a:lnTo>
                  <a:cubicBezTo>
                    <a:pt x="28" y="5"/>
                    <a:pt x="23" y="1"/>
                    <a:pt x="1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0"/>
            <p:cNvSpPr/>
            <p:nvPr/>
          </p:nvSpPr>
          <p:spPr>
            <a:xfrm>
              <a:off x="3595125" y="3471284"/>
              <a:ext cx="99632" cy="62424"/>
            </a:xfrm>
            <a:custGeom>
              <a:avLst/>
              <a:gdLst/>
              <a:ahLst/>
              <a:cxnLst/>
              <a:rect l="l" t="t" r="r" b="b"/>
              <a:pathLst>
                <a:path w="980" h="614" extrusionOk="0">
                  <a:moveTo>
                    <a:pt x="17" y="0"/>
                  </a:moveTo>
                  <a:cubicBezTo>
                    <a:pt x="13" y="0"/>
                    <a:pt x="10" y="2"/>
                    <a:pt x="7" y="5"/>
                  </a:cubicBezTo>
                  <a:cubicBezTo>
                    <a:pt x="1" y="11"/>
                    <a:pt x="1" y="18"/>
                    <a:pt x="7" y="24"/>
                  </a:cubicBezTo>
                  <a:cubicBezTo>
                    <a:pt x="129" y="178"/>
                    <a:pt x="269" y="306"/>
                    <a:pt x="429" y="402"/>
                  </a:cubicBezTo>
                  <a:cubicBezTo>
                    <a:pt x="513" y="453"/>
                    <a:pt x="596" y="498"/>
                    <a:pt x="685" y="536"/>
                  </a:cubicBezTo>
                  <a:cubicBezTo>
                    <a:pt x="775" y="575"/>
                    <a:pt x="865" y="600"/>
                    <a:pt x="961" y="613"/>
                  </a:cubicBezTo>
                  <a:cubicBezTo>
                    <a:pt x="967" y="613"/>
                    <a:pt x="973" y="607"/>
                    <a:pt x="980" y="600"/>
                  </a:cubicBezTo>
                  <a:cubicBezTo>
                    <a:pt x="980" y="594"/>
                    <a:pt x="973" y="587"/>
                    <a:pt x="967" y="587"/>
                  </a:cubicBezTo>
                  <a:cubicBezTo>
                    <a:pt x="877" y="562"/>
                    <a:pt x="788" y="530"/>
                    <a:pt x="705" y="491"/>
                  </a:cubicBezTo>
                  <a:cubicBezTo>
                    <a:pt x="621" y="453"/>
                    <a:pt x="545" y="408"/>
                    <a:pt x="468" y="357"/>
                  </a:cubicBezTo>
                  <a:cubicBezTo>
                    <a:pt x="314" y="255"/>
                    <a:pt x="167" y="133"/>
                    <a:pt x="33" y="11"/>
                  </a:cubicBezTo>
                  <a:lnTo>
                    <a:pt x="26" y="5"/>
                  </a:lnTo>
                  <a:cubicBezTo>
                    <a:pt x="23" y="2"/>
                    <a:pt x="20" y="0"/>
                    <a:pt x="1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0"/>
            <p:cNvSpPr/>
            <p:nvPr/>
          </p:nvSpPr>
          <p:spPr>
            <a:xfrm>
              <a:off x="3700542" y="3349588"/>
              <a:ext cx="113966" cy="93229"/>
            </a:xfrm>
            <a:custGeom>
              <a:avLst/>
              <a:gdLst/>
              <a:ahLst/>
              <a:cxnLst/>
              <a:rect l="l" t="t" r="r" b="b"/>
              <a:pathLst>
                <a:path w="1121" h="917" extrusionOk="0">
                  <a:moveTo>
                    <a:pt x="1101" y="0"/>
                  </a:moveTo>
                  <a:cubicBezTo>
                    <a:pt x="1097" y="0"/>
                    <a:pt x="1092" y="2"/>
                    <a:pt x="1089" y="5"/>
                  </a:cubicBezTo>
                  <a:cubicBezTo>
                    <a:pt x="941" y="184"/>
                    <a:pt x="781" y="357"/>
                    <a:pt x="609" y="517"/>
                  </a:cubicBezTo>
                  <a:cubicBezTo>
                    <a:pt x="519" y="594"/>
                    <a:pt x="423" y="664"/>
                    <a:pt x="327" y="728"/>
                  </a:cubicBezTo>
                  <a:cubicBezTo>
                    <a:pt x="231" y="792"/>
                    <a:pt x="122" y="844"/>
                    <a:pt x="13" y="882"/>
                  </a:cubicBezTo>
                  <a:cubicBezTo>
                    <a:pt x="7" y="882"/>
                    <a:pt x="0" y="895"/>
                    <a:pt x="0" y="901"/>
                  </a:cubicBezTo>
                  <a:cubicBezTo>
                    <a:pt x="0" y="911"/>
                    <a:pt x="7" y="917"/>
                    <a:pt x="14" y="917"/>
                  </a:cubicBezTo>
                  <a:cubicBezTo>
                    <a:pt x="16" y="917"/>
                    <a:pt x="18" y="916"/>
                    <a:pt x="20" y="914"/>
                  </a:cubicBezTo>
                  <a:cubicBezTo>
                    <a:pt x="141" y="888"/>
                    <a:pt x="256" y="850"/>
                    <a:pt x="365" y="786"/>
                  </a:cubicBezTo>
                  <a:cubicBezTo>
                    <a:pt x="468" y="728"/>
                    <a:pt x="564" y="658"/>
                    <a:pt x="660" y="575"/>
                  </a:cubicBezTo>
                  <a:cubicBezTo>
                    <a:pt x="749" y="498"/>
                    <a:pt x="833" y="415"/>
                    <a:pt x="916" y="319"/>
                  </a:cubicBezTo>
                  <a:cubicBezTo>
                    <a:pt x="993" y="229"/>
                    <a:pt x="1057" y="127"/>
                    <a:pt x="1121" y="24"/>
                  </a:cubicBezTo>
                  <a:cubicBezTo>
                    <a:pt x="1121" y="18"/>
                    <a:pt x="1121" y="12"/>
                    <a:pt x="1114" y="5"/>
                  </a:cubicBezTo>
                  <a:cubicBezTo>
                    <a:pt x="1111" y="2"/>
                    <a:pt x="1106" y="0"/>
                    <a:pt x="110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0"/>
            <p:cNvSpPr/>
            <p:nvPr/>
          </p:nvSpPr>
          <p:spPr>
            <a:xfrm>
              <a:off x="3701152" y="3464065"/>
              <a:ext cx="89262" cy="63136"/>
            </a:xfrm>
            <a:custGeom>
              <a:avLst/>
              <a:gdLst/>
              <a:ahLst/>
              <a:cxnLst/>
              <a:rect l="l" t="t" r="r" b="b"/>
              <a:pathLst>
                <a:path w="878" h="621" extrusionOk="0">
                  <a:moveTo>
                    <a:pt x="862" y="1"/>
                  </a:moveTo>
                  <a:cubicBezTo>
                    <a:pt x="859" y="1"/>
                    <a:pt x="855" y="2"/>
                    <a:pt x="852" y="6"/>
                  </a:cubicBezTo>
                  <a:cubicBezTo>
                    <a:pt x="737" y="134"/>
                    <a:pt x="609" y="249"/>
                    <a:pt x="468" y="358"/>
                  </a:cubicBezTo>
                  <a:cubicBezTo>
                    <a:pt x="398" y="409"/>
                    <a:pt x="327" y="454"/>
                    <a:pt x="250" y="498"/>
                  </a:cubicBezTo>
                  <a:cubicBezTo>
                    <a:pt x="174" y="537"/>
                    <a:pt x="97" y="569"/>
                    <a:pt x="14" y="594"/>
                  </a:cubicBezTo>
                  <a:cubicBezTo>
                    <a:pt x="7" y="594"/>
                    <a:pt x="1" y="601"/>
                    <a:pt x="1" y="607"/>
                  </a:cubicBezTo>
                  <a:cubicBezTo>
                    <a:pt x="7" y="614"/>
                    <a:pt x="14" y="620"/>
                    <a:pt x="20" y="620"/>
                  </a:cubicBezTo>
                  <a:cubicBezTo>
                    <a:pt x="193" y="582"/>
                    <a:pt x="359" y="511"/>
                    <a:pt x="500" y="402"/>
                  </a:cubicBezTo>
                  <a:cubicBezTo>
                    <a:pt x="641" y="294"/>
                    <a:pt x="769" y="166"/>
                    <a:pt x="871" y="18"/>
                  </a:cubicBezTo>
                  <a:cubicBezTo>
                    <a:pt x="871" y="18"/>
                    <a:pt x="878" y="12"/>
                    <a:pt x="871" y="6"/>
                  </a:cubicBezTo>
                  <a:cubicBezTo>
                    <a:pt x="868" y="2"/>
                    <a:pt x="865" y="1"/>
                    <a:pt x="86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0"/>
            <p:cNvSpPr/>
            <p:nvPr/>
          </p:nvSpPr>
          <p:spPr>
            <a:xfrm>
              <a:off x="1746008" y="4071425"/>
              <a:ext cx="1160608" cy="348415"/>
            </a:xfrm>
            <a:custGeom>
              <a:avLst/>
              <a:gdLst/>
              <a:ahLst/>
              <a:cxnLst/>
              <a:rect l="l" t="t" r="r" b="b"/>
              <a:pathLst>
                <a:path w="11416" h="3427" extrusionOk="0">
                  <a:moveTo>
                    <a:pt x="8612" y="1"/>
                  </a:moveTo>
                  <a:cubicBezTo>
                    <a:pt x="8344" y="1"/>
                    <a:pt x="6172" y="185"/>
                    <a:pt x="5708" y="221"/>
                  </a:cubicBezTo>
                  <a:cubicBezTo>
                    <a:pt x="5238" y="184"/>
                    <a:pt x="3014" y="2"/>
                    <a:pt x="2788" y="2"/>
                  </a:cubicBezTo>
                  <a:cubicBezTo>
                    <a:pt x="2778" y="2"/>
                    <a:pt x="2771" y="2"/>
                    <a:pt x="2770" y="3"/>
                  </a:cubicBezTo>
                  <a:cubicBezTo>
                    <a:pt x="2770" y="3"/>
                    <a:pt x="671" y="3"/>
                    <a:pt x="306" y="1290"/>
                  </a:cubicBezTo>
                  <a:cubicBezTo>
                    <a:pt x="1" y="2374"/>
                    <a:pt x="2081" y="3426"/>
                    <a:pt x="4452" y="3426"/>
                  </a:cubicBezTo>
                  <a:cubicBezTo>
                    <a:pt x="4866" y="3426"/>
                    <a:pt x="5288" y="3394"/>
                    <a:pt x="5708" y="3325"/>
                  </a:cubicBezTo>
                  <a:cubicBezTo>
                    <a:pt x="6127" y="3394"/>
                    <a:pt x="6549" y="3426"/>
                    <a:pt x="6962" y="3426"/>
                  </a:cubicBezTo>
                  <a:cubicBezTo>
                    <a:pt x="9330" y="3426"/>
                    <a:pt x="11415" y="2374"/>
                    <a:pt x="11110" y="1290"/>
                  </a:cubicBezTo>
                  <a:cubicBezTo>
                    <a:pt x="10745" y="3"/>
                    <a:pt x="8639" y="3"/>
                    <a:pt x="8639" y="3"/>
                  </a:cubicBezTo>
                  <a:cubicBezTo>
                    <a:pt x="8638" y="2"/>
                    <a:pt x="8629" y="1"/>
                    <a:pt x="8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0"/>
            <p:cNvSpPr/>
            <p:nvPr/>
          </p:nvSpPr>
          <p:spPr>
            <a:xfrm>
              <a:off x="1917419" y="4110058"/>
              <a:ext cx="818200" cy="169683"/>
            </a:xfrm>
            <a:custGeom>
              <a:avLst/>
              <a:gdLst/>
              <a:ahLst/>
              <a:cxnLst/>
              <a:rect l="l" t="t" r="r" b="b"/>
              <a:pathLst>
                <a:path w="8048" h="1669" extrusionOk="0">
                  <a:moveTo>
                    <a:pt x="6870" y="1"/>
                  </a:moveTo>
                  <a:lnTo>
                    <a:pt x="809" y="154"/>
                  </a:lnTo>
                  <a:cubicBezTo>
                    <a:pt x="809" y="154"/>
                    <a:pt x="99" y="154"/>
                    <a:pt x="47" y="430"/>
                  </a:cubicBezTo>
                  <a:cubicBezTo>
                    <a:pt x="0" y="689"/>
                    <a:pt x="1520" y="1669"/>
                    <a:pt x="3767" y="1669"/>
                  </a:cubicBezTo>
                  <a:cubicBezTo>
                    <a:pt x="3962" y="1669"/>
                    <a:pt x="4162" y="1662"/>
                    <a:pt x="4368" y="1646"/>
                  </a:cubicBezTo>
                  <a:cubicBezTo>
                    <a:pt x="6947" y="1441"/>
                    <a:pt x="8048" y="398"/>
                    <a:pt x="7856" y="276"/>
                  </a:cubicBezTo>
                  <a:cubicBezTo>
                    <a:pt x="7600" y="129"/>
                    <a:pt x="6870" y="1"/>
                    <a:pt x="687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0"/>
            <p:cNvSpPr/>
            <p:nvPr/>
          </p:nvSpPr>
          <p:spPr>
            <a:xfrm>
              <a:off x="1776407" y="3488669"/>
              <a:ext cx="398323" cy="595568"/>
            </a:xfrm>
            <a:custGeom>
              <a:avLst/>
              <a:gdLst/>
              <a:ahLst/>
              <a:cxnLst/>
              <a:rect l="l" t="t" r="r" b="b"/>
              <a:pathLst>
                <a:path w="3918" h="5858" extrusionOk="0">
                  <a:moveTo>
                    <a:pt x="3918" y="0"/>
                  </a:moveTo>
                  <a:lnTo>
                    <a:pt x="2727" y="77"/>
                  </a:lnTo>
                  <a:cubicBezTo>
                    <a:pt x="2727" y="77"/>
                    <a:pt x="1" y="4698"/>
                    <a:pt x="1594" y="5582"/>
                  </a:cubicBezTo>
                  <a:cubicBezTo>
                    <a:pt x="1952" y="5781"/>
                    <a:pt x="2254" y="5858"/>
                    <a:pt x="2507" y="5858"/>
                  </a:cubicBezTo>
                  <a:cubicBezTo>
                    <a:pt x="3376" y="5858"/>
                    <a:pt x="3668" y="4948"/>
                    <a:pt x="3668" y="4948"/>
                  </a:cubicBezTo>
                  <a:lnTo>
                    <a:pt x="3918" y="0"/>
                  </a:lnTo>
                  <a:close/>
                </a:path>
              </a:pathLst>
            </a:custGeom>
            <a:solidFill>
              <a:srgbClr val="EAB3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0"/>
            <p:cNvSpPr/>
            <p:nvPr/>
          </p:nvSpPr>
          <p:spPr>
            <a:xfrm>
              <a:off x="2470690" y="3488669"/>
              <a:ext cx="398323" cy="595568"/>
            </a:xfrm>
            <a:custGeom>
              <a:avLst/>
              <a:gdLst/>
              <a:ahLst/>
              <a:cxnLst/>
              <a:rect l="l" t="t" r="r" b="b"/>
              <a:pathLst>
                <a:path w="3918" h="5858" extrusionOk="0">
                  <a:moveTo>
                    <a:pt x="1" y="0"/>
                  </a:moveTo>
                  <a:lnTo>
                    <a:pt x="250" y="4948"/>
                  </a:lnTo>
                  <a:cubicBezTo>
                    <a:pt x="250" y="4948"/>
                    <a:pt x="542" y="5858"/>
                    <a:pt x="1411" y="5858"/>
                  </a:cubicBezTo>
                  <a:cubicBezTo>
                    <a:pt x="1664" y="5858"/>
                    <a:pt x="1966" y="5781"/>
                    <a:pt x="2324" y="5582"/>
                  </a:cubicBezTo>
                  <a:cubicBezTo>
                    <a:pt x="3918" y="4698"/>
                    <a:pt x="1191" y="77"/>
                    <a:pt x="1191" y="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EAB3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0"/>
            <p:cNvSpPr/>
            <p:nvPr/>
          </p:nvSpPr>
          <p:spPr>
            <a:xfrm>
              <a:off x="1831714" y="4113312"/>
              <a:ext cx="261686" cy="60289"/>
            </a:xfrm>
            <a:custGeom>
              <a:avLst/>
              <a:gdLst/>
              <a:ahLst/>
              <a:cxnLst/>
              <a:rect l="l" t="t" r="r" b="b"/>
              <a:pathLst>
                <a:path w="2574" h="593" extrusionOk="0">
                  <a:moveTo>
                    <a:pt x="2554" y="1"/>
                  </a:moveTo>
                  <a:lnTo>
                    <a:pt x="2228" y="7"/>
                  </a:lnTo>
                  <a:cubicBezTo>
                    <a:pt x="2119" y="14"/>
                    <a:pt x="2010" y="20"/>
                    <a:pt x="1902" y="33"/>
                  </a:cubicBezTo>
                  <a:cubicBezTo>
                    <a:pt x="1684" y="52"/>
                    <a:pt x="1466" y="78"/>
                    <a:pt x="1249" y="122"/>
                  </a:cubicBezTo>
                  <a:cubicBezTo>
                    <a:pt x="1031" y="167"/>
                    <a:pt x="820" y="218"/>
                    <a:pt x="609" y="289"/>
                  </a:cubicBezTo>
                  <a:cubicBezTo>
                    <a:pt x="397" y="353"/>
                    <a:pt x="199" y="449"/>
                    <a:pt x="7" y="558"/>
                  </a:cubicBezTo>
                  <a:cubicBezTo>
                    <a:pt x="1" y="564"/>
                    <a:pt x="1" y="577"/>
                    <a:pt x="7" y="583"/>
                  </a:cubicBezTo>
                  <a:cubicBezTo>
                    <a:pt x="12" y="588"/>
                    <a:pt x="16" y="592"/>
                    <a:pt x="23" y="592"/>
                  </a:cubicBezTo>
                  <a:cubicBezTo>
                    <a:pt x="26" y="592"/>
                    <a:pt x="29" y="592"/>
                    <a:pt x="33" y="590"/>
                  </a:cubicBezTo>
                  <a:cubicBezTo>
                    <a:pt x="225" y="500"/>
                    <a:pt x="429" y="417"/>
                    <a:pt x="634" y="359"/>
                  </a:cubicBezTo>
                  <a:cubicBezTo>
                    <a:pt x="846" y="295"/>
                    <a:pt x="1057" y="244"/>
                    <a:pt x="1268" y="199"/>
                  </a:cubicBezTo>
                  <a:cubicBezTo>
                    <a:pt x="1479" y="154"/>
                    <a:pt x="1690" y="122"/>
                    <a:pt x="1908" y="97"/>
                  </a:cubicBezTo>
                  <a:cubicBezTo>
                    <a:pt x="2017" y="84"/>
                    <a:pt x="2126" y="78"/>
                    <a:pt x="2234" y="65"/>
                  </a:cubicBezTo>
                  <a:lnTo>
                    <a:pt x="2561" y="39"/>
                  </a:lnTo>
                  <a:cubicBezTo>
                    <a:pt x="2567" y="39"/>
                    <a:pt x="2574" y="26"/>
                    <a:pt x="2574" y="20"/>
                  </a:cubicBezTo>
                  <a:cubicBezTo>
                    <a:pt x="2574" y="7"/>
                    <a:pt x="2567" y="1"/>
                    <a:pt x="255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0"/>
            <p:cNvSpPr/>
            <p:nvPr/>
          </p:nvSpPr>
          <p:spPr>
            <a:xfrm>
              <a:off x="2558530" y="4113312"/>
              <a:ext cx="263007" cy="60289"/>
            </a:xfrm>
            <a:custGeom>
              <a:avLst/>
              <a:gdLst/>
              <a:ahLst/>
              <a:cxnLst/>
              <a:rect l="l" t="t" r="r" b="b"/>
              <a:pathLst>
                <a:path w="2587" h="593" extrusionOk="0">
                  <a:moveTo>
                    <a:pt x="26" y="1"/>
                  </a:moveTo>
                  <a:cubicBezTo>
                    <a:pt x="1" y="1"/>
                    <a:pt x="1" y="39"/>
                    <a:pt x="26" y="39"/>
                  </a:cubicBezTo>
                  <a:lnTo>
                    <a:pt x="353" y="58"/>
                  </a:lnTo>
                  <a:cubicBezTo>
                    <a:pt x="455" y="71"/>
                    <a:pt x="564" y="84"/>
                    <a:pt x="673" y="97"/>
                  </a:cubicBezTo>
                  <a:cubicBezTo>
                    <a:pt x="884" y="122"/>
                    <a:pt x="1102" y="154"/>
                    <a:pt x="1313" y="199"/>
                  </a:cubicBezTo>
                  <a:cubicBezTo>
                    <a:pt x="1531" y="244"/>
                    <a:pt x="1742" y="295"/>
                    <a:pt x="1947" y="359"/>
                  </a:cubicBezTo>
                  <a:cubicBezTo>
                    <a:pt x="2151" y="417"/>
                    <a:pt x="2356" y="494"/>
                    <a:pt x="2548" y="590"/>
                  </a:cubicBezTo>
                  <a:lnTo>
                    <a:pt x="2555" y="590"/>
                  </a:lnTo>
                  <a:cubicBezTo>
                    <a:pt x="2558" y="592"/>
                    <a:pt x="2562" y="592"/>
                    <a:pt x="2564" y="592"/>
                  </a:cubicBezTo>
                  <a:cubicBezTo>
                    <a:pt x="2571" y="592"/>
                    <a:pt x="2576" y="588"/>
                    <a:pt x="2580" y="583"/>
                  </a:cubicBezTo>
                  <a:cubicBezTo>
                    <a:pt x="2587" y="577"/>
                    <a:pt x="2580" y="564"/>
                    <a:pt x="2574" y="558"/>
                  </a:cubicBezTo>
                  <a:cubicBezTo>
                    <a:pt x="2382" y="442"/>
                    <a:pt x="2183" y="353"/>
                    <a:pt x="1972" y="289"/>
                  </a:cubicBezTo>
                  <a:cubicBezTo>
                    <a:pt x="1761" y="218"/>
                    <a:pt x="1550" y="161"/>
                    <a:pt x="1332" y="122"/>
                  </a:cubicBezTo>
                  <a:cubicBezTo>
                    <a:pt x="1115" y="78"/>
                    <a:pt x="897" y="46"/>
                    <a:pt x="679" y="26"/>
                  </a:cubicBezTo>
                  <a:cubicBezTo>
                    <a:pt x="570" y="20"/>
                    <a:pt x="462" y="14"/>
                    <a:pt x="353" y="7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0"/>
            <p:cNvSpPr/>
            <p:nvPr/>
          </p:nvSpPr>
          <p:spPr>
            <a:xfrm>
              <a:off x="2036064" y="3534826"/>
              <a:ext cx="560377" cy="174258"/>
            </a:xfrm>
            <a:custGeom>
              <a:avLst/>
              <a:gdLst/>
              <a:ahLst/>
              <a:cxnLst/>
              <a:rect l="l" t="t" r="r" b="b"/>
              <a:pathLst>
                <a:path w="5512" h="1714" extrusionOk="0">
                  <a:moveTo>
                    <a:pt x="333" y="1"/>
                  </a:moveTo>
                  <a:cubicBezTo>
                    <a:pt x="333" y="1"/>
                    <a:pt x="180" y="539"/>
                    <a:pt x="0" y="1390"/>
                  </a:cubicBezTo>
                  <a:cubicBezTo>
                    <a:pt x="699" y="1549"/>
                    <a:pt x="1714" y="1713"/>
                    <a:pt x="2895" y="1713"/>
                  </a:cubicBezTo>
                  <a:cubicBezTo>
                    <a:pt x="3705" y="1713"/>
                    <a:pt x="4593" y="1636"/>
                    <a:pt x="5511" y="1428"/>
                  </a:cubicBezTo>
                  <a:cubicBezTo>
                    <a:pt x="5402" y="980"/>
                    <a:pt x="5249" y="539"/>
                    <a:pt x="5050" y="123"/>
                  </a:cubicBezTo>
                  <a:lnTo>
                    <a:pt x="33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0"/>
            <p:cNvSpPr/>
            <p:nvPr/>
          </p:nvSpPr>
          <p:spPr>
            <a:xfrm>
              <a:off x="2011359" y="3676041"/>
              <a:ext cx="612328" cy="168971"/>
            </a:xfrm>
            <a:custGeom>
              <a:avLst/>
              <a:gdLst/>
              <a:ahLst/>
              <a:cxnLst/>
              <a:rect l="l" t="t" r="r" b="b"/>
              <a:pathLst>
                <a:path w="6023" h="1662" extrusionOk="0">
                  <a:moveTo>
                    <a:pt x="237" y="1"/>
                  </a:moveTo>
                  <a:cubicBezTo>
                    <a:pt x="160" y="378"/>
                    <a:pt x="77" y="807"/>
                    <a:pt x="0" y="1281"/>
                  </a:cubicBezTo>
                  <a:cubicBezTo>
                    <a:pt x="695" y="1454"/>
                    <a:pt x="1814" y="1661"/>
                    <a:pt x="3144" y="1661"/>
                  </a:cubicBezTo>
                  <a:cubicBezTo>
                    <a:pt x="4031" y="1661"/>
                    <a:pt x="5012" y="1569"/>
                    <a:pt x="6023" y="1313"/>
                  </a:cubicBezTo>
                  <a:cubicBezTo>
                    <a:pt x="5946" y="878"/>
                    <a:pt x="5856" y="442"/>
                    <a:pt x="5754" y="39"/>
                  </a:cubicBezTo>
                  <a:cubicBezTo>
                    <a:pt x="4833" y="247"/>
                    <a:pt x="3945" y="324"/>
                    <a:pt x="3135" y="324"/>
                  </a:cubicBezTo>
                  <a:cubicBezTo>
                    <a:pt x="1953" y="324"/>
                    <a:pt x="940" y="160"/>
                    <a:pt x="2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0"/>
            <p:cNvSpPr/>
            <p:nvPr/>
          </p:nvSpPr>
          <p:spPr>
            <a:xfrm>
              <a:off x="1979435" y="3937631"/>
              <a:ext cx="678817" cy="179850"/>
            </a:xfrm>
            <a:custGeom>
              <a:avLst/>
              <a:gdLst/>
              <a:ahLst/>
              <a:cxnLst/>
              <a:rect l="l" t="t" r="r" b="b"/>
              <a:pathLst>
                <a:path w="6677" h="1769" extrusionOk="0">
                  <a:moveTo>
                    <a:pt x="122" y="1"/>
                  </a:moveTo>
                  <a:cubicBezTo>
                    <a:pt x="71" y="423"/>
                    <a:pt x="33" y="865"/>
                    <a:pt x="1" y="1306"/>
                  </a:cubicBezTo>
                  <a:cubicBezTo>
                    <a:pt x="646" y="1486"/>
                    <a:pt x="1910" y="1769"/>
                    <a:pt x="3458" y="1769"/>
                  </a:cubicBezTo>
                  <a:cubicBezTo>
                    <a:pt x="4444" y="1769"/>
                    <a:pt x="5546" y="1654"/>
                    <a:pt x="6676" y="1326"/>
                  </a:cubicBezTo>
                  <a:cubicBezTo>
                    <a:pt x="6651" y="999"/>
                    <a:pt x="6599" y="545"/>
                    <a:pt x="6535" y="26"/>
                  </a:cubicBezTo>
                  <a:cubicBezTo>
                    <a:pt x="5452" y="324"/>
                    <a:pt x="4401" y="428"/>
                    <a:pt x="3456" y="428"/>
                  </a:cubicBezTo>
                  <a:cubicBezTo>
                    <a:pt x="2000" y="428"/>
                    <a:pt x="798" y="179"/>
                    <a:pt x="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0"/>
            <p:cNvSpPr/>
            <p:nvPr/>
          </p:nvSpPr>
          <p:spPr>
            <a:xfrm>
              <a:off x="1976792" y="4070408"/>
              <a:ext cx="685934" cy="129321"/>
            </a:xfrm>
            <a:custGeom>
              <a:avLst/>
              <a:gdLst/>
              <a:ahLst/>
              <a:cxnLst/>
              <a:rect l="l" t="t" r="r" b="b"/>
              <a:pathLst>
                <a:path w="6747" h="1272" extrusionOk="0">
                  <a:moveTo>
                    <a:pt x="27" y="0"/>
                  </a:moveTo>
                  <a:cubicBezTo>
                    <a:pt x="20" y="192"/>
                    <a:pt x="7" y="378"/>
                    <a:pt x="1" y="570"/>
                  </a:cubicBezTo>
                  <a:cubicBezTo>
                    <a:pt x="1" y="570"/>
                    <a:pt x="1575" y="1272"/>
                    <a:pt x="3544" y="1272"/>
                  </a:cubicBezTo>
                  <a:cubicBezTo>
                    <a:pt x="4560" y="1272"/>
                    <a:pt x="5682" y="1085"/>
                    <a:pt x="6747" y="519"/>
                  </a:cubicBezTo>
                  <a:cubicBezTo>
                    <a:pt x="6747" y="519"/>
                    <a:pt x="6734" y="327"/>
                    <a:pt x="6702" y="20"/>
                  </a:cubicBezTo>
                  <a:cubicBezTo>
                    <a:pt x="5572" y="348"/>
                    <a:pt x="4470" y="463"/>
                    <a:pt x="3484" y="463"/>
                  </a:cubicBezTo>
                  <a:cubicBezTo>
                    <a:pt x="1936" y="463"/>
                    <a:pt x="672" y="180"/>
                    <a:pt x="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0"/>
            <p:cNvSpPr/>
            <p:nvPr/>
          </p:nvSpPr>
          <p:spPr>
            <a:xfrm>
              <a:off x="1992449" y="3806887"/>
              <a:ext cx="651469" cy="174360"/>
            </a:xfrm>
            <a:custGeom>
              <a:avLst/>
              <a:gdLst/>
              <a:ahLst/>
              <a:cxnLst/>
              <a:rect l="l" t="t" r="r" b="b"/>
              <a:pathLst>
                <a:path w="6408" h="1715" extrusionOk="0">
                  <a:moveTo>
                    <a:pt x="186" y="0"/>
                  </a:moveTo>
                  <a:cubicBezTo>
                    <a:pt x="116" y="403"/>
                    <a:pt x="52" y="839"/>
                    <a:pt x="1" y="1287"/>
                  </a:cubicBezTo>
                  <a:cubicBezTo>
                    <a:pt x="672" y="1465"/>
                    <a:pt x="1873" y="1714"/>
                    <a:pt x="3329" y="1714"/>
                  </a:cubicBezTo>
                  <a:cubicBezTo>
                    <a:pt x="4273" y="1714"/>
                    <a:pt x="5324" y="1610"/>
                    <a:pt x="6407" y="1312"/>
                  </a:cubicBezTo>
                  <a:cubicBezTo>
                    <a:pt x="6356" y="909"/>
                    <a:pt x="6292" y="467"/>
                    <a:pt x="6215" y="26"/>
                  </a:cubicBezTo>
                  <a:cubicBezTo>
                    <a:pt x="5199" y="282"/>
                    <a:pt x="4215" y="374"/>
                    <a:pt x="3326" y="374"/>
                  </a:cubicBezTo>
                  <a:cubicBezTo>
                    <a:pt x="1997" y="374"/>
                    <a:pt x="880" y="169"/>
                    <a:pt x="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0"/>
            <p:cNvSpPr/>
            <p:nvPr/>
          </p:nvSpPr>
          <p:spPr>
            <a:xfrm>
              <a:off x="1834357" y="2802517"/>
              <a:ext cx="944265" cy="825032"/>
            </a:xfrm>
            <a:custGeom>
              <a:avLst/>
              <a:gdLst/>
              <a:ahLst/>
              <a:cxnLst/>
              <a:rect l="l" t="t" r="r" b="b"/>
              <a:pathLst>
                <a:path w="9288" h="8115" extrusionOk="0">
                  <a:moveTo>
                    <a:pt x="4220" y="1"/>
                  </a:moveTo>
                  <a:cubicBezTo>
                    <a:pt x="4168" y="1"/>
                    <a:pt x="4116" y="2"/>
                    <a:pt x="4064" y="4"/>
                  </a:cubicBezTo>
                  <a:cubicBezTo>
                    <a:pt x="4064" y="4"/>
                    <a:pt x="1159" y="36"/>
                    <a:pt x="807" y="2896"/>
                  </a:cubicBezTo>
                  <a:cubicBezTo>
                    <a:pt x="455" y="5764"/>
                    <a:pt x="0" y="7479"/>
                    <a:pt x="0" y="7479"/>
                  </a:cubicBezTo>
                  <a:cubicBezTo>
                    <a:pt x="0" y="7479"/>
                    <a:pt x="935" y="7850"/>
                    <a:pt x="2452" y="7921"/>
                  </a:cubicBezTo>
                  <a:lnTo>
                    <a:pt x="2644" y="7210"/>
                  </a:lnTo>
                  <a:lnTo>
                    <a:pt x="2772" y="7985"/>
                  </a:lnTo>
                  <a:cubicBezTo>
                    <a:pt x="2772" y="7985"/>
                    <a:pt x="3611" y="8114"/>
                    <a:pt x="4565" y="8114"/>
                  </a:cubicBezTo>
                  <a:cubicBezTo>
                    <a:pt x="4985" y="8114"/>
                    <a:pt x="5428" y="8089"/>
                    <a:pt x="5831" y="8017"/>
                  </a:cubicBezTo>
                  <a:lnTo>
                    <a:pt x="5831" y="7377"/>
                  </a:lnTo>
                  <a:lnTo>
                    <a:pt x="6029" y="8036"/>
                  </a:lnTo>
                  <a:cubicBezTo>
                    <a:pt x="6029" y="8036"/>
                    <a:pt x="6095" y="8045"/>
                    <a:pt x="6215" y="8045"/>
                  </a:cubicBezTo>
                  <a:cubicBezTo>
                    <a:pt x="6548" y="8045"/>
                    <a:pt x="7303" y="7973"/>
                    <a:pt x="8276" y="7428"/>
                  </a:cubicBezTo>
                  <a:lnTo>
                    <a:pt x="8122" y="6673"/>
                  </a:lnTo>
                  <a:lnTo>
                    <a:pt x="8564" y="7326"/>
                  </a:lnTo>
                  <a:cubicBezTo>
                    <a:pt x="8833" y="7274"/>
                    <a:pt x="9082" y="7153"/>
                    <a:pt x="9287" y="6973"/>
                  </a:cubicBezTo>
                  <a:cubicBezTo>
                    <a:pt x="9287" y="6973"/>
                    <a:pt x="8238" y="4023"/>
                    <a:pt x="7994" y="2666"/>
                  </a:cubicBezTo>
                  <a:cubicBezTo>
                    <a:pt x="7714" y="1061"/>
                    <a:pt x="6002" y="1"/>
                    <a:pt x="4220" y="1"/>
                  </a:cubicBezTo>
                  <a:close/>
                </a:path>
              </a:pathLst>
            </a:custGeom>
            <a:solidFill>
              <a:srgbClr val="68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0"/>
            <p:cNvSpPr/>
            <p:nvPr/>
          </p:nvSpPr>
          <p:spPr>
            <a:xfrm>
              <a:off x="1888342" y="3230333"/>
              <a:ext cx="80112" cy="318931"/>
            </a:xfrm>
            <a:custGeom>
              <a:avLst/>
              <a:gdLst/>
              <a:ahLst/>
              <a:cxnLst/>
              <a:rect l="l" t="t" r="r" b="b"/>
              <a:pathLst>
                <a:path w="788" h="3137" extrusionOk="0">
                  <a:moveTo>
                    <a:pt x="769" y="1"/>
                  </a:moveTo>
                  <a:cubicBezTo>
                    <a:pt x="756" y="1"/>
                    <a:pt x="749" y="7"/>
                    <a:pt x="749" y="20"/>
                  </a:cubicBezTo>
                  <a:cubicBezTo>
                    <a:pt x="730" y="289"/>
                    <a:pt x="705" y="551"/>
                    <a:pt x="666" y="813"/>
                  </a:cubicBezTo>
                  <a:cubicBezTo>
                    <a:pt x="634" y="1082"/>
                    <a:pt x="583" y="1338"/>
                    <a:pt x="519" y="1601"/>
                  </a:cubicBezTo>
                  <a:cubicBezTo>
                    <a:pt x="397" y="2119"/>
                    <a:pt x="225" y="2625"/>
                    <a:pt x="7" y="3111"/>
                  </a:cubicBezTo>
                  <a:cubicBezTo>
                    <a:pt x="1" y="3118"/>
                    <a:pt x="7" y="3130"/>
                    <a:pt x="13" y="3137"/>
                  </a:cubicBezTo>
                  <a:cubicBezTo>
                    <a:pt x="20" y="3137"/>
                    <a:pt x="33" y="3137"/>
                    <a:pt x="39" y="3130"/>
                  </a:cubicBezTo>
                  <a:cubicBezTo>
                    <a:pt x="282" y="2650"/>
                    <a:pt x="474" y="2145"/>
                    <a:pt x="596" y="1620"/>
                  </a:cubicBezTo>
                  <a:cubicBezTo>
                    <a:pt x="660" y="1357"/>
                    <a:pt x="711" y="1095"/>
                    <a:pt x="743" y="826"/>
                  </a:cubicBezTo>
                  <a:cubicBezTo>
                    <a:pt x="775" y="557"/>
                    <a:pt x="788" y="289"/>
                    <a:pt x="788" y="20"/>
                  </a:cubicBezTo>
                  <a:cubicBezTo>
                    <a:pt x="788" y="7"/>
                    <a:pt x="775" y="1"/>
                    <a:pt x="769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0"/>
            <p:cNvSpPr/>
            <p:nvPr/>
          </p:nvSpPr>
          <p:spPr>
            <a:xfrm>
              <a:off x="2011969" y="3261545"/>
              <a:ext cx="29991" cy="210553"/>
            </a:xfrm>
            <a:custGeom>
              <a:avLst/>
              <a:gdLst/>
              <a:ahLst/>
              <a:cxnLst/>
              <a:rect l="l" t="t" r="r" b="b"/>
              <a:pathLst>
                <a:path w="295" h="2071" extrusionOk="0">
                  <a:moveTo>
                    <a:pt x="257" y="1"/>
                  </a:moveTo>
                  <a:cubicBezTo>
                    <a:pt x="247" y="1"/>
                    <a:pt x="237" y="7"/>
                    <a:pt x="237" y="20"/>
                  </a:cubicBezTo>
                  <a:cubicBezTo>
                    <a:pt x="231" y="186"/>
                    <a:pt x="225" y="359"/>
                    <a:pt x="218" y="532"/>
                  </a:cubicBezTo>
                  <a:cubicBezTo>
                    <a:pt x="212" y="698"/>
                    <a:pt x="193" y="871"/>
                    <a:pt x="173" y="1038"/>
                  </a:cubicBezTo>
                  <a:cubicBezTo>
                    <a:pt x="135" y="1377"/>
                    <a:pt x="77" y="1716"/>
                    <a:pt x="1" y="2049"/>
                  </a:cubicBezTo>
                  <a:cubicBezTo>
                    <a:pt x="1" y="2062"/>
                    <a:pt x="1" y="2068"/>
                    <a:pt x="13" y="2068"/>
                  </a:cubicBezTo>
                  <a:cubicBezTo>
                    <a:pt x="15" y="2070"/>
                    <a:pt x="18" y="2071"/>
                    <a:pt x="20" y="2071"/>
                  </a:cubicBezTo>
                  <a:cubicBezTo>
                    <a:pt x="27" y="2071"/>
                    <a:pt x="34" y="2066"/>
                    <a:pt x="39" y="2062"/>
                  </a:cubicBezTo>
                  <a:cubicBezTo>
                    <a:pt x="141" y="1729"/>
                    <a:pt x="212" y="1390"/>
                    <a:pt x="250" y="1050"/>
                  </a:cubicBezTo>
                  <a:cubicBezTo>
                    <a:pt x="276" y="878"/>
                    <a:pt x="289" y="705"/>
                    <a:pt x="295" y="532"/>
                  </a:cubicBezTo>
                  <a:cubicBezTo>
                    <a:pt x="295" y="359"/>
                    <a:pt x="289" y="186"/>
                    <a:pt x="276" y="20"/>
                  </a:cubicBezTo>
                  <a:cubicBezTo>
                    <a:pt x="276" y="7"/>
                    <a:pt x="266" y="1"/>
                    <a:pt x="257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0"/>
            <p:cNvSpPr/>
            <p:nvPr/>
          </p:nvSpPr>
          <p:spPr>
            <a:xfrm>
              <a:off x="2126547" y="3374192"/>
              <a:ext cx="12403" cy="180256"/>
            </a:xfrm>
            <a:custGeom>
              <a:avLst/>
              <a:gdLst/>
              <a:ahLst/>
              <a:cxnLst/>
              <a:rect l="l" t="t" r="r" b="b"/>
              <a:pathLst>
                <a:path w="122" h="1773" extrusionOk="0">
                  <a:moveTo>
                    <a:pt x="22" y="0"/>
                  </a:moveTo>
                  <a:cubicBezTo>
                    <a:pt x="14" y="0"/>
                    <a:pt x="6" y="6"/>
                    <a:pt x="6" y="19"/>
                  </a:cubicBezTo>
                  <a:cubicBezTo>
                    <a:pt x="0" y="166"/>
                    <a:pt x="0" y="314"/>
                    <a:pt x="6" y="454"/>
                  </a:cubicBezTo>
                  <a:cubicBezTo>
                    <a:pt x="13" y="602"/>
                    <a:pt x="13" y="742"/>
                    <a:pt x="26" y="890"/>
                  </a:cubicBezTo>
                  <a:cubicBezTo>
                    <a:pt x="38" y="1178"/>
                    <a:pt x="58" y="1466"/>
                    <a:pt x="90" y="1754"/>
                  </a:cubicBezTo>
                  <a:cubicBezTo>
                    <a:pt x="90" y="1767"/>
                    <a:pt x="96" y="1773"/>
                    <a:pt x="102" y="1773"/>
                  </a:cubicBezTo>
                  <a:cubicBezTo>
                    <a:pt x="115" y="1773"/>
                    <a:pt x="122" y="1767"/>
                    <a:pt x="122" y="1754"/>
                  </a:cubicBezTo>
                  <a:cubicBezTo>
                    <a:pt x="122" y="1466"/>
                    <a:pt x="115" y="1178"/>
                    <a:pt x="102" y="883"/>
                  </a:cubicBezTo>
                  <a:cubicBezTo>
                    <a:pt x="96" y="742"/>
                    <a:pt x="90" y="595"/>
                    <a:pt x="77" y="454"/>
                  </a:cubicBezTo>
                  <a:cubicBezTo>
                    <a:pt x="70" y="307"/>
                    <a:pt x="58" y="166"/>
                    <a:pt x="38" y="19"/>
                  </a:cubicBezTo>
                  <a:cubicBezTo>
                    <a:pt x="38" y="6"/>
                    <a:pt x="30" y="0"/>
                    <a:pt x="22" y="0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0"/>
            <p:cNvSpPr/>
            <p:nvPr/>
          </p:nvSpPr>
          <p:spPr>
            <a:xfrm>
              <a:off x="2250174" y="3355892"/>
              <a:ext cx="16978" cy="99736"/>
            </a:xfrm>
            <a:custGeom>
              <a:avLst/>
              <a:gdLst/>
              <a:ahLst/>
              <a:cxnLst/>
              <a:rect l="l" t="t" r="r" b="b"/>
              <a:pathLst>
                <a:path w="167" h="981" extrusionOk="0">
                  <a:moveTo>
                    <a:pt x="154" y="1"/>
                  </a:moveTo>
                  <a:cubicBezTo>
                    <a:pt x="141" y="1"/>
                    <a:pt x="135" y="1"/>
                    <a:pt x="135" y="14"/>
                  </a:cubicBezTo>
                  <a:cubicBezTo>
                    <a:pt x="90" y="167"/>
                    <a:pt x="64" y="327"/>
                    <a:pt x="45" y="481"/>
                  </a:cubicBezTo>
                  <a:cubicBezTo>
                    <a:pt x="26" y="641"/>
                    <a:pt x="6" y="801"/>
                    <a:pt x="0" y="961"/>
                  </a:cubicBezTo>
                  <a:cubicBezTo>
                    <a:pt x="0" y="967"/>
                    <a:pt x="6" y="974"/>
                    <a:pt x="13" y="980"/>
                  </a:cubicBezTo>
                  <a:cubicBezTo>
                    <a:pt x="26" y="980"/>
                    <a:pt x="32" y="974"/>
                    <a:pt x="38" y="961"/>
                  </a:cubicBezTo>
                  <a:cubicBezTo>
                    <a:pt x="70" y="807"/>
                    <a:pt x="96" y="654"/>
                    <a:pt x="122" y="494"/>
                  </a:cubicBezTo>
                  <a:cubicBezTo>
                    <a:pt x="147" y="340"/>
                    <a:pt x="160" y="180"/>
                    <a:pt x="167" y="20"/>
                  </a:cubicBezTo>
                  <a:cubicBezTo>
                    <a:pt x="167" y="14"/>
                    <a:pt x="160" y="1"/>
                    <a:pt x="154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0"/>
            <p:cNvSpPr/>
            <p:nvPr/>
          </p:nvSpPr>
          <p:spPr>
            <a:xfrm>
              <a:off x="2283928" y="3369413"/>
              <a:ext cx="16368" cy="109598"/>
            </a:xfrm>
            <a:custGeom>
              <a:avLst/>
              <a:gdLst/>
              <a:ahLst/>
              <a:cxnLst/>
              <a:rect l="l" t="t" r="r" b="b"/>
              <a:pathLst>
                <a:path w="161" h="1078" extrusionOk="0">
                  <a:moveTo>
                    <a:pt x="14" y="1"/>
                  </a:moveTo>
                  <a:cubicBezTo>
                    <a:pt x="5" y="1"/>
                    <a:pt x="1" y="11"/>
                    <a:pt x="1" y="21"/>
                  </a:cubicBezTo>
                  <a:cubicBezTo>
                    <a:pt x="7" y="194"/>
                    <a:pt x="20" y="367"/>
                    <a:pt x="46" y="546"/>
                  </a:cubicBezTo>
                  <a:cubicBezTo>
                    <a:pt x="65" y="719"/>
                    <a:pt x="91" y="892"/>
                    <a:pt x="123" y="1065"/>
                  </a:cubicBezTo>
                  <a:cubicBezTo>
                    <a:pt x="129" y="1071"/>
                    <a:pt x="135" y="1077"/>
                    <a:pt x="142" y="1077"/>
                  </a:cubicBezTo>
                  <a:cubicBezTo>
                    <a:pt x="155" y="1077"/>
                    <a:pt x="161" y="1071"/>
                    <a:pt x="161" y="1058"/>
                  </a:cubicBezTo>
                  <a:cubicBezTo>
                    <a:pt x="155" y="885"/>
                    <a:pt x="142" y="706"/>
                    <a:pt x="123" y="533"/>
                  </a:cubicBezTo>
                  <a:cubicBezTo>
                    <a:pt x="103" y="361"/>
                    <a:pt x="78" y="188"/>
                    <a:pt x="39" y="15"/>
                  </a:cubicBezTo>
                  <a:cubicBezTo>
                    <a:pt x="39" y="2"/>
                    <a:pt x="27" y="2"/>
                    <a:pt x="20" y="2"/>
                  </a:cubicBezTo>
                  <a:cubicBezTo>
                    <a:pt x="18" y="1"/>
                    <a:pt x="16" y="1"/>
                    <a:pt x="14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0"/>
            <p:cNvSpPr/>
            <p:nvPr/>
          </p:nvSpPr>
          <p:spPr>
            <a:xfrm>
              <a:off x="2335371" y="3371243"/>
              <a:ext cx="29991" cy="77166"/>
            </a:xfrm>
            <a:custGeom>
              <a:avLst/>
              <a:gdLst/>
              <a:ahLst/>
              <a:cxnLst/>
              <a:rect l="l" t="t" r="r" b="b"/>
              <a:pathLst>
                <a:path w="295" h="759" extrusionOk="0">
                  <a:moveTo>
                    <a:pt x="25" y="1"/>
                  </a:moveTo>
                  <a:cubicBezTo>
                    <a:pt x="23" y="1"/>
                    <a:pt x="22" y="2"/>
                    <a:pt x="20" y="3"/>
                  </a:cubicBezTo>
                  <a:cubicBezTo>
                    <a:pt x="7" y="3"/>
                    <a:pt x="1" y="10"/>
                    <a:pt x="1" y="23"/>
                  </a:cubicBezTo>
                  <a:cubicBezTo>
                    <a:pt x="26" y="151"/>
                    <a:pt x="65" y="272"/>
                    <a:pt x="109" y="394"/>
                  </a:cubicBezTo>
                  <a:cubicBezTo>
                    <a:pt x="154" y="509"/>
                    <a:pt x="199" y="631"/>
                    <a:pt x="257" y="746"/>
                  </a:cubicBezTo>
                  <a:cubicBezTo>
                    <a:pt x="263" y="752"/>
                    <a:pt x="269" y="759"/>
                    <a:pt x="276" y="759"/>
                  </a:cubicBezTo>
                  <a:cubicBezTo>
                    <a:pt x="289" y="752"/>
                    <a:pt x="295" y="746"/>
                    <a:pt x="289" y="733"/>
                  </a:cubicBezTo>
                  <a:cubicBezTo>
                    <a:pt x="263" y="605"/>
                    <a:pt x="225" y="490"/>
                    <a:pt x="186" y="368"/>
                  </a:cubicBezTo>
                  <a:cubicBezTo>
                    <a:pt x="148" y="247"/>
                    <a:pt x="97" y="125"/>
                    <a:pt x="39" y="10"/>
                  </a:cubicBezTo>
                  <a:cubicBezTo>
                    <a:pt x="34" y="5"/>
                    <a:pt x="30" y="1"/>
                    <a:pt x="25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0"/>
            <p:cNvSpPr/>
            <p:nvPr/>
          </p:nvSpPr>
          <p:spPr>
            <a:xfrm>
              <a:off x="2423211" y="3348470"/>
              <a:ext cx="89262" cy="200793"/>
            </a:xfrm>
            <a:custGeom>
              <a:avLst/>
              <a:gdLst/>
              <a:ahLst/>
              <a:cxnLst/>
              <a:rect l="l" t="t" r="r" b="b"/>
              <a:pathLst>
                <a:path w="878" h="1975" extrusionOk="0">
                  <a:moveTo>
                    <a:pt x="23" y="1"/>
                  </a:moveTo>
                  <a:cubicBezTo>
                    <a:pt x="12" y="1"/>
                    <a:pt x="1" y="12"/>
                    <a:pt x="1" y="29"/>
                  </a:cubicBezTo>
                  <a:cubicBezTo>
                    <a:pt x="65" y="189"/>
                    <a:pt x="129" y="355"/>
                    <a:pt x="199" y="515"/>
                  </a:cubicBezTo>
                  <a:cubicBezTo>
                    <a:pt x="263" y="682"/>
                    <a:pt x="333" y="842"/>
                    <a:pt x="404" y="1002"/>
                  </a:cubicBezTo>
                  <a:cubicBezTo>
                    <a:pt x="545" y="1322"/>
                    <a:pt x="685" y="1642"/>
                    <a:pt x="839" y="1962"/>
                  </a:cubicBezTo>
                  <a:cubicBezTo>
                    <a:pt x="845" y="1975"/>
                    <a:pt x="852" y="1975"/>
                    <a:pt x="865" y="1975"/>
                  </a:cubicBezTo>
                  <a:cubicBezTo>
                    <a:pt x="871" y="1968"/>
                    <a:pt x="877" y="1962"/>
                    <a:pt x="877" y="1949"/>
                  </a:cubicBezTo>
                  <a:cubicBezTo>
                    <a:pt x="749" y="1623"/>
                    <a:pt x="615" y="1290"/>
                    <a:pt x="474" y="970"/>
                  </a:cubicBezTo>
                  <a:cubicBezTo>
                    <a:pt x="404" y="810"/>
                    <a:pt x="333" y="650"/>
                    <a:pt x="263" y="490"/>
                  </a:cubicBezTo>
                  <a:cubicBezTo>
                    <a:pt x="193" y="330"/>
                    <a:pt x="116" y="170"/>
                    <a:pt x="39" y="10"/>
                  </a:cubicBezTo>
                  <a:cubicBezTo>
                    <a:pt x="35" y="3"/>
                    <a:pt x="29" y="1"/>
                    <a:pt x="23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2335371" y="3535537"/>
              <a:ext cx="24196" cy="67101"/>
            </a:xfrm>
            <a:custGeom>
              <a:avLst/>
              <a:gdLst/>
              <a:ahLst/>
              <a:cxnLst/>
              <a:rect l="l" t="t" r="r" b="b"/>
              <a:pathLst>
                <a:path w="238" h="660" extrusionOk="0">
                  <a:moveTo>
                    <a:pt x="20" y="0"/>
                  </a:moveTo>
                  <a:cubicBezTo>
                    <a:pt x="7" y="0"/>
                    <a:pt x="1" y="13"/>
                    <a:pt x="1" y="26"/>
                  </a:cubicBezTo>
                  <a:cubicBezTo>
                    <a:pt x="20" y="135"/>
                    <a:pt x="45" y="237"/>
                    <a:pt x="84" y="346"/>
                  </a:cubicBezTo>
                  <a:cubicBezTo>
                    <a:pt x="116" y="448"/>
                    <a:pt x="154" y="551"/>
                    <a:pt x="199" y="647"/>
                  </a:cubicBezTo>
                  <a:cubicBezTo>
                    <a:pt x="205" y="653"/>
                    <a:pt x="212" y="660"/>
                    <a:pt x="225" y="660"/>
                  </a:cubicBezTo>
                  <a:cubicBezTo>
                    <a:pt x="231" y="660"/>
                    <a:pt x="237" y="647"/>
                    <a:pt x="237" y="640"/>
                  </a:cubicBezTo>
                  <a:cubicBezTo>
                    <a:pt x="218" y="532"/>
                    <a:pt x="193" y="423"/>
                    <a:pt x="161" y="320"/>
                  </a:cubicBezTo>
                  <a:cubicBezTo>
                    <a:pt x="129" y="212"/>
                    <a:pt x="84" y="109"/>
                    <a:pt x="39" y="13"/>
                  </a:cubicBezTo>
                  <a:cubicBezTo>
                    <a:pt x="33" y="7"/>
                    <a:pt x="26" y="0"/>
                    <a:pt x="20" y="0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2251394" y="3558006"/>
              <a:ext cx="9862" cy="45954"/>
            </a:xfrm>
            <a:custGeom>
              <a:avLst/>
              <a:gdLst/>
              <a:ahLst/>
              <a:cxnLst/>
              <a:rect l="l" t="t" r="r" b="b"/>
              <a:pathLst>
                <a:path w="97" h="452" extrusionOk="0">
                  <a:moveTo>
                    <a:pt x="59" y="1"/>
                  </a:moveTo>
                  <a:cubicBezTo>
                    <a:pt x="53" y="1"/>
                    <a:pt x="46" y="7"/>
                    <a:pt x="46" y="16"/>
                  </a:cubicBezTo>
                  <a:cubicBezTo>
                    <a:pt x="20" y="80"/>
                    <a:pt x="7" y="151"/>
                    <a:pt x="7" y="221"/>
                  </a:cubicBezTo>
                  <a:cubicBezTo>
                    <a:pt x="1" y="291"/>
                    <a:pt x="1" y="362"/>
                    <a:pt x="7" y="439"/>
                  </a:cubicBezTo>
                  <a:cubicBezTo>
                    <a:pt x="14" y="445"/>
                    <a:pt x="20" y="451"/>
                    <a:pt x="26" y="451"/>
                  </a:cubicBezTo>
                  <a:cubicBezTo>
                    <a:pt x="33" y="451"/>
                    <a:pt x="46" y="445"/>
                    <a:pt x="46" y="439"/>
                  </a:cubicBezTo>
                  <a:cubicBezTo>
                    <a:pt x="65" y="368"/>
                    <a:pt x="78" y="298"/>
                    <a:pt x="84" y="227"/>
                  </a:cubicBezTo>
                  <a:cubicBezTo>
                    <a:pt x="97" y="157"/>
                    <a:pt x="91" y="87"/>
                    <a:pt x="78" y="16"/>
                  </a:cubicBezTo>
                  <a:cubicBezTo>
                    <a:pt x="78" y="10"/>
                    <a:pt x="71" y="3"/>
                    <a:pt x="65" y="3"/>
                  </a:cubicBezTo>
                  <a:cubicBezTo>
                    <a:pt x="63" y="2"/>
                    <a:pt x="61" y="1"/>
                    <a:pt x="59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0"/>
            <p:cNvSpPr/>
            <p:nvPr/>
          </p:nvSpPr>
          <p:spPr>
            <a:xfrm>
              <a:off x="2528640" y="3278523"/>
              <a:ext cx="110103" cy="270334"/>
            </a:xfrm>
            <a:custGeom>
              <a:avLst/>
              <a:gdLst/>
              <a:ahLst/>
              <a:cxnLst/>
              <a:rect l="l" t="t" r="r" b="b"/>
              <a:pathLst>
                <a:path w="1083" h="2659" extrusionOk="0">
                  <a:moveTo>
                    <a:pt x="20" y="0"/>
                  </a:moveTo>
                  <a:cubicBezTo>
                    <a:pt x="7" y="0"/>
                    <a:pt x="0" y="13"/>
                    <a:pt x="7" y="19"/>
                  </a:cubicBezTo>
                  <a:cubicBezTo>
                    <a:pt x="58" y="250"/>
                    <a:pt x="128" y="480"/>
                    <a:pt x="199" y="704"/>
                  </a:cubicBezTo>
                  <a:cubicBezTo>
                    <a:pt x="269" y="928"/>
                    <a:pt x="352" y="1152"/>
                    <a:pt x="442" y="1370"/>
                  </a:cubicBezTo>
                  <a:cubicBezTo>
                    <a:pt x="615" y="1811"/>
                    <a:pt x="813" y="2234"/>
                    <a:pt x="1044" y="2650"/>
                  </a:cubicBezTo>
                  <a:cubicBezTo>
                    <a:pt x="1048" y="2654"/>
                    <a:pt x="1053" y="2659"/>
                    <a:pt x="1060" y="2659"/>
                  </a:cubicBezTo>
                  <a:cubicBezTo>
                    <a:pt x="1062" y="2659"/>
                    <a:pt x="1066" y="2658"/>
                    <a:pt x="1069" y="2656"/>
                  </a:cubicBezTo>
                  <a:cubicBezTo>
                    <a:pt x="1076" y="2656"/>
                    <a:pt x="1082" y="2644"/>
                    <a:pt x="1076" y="2631"/>
                  </a:cubicBezTo>
                  <a:cubicBezTo>
                    <a:pt x="871" y="2208"/>
                    <a:pt x="685" y="1779"/>
                    <a:pt x="512" y="1338"/>
                  </a:cubicBezTo>
                  <a:cubicBezTo>
                    <a:pt x="429" y="1120"/>
                    <a:pt x="346" y="903"/>
                    <a:pt x="269" y="679"/>
                  </a:cubicBezTo>
                  <a:cubicBezTo>
                    <a:pt x="186" y="455"/>
                    <a:pt x="116" y="237"/>
                    <a:pt x="39" y="13"/>
                  </a:cubicBezTo>
                  <a:cubicBezTo>
                    <a:pt x="32" y="0"/>
                    <a:pt x="26" y="0"/>
                    <a:pt x="20" y="0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0"/>
            <p:cNvSpPr/>
            <p:nvPr/>
          </p:nvSpPr>
          <p:spPr>
            <a:xfrm>
              <a:off x="2611905" y="3220573"/>
              <a:ext cx="147211" cy="277959"/>
            </a:xfrm>
            <a:custGeom>
              <a:avLst/>
              <a:gdLst/>
              <a:ahLst/>
              <a:cxnLst/>
              <a:rect l="l" t="t" r="r" b="b"/>
              <a:pathLst>
                <a:path w="1448" h="2734" extrusionOk="0">
                  <a:moveTo>
                    <a:pt x="13" y="1"/>
                  </a:moveTo>
                  <a:cubicBezTo>
                    <a:pt x="1" y="7"/>
                    <a:pt x="1" y="20"/>
                    <a:pt x="1" y="26"/>
                  </a:cubicBezTo>
                  <a:cubicBezTo>
                    <a:pt x="116" y="257"/>
                    <a:pt x="225" y="481"/>
                    <a:pt x="340" y="711"/>
                  </a:cubicBezTo>
                  <a:cubicBezTo>
                    <a:pt x="455" y="935"/>
                    <a:pt x="570" y="1159"/>
                    <a:pt x="692" y="1383"/>
                  </a:cubicBezTo>
                  <a:cubicBezTo>
                    <a:pt x="922" y="1831"/>
                    <a:pt x="1166" y="2279"/>
                    <a:pt x="1409" y="2721"/>
                  </a:cubicBezTo>
                  <a:cubicBezTo>
                    <a:pt x="1415" y="2733"/>
                    <a:pt x="1428" y="2733"/>
                    <a:pt x="1434" y="2733"/>
                  </a:cubicBezTo>
                  <a:cubicBezTo>
                    <a:pt x="1447" y="2727"/>
                    <a:pt x="1447" y="2714"/>
                    <a:pt x="1441" y="2708"/>
                  </a:cubicBezTo>
                  <a:cubicBezTo>
                    <a:pt x="1223" y="2247"/>
                    <a:pt x="993" y="1799"/>
                    <a:pt x="756" y="1345"/>
                  </a:cubicBezTo>
                  <a:cubicBezTo>
                    <a:pt x="641" y="1121"/>
                    <a:pt x="519" y="897"/>
                    <a:pt x="404" y="673"/>
                  </a:cubicBezTo>
                  <a:cubicBezTo>
                    <a:pt x="282" y="449"/>
                    <a:pt x="161" y="225"/>
                    <a:pt x="33" y="7"/>
                  </a:cubicBezTo>
                  <a:cubicBezTo>
                    <a:pt x="26" y="1"/>
                    <a:pt x="20" y="1"/>
                    <a:pt x="13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0"/>
            <p:cNvSpPr/>
            <p:nvPr/>
          </p:nvSpPr>
          <p:spPr>
            <a:xfrm>
              <a:off x="1972929" y="3016018"/>
              <a:ext cx="224578" cy="192558"/>
            </a:xfrm>
            <a:custGeom>
              <a:avLst/>
              <a:gdLst/>
              <a:ahLst/>
              <a:cxnLst/>
              <a:rect l="l" t="t" r="r" b="b"/>
              <a:pathLst>
                <a:path w="2209" h="1894" extrusionOk="0">
                  <a:moveTo>
                    <a:pt x="23" y="0"/>
                  </a:moveTo>
                  <a:cubicBezTo>
                    <a:pt x="20" y="0"/>
                    <a:pt x="17" y="1"/>
                    <a:pt x="13" y="3"/>
                  </a:cubicBezTo>
                  <a:cubicBezTo>
                    <a:pt x="7" y="9"/>
                    <a:pt x="1" y="16"/>
                    <a:pt x="7" y="28"/>
                  </a:cubicBezTo>
                  <a:cubicBezTo>
                    <a:pt x="122" y="246"/>
                    <a:pt x="257" y="451"/>
                    <a:pt x="410" y="643"/>
                  </a:cubicBezTo>
                  <a:cubicBezTo>
                    <a:pt x="877" y="1212"/>
                    <a:pt x="1485" y="1648"/>
                    <a:pt x="2183" y="1891"/>
                  </a:cubicBezTo>
                  <a:cubicBezTo>
                    <a:pt x="2185" y="1893"/>
                    <a:pt x="2187" y="1894"/>
                    <a:pt x="2190" y="1894"/>
                  </a:cubicBezTo>
                  <a:cubicBezTo>
                    <a:pt x="2196" y="1894"/>
                    <a:pt x="2204" y="1889"/>
                    <a:pt x="2209" y="1885"/>
                  </a:cubicBezTo>
                  <a:cubicBezTo>
                    <a:pt x="2209" y="1872"/>
                    <a:pt x="2209" y="1859"/>
                    <a:pt x="2196" y="1859"/>
                  </a:cubicBezTo>
                  <a:cubicBezTo>
                    <a:pt x="1748" y="1673"/>
                    <a:pt x="1338" y="1417"/>
                    <a:pt x="973" y="1104"/>
                  </a:cubicBezTo>
                  <a:cubicBezTo>
                    <a:pt x="788" y="950"/>
                    <a:pt x="621" y="777"/>
                    <a:pt x="468" y="592"/>
                  </a:cubicBezTo>
                  <a:cubicBezTo>
                    <a:pt x="308" y="412"/>
                    <a:pt x="167" y="214"/>
                    <a:pt x="39" y="9"/>
                  </a:cubicBezTo>
                  <a:cubicBezTo>
                    <a:pt x="34" y="5"/>
                    <a:pt x="30" y="0"/>
                    <a:pt x="23" y="0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0"/>
            <p:cNvSpPr/>
            <p:nvPr/>
          </p:nvSpPr>
          <p:spPr>
            <a:xfrm>
              <a:off x="2082221" y="2932041"/>
              <a:ext cx="210345" cy="289549"/>
            </a:xfrm>
            <a:custGeom>
              <a:avLst/>
              <a:gdLst/>
              <a:ahLst/>
              <a:cxnLst/>
              <a:rect l="l" t="t" r="r" b="b"/>
              <a:pathLst>
                <a:path w="2069" h="2848" extrusionOk="0">
                  <a:moveTo>
                    <a:pt x="27" y="1"/>
                  </a:moveTo>
                  <a:cubicBezTo>
                    <a:pt x="24" y="1"/>
                    <a:pt x="22" y="1"/>
                    <a:pt x="20" y="3"/>
                  </a:cubicBezTo>
                  <a:cubicBezTo>
                    <a:pt x="7" y="3"/>
                    <a:pt x="1" y="10"/>
                    <a:pt x="7" y="22"/>
                  </a:cubicBezTo>
                  <a:cubicBezTo>
                    <a:pt x="238" y="886"/>
                    <a:pt x="698" y="1674"/>
                    <a:pt x="1345" y="2295"/>
                  </a:cubicBezTo>
                  <a:cubicBezTo>
                    <a:pt x="1556" y="2499"/>
                    <a:pt x="1793" y="2685"/>
                    <a:pt x="2043" y="2845"/>
                  </a:cubicBezTo>
                  <a:cubicBezTo>
                    <a:pt x="2045" y="2847"/>
                    <a:pt x="2047" y="2848"/>
                    <a:pt x="2049" y="2848"/>
                  </a:cubicBezTo>
                  <a:cubicBezTo>
                    <a:pt x="2053" y="2848"/>
                    <a:pt x="2057" y="2845"/>
                    <a:pt x="2062" y="2845"/>
                  </a:cubicBezTo>
                  <a:cubicBezTo>
                    <a:pt x="2068" y="2832"/>
                    <a:pt x="2068" y="2826"/>
                    <a:pt x="2062" y="2819"/>
                  </a:cubicBezTo>
                  <a:cubicBezTo>
                    <a:pt x="1825" y="2640"/>
                    <a:pt x="1601" y="2448"/>
                    <a:pt x="1396" y="2243"/>
                  </a:cubicBezTo>
                  <a:cubicBezTo>
                    <a:pt x="1185" y="2038"/>
                    <a:pt x="999" y="1814"/>
                    <a:pt x="826" y="1578"/>
                  </a:cubicBezTo>
                  <a:cubicBezTo>
                    <a:pt x="481" y="1104"/>
                    <a:pt x="218" y="573"/>
                    <a:pt x="46" y="10"/>
                  </a:cubicBezTo>
                  <a:cubicBezTo>
                    <a:pt x="41" y="5"/>
                    <a:pt x="33" y="1"/>
                    <a:pt x="27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0"/>
            <p:cNvSpPr/>
            <p:nvPr/>
          </p:nvSpPr>
          <p:spPr>
            <a:xfrm>
              <a:off x="2201984" y="2862501"/>
              <a:ext cx="75537" cy="261489"/>
            </a:xfrm>
            <a:custGeom>
              <a:avLst/>
              <a:gdLst/>
              <a:ahLst/>
              <a:cxnLst/>
              <a:rect l="l" t="t" r="r" b="b"/>
              <a:pathLst>
                <a:path w="743" h="2572" extrusionOk="0">
                  <a:moveTo>
                    <a:pt x="45" y="1"/>
                  </a:moveTo>
                  <a:cubicBezTo>
                    <a:pt x="37" y="1"/>
                    <a:pt x="32" y="10"/>
                    <a:pt x="32" y="15"/>
                  </a:cubicBezTo>
                  <a:cubicBezTo>
                    <a:pt x="0" y="463"/>
                    <a:pt x="45" y="911"/>
                    <a:pt x="160" y="1346"/>
                  </a:cubicBezTo>
                  <a:cubicBezTo>
                    <a:pt x="212" y="1564"/>
                    <a:pt x="288" y="1775"/>
                    <a:pt x="378" y="1980"/>
                  </a:cubicBezTo>
                  <a:cubicBezTo>
                    <a:pt x="474" y="2185"/>
                    <a:pt x="583" y="2377"/>
                    <a:pt x="705" y="2562"/>
                  </a:cubicBezTo>
                  <a:cubicBezTo>
                    <a:pt x="709" y="2567"/>
                    <a:pt x="717" y="2572"/>
                    <a:pt x="723" y="2572"/>
                  </a:cubicBezTo>
                  <a:cubicBezTo>
                    <a:pt x="726" y="2572"/>
                    <a:pt x="728" y="2571"/>
                    <a:pt x="730" y="2569"/>
                  </a:cubicBezTo>
                  <a:cubicBezTo>
                    <a:pt x="743" y="2562"/>
                    <a:pt x="743" y="2556"/>
                    <a:pt x="737" y="2543"/>
                  </a:cubicBezTo>
                  <a:cubicBezTo>
                    <a:pt x="628" y="2351"/>
                    <a:pt x="532" y="2153"/>
                    <a:pt x="448" y="1948"/>
                  </a:cubicBezTo>
                  <a:cubicBezTo>
                    <a:pt x="192" y="1340"/>
                    <a:pt x="58" y="681"/>
                    <a:pt x="71" y="15"/>
                  </a:cubicBezTo>
                  <a:cubicBezTo>
                    <a:pt x="71" y="9"/>
                    <a:pt x="58" y="2"/>
                    <a:pt x="52" y="2"/>
                  </a:cubicBezTo>
                  <a:cubicBezTo>
                    <a:pt x="49" y="1"/>
                    <a:pt x="47" y="1"/>
                    <a:pt x="45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0"/>
            <p:cNvSpPr/>
            <p:nvPr/>
          </p:nvSpPr>
          <p:spPr>
            <a:xfrm>
              <a:off x="2324493" y="2898796"/>
              <a:ext cx="99835" cy="274299"/>
            </a:xfrm>
            <a:custGeom>
              <a:avLst/>
              <a:gdLst/>
              <a:ahLst/>
              <a:cxnLst/>
              <a:rect l="l" t="t" r="r" b="b"/>
              <a:pathLst>
                <a:path w="982" h="2698" extrusionOk="0">
                  <a:moveTo>
                    <a:pt x="961" y="0"/>
                  </a:moveTo>
                  <a:cubicBezTo>
                    <a:pt x="953" y="0"/>
                    <a:pt x="946" y="5"/>
                    <a:pt x="946" y="17"/>
                  </a:cubicBezTo>
                  <a:cubicBezTo>
                    <a:pt x="831" y="471"/>
                    <a:pt x="703" y="925"/>
                    <a:pt x="543" y="1367"/>
                  </a:cubicBezTo>
                  <a:cubicBezTo>
                    <a:pt x="466" y="1585"/>
                    <a:pt x="376" y="1802"/>
                    <a:pt x="287" y="2020"/>
                  </a:cubicBezTo>
                  <a:cubicBezTo>
                    <a:pt x="204" y="2237"/>
                    <a:pt x="108" y="2455"/>
                    <a:pt x="12" y="2673"/>
                  </a:cubicBezTo>
                  <a:lnTo>
                    <a:pt x="5" y="2673"/>
                  </a:lnTo>
                  <a:cubicBezTo>
                    <a:pt x="1" y="2685"/>
                    <a:pt x="13" y="2698"/>
                    <a:pt x="26" y="2698"/>
                  </a:cubicBezTo>
                  <a:cubicBezTo>
                    <a:pt x="32" y="2698"/>
                    <a:pt x="39" y="2694"/>
                    <a:pt x="44" y="2686"/>
                  </a:cubicBezTo>
                  <a:cubicBezTo>
                    <a:pt x="159" y="2481"/>
                    <a:pt x="255" y="2269"/>
                    <a:pt x="357" y="2052"/>
                  </a:cubicBezTo>
                  <a:cubicBezTo>
                    <a:pt x="453" y="1834"/>
                    <a:pt x="536" y="1617"/>
                    <a:pt x="613" y="1393"/>
                  </a:cubicBezTo>
                  <a:cubicBezTo>
                    <a:pt x="773" y="945"/>
                    <a:pt x="895" y="490"/>
                    <a:pt x="978" y="23"/>
                  </a:cubicBezTo>
                  <a:cubicBezTo>
                    <a:pt x="982" y="9"/>
                    <a:pt x="971" y="0"/>
                    <a:pt x="961" y="0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0"/>
            <p:cNvSpPr/>
            <p:nvPr/>
          </p:nvSpPr>
          <p:spPr>
            <a:xfrm>
              <a:off x="2367905" y="2912521"/>
              <a:ext cx="146093" cy="255897"/>
            </a:xfrm>
            <a:custGeom>
              <a:avLst/>
              <a:gdLst/>
              <a:ahLst/>
              <a:cxnLst/>
              <a:rect l="l" t="t" r="r" b="b"/>
              <a:pathLst>
                <a:path w="1437" h="2517" extrusionOk="0">
                  <a:moveTo>
                    <a:pt x="1411" y="0"/>
                  </a:moveTo>
                  <a:cubicBezTo>
                    <a:pt x="1404" y="0"/>
                    <a:pt x="1398" y="3"/>
                    <a:pt x="1396" y="10"/>
                  </a:cubicBezTo>
                  <a:cubicBezTo>
                    <a:pt x="1197" y="445"/>
                    <a:pt x="986" y="867"/>
                    <a:pt x="756" y="1283"/>
                  </a:cubicBezTo>
                  <a:cubicBezTo>
                    <a:pt x="634" y="1488"/>
                    <a:pt x="519" y="1693"/>
                    <a:pt x="391" y="1891"/>
                  </a:cubicBezTo>
                  <a:cubicBezTo>
                    <a:pt x="263" y="2096"/>
                    <a:pt x="135" y="2294"/>
                    <a:pt x="1" y="2493"/>
                  </a:cubicBezTo>
                  <a:cubicBezTo>
                    <a:pt x="1" y="2499"/>
                    <a:pt x="1" y="2506"/>
                    <a:pt x="7" y="2512"/>
                  </a:cubicBezTo>
                  <a:cubicBezTo>
                    <a:pt x="10" y="2515"/>
                    <a:pt x="15" y="2517"/>
                    <a:pt x="20" y="2517"/>
                  </a:cubicBezTo>
                  <a:cubicBezTo>
                    <a:pt x="25" y="2517"/>
                    <a:pt x="29" y="2515"/>
                    <a:pt x="33" y="2512"/>
                  </a:cubicBezTo>
                  <a:cubicBezTo>
                    <a:pt x="180" y="2326"/>
                    <a:pt x="321" y="2134"/>
                    <a:pt x="449" y="1936"/>
                  </a:cubicBezTo>
                  <a:cubicBezTo>
                    <a:pt x="583" y="1731"/>
                    <a:pt x="705" y="1533"/>
                    <a:pt x="820" y="1322"/>
                  </a:cubicBezTo>
                  <a:cubicBezTo>
                    <a:pt x="1057" y="906"/>
                    <a:pt x="1261" y="470"/>
                    <a:pt x="1428" y="22"/>
                  </a:cubicBezTo>
                  <a:cubicBezTo>
                    <a:pt x="1436" y="10"/>
                    <a:pt x="1423" y="0"/>
                    <a:pt x="1411" y="0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0"/>
            <p:cNvSpPr/>
            <p:nvPr/>
          </p:nvSpPr>
          <p:spPr>
            <a:xfrm>
              <a:off x="2370548" y="3019983"/>
              <a:ext cx="230068" cy="183103"/>
            </a:xfrm>
            <a:custGeom>
              <a:avLst/>
              <a:gdLst/>
              <a:ahLst/>
              <a:cxnLst/>
              <a:rect l="l" t="t" r="r" b="b"/>
              <a:pathLst>
                <a:path w="2263" h="1801" extrusionOk="0">
                  <a:moveTo>
                    <a:pt x="2236" y="1"/>
                  </a:moveTo>
                  <a:cubicBezTo>
                    <a:pt x="2230" y="1"/>
                    <a:pt x="2225" y="3"/>
                    <a:pt x="2221" y="9"/>
                  </a:cubicBezTo>
                  <a:cubicBezTo>
                    <a:pt x="1927" y="380"/>
                    <a:pt x="1587" y="713"/>
                    <a:pt x="1210" y="1007"/>
                  </a:cubicBezTo>
                  <a:cubicBezTo>
                    <a:pt x="1024" y="1154"/>
                    <a:pt x="832" y="1289"/>
                    <a:pt x="634" y="1417"/>
                  </a:cubicBezTo>
                  <a:cubicBezTo>
                    <a:pt x="429" y="1538"/>
                    <a:pt x="224" y="1654"/>
                    <a:pt x="13" y="1762"/>
                  </a:cubicBezTo>
                  <a:cubicBezTo>
                    <a:pt x="0" y="1769"/>
                    <a:pt x="0" y="1782"/>
                    <a:pt x="7" y="1788"/>
                  </a:cubicBezTo>
                  <a:cubicBezTo>
                    <a:pt x="7" y="1801"/>
                    <a:pt x="19" y="1801"/>
                    <a:pt x="26" y="1801"/>
                  </a:cubicBezTo>
                  <a:cubicBezTo>
                    <a:pt x="250" y="1711"/>
                    <a:pt x="467" y="1602"/>
                    <a:pt x="666" y="1481"/>
                  </a:cubicBezTo>
                  <a:cubicBezTo>
                    <a:pt x="877" y="1359"/>
                    <a:pt x="1075" y="1218"/>
                    <a:pt x="1261" y="1071"/>
                  </a:cubicBezTo>
                  <a:cubicBezTo>
                    <a:pt x="1639" y="770"/>
                    <a:pt x="1971" y="418"/>
                    <a:pt x="2253" y="28"/>
                  </a:cubicBezTo>
                  <a:cubicBezTo>
                    <a:pt x="2262" y="14"/>
                    <a:pt x="2249" y="1"/>
                    <a:pt x="2236" y="1"/>
                  </a:cubicBezTo>
                  <a:close/>
                </a:path>
              </a:pathLst>
            </a:custGeom>
            <a:solidFill>
              <a:srgbClr val="7A4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0"/>
            <p:cNvSpPr/>
            <p:nvPr/>
          </p:nvSpPr>
          <p:spPr>
            <a:xfrm>
              <a:off x="2196088" y="3297331"/>
              <a:ext cx="206380" cy="219398"/>
            </a:xfrm>
            <a:custGeom>
              <a:avLst/>
              <a:gdLst/>
              <a:ahLst/>
              <a:cxnLst/>
              <a:rect l="l" t="t" r="r" b="b"/>
              <a:pathLst>
                <a:path w="2030" h="2158" fill="none" extrusionOk="0">
                  <a:moveTo>
                    <a:pt x="423" y="1"/>
                  </a:moveTo>
                  <a:cubicBezTo>
                    <a:pt x="423" y="1"/>
                    <a:pt x="193" y="1569"/>
                    <a:pt x="1" y="1921"/>
                  </a:cubicBezTo>
                  <a:cubicBezTo>
                    <a:pt x="1" y="1921"/>
                    <a:pt x="334" y="2106"/>
                    <a:pt x="558" y="2094"/>
                  </a:cubicBezTo>
                  <a:lnTo>
                    <a:pt x="679" y="1652"/>
                  </a:lnTo>
                  <a:lnTo>
                    <a:pt x="814" y="2158"/>
                  </a:lnTo>
                  <a:cubicBezTo>
                    <a:pt x="1031" y="2145"/>
                    <a:pt x="1243" y="2119"/>
                    <a:pt x="1454" y="2074"/>
                  </a:cubicBezTo>
                  <a:lnTo>
                    <a:pt x="1441" y="1620"/>
                  </a:lnTo>
                  <a:lnTo>
                    <a:pt x="1684" y="2106"/>
                  </a:lnTo>
                  <a:cubicBezTo>
                    <a:pt x="1806" y="2010"/>
                    <a:pt x="1921" y="1914"/>
                    <a:pt x="2030" y="1806"/>
                  </a:cubicBezTo>
                  <a:cubicBezTo>
                    <a:pt x="2030" y="1806"/>
                    <a:pt x="1531" y="609"/>
                    <a:pt x="1499" y="186"/>
                  </a:cubicBezTo>
                </a:path>
              </a:pathLst>
            </a:custGeom>
            <a:noFill/>
            <a:ln w="1925" cap="flat" cmpd="sng">
              <a:solidFill>
                <a:srgbClr val="683935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0"/>
            <p:cNvSpPr/>
            <p:nvPr/>
          </p:nvSpPr>
          <p:spPr>
            <a:xfrm>
              <a:off x="1935820" y="3132732"/>
              <a:ext cx="702200" cy="188085"/>
            </a:xfrm>
            <a:custGeom>
              <a:avLst/>
              <a:gdLst/>
              <a:ahLst/>
              <a:cxnLst/>
              <a:rect l="l" t="t" r="r" b="b"/>
              <a:pathLst>
                <a:path w="6907" h="1850" extrusionOk="0">
                  <a:moveTo>
                    <a:pt x="33" y="0"/>
                  </a:moveTo>
                  <a:lnTo>
                    <a:pt x="1" y="26"/>
                  </a:lnTo>
                  <a:cubicBezTo>
                    <a:pt x="193" y="301"/>
                    <a:pt x="417" y="545"/>
                    <a:pt x="673" y="756"/>
                  </a:cubicBezTo>
                  <a:cubicBezTo>
                    <a:pt x="935" y="967"/>
                    <a:pt x="1210" y="1146"/>
                    <a:pt x="1511" y="1300"/>
                  </a:cubicBezTo>
                  <a:cubicBezTo>
                    <a:pt x="2106" y="1594"/>
                    <a:pt x="2753" y="1773"/>
                    <a:pt x="3419" y="1837"/>
                  </a:cubicBezTo>
                  <a:cubicBezTo>
                    <a:pt x="3501" y="1845"/>
                    <a:pt x="3583" y="1849"/>
                    <a:pt x="3666" y="1849"/>
                  </a:cubicBezTo>
                  <a:cubicBezTo>
                    <a:pt x="3918" y="1849"/>
                    <a:pt x="4170" y="1812"/>
                    <a:pt x="4411" y="1735"/>
                  </a:cubicBezTo>
                  <a:cubicBezTo>
                    <a:pt x="4731" y="1639"/>
                    <a:pt x="5038" y="1511"/>
                    <a:pt x="5326" y="1357"/>
                  </a:cubicBezTo>
                  <a:cubicBezTo>
                    <a:pt x="5908" y="1031"/>
                    <a:pt x="6439" y="628"/>
                    <a:pt x="6907" y="154"/>
                  </a:cubicBezTo>
                  <a:lnTo>
                    <a:pt x="6881" y="128"/>
                  </a:lnTo>
                  <a:cubicBezTo>
                    <a:pt x="6407" y="589"/>
                    <a:pt x="5876" y="980"/>
                    <a:pt x="5300" y="1300"/>
                  </a:cubicBezTo>
                  <a:cubicBezTo>
                    <a:pt x="5012" y="1453"/>
                    <a:pt x="4705" y="1575"/>
                    <a:pt x="4391" y="1665"/>
                  </a:cubicBezTo>
                  <a:cubicBezTo>
                    <a:pt x="4153" y="1728"/>
                    <a:pt x="3904" y="1776"/>
                    <a:pt x="3658" y="1776"/>
                  </a:cubicBezTo>
                  <a:cubicBezTo>
                    <a:pt x="3580" y="1776"/>
                    <a:pt x="3502" y="1771"/>
                    <a:pt x="3425" y="1761"/>
                  </a:cubicBezTo>
                  <a:cubicBezTo>
                    <a:pt x="2772" y="1697"/>
                    <a:pt x="2132" y="1517"/>
                    <a:pt x="1543" y="1236"/>
                  </a:cubicBezTo>
                  <a:cubicBezTo>
                    <a:pt x="1249" y="1089"/>
                    <a:pt x="967" y="916"/>
                    <a:pt x="711" y="711"/>
                  </a:cubicBezTo>
                  <a:cubicBezTo>
                    <a:pt x="455" y="506"/>
                    <a:pt x="225" y="269"/>
                    <a:pt x="33" y="0"/>
                  </a:cubicBezTo>
                  <a:close/>
                </a:path>
              </a:pathLst>
            </a:custGeom>
            <a:solidFill>
              <a:srgbClr val="68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0"/>
            <p:cNvSpPr/>
            <p:nvPr/>
          </p:nvSpPr>
          <p:spPr>
            <a:xfrm>
              <a:off x="2051009" y="3183159"/>
              <a:ext cx="220715" cy="168870"/>
            </a:xfrm>
            <a:custGeom>
              <a:avLst/>
              <a:gdLst/>
              <a:ahLst/>
              <a:cxnLst/>
              <a:rect l="l" t="t" r="r" b="b"/>
              <a:pathLst>
                <a:path w="2171" h="1661" extrusionOk="0">
                  <a:moveTo>
                    <a:pt x="705" y="1"/>
                  </a:moveTo>
                  <a:cubicBezTo>
                    <a:pt x="592" y="1"/>
                    <a:pt x="496" y="30"/>
                    <a:pt x="429" y="100"/>
                  </a:cubicBezTo>
                  <a:cubicBezTo>
                    <a:pt x="7" y="548"/>
                    <a:pt x="1" y="1335"/>
                    <a:pt x="602" y="1591"/>
                  </a:cubicBezTo>
                  <a:cubicBezTo>
                    <a:pt x="723" y="1640"/>
                    <a:pt x="857" y="1660"/>
                    <a:pt x="995" y="1660"/>
                  </a:cubicBezTo>
                  <a:cubicBezTo>
                    <a:pt x="1553" y="1660"/>
                    <a:pt x="2170" y="1335"/>
                    <a:pt x="2170" y="1335"/>
                  </a:cubicBezTo>
                  <a:lnTo>
                    <a:pt x="2170" y="657"/>
                  </a:lnTo>
                  <a:cubicBezTo>
                    <a:pt x="2170" y="657"/>
                    <a:pt x="1244" y="1"/>
                    <a:pt x="7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0"/>
            <p:cNvSpPr/>
            <p:nvPr/>
          </p:nvSpPr>
          <p:spPr>
            <a:xfrm>
              <a:off x="2129089" y="3260935"/>
              <a:ext cx="147821" cy="21249"/>
            </a:xfrm>
            <a:custGeom>
              <a:avLst/>
              <a:gdLst/>
              <a:ahLst/>
              <a:cxnLst/>
              <a:rect l="l" t="t" r="r" b="b"/>
              <a:pathLst>
                <a:path w="1454" h="209" extrusionOk="0">
                  <a:moveTo>
                    <a:pt x="20" y="0"/>
                  </a:moveTo>
                  <a:lnTo>
                    <a:pt x="1" y="39"/>
                  </a:lnTo>
                  <a:cubicBezTo>
                    <a:pt x="116" y="77"/>
                    <a:pt x="237" y="116"/>
                    <a:pt x="353" y="141"/>
                  </a:cubicBezTo>
                  <a:cubicBezTo>
                    <a:pt x="474" y="160"/>
                    <a:pt x="596" y="180"/>
                    <a:pt x="717" y="192"/>
                  </a:cubicBezTo>
                  <a:cubicBezTo>
                    <a:pt x="819" y="203"/>
                    <a:pt x="922" y="208"/>
                    <a:pt x="1024" y="208"/>
                  </a:cubicBezTo>
                  <a:cubicBezTo>
                    <a:pt x="1168" y="208"/>
                    <a:pt x="1312" y="198"/>
                    <a:pt x="1454" y="180"/>
                  </a:cubicBezTo>
                  <a:lnTo>
                    <a:pt x="1454" y="141"/>
                  </a:lnTo>
                  <a:cubicBezTo>
                    <a:pt x="1396" y="143"/>
                    <a:pt x="1339" y="143"/>
                    <a:pt x="1281" y="143"/>
                  </a:cubicBezTo>
                  <a:cubicBezTo>
                    <a:pt x="1096" y="143"/>
                    <a:pt x="911" y="135"/>
                    <a:pt x="730" y="116"/>
                  </a:cubicBezTo>
                  <a:cubicBezTo>
                    <a:pt x="615" y="103"/>
                    <a:pt x="487" y="84"/>
                    <a:pt x="372" y="64"/>
                  </a:cubicBezTo>
                  <a:cubicBezTo>
                    <a:pt x="257" y="45"/>
                    <a:pt x="135" y="26"/>
                    <a:pt x="20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0"/>
            <p:cNvSpPr/>
            <p:nvPr/>
          </p:nvSpPr>
          <p:spPr>
            <a:xfrm>
              <a:off x="2123904" y="3296010"/>
              <a:ext cx="151074" cy="12505"/>
            </a:xfrm>
            <a:custGeom>
              <a:avLst/>
              <a:gdLst/>
              <a:ahLst/>
              <a:cxnLst/>
              <a:rect l="l" t="t" r="r" b="b"/>
              <a:pathLst>
                <a:path w="1486" h="123" extrusionOk="0">
                  <a:moveTo>
                    <a:pt x="1479" y="1"/>
                  </a:moveTo>
                  <a:cubicBezTo>
                    <a:pt x="1236" y="14"/>
                    <a:pt x="986" y="33"/>
                    <a:pt x="743" y="39"/>
                  </a:cubicBezTo>
                  <a:lnTo>
                    <a:pt x="0" y="52"/>
                  </a:lnTo>
                  <a:lnTo>
                    <a:pt x="0" y="91"/>
                  </a:lnTo>
                  <a:cubicBezTo>
                    <a:pt x="122" y="103"/>
                    <a:pt x="250" y="116"/>
                    <a:pt x="372" y="123"/>
                  </a:cubicBezTo>
                  <a:cubicBezTo>
                    <a:pt x="493" y="123"/>
                    <a:pt x="621" y="123"/>
                    <a:pt x="743" y="116"/>
                  </a:cubicBezTo>
                  <a:cubicBezTo>
                    <a:pt x="992" y="110"/>
                    <a:pt x="1242" y="78"/>
                    <a:pt x="1485" y="33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0"/>
            <p:cNvSpPr/>
            <p:nvPr/>
          </p:nvSpPr>
          <p:spPr>
            <a:xfrm>
              <a:off x="2306701" y="3183159"/>
              <a:ext cx="220715" cy="168870"/>
            </a:xfrm>
            <a:custGeom>
              <a:avLst/>
              <a:gdLst/>
              <a:ahLst/>
              <a:cxnLst/>
              <a:rect l="l" t="t" r="r" b="b"/>
              <a:pathLst>
                <a:path w="2171" h="1661" extrusionOk="0">
                  <a:moveTo>
                    <a:pt x="1466" y="1"/>
                  </a:moveTo>
                  <a:cubicBezTo>
                    <a:pt x="928" y="1"/>
                    <a:pt x="1" y="657"/>
                    <a:pt x="1" y="657"/>
                  </a:cubicBezTo>
                  <a:lnTo>
                    <a:pt x="1" y="1335"/>
                  </a:lnTo>
                  <a:cubicBezTo>
                    <a:pt x="1" y="1335"/>
                    <a:pt x="618" y="1660"/>
                    <a:pt x="1177" y="1660"/>
                  </a:cubicBezTo>
                  <a:cubicBezTo>
                    <a:pt x="1314" y="1660"/>
                    <a:pt x="1449" y="1640"/>
                    <a:pt x="1569" y="1591"/>
                  </a:cubicBezTo>
                  <a:cubicBezTo>
                    <a:pt x="2171" y="1335"/>
                    <a:pt x="2164" y="548"/>
                    <a:pt x="1742" y="100"/>
                  </a:cubicBezTo>
                  <a:cubicBezTo>
                    <a:pt x="1675" y="30"/>
                    <a:pt x="1579" y="1"/>
                    <a:pt x="14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0"/>
            <p:cNvSpPr/>
            <p:nvPr/>
          </p:nvSpPr>
          <p:spPr>
            <a:xfrm>
              <a:off x="2320426" y="3260935"/>
              <a:ext cx="147109" cy="21249"/>
            </a:xfrm>
            <a:custGeom>
              <a:avLst/>
              <a:gdLst/>
              <a:ahLst/>
              <a:cxnLst/>
              <a:rect l="l" t="t" r="r" b="b"/>
              <a:pathLst>
                <a:path w="1447" h="209" extrusionOk="0">
                  <a:moveTo>
                    <a:pt x="1434" y="0"/>
                  </a:moveTo>
                  <a:cubicBezTo>
                    <a:pt x="1319" y="26"/>
                    <a:pt x="1197" y="45"/>
                    <a:pt x="1076" y="64"/>
                  </a:cubicBezTo>
                  <a:cubicBezTo>
                    <a:pt x="960" y="90"/>
                    <a:pt x="839" y="103"/>
                    <a:pt x="717" y="116"/>
                  </a:cubicBezTo>
                  <a:cubicBezTo>
                    <a:pt x="536" y="135"/>
                    <a:pt x="352" y="143"/>
                    <a:pt x="169" y="143"/>
                  </a:cubicBezTo>
                  <a:cubicBezTo>
                    <a:pt x="112" y="143"/>
                    <a:pt x="56" y="143"/>
                    <a:pt x="0" y="141"/>
                  </a:cubicBezTo>
                  <a:lnTo>
                    <a:pt x="0" y="180"/>
                  </a:lnTo>
                  <a:cubicBezTo>
                    <a:pt x="142" y="198"/>
                    <a:pt x="284" y="208"/>
                    <a:pt x="425" y="208"/>
                  </a:cubicBezTo>
                  <a:cubicBezTo>
                    <a:pt x="527" y="208"/>
                    <a:pt x="628" y="203"/>
                    <a:pt x="730" y="192"/>
                  </a:cubicBezTo>
                  <a:cubicBezTo>
                    <a:pt x="852" y="180"/>
                    <a:pt x="973" y="160"/>
                    <a:pt x="1095" y="141"/>
                  </a:cubicBezTo>
                  <a:cubicBezTo>
                    <a:pt x="1216" y="116"/>
                    <a:pt x="1332" y="77"/>
                    <a:pt x="1447" y="39"/>
                  </a:cubicBezTo>
                  <a:lnTo>
                    <a:pt x="1434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0"/>
            <p:cNvSpPr/>
            <p:nvPr/>
          </p:nvSpPr>
          <p:spPr>
            <a:xfrm>
              <a:off x="2322358" y="3296010"/>
              <a:ext cx="151074" cy="12810"/>
            </a:xfrm>
            <a:custGeom>
              <a:avLst/>
              <a:gdLst/>
              <a:ahLst/>
              <a:cxnLst/>
              <a:rect l="l" t="t" r="r" b="b"/>
              <a:pathLst>
                <a:path w="1486" h="126" extrusionOk="0">
                  <a:moveTo>
                    <a:pt x="7" y="1"/>
                  </a:moveTo>
                  <a:lnTo>
                    <a:pt x="1" y="39"/>
                  </a:lnTo>
                  <a:cubicBezTo>
                    <a:pt x="244" y="84"/>
                    <a:pt x="493" y="110"/>
                    <a:pt x="743" y="116"/>
                  </a:cubicBezTo>
                  <a:cubicBezTo>
                    <a:pt x="829" y="121"/>
                    <a:pt x="918" y="125"/>
                    <a:pt x="1006" y="125"/>
                  </a:cubicBezTo>
                  <a:cubicBezTo>
                    <a:pt x="1042" y="125"/>
                    <a:pt x="1079" y="124"/>
                    <a:pt x="1114" y="123"/>
                  </a:cubicBezTo>
                  <a:cubicBezTo>
                    <a:pt x="1236" y="116"/>
                    <a:pt x="1364" y="110"/>
                    <a:pt x="1485" y="91"/>
                  </a:cubicBezTo>
                  <a:lnTo>
                    <a:pt x="1485" y="59"/>
                  </a:lnTo>
                  <a:lnTo>
                    <a:pt x="743" y="39"/>
                  </a:lnTo>
                  <a:cubicBezTo>
                    <a:pt x="500" y="33"/>
                    <a:pt x="250" y="20"/>
                    <a:pt x="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0"/>
            <p:cNvSpPr/>
            <p:nvPr/>
          </p:nvSpPr>
          <p:spPr>
            <a:xfrm>
              <a:off x="2091981" y="3189768"/>
              <a:ext cx="179744" cy="72591"/>
            </a:xfrm>
            <a:custGeom>
              <a:avLst/>
              <a:gdLst/>
              <a:ahLst/>
              <a:cxnLst/>
              <a:rect l="l" t="t" r="r" b="b"/>
              <a:pathLst>
                <a:path w="1768" h="714" extrusionOk="0">
                  <a:moveTo>
                    <a:pt x="441" y="1"/>
                  </a:moveTo>
                  <a:cubicBezTo>
                    <a:pt x="397" y="1"/>
                    <a:pt x="359" y="7"/>
                    <a:pt x="327" y="22"/>
                  </a:cubicBezTo>
                  <a:cubicBezTo>
                    <a:pt x="1" y="169"/>
                    <a:pt x="961" y="636"/>
                    <a:pt x="1691" y="713"/>
                  </a:cubicBezTo>
                  <a:lnTo>
                    <a:pt x="1767" y="592"/>
                  </a:lnTo>
                  <a:cubicBezTo>
                    <a:pt x="1767" y="592"/>
                    <a:pt x="857" y="1"/>
                    <a:pt x="44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0"/>
            <p:cNvSpPr/>
            <p:nvPr/>
          </p:nvSpPr>
          <p:spPr>
            <a:xfrm>
              <a:off x="2312598" y="3189768"/>
              <a:ext cx="179744" cy="72591"/>
            </a:xfrm>
            <a:custGeom>
              <a:avLst/>
              <a:gdLst/>
              <a:ahLst/>
              <a:cxnLst/>
              <a:rect l="l" t="t" r="r" b="b"/>
              <a:pathLst>
                <a:path w="1768" h="714" extrusionOk="0">
                  <a:moveTo>
                    <a:pt x="1325" y="1"/>
                  </a:moveTo>
                  <a:cubicBezTo>
                    <a:pt x="905" y="1"/>
                    <a:pt x="1" y="592"/>
                    <a:pt x="1" y="592"/>
                  </a:cubicBezTo>
                  <a:lnTo>
                    <a:pt x="71" y="713"/>
                  </a:lnTo>
                  <a:cubicBezTo>
                    <a:pt x="807" y="636"/>
                    <a:pt x="1767" y="169"/>
                    <a:pt x="1441" y="22"/>
                  </a:cubicBezTo>
                  <a:cubicBezTo>
                    <a:pt x="1409" y="7"/>
                    <a:pt x="1370" y="1"/>
                    <a:pt x="132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0"/>
            <p:cNvSpPr/>
            <p:nvPr/>
          </p:nvSpPr>
          <p:spPr>
            <a:xfrm>
              <a:off x="2222216" y="3226469"/>
              <a:ext cx="132774" cy="132168"/>
            </a:xfrm>
            <a:custGeom>
              <a:avLst/>
              <a:gdLst/>
              <a:ahLst/>
              <a:cxnLst/>
              <a:rect l="l" t="t" r="r" b="b"/>
              <a:pathLst>
                <a:path w="1306" h="1300" extrusionOk="0">
                  <a:moveTo>
                    <a:pt x="773" y="51"/>
                  </a:moveTo>
                  <a:cubicBezTo>
                    <a:pt x="763" y="51"/>
                    <a:pt x="753" y="51"/>
                    <a:pt x="742" y="51"/>
                  </a:cubicBezTo>
                  <a:cubicBezTo>
                    <a:pt x="531" y="58"/>
                    <a:pt x="147" y="0"/>
                    <a:pt x="70" y="570"/>
                  </a:cubicBezTo>
                  <a:cubicBezTo>
                    <a:pt x="0" y="1090"/>
                    <a:pt x="436" y="1279"/>
                    <a:pt x="708" y="1279"/>
                  </a:cubicBezTo>
                  <a:cubicBezTo>
                    <a:pt x="734" y="1279"/>
                    <a:pt x="758" y="1277"/>
                    <a:pt x="781" y="1274"/>
                  </a:cubicBezTo>
                  <a:cubicBezTo>
                    <a:pt x="1030" y="1235"/>
                    <a:pt x="1274" y="1299"/>
                    <a:pt x="1293" y="634"/>
                  </a:cubicBezTo>
                  <a:cubicBezTo>
                    <a:pt x="1305" y="255"/>
                    <a:pt x="1107" y="51"/>
                    <a:pt x="773" y="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0"/>
            <p:cNvSpPr/>
            <p:nvPr/>
          </p:nvSpPr>
          <p:spPr>
            <a:xfrm>
              <a:off x="2225368" y="3229519"/>
              <a:ext cx="133486" cy="131354"/>
            </a:xfrm>
            <a:custGeom>
              <a:avLst/>
              <a:gdLst/>
              <a:ahLst/>
              <a:cxnLst/>
              <a:rect l="l" t="t" r="r" b="b"/>
              <a:pathLst>
                <a:path w="1313" h="1292" extrusionOk="0">
                  <a:moveTo>
                    <a:pt x="764" y="37"/>
                  </a:moveTo>
                  <a:cubicBezTo>
                    <a:pt x="907" y="37"/>
                    <a:pt x="1049" y="106"/>
                    <a:pt x="1140" y="220"/>
                  </a:cubicBezTo>
                  <a:cubicBezTo>
                    <a:pt x="1230" y="354"/>
                    <a:pt x="1262" y="521"/>
                    <a:pt x="1236" y="687"/>
                  </a:cubicBezTo>
                  <a:cubicBezTo>
                    <a:pt x="1230" y="764"/>
                    <a:pt x="1217" y="847"/>
                    <a:pt x="1198" y="924"/>
                  </a:cubicBezTo>
                  <a:cubicBezTo>
                    <a:pt x="1179" y="1001"/>
                    <a:pt x="1140" y="1071"/>
                    <a:pt x="1089" y="1122"/>
                  </a:cubicBezTo>
                  <a:cubicBezTo>
                    <a:pt x="1025" y="1173"/>
                    <a:pt x="948" y="1199"/>
                    <a:pt x="871" y="1199"/>
                  </a:cubicBezTo>
                  <a:cubicBezTo>
                    <a:pt x="833" y="1205"/>
                    <a:pt x="788" y="1205"/>
                    <a:pt x="750" y="1212"/>
                  </a:cubicBezTo>
                  <a:cubicBezTo>
                    <a:pt x="727" y="1215"/>
                    <a:pt x="707" y="1217"/>
                    <a:pt x="687" y="1217"/>
                  </a:cubicBezTo>
                  <a:cubicBezTo>
                    <a:pt x="667" y="1217"/>
                    <a:pt x="647" y="1215"/>
                    <a:pt x="628" y="1212"/>
                  </a:cubicBezTo>
                  <a:cubicBezTo>
                    <a:pt x="468" y="1199"/>
                    <a:pt x="321" y="1129"/>
                    <a:pt x="212" y="1020"/>
                  </a:cubicBezTo>
                  <a:cubicBezTo>
                    <a:pt x="154" y="962"/>
                    <a:pt x="116" y="892"/>
                    <a:pt x="90" y="815"/>
                  </a:cubicBezTo>
                  <a:cubicBezTo>
                    <a:pt x="71" y="738"/>
                    <a:pt x="65" y="661"/>
                    <a:pt x="71" y="585"/>
                  </a:cubicBezTo>
                  <a:cubicBezTo>
                    <a:pt x="71" y="501"/>
                    <a:pt x="90" y="418"/>
                    <a:pt x="116" y="341"/>
                  </a:cubicBezTo>
                  <a:cubicBezTo>
                    <a:pt x="142" y="265"/>
                    <a:pt x="180" y="201"/>
                    <a:pt x="244" y="143"/>
                  </a:cubicBezTo>
                  <a:cubicBezTo>
                    <a:pt x="308" y="92"/>
                    <a:pt x="379" y="60"/>
                    <a:pt x="462" y="53"/>
                  </a:cubicBezTo>
                  <a:cubicBezTo>
                    <a:pt x="545" y="41"/>
                    <a:pt x="628" y="41"/>
                    <a:pt x="711" y="41"/>
                  </a:cubicBezTo>
                  <a:cubicBezTo>
                    <a:pt x="729" y="38"/>
                    <a:pt x="746" y="37"/>
                    <a:pt x="764" y="37"/>
                  </a:cubicBezTo>
                  <a:close/>
                  <a:moveTo>
                    <a:pt x="755" y="1"/>
                  </a:moveTo>
                  <a:cubicBezTo>
                    <a:pt x="740" y="1"/>
                    <a:pt x="726" y="1"/>
                    <a:pt x="711" y="2"/>
                  </a:cubicBezTo>
                  <a:lnTo>
                    <a:pt x="705" y="2"/>
                  </a:lnTo>
                  <a:cubicBezTo>
                    <a:pt x="622" y="2"/>
                    <a:pt x="539" y="2"/>
                    <a:pt x="455" y="15"/>
                  </a:cubicBezTo>
                  <a:cubicBezTo>
                    <a:pt x="372" y="28"/>
                    <a:pt x="289" y="60"/>
                    <a:pt x="218" y="111"/>
                  </a:cubicBezTo>
                  <a:cubicBezTo>
                    <a:pt x="148" y="169"/>
                    <a:pt x="97" y="239"/>
                    <a:pt x="65" y="329"/>
                  </a:cubicBezTo>
                  <a:cubicBezTo>
                    <a:pt x="39" y="405"/>
                    <a:pt x="14" y="489"/>
                    <a:pt x="7" y="578"/>
                  </a:cubicBezTo>
                  <a:lnTo>
                    <a:pt x="1" y="642"/>
                  </a:lnTo>
                  <a:lnTo>
                    <a:pt x="1" y="706"/>
                  </a:lnTo>
                  <a:cubicBezTo>
                    <a:pt x="1" y="732"/>
                    <a:pt x="7" y="751"/>
                    <a:pt x="7" y="777"/>
                  </a:cubicBezTo>
                  <a:cubicBezTo>
                    <a:pt x="14" y="796"/>
                    <a:pt x="20" y="815"/>
                    <a:pt x="20" y="841"/>
                  </a:cubicBezTo>
                  <a:cubicBezTo>
                    <a:pt x="52" y="924"/>
                    <a:pt x="97" y="1007"/>
                    <a:pt x="154" y="1071"/>
                  </a:cubicBezTo>
                  <a:cubicBezTo>
                    <a:pt x="276" y="1199"/>
                    <a:pt x="449" y="1276"/>
                    <a:pt x="628" y="1289"/>
                  </a:cubicBezTo>
                  <a:cubicBezTo>
                    <a:pt x="641" y="1290"/>
                    <a:pt x="654" y="1291"/>
                    <a:pt x="667" y="1291"/>
                  </a:cubicBezTo>
                  <a:cubicBezTo>
                    <a:pt x="699" y="1291"/>
                    <a:pt x="731" y="1287"/>
                    <a:pt x="763" y="1282"/>
                  </a:cubicBezTo>
                  <a:lnTo>
                    <a:pt x="884" y="1269"/>
                  </a:lnTo>
                  <a:cubicBezTo>
                    <a:pt x="974" y="1263"/>
                    <a:pt x="1063" y="1231"/>
                    <a:pt x="1134" y="1173"/>
                  </a:cubicBezTo>
                  <a:cubicBezTo>
                    <a:pt x="1198" y="1109"/>
                    <a:pt x="1236" y="1026"/>
                    <a:pt x="1255" y="937"/>
                  </a:cubicBezTo>
                  <a:cubicBezTo>
                    <a:pt x="1275" y="853"/>
                    <a:pt x="1287" y="764"/>
                    <a:pt x="1287" y="681"/>
                  </a:cubicBezTo>
                  <a:cubicBezTo>
                    <a:pt x="1313" y="508"/>
                    <a:pt x="1275" y="329"/>
                    <a:pt x="1179" y="188"/>
                  </a:cubicBezTo>
                  <a:cubicBezTo>
                    <a:pt x="1121" y="117"/>
                    <a:pt x="1051" y="66"/>
                    <a:pt x="967" y="34"/>
                  </a:cubicBezTo>
                  <a:cubicBezTo>
                    <a:pt x="898" y="13"/>
                    <a:pt x="825" y="1"/>
                    <a:pt x="7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0"/>
            <p:cNvSpPr/>
            <p:nvPr/>
          </p:nvSpPr>
          <p:spPr>
            <a:xfrm>
              <a:off x="2921236" y="4414454"/>
              <a:ext cx="87330" cy="108073"/>
            </a:xfrm>
            <a:custGeom>
              <a:avLst/>
              <a:gdLst/>
              <a:ahLst/>
              <a:cxnLst/>
              <a:rect l="l" t="t" r="r" b="b"/>
              <a:pathLst>
                <a:path w="859" h="1063" extrusionOk="0">
                  <a:moveTo>
                    <a:pt x="109" y="0"/>
                  </a:moveTo>
                  <a:cubicBezTo>
                    <a:pt x="71" y="0"/>
                    <a:pt x="33" y="26"/>
                    <a:pt x="20" y="64"/>
                  </a:cubicBezTo>
                  <a:cubicBezTo>
                    <a:pt x="7" y="103"/>
                    <a:pt x="1" y="141"/>
                    <a:pt x="7" y="186"/>
                  </a:cubicBezTo>
                  <a:cubicBezTo>
                    <a:pt x="20" y="448"/>
                    <a:pt x="116" y="704"/>
                    <a:pt x="276" y="916"/>
                  </a:cubicBezTo>
                  <a:lnTo>
                    <a:pt x="692" y="1063"/>
                  </a:lnTo>
                  <a:cubicBezTo>
                    <a:pt x="717" y="967"/>
                    <a:pt x="749" y="871"/>
                    <a:pt x="775" y="781"/>
                  </a:cubicBezTo>
                  <a:cubicBezTo>
                    <a:pt x="813" y="659"/>
                    <a:pt x="839" y="538"/>
                    <a:pt x="852" y="410"/>
                  </a:cubicBezTo>
                  <a:cubicBezTo>
                    <a:pt x="858" y="288"/>
                    <a:pt x="826" y="160"/>
                    <a:pt x="756" y="51"/>
                  </a:cubicBezTo>
                  <a:cubicBezTo>
                    <a:pt x="749" y="39"/>
                    <a:pt x="737" y="26"/>
                    <a:pt x="724" y="19"/>
                  </a:cubicBezTo>
                  <a:cubicBezTo>
                    <a:pt x="709" y="11"/>
                    <a:pt x="694" y="8"/>
                    <a:pt x="679" y="8"/>
                  </a:cubicBezTo>
                  <a:cubicBezTo>
                    <a:pt x="635" y="8"/>
                    <a:pt x="593" y="39"/>
                    <a:pt x="564" y="77"/>
                  </a:cubicBezTo>
                  <a:cubicBezTo>
                    <a:pt x="474" y="192"/>
                    <a:pt x="417" y="327"/>
                    <a:pt x="404" y="474"/>
                  </a:cubicBezTo>
                  <a:cubicBezTo>
                    <a:pt x="346" y="346"/>
                    <a:pt x="282" y="218"/>
                    <a:pt x="218" y="96"/>
                  </a:cubicBezTo>
                  <a:cubicBezTo>
                    <a:pt x="193" y="51"/>
                    <a:pt x="161" y="0"/>
                    <a:pt x="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0"/>
            <p:cNvSpPr/>
            <p:nvPr/>
          </p:nvSpPr>
          <p:spPr>
            <a:xfrm>
              <a:off x="3018477" y="4393249"/>
              <a:ext cx="130233" cy="139691"/>
            </a:xfrm>
            <a:custGeom>
              <a:avLst/>
              <a:gdLst/>
              <a:ahLst/>
              <a:cxnLst/>
              <a:rect l="l" t="t" r="r" b="b"/>
              <a:pathLst>
                <a:path w="1281" h="1374" extrusionOk="0">
                  <a:moveTo>
                    <a:pt x="901" y="0"/>
                  </a:moveTo>
                  <a:cubicBezTo>
                    <a:pt x="858" y="0"/>
                    <a:pt x="815" y="10"/>
                    <a:pt x="775" y="30"/>
                  </a:cubicBezTo>
                  <a:cubicBezTo>
                    <a:pt x="686" y="94"/>
                    <a:pt x="622" y="202"/>
                    <a:pt x="609" y="311"/>
                  </a:cubicBezTo>
                  <a:cubicBezTo>
                    <a:pt x="564" y="522"/>
                    <a:pt x="539" y="734"/>
                    <a:pt x="545" y="945"/>
                  </a:cubicBezTo>
                  <a:lnTo>
                    <a:pt x="238" y="407"/>
                  </a:lnTo>
                  <a:cubicBezTo>
                    <a:pt x="225" y="375"/>
                    <a:pt x="193" y="343"/>
                    <a:pt x="161" y="324"/>
                  </a:cubicBezTo>
                  <a:cubicBezTo>
                    <a:pt x="152" y="322"/>
                    <a:pt x="144" y="321"/>
                    <a:pt x="135" y="321"/>
                  </a:cubicBezTo>
                  <a:cubicBezTo>
                    <a:pt x="87" y="321"/>
                    <a:pt x="43" y="351"/>
                    <a:pt x="27" y="394"/>
                  </a:cubicBezTo>
                  <a:cubicBezTo>
                    <a:pt x="7" y="446"/>
                    <a:pt x="1" y="503"/>
                    <a:pt x="14" y="561"/>
                  </a:cubicBezTo>
                  <a:cubicBezTo>
                    <a:pt x="46" y="791"/>
                    <a:pt x="123" y="1015"/>
                    <a:pt x="238" y="1220"/>
                  </a:cubicBezTo>
                  <a:cubicBezTo>
                    <a:pt x="276" y="1278"/>
                    <a:pt x="327" y="1342"/>
                    <a:pt x="391" y="1342"/>
                  </a:cubicBezTo>
                  <a:lnTo>
                    <a:pt x="1108" y="1374"/>
                  </a:lnTo>
                  <a:cubicBezTo>
                    <a:pt x="1223" y="1105"/>
                    <a:pt x="1281" y="810"/>
                    <a:pt x="1268" y="516"/>
                  </a:cubicBezTo>
                  <a:cubicBezTo>
                    <a:pt x="1268" y="375"/>
                    <a:pt x="1223" y="241"/>
                    <a:pt x="1147" y="126"/>
                  </a:cubicBezTo>
                  <a:cubicBezTo>
                    <a:pt x="1089" y="46"/>
                    <a:pt x="996" y="0"/>
                    <a:pt x="9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0"/>
            <p:cNvSpPr/>
            <p:nvPr/>
          </p:nvSpPr>
          <p:spPr>
            <a:xfrm>
              <a:off x="1650202" y="4313349"/>
              <a:ext cx="130233" cy="139691"/>
            </a:xfrm>
            <a:custGeom>
              <a:avLst/>
              <a:gdLst/>
              <a:ahLst/>
              <a:cxnLst/>
              <a:rect l="l" t="t" r="r" b="b"/>
              <a:pathLst>
                <a:path w="1281" h="1374" extrusionOk="0">
                  <a:moveTo>
                    <a:pt x="901" y="0"/>
                  </a:moveTo>
                  <a:cubicBezTo>
                    <a:pt x="858" y="0"/>
                    <a:pt x="815" y="10"/>
                    <a:pt x="775" y="30"/>
                  </a:cubicBezTo>
                  <a:cubicBezTo>
                    <a:pt x="686" y="94"/>
                    <a:pt x="622" y="202"/>
                    <a:pt x="609" y="311"/>
                  </a:cubicBezTo>
                  <a:cubicBezTo>
                    <a:pt x="564" y="522"/>
                    <a:pt x="539" y="734"/>
                    <a:pt x="545" y="945"/>
                  </a:cubicBezTo>
                  <a:lnTo>
                    <a:pt x="238" y="407"/>
                  </a:lnTo>
                  <a:cubicBezTo>
                    <a:pt x="225" y="375"/>
                    <a:pt x="193" y="343"/>
                    <a:pt x="161" y="324"/>
                  </a:cubicBezTo>
                  <a:cubicBezTo>
                    <a:pt x="152" y="322"/>
                    <a:pt x="144" y="321"/>
                    <a:pt x="135" y="321"/>
                  </a:cubicBezTo>
                  <a:cubicBezTo>
                    <a:pt x="87" y="321"/>
                    <a:pt x="43" y="351"/>
                    <a:pt x="27" y="394"/>
                  </a:cubicBezTo>
                  <a:cubicBezTo>
                    <a:pt x="7" y="446"/>
                    <a:pt x="1" y="503"/>
                    <a:pt x="14" y="561"/>
                  </a:cubicBezTo>
                  <a:cubicBezTo>
                    <a:pt x="46" y="791"/>
                    <a:pt x="123" y="1015"/>
                    <a:pt x="238" y="1220"/>
                  </a:cubicBezTo>
                  <a:cubicBezTo>
                    <a:pt x="276" y="1278"/>
                    <a:pt x="327" y="1342"/>
                    <a:pt x="391" y="1342"/>
                  </a:cubicBezTo>
                  <a:lnTo>
                    <a:pt x="1108" y="1374"/>
                  </a:lnTo>
                  <a:cubicBezTo>
                    <a:pt x="1223" y="1105"/>
                    <a:pt x="1281" y="810"/>
                    <a:pt x="1268" y="516"/>
                  </a:cubicBezTo>
                  <a:cubicBezTo>
                    <a:pt x="1268" y="375"/>
                    <a:pt x="1223" y="241"/>
                    <a:pt x="1147" y="126"/>
                  </a:cubicBezTo>
                  <a:cubicBezTo>
                    <a:pt x="1089" y="46"/>
                    <a:pt x="996" y="0"/>
                    <a:pt x="9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0"/>
            <p:cNvSpPr/>
            <p:nvPr/>
          </p:nvSpPr>
          <p:spPr>
            <a:xfrm>
              <a:off x="3712227" y="4215999"/>
              <a:ext cx="130233" cy="139691"/>
            </a:xfrm>
            <a:custGeom>
              <a:avLst/>
              <a:gdLst/>
              <a:ahLst/>
              <a:cxnLst/>
              <a:rect l="l" t="t" r="r" b="b"/>
              <a:pathLst>
                <a:path w="1281" h="1374" extrusionOk="0">
                  <a:moveTo>
                    <a:pt x="901" y="0"/>
                  </a:moveTo>
                  <a:cubicBezTo>
                    <a:pt x="858" y="0"/>
                    <a:pt x="815" y="10"/>
                    <a:pt x="775" y="30"/>
                  </a:cubicBezTo>
                  <a:cubicBezTo>
                    <a:pt x="686" y="94"/>
                    <a:pt x="622" y="202"/>
                    <a:pt x="609" y="311"/>
                  </a:cubicBezTo>
                  <a:cubicBezTo>
                    <a:pt x="564" y="522"/>
                    <a:pt x="539" y="734"/>
                    <a:pt x="545" y="945"/>
                  </a:cubicBezTo>
                  <a:lnTo>
                    <a:pt x="238" y="407"/>
                  </a:lnTo>
                  <a:cubicBezTo>
                    <a:pt x="225" y="375"/>
                    <a:pt x="193" y="343"/>
                    <a:pt x="161" y="324"/>
                  </a:cubicBezTo>
                  <a:cubicBezTo>
                    <a:pt x="152" y="322"/>
                    <a:pt x="144" y="321"/>
                    <a:pt x="135" y="321"/>
                  </a:cubicBezTo>
                  <a:cubicBezTo>
                    <a:pt x="87" y="321"/>
                    <a:pt x="43" y="351"/>
                    <a:pt x="27" y="394"/>
                  </a:cubicBezTo>
                  <a:cubicBezTo>
                    <a:pt x="7" y="446"/>
                    <a:pt x="1" y="503"/>
                    <a:pt x="14" y="561"/>
                  </a:cubicBezTo>
                  <a:cubicBezTo>
                    <a:pt x="46" y="791"/>
                    <a:pt x="123" y="1015"/>
                    <a:pt x="238" y="1220"/>
                  </a:cubicBezTo>
                  <a:cubicBezTo>
                    <a:pt x="276" y="1278"/>
                    <a:pt x="327" y="1342"/>
                    <a:pt x="391" y="1342"/>
                  </a:cubicBezTo>
                  <a:lnTo>
                    <a:pt x="1108" y="1374"/>
                  </a:lnTo>
                  <a:cubicBezTo>
                    <a:pt x="1223" y="1105"/>
                    <a:pt x="1281" y="810"/>
                    <a:pt x="1268" y="516"/>
                  </a:cubicBezTo>
                  <a:cubicBezTo>
                    <a:pt x="1268" y="375"/>
                    <a:pt x="1223" y="241"/>
                    <a:pt x="1147" y="126"/>
                  </a:cubicBezTo>
                  <a:cubicBezTo>
                    <a:pt x="1089" y="46"/>
                    <a:pt x="996" y="0"/>
                    <a:pt x="9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0"/>
            <p:cNvSpPr/>
            <p:nvPr/>
          </p:nvSpPr>
          <p:spPr>
            <a:xfrm>
              <a:off x="2821361" y="3885129"/>
              <a:ext cx="87330" cy="108073"/>
            </a:xfrm>
            <a:custGeom>
              <a:avLst/>
              <a:gdLst/>
              <a:ahLst/>
              <a:cxnLst/>
              <a:rect l="l" t="t" r="r" b="b"/>
              <a:pathLst>
                <a:path w="859" h="1063" extrusionOk="0">
                  <a:moveTo>
                    <a:pt x="109" y="0"/>
                  </a:moveTo>
                  <a:cubicBezTo>
                    <a:pt x="71" y="0"/>
                    <a:pt x="33" y="26"/>
                    <a:pt x="20" y="64"/>
                  </a:cubicBezTo>
                  <a:cubicBezTo>
                    <a:pt x="7" y="103"/>
                    <a:pt x="1" y="141"/>
                    <a:pt x="7" y="186"/>
                  </a:cubicBezTo>
                  <a:cubicBezTo>
                    <a:pt x="20" y="448"/>
                    <a:pt x="116" y="704"/>
                    <a:pt x="276" y="916"/>
                  </a:cubicBezTo>
                  <a:lnTo>
                    <a:pt x="692" y="1063"/>
                  </a:lnTo>
                  <a:cubicBezTo>
                    <a:pt x="717" y="967"/>
                    <a:pt x="749" y="871"/>
                    <a:pt x="775" y="781"/>
                  </a:cubicBezTo>
                  <a:cubicBezTo>
                    <a:pt x="813" y="659"/>
                    <a:pt x="839" y="538"/>
                    <a:pt x="852" y="410"/>
                  </a:cubicBezTo>
                  <a:cubicBezTo>
                    <a:pt x="858" y="288"/>
                    <a:pt x="826" y="160"/>
                    <a:pt x="756" y="51"/>
                  </a:cubicBezTo>
                  <a:cubicBezTo>
                    <a:pt x="749" y="39"/>
                    <a:pt x="737" y="26"/>
                    <a:pt x="724" y="19"/>
                  </a:cubicBezTo>
                  <a:cubicBezTo>
                    <a:pt x="709" y="11"/>
                    <a:pt x="694" y="8"/>
                    <a:pt x="679" y="8"/>
                  </a:cubicBezTo>
                  <a:cubicBezTo>
                    <a:pt x="635" y="8"/>
                    <a:pt x="593" y="39"/>
                    <a:pt x="564" y="77"/>
                  </a:cubicBezTo>
                  <a:cubicBezTo>
                    <a:pt x="474" y="192"/>
                    <a:pt x="417" y="327"/>
                    <a:pt x="404" y="474"/>
                  </a:cubicBezTo>
                  <a:cubicBezTo>
                    <a:pt x="346" y="346"/>
                    <a:pt x="282" y="218"/>
                    <a:pt x="218" y="96"/>
                  </a:cubicBezTo>
                  <a:cubicBezTo>
                    <a:pt x="193" y="51"/>
                    <a:pt x="161" y="0"/>
                    <a:pt x="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31"/>
          <p:cNvSpPr txBox="1">
            <a:spLocks noGrp="1"/>
          </p:cNvSpPr>
          <p:nvPr>
            <p:ph type="title"/>
          </p:nvPr>
        </p:nvSpPr>
        <p:spPr>
          <a:xfrm>
            <a:off x="1882744" y="190508"/>
            <a:ext cx="5815370" cy="40315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المصطلحات المستخدمة للحديث عن الخطوط المستقيمة والزوايا</a:t>
            </a:r>
            <a:endParaRPr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46" name="Google Shape;1046;p31"/>
          <p:cNvGrpSpPr/>
          <p:nvPr/>
        </p:nvGrpSpPr>
        <p:grpSpPr>
          <a:xfrm>
            <a:off x="-116615" y="0"/>
            <a:ext cx="1340074" cy="1558993"/>
            <a:chOff x="-551365" y="46970"/>
            <a:chExt cx="1806915" cy="2096268"/>
          </a:xfrm>
        </p:grpSpPr>
        <p:sp>
          <p:nvSpPr>
            <p:cNvPr id="1047" name="Google Shape;1047;p31"/>
            <p:cNvSpPr/>
            <p:nvPr/>
          </p:nvSpPr>
          <p:spPr>
            <a:xfrm rot="2234761">
              <a:off x="-123312" y="576331"/>
              <a:ext cx="490124" cy="1579674"/>
            </a:xfrm>
            <a:custGeom>
              <a:avLst/>
              <a:gdLst/>
              <a:ahLst/>
              <a:cxnLst/>
              <a:rect l="l" t="t" r="r" b="b"/>
              <a:pathLst>
                <a:path w="4481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04" y="8097"/>
                  </a:cubicBezTo>
                  <a:cubicBezTo>
                    <a:pt x="3962" y="8097"/>
                    <a:pt x="4480" y="7649"/>
                    <a:pt x="4480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1"/>
            <p:cNvSpPr/>
            <p:nvPr/>
          </p:nvSpPr>
          <p:spPr>
            <a:xfrm rot="2234761">
              <a:off x="195756" y="504012"/>
              <a:ext cx="490124" cy="884980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1"/>
            <p:cNvSpPr/>
            <p:nvPr/>
          </p:nvSpPr>
          <p:spPr>
            <a:xfrm rot="2234761">
              <a:off x="612614" y="672767"/>
              <a:ext cx="515281" cy="523485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1"/>
                  </a:moveTo>
                  <a:cubicBezTo>
                    <a:pt x="4030" y="1"/>
                    <a:pt x="3936" y="18"/>
                    <a:pt x="3828" y="56"/>
                  </a:cubicBezTo>
                  <a:cubicBezTo>
                    <a:pt x="3488" y="171"/>
                    <a:pt x="3194" y="574"/>
                    <a:pt x="2951" y="843"/>
                  </a:cubicBezTo>
                  <a:cubicBezTo>
                    <a:pt x="2183" y="1694"/>
                    <a:pt x="1139" y="2245"/>
                    <a:pt x="0" y="2405"/>
                  </a:cubicBezTo>
                  <a:lnTo>
                    <a:pt x="115" y="4786"/>
                  </a:lnTo>
                  <a:cubicBezTo>
                    <a:pt x="813" y="4447"/>
                    <a:pt x="1491" y="4062"/>
                    <a:pt x="2151" y="3646"/>
                  </a:cubicBezTo>
                  <a:cubicBezTo>
                    <a:pt x="3015" y="3090"/>
                    <a:pt x="3860" y="2443"/>
                    <a:pt x="4384" y="1560"/>
                  </a:cubicBezTo>
                  <a:cubicBezTo>
                    <a:pt x="4532" y="1310"/>
                    <a:pt x="4711" y="952"/>
                    <a:pt x="4666" y="664"/>
                  </a:cubicBezTo>
                  <a:cubicBezTo>
                    <a:pt x="4634" y="424"/>
                    <a:pt x="4526" y="1"/>
                    <a:pt x="41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1"/>
            <p:cNvSpPr/>
            <p:nvPr/>
          </p:nvSpPr>
          <p:spPr>
            <a:xfrm rot="2234761">
              <a:off x="1048278" y="864930"/>
              <a:ext cx="91878" cy="78643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358" y="0"/>
                  </a:moveTo>
                  <a:cubicBezTo>
                    <a:pt x="267" y="0"/>
                    <a:pt x="182" y="34"/>
                    <a:pt x="122" y="103"/>
                  </a:cubicBezTo>
                  <a:cubicBezTo>
                    <a:pt x="1" y="237"/>
                    <a:pt x="46" y="468"/>
                    <a:pt x="206" y="608"/>
                  </a:cubicBezTo>
                  <a:cubicBezTo>
                    <a:pt x="288" y="681"/>
                    <a:pt x="390" y="718"/>
                    <a:pt x="486" y="718"/>
                  </a:cubicBezTo>
                  <a:cubicBezTo>
                    <a:pt x="575" y="718"/>
                    <a:pt x="659" y="686"/>
                    <a:pt x="718" y="621"/>
                  </a:cubicBezTo>
                  <a:cubicBezTo>
                    <a:pt x="839" y="480"/>
                    <a:pt x="794" y="256"/>
                    <a:pt x="634" y="109"/>
                  </a:cubicBezTo>
                  <a:cubicBezTo>
                    <a:pt x="553" y="37"/>
                    <a:pt x="452" y="0"/>
                    <a:pt x="358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1"/>
            <p:cNvSpPr/>
            <p:nvPr/>
          </p:nvSpPr>
          <p:spPr>
            <a:xfrm rot="2234761">
              <a:off x="1158585" y="881375"/>
              <a:ext cx="19797" cy="20454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0" y="0"/>
                  </a:moveTo>
                  <a:cubicBezTo>
                    <a:pt x="39" y="0"/>
                    <a:pt x="1" y="45"/>
                    <a:pt x="1" y="96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2" y="186"/>
                    <a:pt x="180" y="141"/>
                    <a:pt x="180" y="96"/>
                  </a:cubicBezTo>
                  <a:cubicBezTo>
                    <a:pt x="180" y="45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1"/>
            <p:cNvSpPr/>
            <p:nvPr/>
          </p:nvSpPr>
          <p:spPr>
            <a:xfrm rot="2234761">
              <a:off x="1148742" y="926158"/>
              <a:ext cx="23188" cy="20454"/>
            </a:xfrm>
            <a:custGeom>
              <a:avLst/>
              <a:gdLst/>
              <a:ahLst/>
              <a:cxnLst/>
              <a:rect l="l" t="t" r="r" b="b"/>
              <a:pathLst>
                <a:path w="212" h="187" extrusionOk="0">
                  <a:moveTo>
                    <a:pt x="90" y="1"/>
                  </a:moveTo>
                  <a:cubicBezTo>
                    <a:pt x="39" y="1"/>
                    <a:pt x="1" y="46"/>
                    <a:pt x="1" y="97"/>
                  </a:cubicBezTo>
                  <a:cubicBezTo>
                    <a:pt x="1" y="149"/>
                    <a:pt x="46" y="187"/>
                    <a:pt x="93" y="187"/>
                  </a:cubicBezTo>
                  <a:cubicBezTo>
                    <a:pt x="114" y="187"/>
                    <a:pt x="136" y="179"/>
                    <a:pt x="154" y="161"/>
                  </a:cubicBezTo>
                  <a:cubicBezTo>
                    <a:pt x="212" y="103"/>
                    <a:pt x="173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1"/>
            <p:cNvSpPr/>
            <p:nvPr/>
          </p:nvSpPr>
          <p:spPr>
            <a:xfrm rot="2234761">
              <a:off x="1136103" y="845691"/>
              <a:ext cx="20344" cy="19579"/>
            </a:xfrm>
            <a:custGeom>
              <a:avLst/>
              <a:gdLst/>
              <a:ahLst/>
              <a:cxnLst/>
              <a:rect l="l" t="t" r="r" b="b"/>
              <a:pathLst>
                <a:path w="186" h="179" extrusionOk="0">
                  <a:moveTo>
                    <a:pt x="93" y="0"/>
                  </a:moveTo>
                  <a:cubicBezTo>
                    <a:pt x="46" y="0"/>
                    <a:pt x="0" y="31"/>
                    <a:pt x="0" y="92"/>
                  </a:cubicBezTo>
                  <a:cubicBezTo>
                    <a:pt x="0" y="149"/>
                    <a:pt x="46" y="178"/>
                    <a:pt x="93" y="178"/>
                  </a:cubicBezTo>
                  <a:cubicBezTo>
                    <a:pt x="139" y="178"/>
                    <a:pt x="186" y="149"/>
                    <a:pt x="186" y="92"/>
                  </a:cubicBezTo>
                  <a:cubicBezTo>
                    <a:pt x="186" y="31"/>
                    <a:pt x="139" y="0"/>
                    <a:pt x="93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1"/>
            <p:cNvSpPr/>
            <p:nvPr/>
          </p:nvSpPr>
          <p:spPr>
            <a:xfrm rot="2234761">
              <a:off x="866105" y="871758"/>
              <a:ext cx="229695" cy="234617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5"/>
                  </a:moveTo>
                  <a:cubicBezTo>
                    <a:pt x="864" y="1588"/>
                    <a:pt x="1568" y="929"/>
                    <a:pt x="2099" y="1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1"/>
            <p:cNvSpPr/>
            <p:nvPr/>
          </p:nvSpPr>
          <p:spPr>
            <a:xfrm rot="2234761">
              <a:off x="82755" y="273593"/>
              <a:ext cx="509047" cy="518125"/>
            </a:xfrm>
            <a:custGeom>
              <a:avLst/>
              <a:gdLst/>
              <a:ahLst/>
              <a:cxnLst/>
              <a:rect l="l" t="t" r="r" b="b"/>
              <a:pathLst>
                <a:path w="4654" h="4737" extrusionOk="0">
                  <a:moveTo>
                    <a:pt x="649" y="1"/>
                  </a:moveTo>
                  <a:cubicBezTo>
                    <a:pt x="220" y="1"/>
                    <a:pt x="73" y="428"/>
                    <a:pt x="39" y="685"/>
                  </a:cubicBezTo>
                  <a:cubicBezTo>
                    <a:pt x="0" y="973"/>
                    <a:pt x="115" y="1261"/>
                    <a:pt x="269" y="1511"/>
                  </a:cubicBezTo>
                  <a:cubicBezTo>
                    <a:pt x="788" y="2394"/>
                    <a:pt x="1639" y="3041"/>
                    <a:pt x="2503" y="3597"/>
                  </a:cubicBezTo>
                  <a:cubicBezTo>
                    <a:pt x="3156" y="4013"/>
                    <a:pt x="3834" y="4398"/>
                    <a:pt x="4532" y="4737"/>
                  </a:cubicBezTo>
                  <a:lnTo>
                    <a:pt x="4653" y="2356"/>
                  </a:lnTo>
                  <a:cubicBezTo>
                    <a:pt x="3514" y="2196"/>
                    <a:pt x="2464" y="1645"/>
                    <a:pt x="1696" y="794"/>
                  </a:cubicBezTo>
                  <a:cubicBezTo>
                    <a:pt x="1460" y="525"/>
                    <a:pt x="1165" y="90"/>
                    <a:pt x="813" y="20"/>
                  </a:cubicBezTo>
                  <a:cubicBezTo>
                    <a:pt x="754" y="7"/>
                    <a:pt x="700" y="1"/>
                    <a:pt x="6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1"/>
            <p:cNvSpPr/>
            <p:nvPr/>
          </p:nvSpPr>
          <p:spPr>
            <a:xfrm rot="2234761">
              <a:off x="256095" y="280356"/>
              <a:ext cx="91112" cy="78752"/>
            </a:xfrm>
            <a:custGeom>
              <a:avLst/>
              <a:gdLst/>
              <a:ahLst/>
              <a:cxnLst/>
              <a:rect l="l" t="t" r="r" b="b"/>
              <a:pathLst>
                <a:path w="833" h="720" extrusionOk="0">
                  <a:moveTo>
                    <a:pt x="479" y="0"/>
                  </a:moveTo>
                  <a:cubicBezTo>
                    <a:pt x="383" y="0"/>
                    <a:pt x="281" y="37"/>
                    <a:pt x="199" y="113"/>
                  </a:cubicBezTo>
                  <a:cubicBezTo>
                    <a:pt x="39" y="253"/>
                    <a:pt x="1" y="484"/>
                    <a:pt x="123" y="618"/>
                  </a:cubicBezTo>
                  <a:cubicBezTo>
                    <a:pt x="178" y="686"/>
                    <a:pt x="262" y="720"/>
                    <a:pt x="352" y="720"/>
                  </a:cubicBezTo>
                  <a:cubicBezTo>
                    <a:pt x="449" y="720"/>
                    <a:pt x="552" y="681"/>
                    <a:pt x="635" y="605"/>
                  </a:cubicBezTo>
                  <a:cubicBezTo>
                    <a:pt x="795" y="465"/>
                    <a:pt x="833" y="241"/>
                    <a:pt x="711" y="100"/>
                  </a:cubicBezTo>
                  <a:cubicBezTo>
                    <a:pt x="655" y="34"/>
                    <a:pt x="570" y="0"/>
                    <a:pt x="479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 rot="2234761">
              <a:off x="283911" y="234538"/>
              <a:ext cx="19688" cy="20016"/>
            </a:xfrm>
            <a:custGeom>
              <a:avLst/>
              <a:gdLst/>
              <a:ahLst/>
              <a:cxnLst/>
              <a:rect l="l" t="t" r="r" b="b"/>
              <a:pathLst>
                <a:path w="180" h="183" extrusionOk="0">
                  <a:moveTo>
                    <a:pt x="90" y="0"/>
                  </a:moveTo>
                  <a:cubicBezTo>
                    <a:pt x="46" y="0"/>
                    <a:pt x="1" y="31"/>
                    <a:pt x="1" y="91"/>
                  </a:cubicBezTo>
                  <a:cubicBezTo>
                    <a:pt x="1" y="152"/>
                    <a:pt x="46" y="183"/>
                    <a:pt x="90" y="183"/>
                  </a:cubicBezTo>
                  <a:cubicBezTo>
                    <a:pt x="135" y="183"/>
                    <a:pt x="180" y="152"/>
                    <a:pt x="180" y="91"/>
                  </a:cubicBezTo>
                  <a:cubicBezTo>
                    <a:pt x="180" y="31"/>
                    <a:pt x="135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1"/>
            <p:cNvSpPr/>
            <p:nvPr/>
          </p:nvSpPr>
          <p:spPr>
            <a:xfrm rot="2234761">
              <a:off x="244243" y="255630"/>
              <a:ext cx="19797" cy="19688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79"/>
                    <a:pt x="90" y="179"/>
                  </a:cubicBezTo>
                  <a:cubicBezTo>
                    <a:pt x="142" y="179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1"/>
            <p:cNvSpPr/>
            <p:nvPr/>
          </p:nvSpPr>
          <p:spPr>
            <a:xfrm rot="2234761">
              <a:off x="324993" y="246632"/>
              <a:ext cx="19688" cy="19688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8"/>
                    <a:pt x="1" y="90"/>
                  </a:cubicBezTo>
                  <a:cubicBezTo>
                    <a:pt x="1" y="141"/>
                    <a:pt x="39" y="179"/>
                    <a:pt x="90" y="179"/>
                  </a:cubicBezTo>
                  <a:cubicBezTo>
                    <a:pt x="141" y="179"/>
                    <a:pt x="180" y="141"/>
                    <a:pt x="180" y="90"/>
                  </a:cubicBezTo>
                  <a:cubicBezTo>
                    <a:pt x="180" y="38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1"/>
            <p:cNvSpPr/>
            <p:nvPr/>
          </p:nvSpPr>
          <p:spPr>
            <a:xfrm rot="2234761">
              <a:off x="134714" y="341783"/>
              <a:ext cx="242382" cy="243039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2"/>
                  </a:moveTo>
                  <a:cubicBezTo>
                    <a:pt x="1300" y="1646"/>
                    <a:pt x="557" y="967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 rot="2234761">
              <a:off x="133380" y="351181"/>
              <a:ext cx="754820" cy="1027172"/>
            </a:xfrm>
            <a:custGeom>
              <a:avLst/>
              <a:gdLst/>
              <a:ahLst/>
              <a:cxnLst/>
              <a:rect l="l" t="t" r="r" b="b"/>
              <a:pathLst>
                <a:path w="6901" h="9391" extrusionOk="0">
                  <a:moveTo>
                    <a:pt x="4865" y="0"/>
                  </a:moveTo>
                  <a:lnTo>
                    <a:pt x="2299" y="243"/>
                  </a:lnTo>
                  <a:cubicBezTo>
                    <a:pt x="1428" y="1344"/>
                    <a:pt x="1134" y="1875"/>
                    <a:pt x="628" y="3559"/>
                  </a:cubicBezTo>
                  <a:cubicBezTo>
                    <a:pt x="404" y="4295"/>
                    <a:pt x="289" y="5293"/>
                    <a:pt x="187" y="6228"/>
                  </a:cubicBezTo>
                  <a:cubicBezTo>
                    <a:pt x="91" y="7085"/>
                    <a:pt x="1" y="7892"/>
                    <a:pt x="1" y="8141"/>
                  </a:cubicBezTo>
                  <a:cubicBezTo>
                    <a:pt x="1" y="8141"/>
                    <a:pt x="826" y="9391"/>
                    <a:pt x="3471" y="9391"/>
                  </a:cubicBezTo>
                  <a:cubicBezTo>
                    <a:pt x="3524" y="9391"/>
                    <a:pt x="3576" y="9390"/>
                    <a:pt x="3630" y="9389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5" y="1037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1"/>
            <p:cNvSpPr/>
            <p:nvPr/>
          </p:nvSpPr>
          <p:spPr>
            <a:xfrm rot="2234761">
              <a:off x="7294" y="933713"/>
              <a:ext cx="7766" cy="7110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5"/>
                    <a:pt x="71" y="65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1"/>
            <p:cNvSpPr/>
            <p:nvPr/>
          </p:nvSpPr>
          <p:spPr>
            <a:xfrm rot="2234761">
              <a:off x="-81685" y="1154111"/>
              <a:ext cx="677052" cy="104347"/>
            </a:xfrm>
            <a:custGeom>
              <a:avLst/>
              <a:gdLst/>
              <a:ahLst/>
              <a:cxnLst/>
              <a:rect l="l" t="t" r="r" b="b"/>
              <a:pathLst>
                <a:path w="6190" h="954" fill="none" extrusionOk="0">
                  <a:moveTo>
                    <a:pt x="1" y="39"/>
                  </a:moveTo>
                  <a:cubicBezTo>
                    <a:pt x="481" y="423"/>
                    <a:pt x="1466" y="954"/>
                    <a:pt x="3259" y="922"/>
                  </a:cubicBezTo>
                  <a:cubicBezTo>
                    <a:pt x="5006" y="890"/>
                    <a:pt x="5825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1"/>
            <p:cNvSpPr/>
            <p:nvPr/>
          </p:nvSpPr>
          <p:spPr>
            <a:xfrm rot="2234761">
              <a:off x="570032" y="1363282"/>
              <a:ext cx="7110" cy="8532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0" y="45"/>
                    <a:pt x="45" y="20"/>
                    <a:pt x="64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 rot="2234761">
              <a:off x="91700" y="786824"/>
              <a:ext cx="12797" cy="135848"/>
            </a:xfrm>
            <a:custGeom>
              <a:avLst/>
              <a:gdLst/>
              <a:ahLst/>
              <a:cxnLst/>
              <a:rect l="l" t="t" r="r" b="b"/>
              <a:pathLst>
                <a:path w="117" h="1242" fill="none" extrusionOk="0">
                  <a:moveTo>
                    <a:pt x="1" y="1242"/>
                  </a:moveTo>
                  <a:lnTo>
                    <a:pt x="116" y="0"/>
                  </a:ln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 rot="2234761">
              <a:off x="710406" y="1024347"/>
              <a:ext cx="13344" cy="122613"/>
            </a:xfrm>
            <a:custGeom>
              <a:avLst/>
              <a:gdLst/>
              <a:ahLst/>
              <a:cxnLst/>
              <a:rect l="l" t="t" r="r" b="b"/>
              <a:pathLst>
                <a:path w="122" h="1121" fill="none" extrusionOk="0">
                  <a:moveTo>
                    <a:pt x="0" y="1"/>
                  </a:moveTo>
                  <a:cubicBezTo>
                    <a:pt x="39" y="378"/>
                    <a:pt x="84" y="750"/>
                    <a:pt x="122" y="1121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1"/>
            <p:cNvSpPr/>
            <p:nvPr/>
          </p:nvSpPr>
          <p:spPr>
            <a:xfrm rot="2234761">
              <a:off x="664084" y="1172624"/>
              <a:ext cx="5031" cy="35110"/>
            </a:xfrm>
            <a:custGeom>
              <a:avLst/>
              <a:gdLst/>
              <a:ahLst/>
              <a:cxnLst/>
              <a:rect l="l" t="t" r="r" b="b"/>
              <a:pathLst>
                <a:path w="46" h="321" fill="none" extrusionOk="0">
                  <a:moveTo>
                    <a:pt x="1" y="1"/>
                  </a:moveTo>
                  <a:lnTo>
                    <a:pt x="46" y="321"/>
                  </a:ln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1"/>
            <p:cNvSpPr/>
            <p:nvPr/>
          </p:nvSpPr>
          <p:spPr>
            <a:xfrm rot="2234761">
              <a:off x="977796" y="363151"/>
              <a:ext cx="227616" cy="242382"/>
            </a:xfrm>
            <a:custGeom>
              <a:avLst/>
              <a:gdLst/>
              <a:ahLst/>
              <a:cxnLst/>
              <a:rect l="l" t="t" r="r" b="b"/>
              <a:pathLst>
                <a:path w="2081" h="2216" extrusionOk="0">
                  <a:moveTo>
                    <a:pt x="1742" y="1"/>
                  </a:moveTo>
                  <a:cubicBezTo>
                    <a:pt x="1389" y="1"/>
                    <a:pt x="1045" y="122"/>
                    <a:pt x="775" y="347"/>
                  </a:cubicBezTo>
                  <a:cubicBezTo>
                    <a:pt x="391" y="686"/>
                    <a:pt x="116" y="1141"/>
                    <a:pt x="0" y="1640"/>
                  </a:cubicBezTo>
                  <a:lnTo>
                    <a:pt x="960" y="2216"/>
                  </a:lnTo>
                  <a:cubicBezTo>
                    <a:pt x="1575" y="1749"/>
                    <a:pt x="2081" y="667"/>
                    <a:pt x="1889" y="8"/>
                  </a:cubicBezTo>
                  <a:cubicBezTo>
                    <a:pt x="1840" y="3"/>
                    <a:pt x="1791" y="1"/>
                    <a:pt x="17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1"/>
            <p:cNvSpPr/>
            <p:nvPr/>
          </p:nvSpPr>
          <p:spPr>
            <a:xfrm rot="2234761">
              <a:off x="1066656" y="417418"/>
              <a:ext cx="110800" cy="117363"/>
            </a:xfrm>
            <a:custGeom>
              <a:avLst/>
              <a:gdLst/>
              <a:ahLst/>
              <a:cxnLst/>
              <a:rect l="l" t="t" r="r" b="b"/>
              <a:pathLst>
                <a:path w="1013" h="1073" extrusionOk="0">
                  <a:moveTo>
                    <a:pt x="843" y="0"/>
                  </a:moveTo>
                  <a:cubicBezTo>
                    <a:pt x="675" y="0"/>
                    <a:pt x="507" y="58"/>
                    <a:pt x="379" y="164"/>
                  </a:cubicBezTo>
                  <a:cubicBezTo>
                    <a:pt x="186" y="330"/>
                    <a:pt x="58" y="548"/>
                    <a:pt x="1" y="791"/>
                  </a:cubicBezTo>
                  <a:lnTo>
                    <a:pt x="468" y="1073"/>
                  </a:lnTo>
                  <a:cubicBezTo>
                    <a:pt x="769" y="849"/>
                    <a:pt x="1012" y="318"/>
                    <a:pt x="916" y="4"/>
                  </a:cubicBezTo>
                  <a:cubicBezTo>
                    <a:pt x="892" y="1"/>
                    <a:pt x="868" y="0"/>
                    <a:pt x="843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1"/>
            <p:cNvSpPr/>
            <p:nvPr/>
          </p:nvSpPr>
          <p:spPr>
            <a:xfrm rot="2234761">
              <a:off x="620019" y="91134"/>
              <a:ext cx="227616" cy="242382"/>
            </a:xfrm>
            <a:custGeom>
              <a:avLst/>
              <a:gdLst/>
              <a:ahLst/>
              <a:cxnLst/>
              <a:rect l="l" t="t" r="r" b="b"/>
              <a:pathLst>
                <a:path w="2081" h="2216" extrusionOk="0">
                  <a:moveTo>
                    <a:pt x="337" y="1"/>
                  </a:moveTo>
                  <a:cubicBezTo>
                    <a:pt x="289" y="1"/>
                    <a:pt x="241" y="3"/>
                    <a:pt x="192" y="8"/>
                  </a:cubicBezTo>
                  <a:cubicBezTo>
                    <a:pt x="0" y="667"/>
                    <a:pt x="500" y="1749"/>
                    <a:pt x="1120" y="2216"/>
                  </a:cubicBezTo>
                  <a:lnTo>
                    <a:pt x="2081" y="1640"/>
                  </a:lnTo>
                  <a:cubicBezTo>
                    <a:pt x="1959" y="1141"/>
                    <a:pt x="1690" y="686"/>
                    <a:pt x="1300" y="347"/>
                  </a:cubicBezTo>
                  <a:cubicBezTo>
                    <a:pt x="1030" y="122"/>
                    <a:pt x="686" y="1"/>
                    <a:pt x="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1"/>
            <p:cNvSpPr/>
            <p:nvPr/>
          </p:nvSpPr>
          <p:spPr>
            <a:xfrm rot="2234761">
              <a:off x="677719" y="121668"/>
              <a:ext cx="110691" cy="117363"/>
            </a:xfrm>
            <a:custGeom>
              <a:avLst/>
              <a:gdLst/>
              <a:ahLst/>
              <a:cxnLst/>
              <a:rect l="l" t="t" r="r" b="b"/>
              <a:pathLst>
                <a:path w="1012" h="1073" extrusionOk="0">
                  <a:moveTo>
                    <a:pt x="169" y="0"/>
                  </a:moveTo>
                  <a:cubicBezTo>
                    <a:pt x="145" y="0"/>
                    <a:pt x="121" y="1"/>
                    <a:pt x="96" y="4"/>
                  </a:cubicBezTo>
                  <a:cubicBezTo>
                    <a:pt x="0" y="318"/>
                    <a:pt x="244" y="849"/>
                    <a:pt x="544" y="1073"/>
                  </a:cubicBezTo>
                  <a:lnTo>
                    <a:pt x="1012" y="791"/>
                  </a:lnTo>
                  <a:cubicBezTo>
                    <a:pt x="954" y="548"/>
                    <a:pt x="820" y="330"/>
                    <a:pt x="634" y="164"/>
                  </a:cubicBezTo>
                  <a:cubicBezTo>
                    <a:pt x="505" y="58"/>
                    <a:pt x="338" y="0"/>
                    <a:pt x="169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1"/>
            <p:cNvSpPr/>
            <p:nvPr/>
          </p:nvSpPr>
          <p:spPr>
            <a:xfrm rot="2234761">
              <a:off x="409975" y="228198"/>
              <a:ext cx="712709" cy="589549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12" y="0"/>
                  </a:moveTo>
                  <a:cubicBezTo>
                    <a:pt x="1357" y="0"/>
                    <a:pt x="45" y="1152"/>
                    <a:pt x="6" y="2618"/>
                  </a:cubicBezTo>
                  <a:cubicBezTo>
                    <a:pt x="0" y="2739"/>
                    <a:pt x="6" y="2867"/>
                    <a:pt x="19" y="2989"/>
                  </a:cubicBezTo>
                  <a:cubicBezTo>
                    <a:pt x="32" y="3079"/>
                    <a:pt x="51" y="3175"/>
                    <a:pt x="70" y="3264"/>
                  </a:cubicBezTo>
                  <a:cubicBezTo>
                    <a:pt x="378" y="4525"/>
                    <a:pt x="1600" y="5389"/>
                    <a:pt x="2970" y="5389"/>
                  </a:cubicBezTo>
                  <a:lnTo>
                    <a:pt x="3546" y="5389"/>
                  </a:lnTo>
                  <a:cubicBezTo>
                    <a:pt x="4915" y="5389"/>
                    <a:pt x="6138" y="4525"/>
                    <a:pt x="6445" y="3264"/>
                  </a:cubicBezTo>
                  <a:cubicBezTo>
                    <a:pt x="6464" y="3175"/>
                    <a:pt x="6484" y="3079"/>
                    <a:pt x="6496" y="2989"/>
                  </a:cubicBezTo>
                  <a:cubicBezTo>
                    <a:pt x="6509" y="2867"/>
                    <a:pt x="6516" y="2739"/>
                    <a:pt x="6509" y="2618"/>
                  </a:cubicBezTo>
                  <a:cubicBezTo>
                    <a:pt x="6464" y="1152"/>
                    <a:pt x="5152" y="0"/>
                    <a:pt x="3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1"/>
            <p:cNvSpPr/>
            <p:nvPr/>
          </p:nvSpPr>
          <p:spPr>
            <a:xfrm rot="2234761">
              <a:off x="344233" y="372441"/>
              <a:ext cx="770899" cy="391684"/>
            </a:xfrm>
            <a:custGeom>
              <a:avLst/>
              <a:gdLst/>
              <a:ahLst/>
              <a:cxnLst/>
              <a:rect l="l" t="t" r="r" b="b"/>
              <a:pathLst>
                <a:path w="7048" h="3581" extrusionOk="0">
                  <a:moveTo>
                    <a:pt x="6209" y="0"/>
                  </a:moveTo>
                  <a:cubicBezTo>
                    <a:pt x="5928" y="0"/>
                    <a:pt x="5561" y="93"/>
                    <a:pt x="5345" y="176"/>
                  </a:cubicBezTo>
                  <a:cubicBezTo>
                    <a:pt x="4519" y="483"/>
                    <a:pt x="3905" y="1494"/>
                    <a:pt x="3700" y="2352"/>
                  </a:cubicBezTo>
                  <a:cubicBezTo>
                    <a:pt x="3719" y="2365"/>
                    <a:pt x="3687" y="2397"/>
                    <a:pt x="3642" y="2435"/>
                  </a:cubicBezTo>
                  <a:lnTo>
                    <a:pt x="3450" y="2371"/>
                  </a:lnTo>
                  <a:cubicBezTo>
                    <a:pt x="3252" y="1520"/>
                    <a:pt x="2381" y="483"/>
                    <a:pt x="1562" y="176"/>
                  </a:cubicBezTo>
                  <a:cubicBezTo>
                    <a:pt x="1338" y="90"/>
                    <a:pt x="1075" y="22"/>
                    <a:pt x="831" y="22"/>
                  </a:cubicBezTo>
                  <a:cubicBezTo>
                    <a:pt x="747" y="22"/>
                    <a:pt x="666" y="30"/>
                    <a:pt x="589" y="48"/>
                  </a:cubicBezTo>
                  <a:cubicBezTo>
                    <a:pt x="122" y="746"/>
                    <a:pt x="0" y="2026"/>
                    <a:pt x="1044" y="3050"/>
                  </a:cubicBezTo>
                  <a:cubicBezTo>
                    <a:pt x="1453" y="3409"/>
                    <a:pt x="2478" y="3581"/>
                    <a:pt x="3516" y="3581"/>
                  </a:cubicBezTo>
                  <a:cubicBezTo>
                    <a:pt x="4605" y="3581"/>
                    <a:pt x="5706" y="3391"/>
                    <a:pt x="6119" y="3031"/>
                  </a:cubicBezTo>
                  <a:cubicBezTo>
                    <a:pt x="7047" y="1968"/>
                    <a:pt x="6951" y="746"/>
                    <a:pt x="6484" y="48"/>
                  </a:cubicBezTo>
                  <a:cubicBezTo>
                    <a:pt x="6414" y="14"/>
                    <a:pt x="6318" y="0"/>
                    <a:pt x="6209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1"/>
            <p:cNvSpPr/>
            <p:nvPr/>
          </p:nvSpPr>
          <p:spPr>
            <a:xfrm rot="2234761">
              <a:off x="815433" y="592226"/>
              <a:ext cx="36532" cy="31282"/>
            </a:xfrm>
            <a:custGeom>
              <a:avLst/>
              <a:gdLst/>
              <a:ahLst/>
              <a:cxnLst/>
              <a:rect l="l" t="t" r="r" b="b"/>
              <a:pathLst>
                <a:path w="334" h="286" extrusionOk="0">
                  <a:moveTo>
                    <a:pt x="192" y="0"/>
                  </a:moveTo>
                  <a:cubicBezTo>
                    <a:pt x="64" y="0"/>
                    <a:pt x="0" y="154"/>
                    <a:pt x="90" y="243"/>
                  </a:cubicBezTo>
                  <a:cubicBezTo>
                    <a:pt x="119" y="272"/>
                    <a:pt x="154" y="285"/>
                    <a:pt x="189" y="285"/>
                  </a:cubicBezTo>
                  <a:cubicBezTo>
                    <a:pt x="263" y="285"/>
                    <a:pt x="333" y="228"/>
                    <a:pt x="333" y="141"/>
                  </a:cubicBezTo>
                  <a:cubicBezTo>
                    <a:pt x="333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1"/>
            <p:cNvSpPr/>
            <p:nvPr/>
          </p:nvSpPr>
          <p:spPr>
            <a:xfrm rot="2234761">
              <a:off x="640060" y="458932"/>
              <a:ext cx="36970" cy="31392"/>
            </a:xfrm>
            <a:custGeom>
              <a:avLst/>
              <a:gdLst/>
              <a:ahLst/>
              <a:cxnLst/>
              <a:rect l="l" t="t" r="r" b="b"/>
              <a:pathLst>
                <a:path w="338" h="287" extrusionOk="0">
                  <a:moveTo>
                    <a:pt x="189" y="1"/>
                  </a:moveTo>
                  <a:cubicBezTo>
                    <a:pt x="60" y="1"/>
                    <a:pt x="0" y="156"/>
                    <a:pt x="88" y="244"/>
                  </a:cubicBezTo>
                  <a:cubicBezTo>
                    <a:pt x="119" y="273"/>
                    <a:pt x="156" y="286"/>
                    <a:pt x="191" y="286"/>
                  </a:cubicBezTo>
                  <a:cubicBezTo>
                    <a:pt x="267" y="286"/>
                    <a:pt x="338" y="229"/>
                    <a:pt x="338" y="142"/>
                  </a:cubicBezTo>
                  <a:cubicBezTo>
                    <a:pt x="338" y="65"/>
                    <a:pt x="274" y="1"/>
                    <a:pt x="197" y="1"/>
                  </a:cubicBezTo>
                  <a:cubicBezTo>
                    <a:pt x="194" y="1"/>
                    <a:pt x="192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1"/>
            <p:cNvSpPr/>
            <p:nvPr/>
          </p:nvSpPr>
          <p:spPr>
            <a:xfrm rot="2234761">
              <a:off x="669588" y="597730"/>
              <a:ext cx="58299" cy="38611"/>
            </a:xfrm>
            <a:custGeom>
              <a:avLst/>
              <a:gdLst/>
              <a:ahLst/>
              <a:cxnLst/>
              <a:rect l="l" t="t" r="r" b="b"/>
              <a:pathLst>
                <a:path w="533" h="353" extrusionOk="0">
                  <a:moveTo>
                    <a:pt x="270" y="1"/>
                  </a:moveTo>
                  <a:cubicBezTo>
                    <a:pt x="116" y="1"/>
                    <a:pt x="1" y="84"/>
                    <a:pt x="1" y="180"/>
                  </a:cubicBezTo>
                  <a:cubicBezTo>
                    <a:pt x="1" y="270"/>
                    <a:pt x="116" y="353"/>
                    <a:pt x="270" y="353"/>
                  </a:cubicBezTo>
                  <a:cubicBezTo>
                    <a:pt x="417" y="353"/>
                    <a:pt x="532" y="276"/>
                    <a:pt x="532" y="180"/>
                  </a:cubicBezTo>
                  <a:cubicBezTo>
                    <a:pt x="532" y="84"/>
                    <a:pt x="417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1"/>
            <p:cNvSpPr/>
            <p:nvPr/>
          </p:nvSpPr>
          <p:spPr>
            <a:xfrm rot="2234761">
              <a:off x="683990" y="607434"/>
              <a:ext cx="109" cy="56767"/>
            </a:xfrm>
            <a:custGeom>
              <a:avLst/>
              <a:gdLst/>
              <a:ahLst/>
              <a:cxnLst/>
              <a:rect l="l" t="t" r="r" b="b"/>
              <a:pathLst>
                <a:path w="1" h="519" fill="none" extrusionOk="0">
                  <a:moveTo>
                    <a:pt x="0" y="0"/>
                  </a:moveTo>
                  <a:lnTo>
                    <a:pt x="0" y="519"/>
                  </a:lnTo>
                </a:path>
              </a:pathLst>
            </a:custGeom>
            <a:solidFill>
              <a:schemeClr val="dk1"/>
            </a:solidFill>
            <a:ln w="2550" cap="flat" cmpd="sng">
              <a:solidFill>
                <a:srgbClr val="271850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1"/>
            <p:cNvSpPr/>
            <p:nvPr/>
          </p:nvSpPr>
          <p:spPr>
            <a:xfrm rot="2234761">
              <a:off x="624850" y="642984"/>
              <a:ext cx="91768" cy="21766"/>
            </a:xfrm>
            <a:custGeom>
              <a:avLst/>
              <a:gdLst/>
              <a:ahLst/>
              <a:cxnLst/>
              <a:rect l="l" t="t" r="r" b="b"/>
              <a:pathLst>
                <a:path w="839" h="199" fill="none" extrusionOk="0">
                  <a:moveTo>
                    <a:pt x="0" y="13"/>
                  </a:moveTo>
                  <a:cubicBezTo>
                    <a:pt x="250" y="199"/>
                    <a:pt x="596" y="192"/>
                    <a:pt x="839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1"/>
            <p:cNvSpPr/>
            <p:nvPr/>
          </p:nvSpPr>
          <p:spPr>
            <a:xfrm rot="2234761">
              <a:off x="533395" y="423347"/>
              <a:ext cx="75690" cy="64752"/>
            </a:xfrm>
            <a:custGeom>
              <a:avLst/>
              <a:gdLst/>
              <a:ahLst/>
              <a:cxnLst/>
              <a:rect l="l" t="t" r="r" b="b"/>
              <a:pathLst>
                <a:path w="692" h="592" extrusionOk="0">
                  <a:moveTo>
                    <a:pt x="397" y="0"/>
                  </a:moveTo>
                  <a:cubicBezTo>
                    <a:pt x="134" y="0"/>
                    <a:pt x="0" y="320"/>
                    <a:pt x="186" y="506"/>
                  </a:cubicBezTo>
                  <a:cubicBezTo>
                    <a:pt x="245" y="565"/>
                    <a:pt x="319" y="592"/>
                    <a:pt x="391" y="592"/>
                  </a:cubicBezTo>
                  <a:cubicBezTo>
                    <a:pt x="544" y="592"/>
                    <a:pt x="691" y="473"/>
                    <a:pt x="691" y="294"/>
                  </a:cubicBezTo>
                  <a:cubicBezTo>
                    <a:pt x="691" y="134"/>
                    <a:pt x="563" y="0"/>
                    <a:pt x="3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1"/>
            <p:cNvSpPr/>
            <p:nvPr/>
          </p:nvSpPr>
          <p:spPr>
            <a:xfrm rot="2234761">
              <a:off x="825888" y="645979"/>
              <a:ext cx="76346" cy="64752"/>
            </a:xfrm>
            <a:custGeom>
              <a:avLst/>
              <a:gdLst/>
              <a:ahLst/>
              <a:cxnLst/>
              <a:rect l="l" t="t" r="r" b="b"/>
              <a:pathLst>
                <a:path w="698" h="592" extrusionOk="0">
                  <a:moveTo>
                    <a:pt x="397" y="0"/>
                  </a:moveTo>
                  <a:cubicBezTo>
                    <a:pt x="135" y="0"/>
                    <a:pt x="0" y="320"/>
                    <a:pt x="186" y="506"/>
                  </a:cubicBezTo>
                  <a:cubicBezTo>
                    <a:pt x="247" y="565"/>
                    <a:pt x="322" y="592"/>
                    <a:pt x="395" y="592"/>
                  </a:cubicBezTo>
                  <a:cubicBezTo>
                    <a:pt x="550" y="592"/>
                    <a:pt x="698" y="473"/>
                    <a:pt x="698" y="294"/>
                  </a:cubicBezTo>
                  <a:cubicBezTo>
                    <a:pt x="698" y="134"/>
                    <a:pt x="563" y="0"/>
                    <a:pt x="3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1"/>
            <p:cNvSpPr/>
            <p:nvPr/>
          </p:nvSpPr>
          <p:spPr>
            <a:xfrm rot="2234761">
              <a:off x="885825" y="315857"/>
              <a:ext cx="109269" cy="109"/>
            </a:xfrm>
            <a:custGeom>
              <a:avLst/>
              <a:gdLst/>
              <a:ahLst/>
              <a:cxnLst/>
              <a:rect l="l" t="t" r="r" b="b"/>
              <a:pathLst>
                <a:path w="999" h="1" fill="none" extrusionOk="0">
                  <a:moveTo>
                    <a:pt x="0" y="0"/>
                  </a:moveTo>
                  <a:lnTo>
                    <a:pt x="999" y="0"/>
                  </a:ln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1"/>
            <p:cNvSpPr/>
            <p:nvPr/>
          </p:nvSpPr>
          <p:spPr>
            <a:xfrm rot="2234761">
              <a:off x="244266" y="744049"/>
              <a:ext cx="376043" cy="453920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66" y="1"/>
                  </a:moveTo>
                  <a:cubicBezTo>
                    <a:pt x="1625" y="1"/>
                    <a:pt x="1482" y="21"/>
                    <a:pt x="1344" y="63"/>
                  </a:cubicBezTo>
                  <a:cubicBezTo>
                    <a:pt x="256" y="390"/>
                    <a:pt x="0" y="1798"/>
                    <a:pt x="231" y="2771"/>
                  </a:cubicBezTo>
                  <a:cubicBezTo>
                    <a:pt x="404" y="3481"/>
                    <a:pt x="1035" y="4150"/>
                    <a:pt x="1798" y="4150"/>
                  </a:cubicBezTo>
                  <a:cubicBezTo>
                    <a:pt x="1826" y="4150"/>
                    <a:pt x="1854" y="4149"/>
                    <a:pt x="1882" y="4147"/>
                  </a:cubicBezTo>
                  <a:cubicBezTo>
                    <a:pt x="2317" y="4121"/>
                    <a:pt x="2720" y="3872"/>
                    <a:pt x="2976" y="3520"/>
                  </a:cubicBezTo>
                  <a:cubicBezTo>
                    <a:pt x="3277" y="3097"/>
                    <a:pt x="3437" y="2585"/>
                    <a:pt x="3424" y="2060"/>
                  </a:cubicBezTo>
                  <a:cubicBezTo>
                    <a:pt x="3418" y="1740"/>
                    <a:pt x="3360" y="1414"/>
                    <a:pt x="3245" y="1113"/>
                  </a:cubicBezTo>
                  <a:cubicBezTo>
                    <a:pt x="3104" y="723"/>
                    <a:pt x="2829" y="396"/>
                    <a:pt x="2477" y="185"/>
                  </a:cubicBezTo>
                  <a:cubicBezTo>
                    <a:pt x="2258" y="63"/>
                    <a:pt x="2013" y="1"/>
                    <a:pt x="1766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1"/>
            <p:cNvSpPr/>
            <p:nvPr/>
          </p:nvSpPr>
          <p:spPr>
            <a:xfrm rot="2234761">
              <a:off x="393790" y="927988"/>
              <a:ext cx="37845" cy="64533"/>
            </a:xfrm>
            <a:custGeom>
              <a:avLst/>
              <a:gdLst/>
              <a:ahLst/>
              <a:cxnLst/>
              <a:rect l="l" t="t" r="r" b="b"/>
              <a:pathLst>
                <a:path w="346" h="590" fill="none" extrusionOk="0">
                  <a:moveTo>
                    <a:pt x="0" y="1"/>
                  </a:moveTo>
                  <a:lnTo>
                    <a:pt x="346" y="590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1"/>
            <p:cNvSpPr/>
            <p:nvPr/>
          </p:nvSpPr>
          <p:spPr>
            <a:xfrm rot="2234761">
              <a:off x="406690" y="903543"/>
              <a:ext cx="72846" cy="119113"/>
            </a:xfrm>
            <a:custGeom>
              <a:avLst/>
              <a:gdLst/>
              <a:ahLst/>
              <a:cxnLst/>
              <a:rect l="l" t="t" r="r" b="b"/>
              <a:pathLst>
                <a:path w="666" h="1089" fill="none" extrusionOk="0">
                  <a:moveTo>
                    <a:pt x="0" y="1"/>
                  </a:moveTo>
                  <a:lnTo>
                    <a:pt x="666" y="1089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1"/>
            <p:cNvSpPr/>
            <p:nvPr/>
          </p:nvSpPr>
          <p:spPr>
            <a:xfrm rot="2234761">
              <a:off x="225006" y="715841"/>
              <a:ext cx="425044" cy="526547"/>
            </a:xfrm>
            <a:custGeom>
              <a:avLst/>
              <a:gdLst/>
              <a:ahLst/>
              <a:cxnLst/>
              <a:rect l="l" t="t" r="r" b="b"/>
              <a:pathLst>
                <a:path w="3886" h="4814" fill="none" extrusionOk="0">
                  <a:moveTo>
                    <a:pt x="13" y="2382"/>
                  </a:moveTo>
                  <a:cubicBezTo>
                    <a:pt x="0" y="1793"/>
                    <a:pt x="186" y="1210"/>
                    <a:pt x="532" y="737"/>
                  </a:cubicBezTo>
                  <a:cubicBezTo>
                    <a:pt x="858" y="301"/>
                    <a:pt x="1345" y="33"/>
                    <a:pt x="1831" y="7"/>
                  </a:cubicBezTo>
                  <a:cubicBezTo>
                    <a:pt x="1921" y="1"/>
                    <a:pt x="2004" y="7"/>
                    <a:pt x="2093" y="13"/>
                  </a:cubicBezTo>
                  <a:cubicBezTo>
                    <a:pt x="2964" y="116"/>
                    <a:pt x="3585" y="897"/>
                    <a:pt x="3751" y="1613"/>
                  </a:cubicBezTo>
                  <a:cubicBezTo>
                    <a:pt x="3885" y="2202"/>
                    <a:pt x="3860" y="2823"/>
                    <a:pt x="3674" y="3399"/>
                  </a:cubicBezTo>
                  <a:cubicBezTo>
                    <a:pt x="3444" y="4065"/>
                    <a:pt x="3015" y="4513"/>
                    <a:pt x="2426" y="4679"/>
                  </a:cubicBezTo>
                  <a:cubicBezTo>
                    <a:pt x="1978" y="4814"/>
                    <a:pt x="1498" y="4756"/>
                    <a:pt x="1089" y="4532"/>
                  </a:cubicBezTo>
                  <a:cubicBezTo>
                    <a:pt x="679" y="4282"/>
                    <a:pt x="365" y="3905"/>
                    <a:pt x="205" y="345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1"/>
            <p:cNvSpPr/>
            <p:nvPr/>
          </p:nvSpPr>
          <p:spPr>
            <a:xfrm rot="2234761">
              <a:off x="241606" y="875094"/>
              <a:ext cx="6453" cy="30188"/>
            </a:xfrm>
            <a:custGeom>
              <a:avLst/>
              <a:gdLst/>
              <a:ahLst/>
              <a:cxnLst/>
              <a:rect l="l" t="t" r="r" b="b"/>
              <a:pathLst>
                <a:path w="59" h="276" fill="none" extrusionOk="0">
                  <a:moveTo>
                    <a:pt x="1" y="1"/>
                  </a:moveTo>
                  <a:cubicBezTo>
                    <a:pt x="20" y="90"/>
                    <a:pt x="39" y="186"/>
                    <a:pt x="58" y="276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7" name="Google Shape;1087;p31"/>
          <p:cNvGrpSpPr/>
          <p:nvPr/>
        </p:nvGrpSpPr>
        <p:grpSpPr>
          <a:xfrm rot="19322841">
            <a:off x="8290369" y="-3806"/>
            <a:ext cx="1065177" cy="1462076"/>
            <a:chOff x="2787486" y="5118029"/>
            <a:chExt cx="1167502" cy="1602528"/>
          </a:xfrm>
        </p:grpSpPr>
        <p:sp>
          <p:nvSpPr>
            <p:cNvPr id="1088" name="Google Shape;1088;p31"/>
            <p:cNvSpPr/>
            <p:nvPr/>
          </p:nvSpPr>
          <p:spPr>
            <a:xfrm>
              <a:off x="3149880" y="5844009"/>
              <a:ext cx="485684" cy="876548"/>
            </a:xfrm>
            <a:custGeom>
              <a:avLst/>
              <a:gdLst/>
              <a:ahLst/>
              <a:cxnLst/>
              <a:rect l="l" t="t" r="r" b="b"/>
              <a:pathLst>
                <a:path w="4487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11" y="8097"/>
                  </a:cubicBezTo>
                  <a:cubicBezTo>
                    <a:pt x="3962" y="8097"/>
                    <a:pt x="4487" y="7649"/>
                    <a:pt x="4487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1"/>
            <p:cNvSpPr/>
            <p:nvPr/>
          </p:nvSpPr>
          <p:spPr>
            <a:xfrm>
              <a:off x="3149880" y="5666059"/>
              <a:ext cx="485684" cy="875790"/>
            </a:xfrm>
            <a:custGeom>
              <a:avLst/>
              <a:gdLst/>
              <a:ahLst/>
              <a:cxnLst/>
              <a:rect l="l" t="t" r="r" b="b"/>
              <a:pathLst>
                <a:path w="4487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11" y="8090"/>
                  </a:cubicBezTo>
                  <a:cubicBezTo>
                    <a:pt x="3962" y="8090"/>
                    <a:pt x="4487" y="7649"/>
                    <a:pt x="4487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1"/>
            <p:cNvSpPr/>
            <p:nvPr/>
          </p:nvSpPr>
          <p:spPr>
            <a:xfrm>
              <a:off x="3444948" y="5511165"/>
              <a:ext cx="510039" cy="517940"/>
            </a:xfrm>
            <a:custGeom>
              <a:avLst/>
              <a:gdLst/>
              <a:ahLst/>
              <a:cxnLst/>
              <a:rect l="l" t="t" r="r" b="b"/>
              <a:pathLst>
                <a:path w="4712" h="4785" extrusionOk="0">
                  <a:moveTo>
                    <a:pt x="4113" y="0"/>
                  </a:moveTo>
                  <a:cubicBezTo>
                    <a:pt x="4031" y="0"/>
                    <a:pt x="3936" y="17"/>
                    <a:pt x="3828" y="55"/>
                  </a:cubicBezTo>
                  <a:cubicBezTo>
                    <a:pt x="3489" y="177"/>
                    <a:pt x="3194" y="573"/>
                    <a:pt x="2951" y="842"/>
                  </a:cubicBezTo>
                  <a:cubicBezTo>
                    <a:pt x="2183" y="1694"/>
                    <a:pt x="1140" y="2250"/>
                    <a:pt x="1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51" y="3646"/>
                  </a:cubicBezTo>
                  <a:cubicBezTo>
                    <a:pt x="3015" y="3089"/>
                    <a:pt x="3860" y="2442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1"/>
            <p:cNvSpPr/>
            <p:nvPr/>
          </p:nvSpPr>
          <p:spPr>
            <a:xfrm>
              <a:off x="3812864" y="5573296"/>
              <a:ext cx="90166" cy="78259"/>
            </a:xfrm>
            <a:custGeom>
              <a:avLst/>
              <a:gdLst/>
              <a:ahLst/>
              <a:cxnLst/>
              <a:rect l="l" t="t" r="r" b="b"/>
              <a:pathLst>
                <a:path w="833" h="723" extrusionOk="0">
                  <a:moveTo>
                    <a:pt x="354" y="0"/>
                  </a:moveTo>
                  <a:cubicBezTo>
                    <a:pt x="265" y="0"/>
                    <a:pt x="181" y="34"/>
                    <a:pt x="122" y="102"/>
                  </a:cubicBezTo>
                  <a:cubicBezTo>
                    <a:pt x="0" y="243"/>
                    <a:pt x="45" y="467"/>
                    <a:pt x="205" y="607"/>
                  </a:cubicBezTo>
                  <a:cubicBezTo>
                    <a:pt x="288" y="684"/>
                    <a:pt x="389" y="722"/>
                    <a:pt x="485" y="722"/>
                  </a:cubicBezTo>
                  <a:cubicBezTo>
                    <a:pt x="574" y="722"/>
                    <a:pt x="658" y="688"/>
                    <a:pt x="717" y="620"/>
                  </a:cubicBezTo>
                  <a:cubicBezTo>
                    <a:pt x="832" y="486"/>
                    <a:pt x="794" y="255"/>
                    <a:pt x="634" y="115"/>
                  </a:cubicBezTo>
                  <a:cubicBezTo>
                    <a:pt x="551" y="39"/>
                    <a:pt x="450" y="0"/>
                    <a:pt x="354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1"/>
            <p:cNvSpPr/>
            <p:nvPr/>
          </p:nvSpPr>
          <p:spPr>
            <a:xfrm>
              <a:off x="3899457" y="5548184"/>
              <a:ext cx="22731" cy="19592"/>
            </a:xfrm>
            <a:custGeom>
              <a:avLst/>
              <a:gdLst/>
              <a:ahLst/>
              <a:cxnLst/>
              <a:rect l="l" t="t" r="r" b="b"/>
              <a:pathLst>
                <a:path w="210" h="181" extrusionOk="0">
                  <a:moveTo>
                    <a:pt x="97" y="1"/>
                  </a:moveTo>
                  <a:cubicBezTo>
                    <a:pt x="95" y="1"/>
                    <a:pt x="92" y="1"/>
                    <a:pt x="90" y="1"/>
                  </a:cubicBezTo>
                  <a:cubicBezTo>
                    <a:pt x="39" y="1"/>
                    <a:pt x="0" y="39"/>
                    <a:pt x="0" y="91"/>
                  </a:cubicBezTo>
                  <a:cubicBezTo>
                    <a:pt x="0" y="143"/>
                    <a:pt x="45" y="181"/>
                    <a:pt x="92" y="181"/>
                  </a:cubicBezTo>
                  <a:cubicBezTo>
                    <a:pt x="114" y="181"/>
                    <a:pt x="136" y="173"/>
                    <a:pt x="154" y="155"/>
                  </a:cubicBezTo>
                  <a:cubicBezTo>
                    <a:pt x="210" y="99"/>
                    <a:pt x="175" y="1"/>
                    <a:pt x="97" y="1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1"/>
            <p:cNvSpPr/>
            <p:nvPr/>
          </p:nvSpPr>
          <p:spPr>
            <a:xfrm>
              <a:off x="3918183" y="5587692"/>
              <a:ext cx="19484" cy="20241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8" y="1"/>
                    <a:pt x="0" y="46"/>
                    <a:pt x="0" y="97"/>
                  </a:cubicBezTo>
                  <a:cubicBezTo>
                    <a:pt x="0" y="142"/>
                    <a:pt x="38" y="186"/>
                    <a:pt x="90" y="186"/>
                  </a:cubicBezTo>
                  <a:cubicBezTo>
                    <a:pt x="141" y="186"/>
                    <a:pt x="179" y="142"/>
                    <a:pt x="179" y="97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1"/>
            <p:cNvSpPr/>
            <p:nvPr/>
          </p:nvSpPr>
          <p:spPr>
            <a:xfrm>
              <a:off x="3859949" y="5533030"/>
              <a:ext cx="23597" cy="19700"/>
            </a:xfrm>
            <a:custGeom>
              <a:avLst/>
              <a:gdLst/>
              <a:ahLst/>
              <a:cxnLst/>
              <a:rect l="l" t="t" r="r" b="b"/>
              <a:pathLst>
                <a:path w="218" h="182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6"/>
                    <a:pt x="47" y="181"/>
                    <a:pt x="94" y="181"/>
                  </a:cubicBezTo>
                  <a:cubicBezTo>
                    <a:pt x="118" y="181"/>
                    <a:pt x="141" y="173"/>
                    <a:pt x="160" y="154"/>
                  </a:cubicBezTo>
                  <a:cubicBezTo>
                    <a:pt x="218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1"/>
            <p:cNvSpPr/>
            <p:nvPr/>
          </p:nvSpPr>
          <p:spPr>
            <a:xfrm>
              <a:off x="3692931" y="5641813"/>
              <a:ext cx="226660" cy="232180"/>
            </a:xfrm>
            <a:custGeom>
              <a:avLst/>
              <a:gdLst/>
              <a:ahLst/>
              <a:cxnLst/>
              <a:rect l="l" t="t" r="r" b="b"/>
              <a:pathLst>
                <a:path w="2094" h="2145" fill="none" extrusionOk="0">
                  <a:moveTo>
                    <a:pt x="1" y="2144"/>
                  </a:moveTo>
                  <a:cubicBezTo>
                    <a:pt x="859" y="1587"/>
                    <a:pt x="1563" y="928"/>
                    <a:pt x="2094" y="0"/>
                  </a:cubicBezTo>
                </a:path>
              </a:pathLst>
            </a:custGeom>
            <a:noFill/>
            <a:ln w="2550" cap="rnd" cmpd="sng">
              <a:solidFill>
                <a:srgbClr val="345B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1"/>
            <p:cNvSpPr/>
            <p:nvPr/>
          </p:nvSpPr>
          <p:spPr>
            <a:xfrm>
              <a:off x="2787486" y="5516577"/>
              <a:ext cx="503761" cy="512528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61" y="1"/>
                  </a:moveTo>
                  <a:cubicBezTo>
                    <a:pt x="222" y="1"/>
                    <a:pt x="74" y="431"/>
                    <a:pt x="39" y="690"/>
                  </a:cubicBezTo>
                  <a:cubicBezTo>
                    <a:pt x="1" y="978"/>
                    <a:pt x="129" y="1260"/>
                    <a:pt x="269" y="1509"/>
                  </a:cubicBezTo>
                  <a:cubicBezTo>
                    <a:pt x="794" y="2392"/>
                    <a:pt x="1639" y="3039"/>
                    <a:pt x="2510" y="3596"/>
                  </a:cubicBezTo>
                  <a:cubicBezTo>
                    <a:pt x="3162" y="4012"/>
                    <a:pt x="3841" y="4396"/>
                    <a:pt x="4539" y="4735"/>
                  </a:cubicBezTo>
                  <a:lnTo>
                    <a:pt x="4654" y="2354"/>
                  </a:lnTo>
                  <a:cubicBezTo>
                    <a:pt x="3514" y="2200"/>
                    <a:pt x="2471" y="1644"/>
                    <a:pt x="1697" y="792"/>
                  </a:cubicBezTo>
                  <a:cubicBezTo>
                    <a:pt x="1460" y="523"/>
                    <a:pt x="1166" y="88"/>
                    <a:pt x="820" y="18"/>
                  </a:cubicBezTo>
                  <a:cubicBezTo>
                    <a:pt x="763" y="6"/>
                    <a:pt x="71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1"/>
            <p:cNvSpPr/>
            <p:nvPr/>
          </p:nvSpPr>
          <p:spPr>
            <a:xfrm>
              <a:off x="2838792" y="5587584"/>
              <a:ext cx="90166" cy="77826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1"/>
                  </a:moveTo>
                  <a:cubicBezTo>
                    <a:pt x="385" y="1"/>
                    <a:pt x="281" y="38"/>
                    <a:pt x="199" y="111"/>
                  </a:cubicBezTo>
                  <a:cubicBezTo>
                    <a:pt x="39" y="251"/>
                    <a:pt x="0" y="482"/>
                    <a:pt x="122" y="616"/>
                  </a:cubicBezTo>
                  <a:cubicBezTo>
                    <a:pt x="178" y="685"/>
                    <a:pt x="264" y="719"/>
                    <a:pt x="355" y="719"/>
                  </a:cubicBezTo>
                  <a:cubicBezTo>
                    <a:pt x="450" y="719"/>
                    <a:pt x="552" y="682"/>
                    <a:pt x="634" y="610"/>
                  </a:cubicBezTo>
                  <a:cubicBezTo>
                    <a:pt x="794" y="463"/>
                    <a:pt x="832" y="239"/>
                    <a:pt x="711" y="98"/>
                  </a:cubicBezTo>
                  <a:cubicBezTo>
                    <a:pt x="655" y="33"/>
                    <a:pt x="571" y="1"/>
                    <a:pt x="481" y="1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1"/>
            <p:cNvSpPr/>
            <p:nvPr/>
          </p:nvSpPr>
          <p:spPr>
            <a:xfrm>
              <a:off x="2820066" y="5562147"/>
              <a:ext cx="22947" cy="19700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3" y="181"/>
                  </a:cubicBezTo>
                  <a:cubicBezTo>
                    <a:pt x="168" y="181"/>
                    <a:pt x="212" y="146"/>
                    <a:pt x="212" y="90"/>
                  </a:cubicBezTo>
                  <a:cubicBezTo>
                    <a:pt x="212" y="38"/>
                    <a:pt x="173" y="0"/>
                    <a:pt x="122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1"/>
            <p:cNvSpPr/>
            <p:nvPr/>
          </p:nvSpPr>
          <p:spPr>
            <a:xfrm>
              <a:off x="2804155" y="5602305"/>
              <a:ext cx="20133" cy="19484"/>
            </a:xfrm>
            <a:custGeom>
              <a:avLst/>
              <a:gdLst/>
              <a:ahLst/>
              <a:cxnLst/>
              <a:rect l="l" t="t" r="r" b="b"/>
              <a:pathLst>
                <a:path w="186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86" y="141"/>
                    <a:pt x="186" y="90"/>
                  </a:cubicBezTo>
                  <a:cubicBezTo>
                    <a:pt x="186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1"/>
            <p:cNvSpPr/>
            <p:nvPr/>
          </p:nvSpPr>
          <p:spPr>
            <a:xfrm>
              <a:off x="2858817" y="5546885"/>
              <a:ext cx="23056" cy="19700"/>
            </a:xfrm>
            <a:custGeom>
              <a:avLst/>
              <a:gdLst/>
              <a:ahLst/>
              <a:cxnLst/>
              <a:rect l="l" t="t" r="r" b="b"/>
              <a:pathLst>
                <a:path w="213" h="182" extrusionOk="0">
                  <a:moveTo>
                    <a:pt x="122" y="0"/>
                  </a:moveTo>
                  <a:cubicBezTo>
                    <a:pt x="39" y="0"/>
                    <a:pt x="1" y="96"/>
                    <a:pt x="58" y="154"/>
                  </a:cubicBezTo>
                  <a:cubicBezTo>
                    <a:pt x="77" y="173"/>
                    <a:pt x="101" y="181"/>
                    <a:pt x="123" y="181"/>
                  </a:cubicBezTo>
                  <a:cubicBezTo>
                    <a:pt x="169" y="181"/>
                    <a:pt x="212" y="146"/>
                    <a:pt x="212" y="90"/>
                  </a:cubicBezTo>
                  <a:cubicBezTo>
                    <a:pt x="212" y="45"/>
                    <a:pt x="174" y="0"/>
                    <a:pt x="122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1"/>
            <p:cNvSpPr/>
            <p:nvPr/>
          </p:nvSpPr>
          <p:spPr>
            <a:xfrm>
              <a:off x="2818659" y="5662595"/>
              <a:ext cx="255777" cy="223088"/>
            </a:xfrm>
            <a:custGeom>
              <a:avLst/>
              <a:gdLst/>
              <a:ahLst/>
              <a:cxnLst/>
              <a:rect l="l" t="t" r="r" b="b"/>
              <a:pathLst>
                <a:path w="2363" h="2061" fill="none" extrusionOk="0">
                  <a:moveTo>
                    <a:pt x="2362" y="2061"/>
                  </a:moveTo>
                  <a:cubicBezTo>
                    <a:pt x="1409" y="1549"/>
                    <a:pt x="622" y="928"/>
                    <a:pt x="1" y="0"/>
                  </a:cubicBezTo>
                </a:path>
              </a:pathLst>
            </a:custGeom>
            <a:noFill/>
            <a:ln w="2550" cap="rnd" cmpd="sng">
              <a:solidFill>
                <a:srgbClr val="345B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1"/>
            <p:cNvSpPr/>
            <p:nvPr/>
          </p:nvSpPr>
          <p:spPr>
            <a:xfrm>
              <a:off x="3014686" y="5492872"/>
              <a:ext cx="746981" cy="1017263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9" y="250"/>
                  </a:lnTo>
                  <a:cubicBezTo>
                    <a:pt x="1428" y="1344"/>
                    <a:pt x="1134" y="1882"/>
                    <a:pt x="628" y="3559"/>
                  </a:cubicBezTo>
                  <a:cubicBezTo>
                    <a:pt x="404" y="4301"/>
                    <a:pt x="289" y="5300"/>
                    <a:pt x="187" y="6228"/>
                  </a:cubicBezTo>
                  <a:cubicBezTo>
                    <a:pt x="91" y="7085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7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4" y="1043"/>
                    <a:pt x="48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1"/>
            <p:cNvSpPr/>
            <p:nvPr/>
          </p:nvSpPr>
          <p:spPr>
            <a:xfrm>
              <a:off x="3028541" y="6358809"/>
              <a:ext cx="7793" cy="7685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rgbClr val="345B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1"/>
            <p:cNvSpPr/>
            <p:nvPr/>
          </p:nvSpPr>
          <p:spPr>
            <a:xfrm>
              <a:off x="3052138" y="6376128"/>
              <a:ext cx="670021" cy="103372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58" y="922"/>
                  </a:cubicBezTo>
                  <a:cubicBezTo>
                    <a:pt x="5006" y="890"/>
                    <a:pt x="5831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rgbClr val="345B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1"/>
            <p:cNvSpPr/>
            <p:nvPr/>
          </p:nvSpPr>
          <p:spPr>
            <a:xfrm>
              <a:off x="3729734" y="6360866"/>
              <a:ext cx="7036" cy="7793"/>
            </a:xfrm>
            <a:custGeom>
              <a:avLst/>
              <a:gdLst/>
              <a:ahLst/>
              <a:cxnLst/>
              <a:rect l="l" t="t" r="r" b="b"/>
              <a:pathLst>
                <a:path w="65" h="72" fill="none" extrusionOk="0">
                  <a:moveTo>
                    <a:pt x="0" y="71"/>
                  </a:moveTo>
                  <a:cubicBezTo>
                    <a:pt x="26" y="45"/>
                    <a:pt x="45" y="20"/>
                    <a:pt x="64" y="1"/>
                  </a:cubicBezTo>
                </a:path>
              </a:pathLst>
            </a:custGeom>
            <a:noFill/>
            <a:ln w="2550" cap="rnd" cmpd="sng">
              <a:solidFill>
                <a:srgbClr val="345B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1"/>
            <p:cNvSpPr/>
            <p:nvPr/>
          </p:nvSpPr>
          <p:spPr>
            <a:xfrm>
              <a:off x="3201079" y="5849638"/>
              <a:ext cx="408182" cy="507224"/>
            </a:xfrm>
            <a:custGeom>
              <a:avLst/>
              <a:gdLst/>
              <a:ahLst/>
              <a:cxnLst/>
              <a:rect l="l" t="t" r="r" b="b"/>
              <a:pathLst>
                <a:path w="3771" h="4686" fill="none" extrusionOk="0">
                  <a:moveTo>
                    <a:pt x="1" y="1581"/>
                  </a:moveTo>
                  <a:cubicBezTo>
                    <a:pt x="84" y="1274"/>
                    <a:pt x="225" y="986"/>
                    <a:pt x="417" y="736"/>
                  </a:cubicBezTo>
                  <a:cubicBezTo>
                    <a:pt x="743" y="307"/>
                    <a:pt x="1230" y="32"/>
                    <a:pt x="1716" y="7"/>
                  </a:cubicBezTo>
                  <a:cubicBezTo>
                    <a:pt x="1806" y="0"/>
                    <a:pt x="1889" y="7"/>
                    <a:pt x="1978" y="13"/>
                  </a:cubicBezTo>
                  <a:cubicBezTo>
                    <a:pt x="2849" y="115"/>
                    <a:pt x="3470" y="896"/>
                    <a:pt x="3636" y="1613"/>
                  </a:cubicBezTo>
                  <a:cubicBezTo>
                    <a:pt x="3770" y="2208"/>
                    <a:pt x="3745" y="2823"/>
                    <a:pt x="3559" y="3399"/>
                  </a:cubicBezTo>
                  <a:cubicBezTo>
                    <a:pt x="3329" y="4071"/>
                    <a:pt x="2900" y="4512"/>
                    <a:pt x="2311" y="4685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1"/>
            <p:cNvSpPr/>
            <p:nvPr/>
          </p:nvSpPr>
          <p:spPr>
            <a:xfrm>
              <a:off x="3190038" y="6107362"/>
              <a:ext cx="187151" cy="255669"/>
            </a:xfrm>
            <a:custGeom>
              <a:avLst/>
              <a:gdLst/>
              <a:ahLst/>
              <a:cxnLst/>
              <a:rect l="l" t="t" r="r" b="b"/>
              <a:pathLst>
                <a:path w="1729" h="2362" fill="none" extrusionOk="0">
                  <a:moveTo>
                    <a:pt x="1728" y="2362"/>
                  </a:moveTo>
                  <a:cubicBezTo>
                    <a:pt x="1498" y="2330"/>
                    <a:pt x="1280" y="2259"/>
                    <a:pt x="1082" y="2151"/>
                  </a:cubicBezTo>
                  <a:cubicBezTo>
                    <a:pt x="666" y="1907"/>
                    <a:pt x="352" y="1523"/>
                    <a:pt x="192" y="1069"/>
                  </a:cubicBezTo>
                  <a:cubicBezTo>
                    <a:pt x="103" y="832"/>
                    <a:pt x="45" y="576"/>
                    <a:pt x="19" y="327"/>
                  </a:cubicBezTo>
                  <a:cubicBezTo>
                    <a:pt x="7" y="218"/>
                    <a:pt x="0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1"/>
            <p:cNvSpPr/>
            <p:nvPr/>
          </p:nvSpPr>
          <p:spPr>
            <a:xfrm>
              <a:off x="3203135" y="5882652"/>
              <a:ext cx="372138" cy="448882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3" y="0"/>
                  </a:moveTo>
                  <a:cubicBezTo>
                    <a:pt x="1632" y="0"/>
                    <a:pt x="1490" y="20"/>
                    <a:pt x="1351" y="60"/>
                  </a:cubicBezTo>
                  <a:cubicBezTo>
                    <a:pt x="257" y="386"/>
                    <a:pt x="1" y="1801"/>
                    <a:pt x="238" y="2767"/>
                  </a:cubicBezTo>
                  <a:cubicBezTo>
                    <a:pt x="411" y="3478"/>
                    <a:pt x="1042" y="4146"/>
                    <a:pt x="1805" y="4146"/>
                  </a:cubicBezTo>
                  <a:cubicBezTo>
                    <a:pt x="1833" y="4146"/>
                    <a:pt x="1861" y="4145"/>
                    <a:pt x="1889" y="4143"/>
                  </a:cubicBezTo>
                  <a:cubicBezTo>
                    <a:pt x="2324" y="4118"/>
                    <a:pt x="2721" y="3868"/>
                    <a:pt x="2983" y="3516"/>
                  </a:cubicBezTo>
                  <a:cubicBezTo>
                    <a:pt x="3284" y="3094"/>
                    <a:pt x="3438" y="2582"/>
                    <a:pt x="3425" y="2063"/>
                  </a:cubicBezTo>
                  <a:cubicBezTo>
                    <a:pt x="3425" y="1737"/>
                    <a:pt x="3361" y="1410"/>
                    <a:pt x="3246" y="1110"/>
                  </a:cubicBezTo>
                  <a:cubicBezTo>
                    <a:pt x="3105" y="719"/>
                    <a:pt x="2836" y="393"/>
                    <a:pt x="2478" y="182"/>
                  </a:cubicBezTo>
                  <a:cubicBezTo>
                    <a:pt x="2259" y="60"/>
                    <a:pt x="2017" y="0"/>
                    <a:pt x="1773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1"/>
            <p:cNvSpPr/>
            <p:nvPr/>
          </p:nvSpPr>
          <p:spPr>
            <a:xfrm>
              <a:off x="3356948" y="6043608"/>
              <a:ext cx="67327" cy="65162"/>
            </a:xfrm>
            <a:custGeom>
              <a:avLst/>
              <a:gdLst/>
              <a:ahLst/>
              <a:cxnLst/>
              <a:rect l="l" t="t" r="r" b="b"/>
              <a:pathLst>
                <a:path w="622" h="602" fill="none" extrusionOk="0">
                  <a:moveTo>
                    <a:pt x="1" y="0"/>
                  </a:moveTo>
                  <a:cubicBezTo>
                    <a:pt x="180" y="231"/>
                    <a:pt x="385" y="436"/>
                    <a:pt x="622" y="602"/>
                  </a:cubicBez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1"/>
            <p:cNvSpPr/>
            <p:nvPr/>
          </p:nvSpPr>
          <p:spPr>
            <a:xfrm>
              <a:off x="3406847" y="6054649"/>
              <a:ext cx="35395" cy="36153"/>
            </a:xfrm>
            <a:custGeom>
              <a:avLst/>
              <a:gdLst/>
              <a:ahLst/>
              <a:cxnLst/>
              <a:rect l="l" t="t" r="r" b="b"/>
              <a:pathLst>
                <a:path w="327" h="334" fill="none" extrusionOk="0">
                  <a:moveTo>
                    <a:pt x="1" y="1"/>
                  </a:moveTo>
                  <a:lnTo>
                    <a:pt x="327" y="334"/>
                  </a:ln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1"/>
            <p:cNvSpPr/>
            <p:nvPr/>
          </p:nvSpPr>
          <p:spPr>
            <a:xfrm>
              <a:off x="3047267" y="6185622"/>
              <a:ext cx="16778" cy="121340"/>
            </a:xfrm>
            <a:custGeom>
              <a:avLst/>
              <a:gdLst/>
              <a:ahLst/>
              <a:cxnLst/>
              <a:rect l="l" t="t" r="r" b="b"/>
              <a:pathLst>
                <a:path w="155" h="1121" fill="none" extrusionOk="0">
                  <a:moveTo>
                    <a:pt x="1" y="1120"/>
                  </a:moveTo>
                  <a:lnTo>
                    <a:pt x="154" y="0"/>
                  </a:lnTo>
                </a:path>
              </a:pathLst>
            </a:custGeom>
            <a:noFill/>
            <a:ln w="2550" cap="rnd" cmpd="sng">
              <a:solidFill>
                <a:srgbClr val="2E5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1"/>
            <p:cNvSpPr/>
            <p:nvPr/>
          </p:nvSpPr>
          <p:spPr>
            <a:xfrm>
              <a:off x="2892805" y="5118029"/>
              <a:ext cx="364561" cy="363803"/>
            </a:xfrm>
            <a:custGeom>
              <a:avLst/>
              <a:gdLst/>
              <a:ahLst/>
              <a:cxnLst/>
              <a:rect l="l" t="t" r="r" b="b"/>
              <a:pathLst>
                <a:path w="3368" h="3361" extrusionOk="0">
                  <a:moveTo>
                    <a:pt x="1684" y="0"/>
                  </a:moveTo>
                  <a:cubicBezTo>
                    <a:pt x="756" y="0"/>
                    <a:pt x="1" y="756"/>
                    <a:pt x="1" y="1684"/>
                  </a:cubicBezTo>
                  <a:cubicBezTo>
                    <a:pt x="1" y="2612"/>
                    <a:pt x="756" y="3361"/>
                    <a:pt x="1684" y="3361"/>
                  </a:cubicBezTo>
                  <a:cubicBezTo>
                    <a:pt x="2612" y="3361"/>
                    <a:pt x="3367" y="2612"/>
                    <a:pt x="3367" y="1684"/>
                  </a:cubicBezTo>
                  <a:cubicBezTo>
                    <a:pt x="3367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1"/>
            <p:cNvSpPr/>
            <p:nvPr/>
          </p:nvSpPr>
          <p:spPr>
            <a:xfrm>
              <a:off x="2960673" y="5185897"/>
              <a:ext cx="228716" cy="228067"/>
            </a:xfrm>
            <a:custGeom>
              <a:avLst/>
              <a:gdLst/>
              <a:ahLst/>
              <a:cxnLst/>
              <a:rect l="l" t="t" r="r" b="b"/>
              <a:pathLst>
                <a:path w="2113" h="2107" extrusionOk="0">
                  <a:moveTo>
                    <a:pt x="1057" y="1"/>
                  </a:moveTo>
                  <a:cubicBezTo>
                    <a:pt x="474" y="1"/>
                    <a:pt x="1" y="474"/>
                    <a:pt x="1" y="1057"/>
                  </a:cubicBezTo>
                  <a:cubicBezTo>
                    <a:pt x="1" y="1639"/>
                    <a:pt x="474" y="2106"/>
                    <a:pt x="1057" y="2106"/>
                  </a:cubicBezTo>
                  <a:cubicBezTo>
                    <a:pt x="1639" y="2106"/>
                    <a:pt x="2113" y="1639"/>
                    <a:pt x="2113" y="1057"/>
                  </a:cubicBezTo>
                  <a:cubicBezTo>
                    <a:pt x="2113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1"/>
            <p:cNvSpPr/>
            <p:nvPr/>
          </p:nvSpPr>
          <p:spPr>
            <a:xfrm>
              <a:off x="3506646" y="5118029"/>
              <a:ext cx="363803" cy="363803"/>
            </a:xfrm>
            <a:custGeom>
              <a:avLst/>
              <a:gdLst/>
              <a:ahLst/>
              <a:cxnLst/>
              <a:rect l="l" t="t" r="r" b="b"/>
              <a:pathLst>
                <a:path w="3361" h="3361" extrusionOk="0">
                  <a:moveTo>
                    <a:pt x="1684" y="0"/>
                  </a:moveTo>
                  <a:cubicBezTo>
                    <a:pt x="755" y="0"/>
                    <a:pt x="0" y="756"/>
                    <a:pt x="0" y="1684"/>
                  </a:cubicBezTo>
                  <a:cubicBezTo>
                    <a:pt x="0" y="2612"/>
                    <a:pt x="755" y="3361"/>
                    <a:pt x="1684" y="3361"/>
                  </a:cubicBezTo>
                  <a:cubicBezTo>
                    <a:pt x="2612" y="3361"/>
                    <a:pt x="3360" y="2612"/>
                    <a:pt x="3360" y="1684"/>
                  </a:cubicBezTo>
                  <a:cubicBezTo>
                    <a:pt x="3360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1"/>
            <p:cNvSpPr/>
            <p:nvPr/>
          </p:nvSpPr>
          <p:spPr>
            <a:xfrm>
              <a:off x="3574514" y="5185897"/>
              <a:ext cx="228067" cy="228067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7" y="1"/>
                  </a:moveTo>
                  <a:cubicBezTo>
                    <a:pt x="474" y="1"/>
                    <a:pt x="0" y="474"/>
                    <a:pt x="0" y="1057"/>
                  </a:cubicBezTo>
                  <a:cubicBezTo>
                    <a:pt x="0" y="1639"/>
                    <a:pt x="474" y="2106"/>
                    <a:pt x="1057" y="2106"/>
                  </a:cubicBezTo>
                  <a:cubicBezTo>
                    <a:pt x="1639" y="2106"/>
                    <a:pt x="2106" y="1639"/>
                    <a:pt x="2106" y="1057"/>
                  </a:cubicBezTo>
                  <a:cubicBezTo>
                    <a:pt x="2106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1"/>
            <p:cNvSpPr/>
            <p:nvPr/>
          </p:nvSpPr>
          <p:spPr>
            <a:xfrm>
              <a:off x="3029299" y="5206680"/>
              <a:ext cx="705308" cy="583427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06" y="1"/>
                  </a:moveTo>
                  <a:cubicBezTo>
                    <a:pt x="1357" y="1"/>
                    <a:pt x="45" y="1146"/>
                    <a:pt x="0" y="2618"/>
                  </a:cubicBezTo>
                  <a:cubicBezTo>
                    <a:pt x="0" y="2740"/>
                    <a:pt x="7" y="2862"/>
                    <a:pt x="20" y="2983"/>
                  </a:cubicBezTo>
                  <a:cubicBezTo>
                    <a:pt x="32" y="3073"/>
                    <a:pt x="52" y="3169"/>
                    <a:pt x="71" y="3258"/>
                  </a:cubicBezTo>
                  <a:cubicBezTo>
                    <a:pt x="378" y="4519"/>
                    <a:pt x="1600" y="5390"/>
                    <a:pt x="2964" y="5390"/>
                  </a:cubicBezTo>
                  <a:lnTo>
                    <a:pt x="3546" y="5390"/>
                  </a:lnTo>
                  <a:cubicBezTo>
                    <a:pt x="4909" y="5390"/>
                    <a:pt x="6138" y="4519"/>
                    <a:pt x="6446" y="3258"/>
                  </a:cubicBezTo>
                  <a:cubicBezTo>
                    <a:pt x="6465" y="3169"/>
                    <a:pt x="6484" y="3073"/>
                    <a:pt x="6497" y="2983"/>
                  </a:cubicBezTo>
                  <a:cubicBezTo>
                    <a:pt x="6510" y="2862"/>
                    <a:pt x="6516" y="2740"/>
                    <a:pt x="6510" y="2618"/>
                  </a:cubicBezTo>
                  <a:cubicBezTo>
                    <a:pt x="6465" y="1146"/>
                    <a:pt x="5153" y="1"/>
                    <a:pt x="36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1"/>
            <p:cNvSpPr/>
            <p:nvPr/>
          </p:nvSpPr>
          <p:spPr>
            <a:xfrm>
              <a:off x="3301528" y="5303665"/>
              <a:ext cx="155328" cy="51415"/>
            </a:xfrm>
            <a:custGeom>
              <a:avLst/>
              <a:gdLst/>
              <a:ahLst/>
              <a:cxnLst/>
              <a:rect l="l" t="t" r="r" b="b"/>
              <a:pathLst>
                <a:path w="1435" h="475" fill="none" extrusionOk="0">
                  <a:moveTo>
                    <a:pt x="46" y="1"/>
                  </a:moveTo>
                  <a:cubicBezTo>
                    <a:pt x="1" y="186"/>
                    <a:pt x="122" y="366"/>
                    <a:pt x="308" y="391"/>
                  </a:cubicBezTo>
                  <a:cubicBezTo>
                    <a:pt x="494" y="410"/>
                    <a:pt x="660" y="270"/>
                    <a:pt x="666" y="84"/>
                  </a:cubicBezTo>
                  <a:cubicBezTo>
                    <a:pt x="801" y="372"/>
                    <a:pt x="1166" y="474"/>
                    <a:pt x="1434" y="302"/>
                  </a:cubicBezTo>
                </a:path>
              </a:pathLst>
            </a:custGeom>
            <a:noFill/>
            <a:ln w="2550" cap="rnd" cmpd="sng">
              <a:solidFill>
                <a:srgbClr val="2E5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1"/>
            <p:cNvSpPr/>
            <p:nvPr/>
          </p:nvSpPr>
          <p:spPr>
            <a:xfrm>
              <a:off x="3463674" y="5444271"/>
              <a:ext cx="36802" cy="3095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2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1"/>
            <p:cNvSpPr/>
            <p:nvPr/>
          </p:nvSpPr>
          <p:spPr>
            <a:xfrm>
              <a:off x="3261370" y="5444271"/>
              <a:ext cx="36802" cy="3095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3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1"/>
            <p:cNvSpPr/>
            <p:nvPr/>
          </p:nvSpPr>
          <p:spPr>
            <a:xfrm>
              <a:off x="3310512" y="5542014"/>
              <a:ext cx="149808" cy="121989"/>
            </a:xfrm>
            <a:custGeom>
              <a:avLst/>
              <a:gdLst/>
              <a:ahLst/>
              <a:cxnLst/>
              <a:rect l="l" t="t" r="r" b="b"/>
              <a:pathLst>
                <a:path w="1384" h="1127" extrusionOk="0">
                  <a:moveTo>
                    <a:pt x="692" y="0"/>
                  </a:moveTo>
                  <a:cubicBezTo>
                    <a:pt x="308" y="0"/>
                    <a:pt x="1" y="250"/>
                    <a:pt x="1" y="564"/>
                  </a:cubicBezTo>
                  <a:cubicBezTo>
                    <a:pt x="1" y="871"/>
                    <a:pt x="308" y="1127"/>
                    <a:pt x="692" y="1127"/>
                  </a:cubicBezTo>
                  <a:cubicBezTo>
                    <a:pt x="1076" y="1127"/>
                    <a:pt x="1383" y="871"/>
                    <a:pt x="1383" y="564"/>
                  </a:cubicBezTo>
                  <a:cubicBezTo>
                    <a:pt x="1383" y="250"/>
                    <a:pt x="1076" y="0"/>
                    <a:pt x="692" y="0"/>
                  </a:cubicBezTo>
                  <a:close/>
                </a:path>
              </a:pathLst>
            </a:custGeom>
            <a:solidFill>
              <a:srgbClr val="EEE6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1"/>
            <p:cNvSpPr/>
            <p:nvPr/>
          </p:nvSpPr>
          <p:spPr>
            <a:xfrm>
              <a:off x="3324367" y="5436045"/>
              <a:ext cx="117876" cy="135195"/>
            </a:xfrm>
            <a:custGeom>
              <a:avLst/>
              <a:gdLst/>
              <a:ahLst/>
              <a:cxnLst/>
              <a:rect l="l" t="t" r="r" b="b"/>
              <a:pathLst>
                <a:path w="1089" h="1249" extrusionOk="0">
                  <a:moveTo>
                    <a:pt x="545" y="0"/>
                  </a:moveTo>
                  <a:cubicBezTo>
                    <a:pt x="244" y="0"/>
                    <a:pt x="1" y="275"/>
                    <a:pt x="1" y="621"/>
                  </a:cubicBezTo>
                  <a:cubicBezTo>
                    <a:pt x="1" y="967"/>
                    <a:pt x="244" y="1248"/>
                    <a:pt x="545" y="1248"/>
                  </a:cubicBezTo>
                  <a:cubicBezTo>
                    <a:pt x="846" y="1248"/>
                    <a:pt x="1089" y="967"/>
                    <a:pt x="1089" y="621"/>
                  </a:cubicBezTo>
                  <a:cubicBezTo>
                    <a:pt x="1089" y="275"/>
                    <a:pt x="846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1"/>
            <p:cNvSpPr/>
            <p:nvPr/>
          </p:nvSpPr>
          <p:spPr>
            <a:xfrm>
              <a:off x="3349371" y="5611289"/>
              <a:ext cx="63105" cy="63971"/>
            </a:xfrm>
            <a:custGeom>
              <a:avLst/>
              <a:gdLst/>
              <a:ahLst/>
              <a:cxnLst/>
              <a:rect l="l" t="t" r="r" b="b"/>
              <a:pathLst>
                <a:path w="583" h="591" extrusionOk="0">
                  <a:moveTo>
                    <a:pt x="557" y="0"/>
                  </a:moveTo>
                  <a:cubicBezTo>
                    <a:pt x="500" y="0"/>
                    <a:pt x="442" y="13"/>
                    <a:pt x="384" y="32"/>
                  </a:cubicBezTo>
                  <a:cubicBezTo>
                    <a:pt x="351" y="47"/>
                    <a:pt x="314" y="54"/>
                    <a:pt x="278" y="54"/>
                  </a:cubicBezTo>
                  <a:cubicBezTo>
                    <a:pt x="266" y="54"/>
                    <a:pt x="255" y="53"/>
                    <a:pt x="244" y="52"/>
                  </a:cubicBezTo>
                  <a:cubicBezTo>
                    <a:pt x="192" y="45"/>
                    <a:pt x="148" y="39"/>
                    <a:pt x="103" y="26"/>
                  </a:cubicBezTo>
                  <a:cubicBezTo>
                    <a:pt x="77" y="20"/>
                    <a:pt x="58" y="13"/>
                    <a:pt x="32" y="7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13" y="160"/>
                    <a:pt x="0" y="397"/>
                    <a:pt x="135" y="519"/>
                  </a:cubicBezTo>
                  <a:cubicBezTo>
                    <a:pt x="190" y="567"/>
                    <a:pt x="258" y="591"/>
                    <a:pt x="324" y="591"/>
                  </a:cubicBezTo>
                  <a:cubicBezTo>
                    <a:pt x="425" y="591"/>
                    <a:pt x="520" y="533"/>
                    <a:pt x="551" y="417"/>
                  </a:cubicBezTo>
                  <a:cubicBezTo>
                    <a:pt x="576" y="276"/>
                    <a:pt x="583" y="135"/>
                    <a:pt x="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1"/>
            <p:cNvSpPr/>
            <p:nvPr/>
          </p:nvSpPr>
          <p:spPr>
            <a:xfrm>
              <a:off x="3349371" y="5608474"/>
              <a:ext cx="66569" cy="11907"/>
            </a:xfrm>
            <a:custGeom>
              <a:avLst/>
              <a:gdLst/>
              <a:ahLst/>
              <a:cxnLst/>
              <a:rect l="l" t="t" r="r" b="b"/>
              <a:pathLst>
                <a:path w="615" h="110" fill="none" extrusionOk="0">
                  <a:moveTo>
                    <a:pt x="0" y="20"/>
                  </a:moveTo>
                  <a:cubicBezTo>
                    <a:pt x="199" y="110"/>
                    <a:pt x="423" y="97"/>
                    <a:pt x="61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1"/>
            <p:cNvSpPr/>
            <p:nvPr/>
          </p:nvSpPr>
          <p:spPr>
            <a:xfrm>
              <a:off x="3383250" y="5515711"/>
              <a:ext cx="108" cy="100557"/>
            </a:xfrm>
            <a:custGeom>
              <a:avLst/>
              <a:gdLst/>
              <a:ahLst/>
              <a:cxnLst/>
              <a:rect l="l" t="t" r="r" b="b"/>
              <a:pathLst>
                <a:path w="1" h="929" fill="none" extrusionOk="0">
                  <a:moveTo>
                    <a:pt x="1" y="928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1"/>
            <p:cNvSpPr/>
            <p:nvPr/>
          </p:nvSpPr>
          <p:spPr>
            <a:xfrm>
              <a:off x="3147066" y="5474795"/>
              <a:ext cx="79775" cy="68409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0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6" y="505"/>
                    <a:pt x="736" y="314"/>
                  </a:cubicBezTo>
                  <a:cubicBezTo>
                    <a:pt x="736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1"/>
            <p:cNvSpPr/>
            <p:nvPr/>
          </p:nvSpPr>
          <p:spPr>
            <a:xfrm>
              <a:off x="3507296" y="5474795"/>
              <a:ext cx="79775" cy="68409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1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7" y="505"/>
                    <a:pt x="737" y="314"/>
                  </a:cubicBezTo>
                  <a:cubicBezTo>
                    <a:pt x="737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1"/>
            <p:cNvSpPr/>
            <p:nvPr/>
          </p:nvSpPr>
          <p:spPr>
            <a:xfrm>
              <a:off x="3687411" y="5411798"/>
              <a:ext cx="27818" cy="127510"/>
            </a:xfrm>
            <a:custGeom>
              <a:avLst/>
              <a:gdLst/>
              <a:ahLst/>
              <a:cxnLst/>
              <a:rect l="l" t="t" r="r" b="b"/>
              <a:pathLst>
                <a:path w="257" h="1178" fill="none" extrusionOk="0">
                  <a:moveTo>
                    <a:pt x="1" y="0"/>
                  </a:moveTo>
                  <a:cubicBezTo>
                    <a:pt x="135" y="378"/>
                    <a:pt x="218" y="775"/>
                    <a:pt x="257" y="1178"/>
                  </a:cubicBezTo>
                </a:path>
              </a:pathLst>
            </a:custGeom>
            <a:noFill/>
            <a:ln w="2550" cap="rnd" cmpd="sng">
              <a:solidFill>
                <a:srgbClr val="2E5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1"/>
            <p:cNvSpPr/>
            <p:nvPr/>
          </p:nvSpPr>
          <p:spPr>
            <a:xfrm>
              <a:off x="3138082" y="5666059"/>
              <a:ext cx="108892" cy="70682"/>
            </a:xfrm>
            <a:custGeom>
              <a:avLst/>
              <a:gdLst/>
              <a:ahLst/>
              <a:cxnLst/>
              <a:rect l="l" t="t" r="r" b="b"/>
              <a:pathLst>
                <a:path w="1006" h="653" fill="none" extrusionOk="0">
                  <a:moveTo>
                    <a:pt x="0" y="0"/>
                  </a:moveTo>
                  <a:cubicBezTo>
                    <a:pt x="288" y="282"/>
                    <a:pt x="634" y="506"/>
                    <a:pt x="1005" y="653"/>
                  </a:cubicBezTo>
                </a:path>
              </a:pathLst>
            </a:custGeom>
            <a:noFill/>
            <a:ln w="2550" cap="rnd" cmpd="sng">
              <a:solidFill>
                <a:srgbClr val="2E5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905C5F6-2791-49B1-8F0B-CA7D1C4E526C}"/>
              </a:ext>
            </a:extLst>
          </p:cNvPr>
          <p:cNvGrpSpPr/>
          <p:nvPr/>
        </p:nvGrpSpPr>
        <p:grpSpPr>
          <a:xfrm>
            <a:off x="397743" y="942646"/>
            <a:ext cx="8526781" cy="3654003"/>
            <a:chOff x="397743" y="942646"/>
            <a:chExt cx="8526781" cy="3654003"/>
          </a:xfrm>
        </p:grpSpPr>
        <p:sp>
          <p:nvSpPr>
            <p:cNvPr id="94" name="Google Shape;1044;p31">
              <a:extLst>
                <a:ext uri="{FF2B5EF4-FFF2-40B4-BE49-F238E27FC236}">
                  <a16:creationId xmlns:a16="http://schemas.microsoft.com/office/drawing/2014/main" id="{CC169308-6CDA-48B2-BE0B-E300182D4878}"/>
                </a:ext>
              </a:extLst>
            </p:cNvPr>
            <p:cNvSpPr/>
            <p:nvPr/>
          </p:nvSpPr>
          <p:spPr>
            <a:xfrm>
              <a:off x="2088428" y="942646"/>
              <a:ext cx="1353629" cy="40011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6590738" y="944493"/>
              <a:ext cx="1353629" cy="40011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93493F-648B-4113-A80D-ECE74EB0B680}"/>
                </a:ext>
              </a:extLst>
            </p:cNvPr>
            <p:cNvSpPr txBox="1"/>
            <p:nvPr/>
          </p:nvSpPr>
          <p:spPr>
            <a:xfrm>
              <a:off x="6629400" y="968595"/>
              <a:ext cx="13536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النقــــــــــــــــــــــطة</a:t>
              </a:r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90835E7-996B-4643-A949-509E49295BE9}"/>
                </a:ext>
              </a:extLst>
            </p:cNvPr>
            <p:cNvSpPr txBox="1"/>
            <p:nvPr/>
          </p:nvSpPr>
          <p:spPr>
            <a:xfrm>
              <a:off x="2134220" y="942646"/>
              <a:ext cx="13536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المستــــــــــــــــــــقيم</a:t>
              </a:r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981E8F-DD0D-4B45-88C2-328A9DC40067}"/>
                </a:ext>
              </a:extLst>
            </p:cNvPr>
            <p:cNvSpPr txBox="1"/>
            <p:nvPr/>
          </p:nvSpPr>
          <p:spPr>
            <a:xfrm>
              <a:off x="5878285" y="1427875"/>
              <a:ext cx="304623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يتم عرض النقطة على الورقة بصورة (.) أو (×).</a:t>
              </a:r>
            </a:p>
            <a:p>
              <a:pPr algn="r"/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تستخدم كلمة نقطة لتصــــــــــــــــــــــــــف تقاطع خطين مستقيمــــــــين ولتحـــــــــــــــــــــــــــــديد (موقع) على شــــــــبكة الإحداثيات وتسمى تلك النقاط في صورة أزواج مرتبة مســـــــــــــــــــــــــتخدما الإحــــــــــــــــــــداثيات (س ، ص)</a:t>
              </a:r>
            </a:p>
            <a:p>
              <a:pPr algn="r"/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تسمى النقاط عادة باستــــــــــــــــــــــــــــخدام الحـــــــــــــــــــــــروف 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306028C-C3A2-46BA-88B4-9BAFA902652A}"/>
                </a:ext>
              </a:extLst>
            </p:cNvPr>
            <p:cNvSpPr txBox="1"/>
            <p:nvPr/>
          </p:nvSpPr>
          <p:spPr>
            <a:xfrm>
              <a:off x="1242122" y="1549086"/>
              <a:ext cx="304623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المستقيم </a:t>
              </a:r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هو خط مستقيم يمتد إلى ما لا نهاية من كلا الاتجاهين ، </a:t>
              </a:r>
              <a:r>
                <a:rPr lang="ar-OM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والقطعة المستقيمة </a:t>
              </a:r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هــــــــــــــــــي أقصـــــــــــــــــــــــــر مســـــــــــــــــــــــــــــافة بــــــــــــــــــــــــــــــــين نقــــــــــــــــــــــــــــــــــطتين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ABB019-403E-4830-B746-C54ED0451DE2}"/>
                </a:ext>
              </a:extLst>
            </p:cNvPr>
            <p:cNvGrpSpPr/>
            <p:nvPr/>
          </p:nvGrpSpPr>
          <p:grpSpPr>
            <a:xfrm>
              <a:off x="6506500" y="3083913"/>
              <a:ext cx="1755834" cy="1422871"/>
              <a:chOff x="6506500" y="3083913"/>
              <a:chExt cx="1755834" cy="142287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E08D5BE-8A12-4670-AA64-851790F9068E}"/>
                  </a:ext>
                </a:extLst>
              </p:cNvPr>
              <p:cNvSpPr txBox="1"/>
              <p:nvPr/>
            </p:nvSpPr>
            <p:spPr>
              <a:xfrm>
                <a:off x="6906405" y="3206888"/>
                <a:ext cx="3611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600" b="1" dirty="0">
                    <a:solidFill>
                      <a:schemeClr val="tx1"/>
                    </a:solidFill>
                  </a:rPr>
                  <a:t>أ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C412D58-60E6-450E-BC5A-CE8ECC93D177}"/>
                  </a:ext>
                </a:extLst>
              </p:cNvPr>
              <p:cNvGrpSpPr/>
              <p:nvPr/>
            </p:nvGrpSpPr>
            <p:grpSpPr>
              <a:xfrm>
                <a:off x="6622954" y="3083913"/>
                <a:ext cx="1337022" cy="1337022"/>
                <a:chOff x="6622954" y="3083913"/>
                <a:chExt cx="1337022" cy="1337022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E3A01167-034B-4760-BAED-D66C52B51E0B}"/>
                    </a:ext>
                  </a:extLst>
                </p:cNvPr>
                <p:cNvGrpSpPr/>
                <p:nvPr/>
              </p:nvGrpSpPr>
              <p:grpSpPr>
                <a:xfrm>
                  <a:off x="6622954" y="4309463"/>
                  <a:ext cx="1337022" cy="75560"/>
                  <a:chOff x="6622954" y="4309463"/>
                  <a:chExt cx="1337022" cy="75560"/>
                </a:xfrm>
              </p:grpSpPr>
              <p:cxnSp>
                <p:nvCxnSpPr>
                  <p:cNvPr id="99" name="Straight Arrow Connector 98">
                    <a:extLst>
                      <a:ext uri="{FF2B5EF4-FFF2-40B4-BE49-F238E27FC236}">
                        <a16:creationId xmlns:a16="http://schemas.microsoft.com/office/drawing/2014/main" id="{31449F73-D389-4395-AD46-7EB45EA871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7291465" y="3642232"/>
                    <a:ext cx="0" cy="1337022"/>
                  </a:xfrm>
                  <a:prstGeom prst="straightConnector1">
                    <a:avLst/>
                  </a:prstGeom>
                  <a:ln w="28575">
                    <a:solidFill>
                      <a:schemeClr val="tx2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Straight Connector 10">
                    <a:extLst>
                      <a:ext uri="{FF2B5EF4-FFF2-40B4-BE49-F238E27FC236}">
                        <a16:creationId xmlns:a16="http://schemas.microsoft.com/office/drawing/2014/main" id="{C5CCF7DF-7E2C-425F-A8EF-9DF9781358CB}"/>
                      </a:ext>
                    </a:extLst>
                  </p:cNvPr>
                  <p:cNvCxnSpPr/>
                  <p:nvPr/>
                </p:nvCxnSpPr>
                <p:spPr>
                  <a:xfrm>
                    <a:off x="6989311" y="4310743"/>
                    <a:ext cx="0" cy="69156"/>
                  </a:xfrm>
                  <a:prstGeom prst="line">
                    <a:avLst/>
                  </a:prstGeom>
                  <a:ln w="28575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15FAC443-8CEC-43AB-BE72-49D9F3394D9D}"/>
                      </a:ext>
                    </a:extLst>
                  </p:cNvPr>
                  <p:cNvCxnSpPr/>
                  <p:nvPr/>
                </p:nvCxnSpPr>
                <p:spPr>
                  <a:xfrm>
                    <a:off x="7303075" y="4309463"/>
                    <a:ext cx="0" cy="69156"/>
                  </a:xfrm>
                  <a:prstGeom prst="line">
                    <a:avLst/>
                  </a:prstGeom>
                  <a:ln w="28575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1E1303FE-AA5C-4406-80C5-13BD220C22C2}"/>
                      </a:ext>
                    </a:extLst>
                  </p:cNvPr>
                  <p:cNvCxnSpPr/>
                  <p:nvPr/>
                </p:nvCxnSpPr>
                <p:spPr>
                  <a:xfrm>
                    <a:off x="7593787" y="4315867"/>
                    <a:ext cx="0" cy="69156"/>
                  </a:xfrm>
                  <a:prstGeom prst="line">
                    <a:avLst/>
                  </a:prstGeom>
                  <a:ln w="28575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9AAB5F58-ECF0-4477-823C-65E5BB20AC36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6020995" y="3714644"/>
                  <a:ext cx="1337022" cy="75560"/>
                  <a:chOff x="6622954" y="4309463"/>
                  <a:chExt cx="1337022" cy="75560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E2DD9F4B-9C7E-418F-941D-ED3425E470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7291465" y="3642232"/>
                    <a:ext cx="0" cy="1337022"/>
                  </a:xfrm>
                  <a:prstGeom prst="straightConnector1">
                    <a:avLst/>
                  </a:prstGeom>
                  <a:ln w="28575">
                    <a:solidFill>
                      <a:schemeClr val="tx2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07AE3E44-0E30-4FCD-AC35-86917F7F9979}"/>
                      </a:ext>
                    </a:extLst>
                  </p:cNvPr>
                  <p:cNvCxnSpPr/>
                  <p:nvPr/>
                </p:nvCxnSpPr>
                <p:spPr>
                  <a:xfrm>
                    <a:off x="6989311" y="4310743"/>
                    <a:ext cx="0" cy="69156"/>
                  </a:xfrm>
                  <a:prstGeom prst="line">
                    <a:avLst/>
                  </a:prstGeom>
                  <a:ln w="28575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B9B59971-6600-4FDE-8E13-83828754BC4F}"/>
                      </a:ext>
                    </a:extLst>
                  </p:cNvPr>
                  <p:cNvCxnSpPr/>
                  <p:nvPr/>
                </p:nvCxnSpPr>
                <p:spPr>
                  <a:xfrm>
                    <a:off x="7303075" y="4309463"/>
                    <a:ext cx="0" cy="69156"/>
                  </a:xfrm>
                  <a:prstGeom prst="line">
                    <a:avLst/>
                  </a:prstGeom>
                  <a:ln w="28575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F2203A39-F524-4995-925C-87FEA0D9BE8E}"/>
                      </a:ext>
                    </a:extLst>
                  </p:cNvPr>
                  <p:cNvCxnSpPr/>
                  <p:nvPr/>
                </p:nvCxnSpPr>
                <p:spPr>
                  <a:xfrm>
                    <a:off x="7593787" y="4315867"/>
                    <a:ext cx="0" cy="69156"/>
                  </a:xfrm>
                  <a:prstGeom prst="line">
                    <a:avLst/>
                  </a:prstGeom>
                  <a:ln w="28575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EFC531D-A548-4398-BE36-AB350C3E99ED}"/>
                  </a:ext>
                </a:extLst>
              </p:cNvPr>
              <p:cNvSpPr txBox="1"/>
              <p:nvPr/>
            </p:nvSpPr>
            <p:spPr>
              <a:xfrm>
                <a:off x="7534234" y="3564114"/>
                <a:ext cx="728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b="1" dirty="0">
                    <a:solidFill>
                      <a:schemeClr val="tx1"/>
                    </a:solidFill>
                  </a:rPr>
                  <a:t>ب(3 ،2)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909F3311-1425-428B-9901-FD776B3C149B}"/>
                  </a:ext>
                </a:extLst>
              </p:cNvPr>
              <p:cNvSpPr txBox="1"/>
              <p:nvPr/>
            </p:nvSpPr>
            <p:spPr>
              <a:xfrm>
                <a:off x="7436265" y="3633364"/>
                <a:ext cx="36114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100" b="1" dirty="0">
                    <a:solidFill>
                      <a:schemeClr val="accent6">
                        <a:lumMod val="50000"/>
                      </a:schemeClr>
                    </a:solidFill>
                  </a:rPr>
                  <a:t>×</a:t>
                </a:r>
                <a:endParaRPr lang="en-US" sz="11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6118B82-0C1A-466D-9D3C-BE9C887BE19A}"/>
                  </a:ext>
                </a:extLst>
              </p:cNvPr>
              <p:cNvSpPr txBox="1"/>
              <p:nvPr/>
            </p:nvSpPr>
            <p:spPr>
              <a:xfrm>
                <a:off x="6984318" y="3111394"/>
                <a:ext cx="3611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  <a:endParaRPr lang="en-US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BF61A192-2DCB-450A-B26D-C4E4DC711728}"/>
                  </a:ext>
                </a:extLst>
              </p:cNvPr>
              <p:cNvSpPr txBox="1"/>
              <p:nvPr/>
            </p:nvSpPr>
            <p:spPr>
              <a:xfrm>
                <a:off x="6506500" y="4199007"/>
                <a:ext cx="3611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b="1" dirty="0">
                    <a:solidFill>
                      <a:schemeClr val="tx1"/>
                    </a:solidFill>
                  </a:rPr>
                  <a:t>م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A6523E0-159F-413C-B455-56ED59A42E29}"/>
                </a:ext>
              </a:extLst>
            </p:cNvPr>
            <p:cNvGrpSpPr/>
            <p:nvPr/>
          </p:nvGrpSpPr>
          <p:grpSpPr>
            <a:xfrm>
              <a:off x="1287114" y="3285222"/>
              <a:ext cx="2907684" cy="523490"/>
              <a:chOff x="1664316" y="3294820"/>
              <a:chExt cx="2907684" cy="523490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3FC2ACD6-E3DE-446B-A7AE-856FBA922C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64316" y="3564114"/>
                <a:ext cx="2907684" cy="0"/>
              </a:xfrm>
              <a:prstGeom prst="straightConnector1">
                <a:avLst/>
              </a:prstGeom>
              <a:ln w="28575">
                <a:solidFill>
                  <a:schemeClr val="tx2">
                    <a:lumMod val="7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33515DA-9CAB-42DE-95A0-2CB2B40DEA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82158" y="3564114"/>
                <a:ext cx="158289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78BFCF5-5299-4996-8E6B-7753AFCA0877}"/>
                  </a:ext>
                </a:extLst>
              </p:cNvPr>
              <p:cNvSpPr txBox="1"/>
              <p:nvPr/>
            </p:nvSpPr>
            <p:spPr>
              <a:xfrm>
                <a:off x="3672456" y="3295090"/>
                <a:ext cx="7459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dirty="0">
                    <a:solidFill>
                      <a:srgbClr val="FF0000"/>
                    </a:solidFill>
                  </a:rPr>
                  <a:t>0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DB862251-0541-4CD9-BA70-710B9D1C16E2}"/>
                  </a:ext>
                </a:extLst>
              </p:cNvPr>
              <p:cNvSpPr txBox="1"/>
              <p:nvPr/>
            </p:nvSpPr>
            <p:spPr>
              <a:xfrm>
                <a:off x="2098748" y="3294820"/>
                <a:ext cx="7459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dirty="0">
                    <a:solidFill>
                      <a:srgbClr val="FF0000"/>
                    </a:solidFill>
                  </a:rPr>
                  <a:t>0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64D33B1-3579-404D-98AA-3E1F08710C95}"/>
                </a:ext>
              </a:extLst>
            </p:cNvPr>
            <p:cNvSpPr txBox="1"/>
            <p:nvPr/>
          </p:nvSpPr>
          <p:spPr>
            <a:xfrm>
              <a:off x="3376205" y="3623766"/>
              <a:ext cx="3227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C00000"/>
                  </a:solidFill>
                </a:rPr>
                <a:t>أ</a:t>
              </a:r>
              <a:endParaRPr lang="en-US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62CC878-000C-44D4-8538-A75CC3558043}"/>
                </a:ext>
              </a:extLst>
            </p:cNvPr>
            <p:cNvSpPr txBox="1"/>
            <p:nvPr/>
          </p:nvSpPr>
          <p:spPr>
            <a:xfrm>
              <a:off x="1743989" y="3585294"/>
              <a:ext cx="3227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C00000"/>
                  </a:solidFill>
                </a:rPr>
                <a:t>ب</a:t>
              </a:r>
              <a:endParaRPr lang="en-US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4274D9A-0F8C-4B88-9655-25747B1B84BB}"/>
                </a:ext>
              </a:extLst>
            </p:cNvPr>
            <p:cNvSpPr txBox="1"/>
            <p:nvPr/>
          </p:nvSpPr>
          <p:spPr>
            <a:xfrm>
              <a:off x="397743" y="4288872"/>
              <a:ext cx="4247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b="1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ويمكن تسمية القطعة المستقيمة بطريقتين (  </a:t>
              </a:r>
              <a:r>
                <a:rPr lang="ar-OM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 ب  </a:t>
              </a:r>
              <a:r>
                <a:rPr lang="ar-OM" b="1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أو (  </a:t>
              </a:r>
              <a:r>
                <a:rPr lang="ar-OM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 أ  </a:t>
              </a:r>
              <a:r>
                <a:rPr lang="ar-OM" b="1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en-US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9223802-7289-477C-8022-67AE36019AEC}"/>
                </a:ext>
              </a:extLst>
            </p:cNvPr>
            <p:cNvCxnSpPr/>
            <p:nvPr/>
          </p:nvCxnSpPr>
          <p:spPr>
            <a:xfrm flipH="1">
              <a:off x="1555764" y="4315019"/>
              <a:ext cx="32703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E4136D4-1C0B-4651-87D0-CBDE5ED211CC}"/>
                </a:ext>
              </a:extLst>
            </p:cNvPr>
            <p:cNvCxnSpPr/>
            <p:nvPr/>
          </p:nvCxnSpPr>
          <p:spPr>
            <a:xfrm flipH="1">
              <a:off x="846409" y="4340847"/>
              <a:ext cx="32703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: Rounded Corners 181">
            <a:hlinkClick r:id="rId3" action="ppaction://hlinksldjump"/>
            <a:extLst>
              <a:ext uri="{FF2B5EF4-FFF2-40B4-BE49-F238E27FC236}">
                <a16:creationId xmlns:a16="http://schemas.microsoft.com/office/drawing/2014/main" id="{1085183A-755A-4A63-AE4F-B455152A8D98}"/>
              </a:ext>
            </a:extLst>
          </p:cNvPr>
          <p:cNvSpPr/>
          <p:nvPr/>
        </p:nvSpPr>
        <p:spPr>
          <a:xfrm>
            <a:off x="925179" y="1496475"/>
            <a:ext cx="1123111" cy="3385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FE000DEA-D8E6-4B7A-83E8-A98DBD4B7245}"/>
              </a:ext>
            </a:extLst>
          </p:cNvPr>
          <p:cNvSpPr/>
          <p:nvPr/>
        </p:nvSpPr>
        <p:spPr>
          <a:xfrm>
            <a:off x="925179" y="2172021"/>
            <a:ext cx="1123111" cy="3385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: Rounded Corners 183">
            <a:hlinkClick r:id="rId4" action="ppaction://hlinksldjump"/>
            <a:extLst>
              <a:ext uri="{FF2B5EF4-FFF2-40B4-BE49-F238E27FC236}">
                <a16:creationId xmlns:a16="http://schemas.microsoft.com/office/drawing/2014/main" id="{7EFA59A9-118F-41E7-A70F-8667286B7996}"/>
              </a:ext>
            </a:extLst>
          </p:cNvPr>
          <p:cNvSpPr/>
          <p:nvPr/>
        </p:nvSpPr>
        <p:spPr>
          <a:xfrm>
            <a:off x="986945" y="2925338"/>
            <a:ext cx="1123111" cy="3385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BC0105E3-D4F2-4059-A17C-4F6AD2B04775}"/>
              </a:ext>
            </a:extLst>
          </p:cNvPr>
          <p:cNvSpPr/>
          <p:nvPr/>
        </p:nvSpPr>
        <p:spPr>
          <a:xfrm>
            <a:off x="952215" y="3530727"/>
            <a:ext cx="1123111" cy="3385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44" name="Google Shape;1644;p36"/>
          <p:cNvGrpSpPr/>
          <p:nvPr/>
        </p:nvGrpSpPr>
        <p:grpSpPr>
          <a:xfrm>
            <a:off x="-375194" y="3856596"/>
            <a:ext cx="1255962" cy="2353698"/>
            <a:chOff x="85848" y="3687547"/>
            <a:chExt cx="1255962" cy="2353698"/>
          </a:xfrm>
        </p:grpSpPr>
        <p:sp>
          <p:nvSpPr>
            <p:cNvPr id="1645" name="Google Shape;1645;p36"/>
            <p:cNvSpPr/>
            <p:nvPr/>
          </p:nvSpPr>
          <p:spPr>
            <a:xfrm rot="621551">
              <a:off x="365807" y="4396679"/>
              <a:ext cx="475572" cy="1607443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1"/>
                  </a:moveTo>
                  <a:lnTo>
                    <a:pt x="1" y="7643"/>
                  </a:lnTo>
                  <a:cubicBezTo>
                    <a:pt x="1" y="7643"/>
                    <a:pt x="948" y="8091"/>
                    <a:pt x="2305" y="8091"/>
                  </a:cubicBezTo>
                  <a:cubicBezTo>
                    <a:pt x="3963" y="8091"/>
                    <a:pt x="4481" y="7643"/>
                    <a:pt x="4481" y="7643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6"/>
            <p:cNvSpPr/>
            <p:nvPr/>
          </p:nvSpPr>
          <p:spPr>
            <a:xfrm rot="621551">
              <a:off x="429900" y="4220135"/>
              <a:ext cx="475572" cy="883742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05" y="8090"/>
                  </a:cubicBezTo>
                  <a:cubicBezTo>
                    <a:pt x="3963" y="8090"/>
                    <a:pt x="4481" y="7649"/>
                    <a:pt x="4481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6"/>
            <p:cNvSpPr/>
            <p:nvPr/>
          </p:nvSpPr>
          <p:spPr>
            <a:xfrm rot="621551">
              <a:off x="323507" y="4039413"/>
              <a:ext cx="740309" cy="1026500"/>
            </a:xfrm>
            <a:custGeom>
              <a:avLst/>
              <a:gdLst/>
              <a:ahLst/>
              <a:cxnLst/>
              <a:rect l="l" t="t" r="r" b="b"/>
              <a:pathLst>
                <a:path w="6977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34" y="1351"/>
                    <a:pt x="788" y="3072"/>
                    <a:pt x="404" y="4781"/>
                  </a:cubicBezTo>
                  <a:cubicBezTo>
                    <a:pt x="282" y="5357"/>
                    <a:pt x="308" y="5908"/>
                    <a:pt x="244" y="6458"/>
                  </a:cubicBezTo>
                  <a:cubicBezTo>
                    <a:pt x="167" y="7053"/>
                    <a:pt x="0" y="7636"/>
                    <a:pt x="0" y="8141"/>
                  </a:cubicBezTo>
                  <a:cubicBezTo>
                    <a:pt x="0" y="8141"/>
                    <a:pt x="825" y="9397"/>
                    <a:pt x="3472" y="9397"/>
                  </a:cubicBezTo>
                  <a:cubicBezTo>
                    <a:pt x="3524" y="9397"/>
                    <a:pt x="3576" y="9397"/>
                    <a:pt x="3629" y="9396"/>
                  </a:cubicBezTo>
                  <a:cubicBezTo>
                    <a:pt x="6298" y="9345"/>
                    <a:pt x="6817" y="8141"/>
                    <a:pt x="6817" y="8141"/>
                  </a:cubicBezTo>
                  <a:cubicBezTo>
                    <a:pt x="6977" y="7335"/>
                    <a:pt x="6631" y="6362"/>
                    <a:pt x="6574" y="5863"/>
                  </a:cubicBezTo>
                  <a:cubicBezTo>
                    <a:pt x="6529" y="5460"/>
                    <a:pt x="6567" y="4820"/>
                    <a:pt x="6497" y="4410"/>
                  </a:cubicBezTo>
                  <a:cubicBezTo>
                    <a:pt x="6202" y="2720"/>
                    <a:pt x="5690" y="1043"/>
                    <a:pt x="48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6"/>
            <p:cNvSpPr/>
            <p:nvPr/>
          </p:nvSpPr>
          <p:spPr>
            <a:xfrm rot="621551">
              <a:off x="303043" y="4842847"/>
              <a:ext cx="7534" cy="7864"/>
            </a:xfrm>
            <a:custGeom>
              <a:avLst/>
              <a:gdLst/>
              <a:ahLst/>
              <a:cxnLst/>
              <a:rect l="l" t="t" r="r" b="b"/>
              <a:pathLst>
                <a:path w="71" h="72" fill="none" extrusionOk="0">
                  <a:moveTo>
                    <a:pt x="0" y="1"/>
                  </a:moveTo>
                  <a:cubicBezTo>
                    <a:pt x="19" y="26"/>
                    <a:pt x="45" y="45"/>
                    <a:pt x="70" y="7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6"/>
            <p:cNvSpPr/>
            <p:nvPr/>
          </p:nvSpPr>
          <p:spPr>
            <a:xfrm rot="621551">
              <a:off x="312636" y="4922378"/>
              <a:ext cx="656803" cy="104310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17"/>
                    <a:pt x="1466" y="954"/>
                    <a:pt x="3258" y="916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6"/>
            <p:cNvSpPr/>
            <p:nvPr/>
          </p:nvSpPr>
          <p:spPr>
            <a:xfrm rot="621551">
              <a:off x="978154" y="4967645"/>
              <a:ext cx="6897" cy="8520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1" y="77"/>
                  </a:moveTo>
                  <a:cubicBezTo>
                    <a:pt x="26" y="52"/>
                    <a:pt x="46" y="26"/>
                    <a:pt x="6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6"/>
            <p:cNvSpPr/>
            <p:nvPr/>
          </p:nvSpPr>
          <p:spPr>
            <a:xfrm rot="621551">
              <a:off x="611779" y="4981410"/>
              <a:ext cx="121705" cy="6335"/>
            </a:xfrm>
            <a:custGeom>
              <a:avLst/>
              <a:gdLst/>
              <a:ahLst/>
              <a:cxnLst/>
              <a:rect l="l" t="t" r="r" b="b"/>
              <a:pathLst>
                <a:path w="1147" h="58" fill="none" extrusionOk="0">
                  <a:moveTo>
                    <a:pt x="1" y="7"/>
                  </a:moveTo>
                  <a:cubicBezTo>
                    <a:pt x="385" y="58"/>
                    <a:pt x="769" y="51"/>
                    <a:pt x="1146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6"/>
            <p:cNvSpPr/>
            <p:nvPr/>
          </p:nvSpPr>
          <p:spPr>
            <a:xfrm rot="621551">
              <a:off x="784929" y="4122336"/>
              <a:ext cx="528519" cy="552899"/>
            </a:xfrm>
            <a:custGeom>
              <a:avLst/>
              <a:gdLst/>
              <a:ahLst/>
              <a:cxnLst/>
              <a:rect l="l" t="t" r="r" b="b"/>
              <a:pathLst>
                <a:path w="4981" h="5062" extrusionOk="0">
                  <a:moveTo>
                    <a:pt x="4346" y="1"/>
                  </a:moveTo>
                  <a:cubicBezTo>
                    <a:pt x="4259" y="1"/>
                    <a:pt x="4160" y="18"/>
                    <a:pt x="4046" y="57"/>
                  </a:cubicBezTo>
                  <a:cubicBezTo>
                    <a:pt x="3694" y="185"/>
                    <a:pt x="3374" y="607"/>
                    <a:pt x="3124" y="889"/>
                  </a:cubicBezTo>
                  <a:cubicBezTo>
                    <a:pt x="2311" y="1791"/>
                    <a:pt x="1204" y="2374"/>
                    <a:pt x="1" y="2540"/>
                  </a:cubicBezTo>
                  <a:lnTo>
                    <a:pt x="122" y="5062"/>
                  </a:lnTo>
                  <a:cubicBezTo>
                    <a:pt x="865" y="4697"/>
                    <a:pt x="1582" y="4294"/>
                    <a:pt x="2273" y="3852"/>
                  </a:cubicBezTo>
                  <a:cubicBezTo>
                    <a:pt x="3188" y="3263"/>
                    <a:pt x="4084" y="2585"/>
                    <a:pt x="4634" y="1644"/>
                  </a:cubicBezTo>
                  <a:cubicBezTo>
                    <a:pt x="4788" y="1382"/>
                    <a:pt x="4980" y="998"/>
                    <a:pt x="4935" y="697"/>
                  </a:cubicBezTo>
                  <a:cubicBezTo>
                    <a:pt x="4903" y="445"/>
                    <a:pt x="4790" y="1"/>
                    <a:pt x="4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6"/>
            <p:cNvSpPr/>
            <p:nvPr/>
          </p:nvSpPr>
          <p:spPr>
            <a:xfrm rot="621551">
              <a:off x="1182296" y="4222834"/>
              <a:ext cx="89130" cy="78533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358" y="0"/>
                  </a:moveTo>
                  <a:cubicBezTo>
                    <a:pt x="267" y="0"/>
                    <a:pt x="182" y="34"/>
                    <a:pt x="122" y="103"/>
                  </a:cubicBezTo>
                  <a:cubicBezTo>
                    <a:pt x="1" y="237"/>
                    <a:pt x="46" y="468"/>
                    <a:pt x="206" y="609"/>
                  </a:cubicBezTo>
                  <a:cubicBezTo>
                    <a:pt x="288" y="681"/>
                    <a:pt x="390" y="718"/>
                    <a:pt x="486" y="718"/>
                  </a:cubicBezTo>
                  <a:cubicBezTo>
                    <a:pt x="575" y="718"/>
                    <a:pt x="659" y="686"/>
                    <a:pt x="718" y="621"/>
                  </a:cubicBezTo>
                  <a:cubicBezTo>
                    <a:pt x="839" y="481"/>
                    <a:pt x="794" y="257"/>
                    <a:pt x="634" y="109"/>
                  </a:cubicBezTo>
                  <a:cubicBezTo>
                    <a:pt x="553" y="37"/>
                    <a:pt x="452" y="0"/>
                    <a:pt x="3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6"/>
            <p:cNvSpPr/>
            <p:nvPr/>
          </p:nvSpPr>
          <p:spPr>
            <a:xfrm rot="621551">
              <a:off x="1272859" y="4206309"/>
              <a:ext cx="19205" cy="20425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0" y="1"/>
                  </a:moveTo>
                  <a:cubicBezTo>
                    <a:pt x="39" y="1"/>
                    <a:pt x="1" y="45"/>
                    <a:pt x="1" y="97"/>
                  </a:cubicBezTo>
                  <a:cubicBezTo>
                    <a:pt x="1" y="142"/>
                    <a:pt x="39" y="186"/>
                    <a:pt x="90" y="186"/>
                  </a:cubicBezTo>
                  <a:cubicBezTo>
                    <a:pt x="142" y="186"/>
                    <a:pt x="180" y="142"/>
                    <a:pt x="180" y="97"/>
                  </a:cubicBezTo>
                  <a:cubicBezTo>
                    <a:pt x="180" y="45"/>
                    <a:pt x="142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6"/>
            <p:cNvSpPr/>
            <p:nvPr/>
          </p:nvSpPr>
          <p:spPr>
            <a:xfrm rot="621551">
              <a:off x="1285621" y="4250868"/>
              <a:ext cx="22919" cy="19879"/>
            </a:xfrm>
            <a:custGeom>
              <a:avLst/>
              <a:gdLst/>
              <a:ahLst/>
              <a:cxnLst/>
              <a:rect l="l" t="t" r="r" b="b"/>
              <a:pathLst>
                <a:path w="216" h="182" extrusionOk="0">
                  <a:moveTo>
                    <a:pt x="94" y="0"/>
                  </a:moveTo>
                  <a:cubicBezTo>
                    <a:pt x="43" y="0"/>
                    <a:pt x="5" y="39"/>
                    <a:pt x="5" y="90"/>
                  </a:cubicBezTo>
                  <a:cubicBezTo>
                    <a:pt x="0" y="146"/>
                    <a:pt x="45" y="181"/>
                    <a:pt x="92" y="181"/>
                  </a:cubicBezTo>
                  <a:cubicBezTo>
                    <a:pt x="116" y="181"/>
                    <a:pt x="139" y="173"/>
                    <a:pt x="158" y="154"/>
                  </a:cubicBezTo>
                  <a:cubicBezTo>
                    <a:pt x="216" y="96"/>
                    <a:pt x="171" y="0"/>
                    <a:pt x="94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6"/>
            <p:cNvSpPr/>
            <p:nvPr/>
          </p:nvSpPr>
          <p:spPr>
            <a:xfrm rot="621551">
              <a:off x="1236642" y="4184823"/>
              <a:ext cx="19099" cy="19661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35"/>
                    <a:pt x="45" y="179"/>
                    <a:pt x="90" y="179"/>
                  </a:cubicBezTo>
                  <a:cubicBezTo>
                    <a:pt x="141" y="179"/>
                    <a:pt x="179" y="135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6"/>
            <p:cNvSpPr/>
            <p:nvPr/>
          </p:nvSpPr>
          <p:spPr>
            <a:xfrm rot="621551">
              <a:off x="1001519" y="4278093"/>
              <a:ext cx="286701" cy="274156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0" y="2509"/>
                  </a:moveTo>
                  <a:cubicBezTo>
                    <a:pt x="1139" y="1869"/>
                    <a:pt x="2055" y="1140"/>
                    <a:pt x="2701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6"/>
            <p:cNvSpPr/>
            <p:nvPr/>
          </p:nvSpPr>
          <p:spPr>
            <a:xfrm rot="621551">
              <a:off x="113930" y="4004726"/>
              <a:ext cx="522365" cy="547328"/>
            </a:xfrm>
            <a:custGeom>
              <a:avLst/>
              <a:gdLst/>
              <a:ahLst/>
              <a:cxnLst/>
              <a:rect l="l" t="t" r="r" b="b"/>
              <a:pathLst>
                <a:path w="4923" h="5011" extrusionOk="0">
                  <a:moveTo>
                    <a:pt x="697" y="1"/>
                  </a:moveTo>
                  <a:cubicBezTo>
                    <a:pt x="234" y="1"/>
                    <a:pt x="80" y="453"/>
                    <a:pt x="45" y="729"/>
                  </a:cubicBezTo>
                  <a:cubicBezTo>
                    <a:pt x="1" y="1030"/>
                    <a:pt x="135" y="1331"/>
                    <a:pt x="289" y="1593"/>
                  </a:cubicBezTo>
                  <a:cubicBezTo>
                    <a:pt x="839" y="2534"/>
                    <a:pt x="1735" y="3219"/>
                    <a:pt x="2650" y="3801"/>
                  </a:cubicBezTo>
                  <a:cubicBezTo>
                    <a:pt x="3342" y="4249"/>
                    <a:pt x="4058" y="4652"/>
                    <a:pt x="4801" y="5011"/>
                  </a:cubicBezTo>
                  <a:lnTo>
                    <a:pt x="4923" y="2489"/>
                  </a:lnTo>
                  <a:cubicBezTo>
                    <a:pt x="3719" y="2323"/>
                    <a:pt x="2612" y="1740"/>
                    <a:pt x="1799" y="838"/>
                  </a:cubicBezTo>
                  <a:cubicBezTo>
                    <a:pt x="1550" y="556"/>
                    <a:pt x="1236" y="95"/>
                    <a:pt x="865" y="18"/>
                  </a:cubicBezTo>
                  <a:cubicBezTo>
                    <a:pt x="805" y="6"/>
                    <a:pt x="749" y="1"/>
                    <a:pt x="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6"/>
            <p:cNvSpPr/>
            <p:nvPr/>
          </p:nvSpPr>
          <p:spPr>
            <a:xfrm rot="621551">
              <a:off x="187766" y="4039524"/>
              <a:ext cx="88387" cy="78533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79" y="1"/>
                  </a:moveTo>
                  <a:cubicBezTo>
                    <a:pt x="383" y="1"/>
                    <a:pt x="281" y="38"/>
                    <a:pt x="199" y="110"/>
                  </a:cubicBezTo>
                  <a:cubicBezTo>
                    <a:pt x="39" y="257"/>
                    <a:pt x="1" y="481"/>
                    <a:pt x="122" y="622"/>
                  </a:cubicBezTo>
                  <a:cubicBezTo>
                    <a:pt x="178" y="686"/>
                    <a:pt x="262" y="718"/>
                    <a:pt x="352" y="718"/>
                  </a:cubicBezTo>
                  <a:cubicBezTo>
                    <a:pt x="448" y="718"/>
                    <a:pt x="552" y="682"/>
                    <a:pt x="634" y="609"/>
                  </a:cubicBezTo>
                  <a:cubicBezTo>
                    <a:pt x="794" y="468"/>
                    <a:pt x="833" y="238"/>
                    <a:pt x="718" y="103"/>
                  </a:cubicBezTo>
                  <a:cubicBezTo>
                    <a:pt x="658" y="34"/>
                    <a:pt x="571" y="1"/>
                    <a:pt x="479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6"/>
            <p:cNvSpPr/>
            <p:nvPr/>
          </p:nvSpPr>
          <p:spPr>
            <a:xfrm rot="621551">
              <a:off x="179475" y="4005055"/>
              <a:ext cx="19842" cy="2042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6" y="1"/>
                  </a:moveTo>
                  <a:cubicBezTo>
                    <a:pt x="45" y="1"/>
                    <a:pt x="0" y="46"/>
                    <a:pt x="0" y="97"/>
                  </a:cubicBezTo>
                  <a:cubicBezTo>
                    <a:pt x="0" y="142"/>
                    <a:pt x="45" y="187"/>
                    <a:pt x="96" y="187"/>
                  </a:cubicBezTo>
                  <a:cubicBezTo>
                    <a:pt x="141" y="187"/>
                    <a:pt x="186" y="142"/>
                    <a:pt x="186" y="97"/>
                  </a:cubicBezTo>
                  <a:cubicBezTo>
                    <a:pt x="186" y="46"/>
                    <a:pt x="141" y="1"/>
                    <a:pt x="96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6"/>
            <p:cNvSpPr/>
            <p:nvPr/>
          </p:nvSpPr>
          <p:spPr>
            <a:xfrm rot="621551">
              <a:off x="156622" y="4042102"/>
              <a:ext cx="19842" cy="20316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7" y="0"/>
                  </a:moveTo>
                  <a:cubicBezTo>
                    <a:pt x="45" y="0"/>
                    <a:pt x="1" y="45"/>
                    <a:pt x="1" y="90"/>
                  </a:cubicBezTo>
                  <a:cubicBezTo>
                    <a:pt x="1" y="141"/>
                    <a:pt x="45" y="186"/>
                    <a:pt x="97" y="186"/>
                  </a:cubicBezTo>
                  <a:cubicBezTo>
                    <a:pt x="141" y="186"/>
                    <a:pt x="186" y="141"/>
                    <a:pt x="186" y="90"/>
                  </a:cubicBezTo>
                  <a:cubicBezTo>
                    <a:pt x="186" y="45"/>
                    <a:pt x="141" y="0"/>
                    <a:pt x="97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6"/>
            <p:cNvSpPr/>
            <p:nvPr/>
          </p:nvSpPr>
          <p:spPr>
            <a:xfrm rot="621551">
              <a:off x="219392" y="3996768"/>
              <a:ext cx="19099" cy="20316"/>
            </a:xfrm>
            <a:custGeom>
              <a:avLst/>
              <a:gdLst/>
              <a:ahLst/>
              <a:cxnLst/>
              <a:rect l="l" t="t" r="r" b="b"/>
              <a:pathLst>
                <a:path w="180" h="186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6"/>
            <p:cNvSpPr/>
            <p:nvPr/>
          </p:nvSpPr>
          <p:spPr>
            <a:xfrm rot="621551">
              <a:off x="130583" y="4111016"/>
              <a:ext cx="286701" cy="274156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2702" y="2510"/>
                  </a:moveTo>
                  <a:cubicBezTo>
                    <a:pt x="1562" y="1870"/>
                    <a:pt x="647" y="1134"/>
                    <a:pt x="1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6"/>
            <p:cNvSpPr/>
            <p:nvPr/>
          </p:nvSpPr>
          <p:spPr>
            <a:xfrm rot="621551">
              <a:off x="876844" y="3766524"/>
              <a:ext cx="150141" cy="139262"/>
            </a:xfrm>
            <a:custGeom>
              <a:avLst/>
              <a:gdLst/>
              <a:ahLst/>
              <a:cxnLst/>
              <a:rect l="l" t="t" r="r" b="b"/>
              <a:pathLst>
                <a:path w="1415" h="1275" extrusionOk="0">
                  <a:moveTo>
                    <a:pt x="822" y="1"/>
                  </a:moveTo>
                  <a:cubicBezTo>
                    <a:pt x="716" y="1"/>
                    <a:pt x="601" y="30"/>
                    <a:pt x="481" y="97"/>
                  </a:cubicBezTo>
                  <a:cubicBezTo>
                    <a:pt x="218" y="244"/>
                    <a:pt x="90" y="539"/>
                    <a:pt x="1" y="814"/>
                  </a:cubicBezTo>
                  <a:lnTo>
                    <a:pt x="903" y="1275"/>
                  </a:lnTo>
                  <a:cubicBezTo>
                    <a:pt x="1172" y="1262"/>
                    <a:pt x="1339" y="942"/>
                    <a:pt x="1371" y="705"/>
                  </a:cubicBezTo>
                  <a:cubicBezTo>
                    <a:pt x="1415" y="327"/>
                    <a:pt x="1172" y="1"/>
                    <a:pt x="822" y="1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6"/>
            <p:cNvSpPr/>
            <p:nvPr/>
          </p:nvSpPr>
          <p:spPr>
            <a:xfrm rot="621551">
              <a:off x="910272" y="3796102"/>
              <a:ext cx="83188" cy="78205"/>
            </a:xfrm>
            <a:custGeom>
              <a:avLst/>
              <a:gdLst/>
              <a:ahLst/>
              <a:cxnLst/>
              <a:rect l="l" t="t" r="r" b="b"/>
              <a:pathLst>
                <a:path w="784" h="716" extrusionOk="0">
                  <a:moveTo>
                    <a:pt x="482" y="0"/>
                  </a:moveTo>
                  <a:cubicBezTo>
                    <a:pt x="415" y="0"/>
                    <a:pt x="340" y="29"/>
                    <a:pt x="263" y="95"/>
                  </a:cubicBezTo>
                  <a:cubicBezTo>
                    <a:pt x="135" y="191"/>
                    <a:pt x="45" y="325"/>
                    <a:pt x="0" y="479"/>
                  </a:cubicBezTo>
                  <a:lnTo>
                    <a:pt x="487" y="716"/>
                  </a:lnTo>
                  <a:cubicBezTo>
                    <a:pt x="628" y="709"/>
                    <a:pt x="711" y="537"/>
                    <a:pt x="736" y="415"/>
                  </a:cubicBezTo>
                  <a:cubicBezTo>
                    <a:pt x="783" y="201"/>
                    <a:pt x="660" y="0"/>
                    <a:pt x="482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6"/>
            <p:cNvSpPr/>
            <p:nvPr/>
          </p:nvSpPr>
          <p:spPr>
            <a:xfrm rot="621551">
              <a:off x="492302" y="3700556"/>
              <a:ext cx="150141" cy="139918"/>
            </a:xfrm>
            <a:custGeom>
              <a:avLst/>
              <a:gdLst/>
              <a:ahLst/>
              <a:cxnLst/>
              <a:rect l="l" t="t" r="r" b="b"/>
              <a:pathLst>
                <a:path w="1415" h="1281" extrusionOk="0">
                  <a:moveTo>
                    <a:pt x="593" y="0"/>
                  </a:moveTo>
                  <a:cubicBezTo>
                    <a:pt x="243" y="0"/>
                    <a:pt x="0" y="326"/>
                    <a:pt x="44" y="705"/>
                  </a:cubicBezTo>
                  <a:cubicBezTo>
                    <a:pt x="76" y="948"/>
                    <a:pt x="243" y="1261"/>
                    <a:pt x="512" y="1281"/>
                  </a:cubicBezTo>
                  <a:lnTo>
                    <a:pt x="1414" y="820"/>
                  </a:lnTo>
                  <a:cubicBezTo>
                    <a:pt x="1325" y="538"/>
                    <a:pt x="1196" y="244"/>
                    <a:pt x="934" y="97"/>
                  </a:cubicBezTo>
                  <a:cubicBezTo>
                    <a:pt x="814" y="30"/>
                    <a:pt x="699" y="0"/>
                    <a:pt x="593" y="0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6"/>
            <p:cNvSpPr/>
            <p:nvPr/>
          </p:nvSpPr>
          <p:spPr>
            <a:xfrm rot="621551">
              <a:off x="526044" y="3730191"/>
              <a:ext cx="83188" cy="78861"/>
            </a:xfrm>
            <a:custGeom>
              <a:avLst/>
              <a:gdLst/>
              <a:ahLst/>
              <a:cxnLst/>
              <a:rect l="l" t="t" r="r" b="b"/>
              <a:pathLst>
                <a:path w="784" h="722" extrusionOk="0">
                  <a:moveTo>
                    <a:pt x="304" y="1"/>
                  </a:moveTo>
                  <a:cubicBezTo>
                    <a:pt x="124" y="1"/>
                    <a:pt x="1" y="204"/>
                    <a:pt x="47" y="414"/>
                  </a:cubicBezTo>
                  <a:cubicBezTo>
                    <a:pt x="79" y="542"/>
                    <a:pt x="156" y="715"/>
                    <a:pt x="297" y="722"/>
                  </a:cubicBezTo>
                  <a:lnTo>
                    <a:pt x="783" y="478"/>
                  </a:lnTo>
                  <a:cubicBezTo>
                    <a:pt x="732" y="331"/>
                    <a:pt x="643" y="197"/>
                    <a:pt x="521" y="94"/>
                  </a:cubicBezTo>
                  <a:cubicBezTo>
                    <a:pt x="445" y="29"/>
                    <a:pt x="371" y="1"/>
                    <a:pt x="304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6"/>
            <p:cNvSpPr/>
            <p:nvPr/>
          </p:nvSpPr>
          <p:spPr>
            <a:xfrm rot="621551">
              <a:off x="395402" y="3784585"/>
              <a:ext cx="691500" cy="589380"/>
            </a:xfrm>
            <a:custGeom>
              <a:avLst/>
              <a:gdLst/>
              <a:ahLst/>
              <a:cxnLst/>
              <a:rect l="l" t="t" r="r" b="b"/>
              <a:pathLst>
                <a:path w="6517" h="5396" extrusionOk="0">
                  <a:moveTo>
                    <a:pt x="2913" y="0"/>
                  </a:moveTo>
                  <a:cubicBezTo>
                    <a:pt x="1364" y="0"/>
                    <a:pt x="52" y="1152"/>
                    <a:pt x="7" y="2618"/>
                  </a:cubicBezTo>
                  <a:cubicBezTo>
                    <a:pt x="1" y="2739"/>
                    <a:pt x="7" y="2867"/>
                    <a:pt x="20" y="2989"/>
                  </a:cubicBezTo>
                  <a:cubicBezTo>
                    <a:pt x="33" y="3079"/>
                    <a:pt x="52" y="3175"/>
                    <a:pt x="71" y="3264"/>
                  </a:cubicBezTo>
                  <a:cubicBezTo>
                    <a:pt x="378" y="4525"/>
                    <a:pt x="1607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139" y="4525"/>
                    <a:pt x="6446" y="3264"/>
                  </a:cubicBezTo>
                  <a:cubicBezTo>
                    <a:pt x="6465" y="3175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6" y="2618"/>
                  </a:cubicBezTo>
                  <a:cubicBezTo>
                    <a:pt x="6471" y="1152"/>
                    <a:pt x="5153" y="0"/>
                    <a:pt x="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6"/>
            <p:cNvSpPr/>
            <p:nvPr/>
          </p:nvSpPr>
          <p:spPr>
            <a:xfrm rot="621551">
              <a:off x="831637" y="4043606"/>
              <a:ext cx="36076" cy="31566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6"/>
            <p:cNvSpPr/>
            <p:nvPr/>
          </p:nvSpPr>
          <p:spPr>
            <a:xfrm rot="621551">
              <a:off x="636558" y="4007946"/>
              <a:ext cx="36076" cy="31566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75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6"/>
            <p:cNvSpPr/>
            <p:nvPr/>
          </p:nvSpPr>
          <p:spPr>
            <a:xfrm rot="621551">
              <a:off x="653963" y="4052138"/>
              <a:ext cx="180700" cy="149748"/>
            </a:xfrm>
            <a:custGeom>
              <a:avLst/>
              <a:gdLst/>
              <a:ahLst/>
              <a:cxnLst/>
              <a:rect l="l" t="t" r="r" b="b"/>
              <a:pathLst>
                <a:path w="1703" h="1371" extrusionOk="0">
                  <a:moveTo>
                    <a:pt x="852" y="1"/>
                  </a:moveTo>
                  <a:cubicBezTo>
                    <a:pt x="384" y="1"/>
                    <a:pt x="0" y="308"/>
                    <a:pt x="0" y="686"/>
                  </a:cubicBezTo>
                  <a:cubicBezTo>
                    <a:pt x="0" y="1063"/>
                    <a:pt x="384" y="1370"/>
                    <a:pt x="852" y="1370"/>
                  </a:cubicBezTo>
                  <a:cubicBezTo>
                    <a:pt x="1325" y="1370"/>
                    <a:pt x="1703" y="1063"/>
                    <a:pt x="1703" y="686"/>
                  </a:cubicBezTo>
                  <a:cubicBezTo>
                    <a:pt x="1703" y="308"/>
                    <a:pt x="1325" y="1"/>
                    <a:pt x="852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6"/>
            <p:cNvSpPr/>
            <p:nvPr/>
          </p:nvSpPr>
          <p:spPr>
            <a:xfrm rot="621551">
              <a:off x="718260" y="4074762"/>
              <a:ext cx="59950" cy="38557"/>
            </a:xfrm>
            <a:custGeom>
              <a:avLst/>
              <a:gdLst/>
              <a:ahLst/>
              <a:cxnLst/>
              <a:rect l="l" t="t" r="r" b="b"/>
              <a:pathLst>
                <a:path w="565" h="353" extrusionOk="0">
                  <a:moveTo>
                    <a:pt x="283" y="0"/>
                  </a:moveTo>
                  <a:cubicBezTo>
                    <a:pt x="129" y="0"/>
                    <a:pt x="1" y="84"/>
                    <a:pt x="1" y="180"/>
                  </a:cubicBezTo>
                  <a:cubicBezTo>
                    <a:pt x="1" y="276"/>
                    <a:pt x="129" y="352"/>
                    <a:pt x="283" y="352"/>
                  </a:cubicBezTo>
                  <a:cubicBezTo>
                    <a:pt x="443" y="352"/>
                    <a:pt x="564" y="276"/>
                    <a:pt x="564" y="180"/>
                  </a:cubicBezTo>
                  <a:cubicBezTo>
                    <a:pt x="564" y="84"/>
                    <a:pt x="44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6"/>
            <p:cNvSpPr/>
            <p:nvPr/>
          </p:nvSpPr>
          <p:spPr>
            <a:xfrm rot="621551">
              <a:off x="745374" y="4089232"/>
              <a:ext cx="106" cy="56797"/>
            </a:xfrm>
            <a:custGeom>
              <a:avLst/>
              <a:gdLst/>
              <a:ahLst/>
              <a:cxnLst/>
              <a:rect l="l" t="t" r="r" b="b"/>
              <a:pathLst>
                <a:path w="1" h="520" fill="none" extrusionOk="0">
                  <a:moveTo>
                    <a:pt x="1" y="1"/>
                  </a:moveTo>
                  <a:lnTo>
                    <a:pt x="1" y="519"/>
                  </a:lnTo>
                </a:path>
              </a:pathLst>
            </a:custGeom>
            <a:solidFill>
              <a:schemeClr val="dk1"/>
            </a:solidFill>
            <a:ln w="2550" cap="flat" cmpd="sng">
              <a:solidFill>
                <a:srgbClr val="271850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6"/>
            <p:cNvSpPr/>
            <p:nvPr/>
          </p:nvSpPr>
          <p:spPr>
            <a:xfrm rot="621551">
              <a:off x="697996" y="4128945"/>
              <a:ext cx="89660" cy="21080"/>
            </a:xfrm>
            <a:custGeom>
              <a:avLst/>
              <a:gdLst/>
              <a:ahLst/>
              <a:cxnLst/>
              <a:rect l="l" t="t" r="r" b="b"/>
              <a:pathLst>
                <a:path w="845" h="193" fill="none" extrusionOk="0">
                  <a:moveTo>
                    <a:pt x="0" y="14"/>
                  </a:moveTo>
                  <a:cubicBezTo>
                    <a:pt x="256" y="193"/>
                    <a:pt x="595" y="186"/>
                    <a:pt x="84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6"/>
            <p:cNvSpPr/>
            <p:nvPr/>
          </p:nvSpPr>
          <p:spPr>
            <a:xfrm rot="621551">
              <a:off x="545794" y="4012608"/>
              <a:ext cx="65256" cy="57671"/>
            </a:xfrm>
            <a:custGeom>
              <a:avLst/>
              <a:gdLst/>
              <a:ahLst/>
              <a:cxnLst/>
              <a:rect l="l" t="t" r="r" b="b"/>
              <a:pathLst>
                <a:path w="615" h="528" extrusionOk="0">
                  <a:moveTo>
                    <a:pt x="352" y="1"/>
                  </a:moveTo>
                  <a:cubicBezTo>
                    <a:pt x="115" y="1"/>
                    <a:pt x="0" y="282"/>
                    <a:pt x="166" y="449"/>
                  </a:cubicBezTo>
                  <a:cubicBezTo>
                    <a:pt x="221" y="503"/>
                    <a:pt x="287" y="527"/>
                    <a:pt x="352" y="527"/>
                  </a:cubicBezTo>
                  <a:cubicBezTo>
                    <a:pt x="486" y="527"/>
                    <a:pt x="615" y="423"/>
                    <a:pt x="615" y="263"/>
                  </a:cubicBezTo>
                  <a:cubicBezTo>
                    <a:pt x="615" y="116"/>
                    <a:pt x="499" y="1"/>
                    <a:pt x="3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6"/>
            <p:cNvSpPr/>
            <p:nvPr/>
          </p:nvSpPr>
          <p:spPr>
            <a:xfrm rot="621551">
              <a:off x="874449" y="4083397"/>
              <a:ext cx="65999" cy="58217"/>
            </a:xfrm>
            <a:custGeom>
              <a:avLst/>
              <a:gdLst/>
              <a:ahLst/>
              <a:cxnLst/>
              <a:rect l="l" t="t" r="r" b="b"/>
              <a:pathLst>
                <a:path w="622" h="533" extrusionOk="0">
                  <a:moveTo>
                    <a:pt x="353" y="1"/>
                  </a:moveTo>
                  <a:cubicBezTo>
                    <a:pt x="116" y="1"/>
                    <a:pt x="1" y="289"/>
                    <a:pt x="167" y="455"/>
                  </a:cubicBezTo>
                  <a:cubicBezTo>
                    <a:pt x="220" y="508"/>
                    <a:pt x="286" y="532"/>
                    <a:pt x="351" y="532"/>
                  </a:cubicBezTo>
                  <a:cubicBezTo>
                    <a:pt x="488" y="532"/>
                    <a:pt x="622" y="424"/>
                    <a:pt x="622" y="263"/>
                  </a:cubicBezTo>
                  <a:cubicBezTo>
                    <a:pt x="615" y="122"/>
                    <a:pt x="500" y="1"/>
                    <a:pt x="3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6"/>
            <p:cNvSpPr/>
            <p:nvPr/>
          </p:nvSpPr>
          <p:spPr>
            <a:xfrm rot="621551">
              <a:off x="693090" y="3898889"/>
              <a:ext cx="145473" cy="83994"/>
            </a:xfrm>
            <a:custGeom>
              <a:avLst/>
              <a:gdLst/>
              <a:ahLst/>
              <a:cxnLst/>
              <a:rect l="l" t="t" r="r" b="b"/>
              <a:pathLst>
                <a:path w="1371" h="769" fill="none" extrusionOk="0">
                  <a:moveTo>
                    <a:pt x="77" y="0"/>
                  </a:moveTo>
                  <a:cubicBezTo>
                    <a:pt x="13" y="109"/>
                    <a:pt x="0" y="243"/>
                    <a:pt x="52" y="359"/>
                  </a:cubicBezTo>
                  <a:cubicBezTo>
                    <a:pt x="109" y="474"/>
                    <a:pt x="231" y="544"/>
                    <a:pt x="359" y="538"/>
                  </a:cubicBezTo>
                  <a:cubicBezTo>
                    <a:pt x="487" y="525"/>
                    <a:pt x="596" y="429"/>
                    <a:pt x="615" y="301"/>
                  </a:cubicBezTo>
                  <a:cubicBezTo>
                    <a:pt x="615" y="263"/>
                    <a:pt x="608" y="231"/>
                    <a:pt x="596" y="199"/>
                  </a:cubicBezTo>
                  <a:cubicBezTo>
                    <a:pt x="576" y="167"/>
                    <a:pt x="538" y="154"/>
                    <a:pt x="500" y="167"/>
                  </a:cubicBezTo>
                  <a:cubicBezTo>
                    <a:pt x="461" y="179"/>
                    <a:pt x="448" y="231"/>
                    <a:pt x="436" y="275"/>
                  </a:cubicBezTo>
                  <a:cubicBezTo>
                    <a:pt x="416" y="352"/>
                    <a:pt x="416" y="435"/>
                    <a:pt x="423" y="519"/>
                  </a:cubicBezTo>
                  <a:cubicBezTo>
                    <a:pt x="436" y="666"/>
                    <a:pt x="576" y="768"/>
                    <a:pt x="717" y="723"/>
                  </a:cubicBezTo>
                  <a:cubicBezTo>
                    <a:pt x="896" y="679"/>
                    <a:pt x="1012" y="519"/>
                    <a:pt x="1005" y="339"/>
                  </a:cubicBezTo>
                  <a:cubicBezTo>
                    <a:pt x="1005" y="307"/>
                    <a:pt x="992" y="282"/>
                    <a:pt x="973" y="256"/>
                  </a:cubicBezTo>
                  <a:cubicBezTo>
                    <a:pt x="948" y="237"/>
                    <a:pt x="909" y="237"/>
                    <a:pt x="890" y="269"/>
                  </a:cubicBezTo>
                  <a:cubicBezTo>
                    <a:pt x="896" y="333"/>
                    <a:pt x="922" y="403"/>
                    <a:pt x="960" y="461"/>
                  </a:cubicBezTo>
                  <a:cubicBezTo>
                    <a:pt x="1024" y="538"/>
                    <a:pt x="1133" y="557"/>
                    <a:pt x="1223" y="512"/>
                  </a:cubicBezTo>
                  <a:cubicBezTo>
                    <a:pt x="1312" y="467"/>
                    <a:pt x="1370" y="378"/>
                    <a:pt x="1370" y="275"/>
                  </a:cubicBezTo>
                  <a:cubicBezTo>
                    <a:pt x="1370" y="173"/>
                    <a:pt x="1332" y="77"/>
                    <a:pt x="1255" y="13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6"/>
            <p:cNvSpPr/>
            <p:nvPr/>
          </p:nvSpPr>
          <p:spPr>
            <a:xfrm rot="621551">
              <a:off x="981983" y="4197203"/>
              <a:ext cx="52417" cy="100050"/>
            </a:xfrm>
            <a:custGeom>
              <a:avLst/>
              <a:gdLst/>
              <a:ahLst/>
              <a:cxnLst/>
              <a:rect l="l" t="t" r="r" b="b"/>
              <a:pathLst>
                <a:path w="494" h="916" fill="none" extrusionOk="0">
                  <a:moveTo>
                    <a:pt x="0" y="916"/>
                  </a:moveTo>
                  <a:cubicBezTo>
                    <a:pt x="212" y="641"/>
                    <a:pt x="378" y="333"/>
                    <a:pt x="493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6"/>
            <p:cNvSpPr/>
            <p:nvPr/>
          </p:nvSpPr>
          <p:spPr>
            <a:xfrm rot="621551">
              <a:off x="446760" y="3862693"/>
              <a:ext cx="48279" cy="81919"/>
            </a:xfrm>
            <a:custGeom>
              <a:avLst/>
              <a:gdLst/>
              <a:ahLst/>
              <a:cxnLst/>
              <a:rect l="l" t="t" r="r" b="b"/>
              <a:pathLst>
                <a:path w="455" h="750" fill="none" extrusionOk="0">
                  <a:moveTo>
                    <a:pt x="0" y="749"/>
                  </a:moveTo>
                  <a:cubicBezTo>
                    <a:pt x="77" y="455"/>
                    <a:pt x="231" y="199"/>
                    <a:pt x="45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6"/>
            <p:cNvSpPr/>
            <p:nvPr/>
          </p:nvSpPr>
          <p:spPr>
            <a:xfrm rot="621551">
              <a:off x="516704" y="3831371"/>
              <a:ext cx="28649" cy="23920"/>
            </a:xfrm>
            <a:custGeom>
              <a:avLst/>
              <a:gdLst/>
              <a:ahLst/>
              <a:cxnLst/>
              <a:rect l="l" t="t" r="r" b="b"/>
              <a:pathLst>
                <a:path w="270" h="219" fill="none" extrusionOk="0">
                  <a:moveTo>
                    <a:pt x="0" y="218"/>
                  </a:moveTo>
                  <a:lnTo>
                    <a:pt x="269" y="1"/>
                  </a:ln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6"/>
            <p:cNvSpPr/>
            <p:nvPr/>
          </p:nvSpPr>
          <p:spPr>
            <a:xfrm rot="621551">
              <a:off x="610235" y="4385411"/>
              <a:ext cx="295508" cy="176290"/>
            </a:xfrm>
            <a:custGeom>
              <a:avLst/>
              <a:gdLst/>
              <a:ahLst/>
              <a:cxnLst/>
              <a:rect l="l" t="t" r="r" b="b"/>
              <a:pathLst>
                <a:path w="2785" h="1614" fill="none" extrusionOk="0">
                  <a:moveTo>
                    <a:pt x="1" y="314"/>
                  </a:moveTo>
                  <a:cubicBezTo>
                    <a:pt x="250" y="128"/>
                    <a:pt x="551" y="26"/>
                    <a:pt x="865" y="0"/>
                  </a:cubicBezTo>
                  <a:cubicBezTo>
                    <a:pt x="954" y="0"/>
                    <a:pt x="1044" y="0"/>
                    <a:pt x="1127" y="13"/>
                  </a:cubicBezTo>
                  <a:cubicBezTo>
                    <a:pt x="1838" y="90"/>
                    <a:pt x="2388" y="634"/>
                    <a:pt x="2657" y="1223"/>
                  </a:cubicBezTo>
                  <a:cubicBezTo>
                    <a:pt x="2708" y="1344"/>
                    <a:pt x="2753" y="1479"/>
                    <a:pt x="2785" y="1613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6"/>
            <p:cNvSpPr/>
            <p:nvPr/>
          </p:nvSpPr>
          <p:spPr>
            <a:xfrm rot="621551">
              <a:off x="546127" y="4428293"/>
              <a:ext cx="20479" cy="32331"/>
            </a:xfrm>
            <a:custGeom>
              <a:avLst/>
              <a:gdLst/>
              <a:ahLst/>
              <a:cxnLst/>
              <a:rect l="l" t="t" r="r" b="b"/>
              <a:pathLst>
                <a:path w="193" h="296" fill="none" extrusionOk="0">
                  <a:moveTo>
                    <a:pt x="1" y="295"/>
                  </a:moveTo>
                  <a:cubicBezTo>
                    <a:pt x="58" y="193"/>
                    <a:pt x="122" y="97"/>
                    <a:pt x="193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6"/>
            <p:cNvSpPr/>
            <p:nvPr/>
          </p:nvSpPr>
          <p:spPr>
            <a:xfrm rot="621551">
              <a:off x="481528" y="4511049"/>
              <a:ext cx="406178" cy="384692"/>
            </a:xfrm>
            <a:custGeom>
              <a:avLst/>
              <a:gdLst/>
              <a:ahLst/>
              <a:cxnLst/>
              <a:rect l="l" t="t" r="r" b="b"/>
              <a:pathLst>
                <a:path w="3828" h="3522" fill="none" extrusionOk="0">
                  <a:moveTo>
                    <a:pt x="3802" y="737"/>
                  </a:moveTo>
                  <a:cubicBezTo>
                    <a:pt x="3821" y="871"/>
                    <a:pt x="3827" y="1006"/>
                    <a:pt x="3827" y="1147"/>
                  </a:cubicBezTo>
                  <a:cubicBezTo>
                    <a:pt x="3827" y="1486"/>
                    <a:pt x="3770" y="1825"/>
                    <a:pt x="3667" y="2151"/>
                  </a:cubicBezTo>
                  <a:cubicBezTo>
                    <a:pt x="3437" y="2823"/>
                    <a:pt x="3008" y="3271"/>
                    <a:pt x="2419" y="3438"/>
                  </a:cubicBezTo>
                  <a:cubicBezTo>
                    <a:pt x="2195" y="3502"/>
                    <a:pt x="1959" y="3521"/>
                    <a:pt x="1728" y="3495"/>
                  </a:cubicBezTo>
                  <a:cubicBezTo>
                    <a:pt x="1504" y="3470"/>
                    <a:pt x="1287" y="3399"/>
                    <a:pt x="1082" y="3284"/>
                  </a:cubicBezTo>
                  <a:cubicBezTo>
                    <a:pt x="672" y="3041"/>
                    <a:pt x="352" y="2657"/>
                    <a:pt x="192" y="2203"/>
                  </a:cubicBezTo>
                  <a:cubicBezTo>
                    <a:pt x="70" y="1863"/>
                    <a:pt x="0" y="1499"/>
                    <a:pt x="6" y="1134"/>
                  </a:cubicBezTo>
                  <a:cubicBezTo>
                    <a:pt x="0" y="839"/>
                    <a:pt x="45" y="539"/>
                    <a:pt x="134" y="257"/>
                  </a:cubicBezTo>
                  <a:cubicBezTo>
                    <a:pt x="160" y="167"/>
                    <a:pt x="192" y="84"/>
                    <a:pt x="230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6"/>
            <p:cNvSpPr/>
            <p:nvPr/>
          </p:nvSpPr>
          <p:spPr>
            <a:xfrm rot="621551">
              <a:off x="503320" y="4407401"/>
              <a:ext cx="364053" cy="453394"/>
            </a:xfrm>
            <a:custGeom>
              <a:avLst/>
              <a:gdLst/>
              <a:ahLst/>
              <a:cxnLst/>
              <a:rect l="l" t="t" r="r" b="b"/>
              <a:pathLst>
                <a:path w="3431" h="4151" extrusionOk="0">
                  <a:moveTo>
                    <a:pt x="1758" y="0"/>
                  </a:moveTo>
                  <a:cubicBezTo>
                    <a:pt x="1619" y="0"/>
                    <a:pt x="1480" y="20"/>
                    <a:pt x="1344" y="59"/>
                  </a:cubicBezTo>
                  <a:cubicBezTo>
                    <a:pt x="250" y="385"/>
                    <a:pt x="0" y="1800"/>
                    <a:pt x="231" y="2772"/>
                  </a:cubicBezTo>
                  <a:cubicBezTo>
                    <a:pt x="404" y="3485"/>
                    <a:pt x="1040" y="4151"/>
                    <a:pt x="1807" y="4151"/>
                  </a:cubicBezTo>
                  <a:cubicBezTo>
                    <a:pt x="1832" y="4151"/>
                    <a:pt x="1857" y="4150"/>
                    <a:pt x="1882" y="4148"/>
                  </a:cubicBezTo>
                  <a:cubicBezTo>
                    <a:pt x="2317" y="4123"/>
                    <a:pt x="2720" y="3867"/>
                    <a:pt x="2976" y="3521"/>
                  </a:cubicBezTo>
                  <a:cubicBezTo>
                    <a:pt x="3277" y="3092"/>
                    <a:pt x="3431" y="2580"/>
                    <a:pt x="3418" y="2062"/>
                  </a:cubicBezTo>
                  <a:cubicBezTo>
                    <a:pt x="3418" y="1736"/>
                    <a:pt x="3354" y="1416"/>
                    <a:pt x="3239" y="1108"/>
                  </a:cubicBezTo>
                  <a:cubicBezTo>
                    <a:pt x="3104" y="718"/>
                    <a:pt x="2829" y="391"/>
                    <a:pt x="2471" y="180"/>
                  </a:cubicBezTo>
                  <a:cubicBezTo>
                    <a:pt x="2249" y="61"/>
                    <a:pt x="2004" y="0"/>
                    <a:pt x="17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6"/>
            <p:cNvSpPr/>
            <p:nvPr/>
          </p:nvSpPr>
          <p:spPr>
            <a:xfrm rot="621551">
              <a:off x="643770" y="4594080"/>
              <a:ext cx="46263" cy="57453"/>
            </a:xfrm>
            <a:custGeom>
              <a:avLst/>
              <a:gdLst/>
              <a:ahLst/>
              <a:cxnLst/>
              <a:rect l="l" t="t" r="r" b="b"/>
              <a:pathLst>
                <a:path w="436" h="526" fill="none" extrusionOk="0">
                  <a:moveTo>
                    <a:pt x="0" y="1"/>
                  </a:moveTo>
                  <a:lnTo>
                    <a:pt x="435" y="526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6"/>
            <p:cNvSpPr/>
            <p:nvPr/>
          </p:nvSpPr>
          <p:spPr>
            <a:xfrm rot="621551">
              <a:off x="673474" y="4600859"/>
              <a:ext cx="59844" cy="72198"/>
            </a:xfrm>
            <a:custGeom>
              <a:avLst/>
              <a:gdLst/>
              <a:ahLst/>
              <a:cxnLst/>
              <a:rect l="l" t="t" r="r" b="b"/>
              <a:pathLst>
                <a:path w="564" h="661" fill="none" extrusionOk="0">
                  <a:moveTo>
                    <a:pt x="1" y="1"/>
                  </a:moveTo>
                  <a:lnTo>
                    <a:pt x="564" y="660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7" name="Google Shape;1687;p36"/>
          <p:cNvGrpSpPr/>
          <p:nvPr/>
        </p:nvGrpSpPr>
        <p:grpSpPr>
          <a:xfrm>
            <a:off x="8035336" y="115355"/>
            <a:ext cx="1408341" cy="1482924"/>
            <a:chOff x="7797131" y="707025"/>
            <a:chExt cx="1763839" cy="1908872"/>
          </a:xfrm>
        </p:grpSpPr>
        <p:sp>
          <p:nvSpPr>
            <p:cNvPr id="1688" name="Google Shape;1688;p36"/>
            <p:cNvSpPr/>
            <p:nvPr/>
          </p:nvSpPr>
          <p:spPr>
            <a:xfrm rot="-2236145" flipH="1">
              <a:off x="8712337" y="1305572"/>
              <a:ext cx="511160" cy="1286953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6"/>
            <p:cNvSpPr/>
            <p:nvPr/>
          </p:nvSpPr>
          <p:spPr>
            <a:xfrm rot="-2236145" flipH="1">
              <a:off x="8462244" y="1159624"/>
              <a:ext cx="511160" cy="921539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6"/>
            <p:cNvSpPr/>
            <p:nvPr/>
          </p:nvSpPr>
          <p:spPr>
            <a:xfrm rot="-2236145" flipH="1">
              <a:off x="8250191" y="984922"/>
              <a:ext cx="817195" cy="1074958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6"/>
            <p:cNvSpPr/>
            <p:nvPr/>
          </p:nvSpPr>
          <p:spPr>
            <a:xfrm rot="-2236145" flipH="1">
              <a:off x="9153176" y="1588394"/>
              <a:ext cx="8200" cy="8087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6"/>
            <p:cNvSpPr/>
            <p:nvPr/>
          </p:nvSpPr>
          <p:spPr>
            <a:xfrm rot="-2236145" flipH="1">
              <a:off x="8572275" y="1815389"/>
              <a:ext cx="691227" cy="129956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6"/>
            <p:cNvSpPr/>
            <p:nvPr/>
          </p:nvSpPr>
          <p:spPr>
            <a:xfrm rot="-2236145" flipH="1">
              <a:off x="8594715" y="2044825"/>
              <a:ext cx="7403" cy="8884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6"/>
            <p:cNvSpPr/>
            <p:nvPr/>
          </p:nvSpPr>
          <p:spPr>
            <a:xfrm rot="-2236145" flipH="1">
              <a:off x="7907394" y="1243927"/>
              <a:ext cx="536558" cy="545110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6"/>
            <p:cNvSpPr/>
            <p:nvPr/>
          </p:nvSpPr>
          <p:spPr>
            <a:xfrm rot="-2236145" flipH="1">
              <a:off x="7895328" y="1443772"/>
              <a:ext cx="94874" cy="82120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6"/>
            <p:cNvSpPr/>
            <p:nvPr/>
          </p:nvSpPr>
          <p:spPr>
            <a:xfrm rot="-2236145" flipH="1">
              <a:off x="7940838" y="1451187"/>
              <a:ext cx="239179" cy="244309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6"/>
            <p:cNvSpPr/>
            <p:nvPr/>
          </p:nvSpPr>
          <p:spPr>
            <a:xfrm rot="-2236145" flipH="1">
              <a:off x="8465529" y="828232"/>
              <a:ext cx="530066" cy="539301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6"/>
            <p:cNvSpPr/>
            <p:nvPr/>
          </p:nvSpPr>
          <p:spPr>
            <a:xfrm rot="-2236145" flipH="1">
              <a:off x="8720080" y="835318"/>
              <a:ext cx="94874" cy="81892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6"/>
            <p:cNvSpPr/>
            <p:nvPr/>
          </p:nvSpPr>
          <p:spPr>
            <a:xfrm rot="-2236145" flipH="1">
              <a:off x="8805963" y="809404"/>
              <a:ext cx="21298" cy="20501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6"/>
            <p:cNvSpPr/>
            <p:nvPr/>
          </p:nvSpPr>
          <p:spPr>
            <a:xfrm rot="-2236145" flipH="1">
              <a:off x="8689005" y="899000"/>
              <a:ext cx="252391" cy="253079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6"/>
            <p:cNvSpPr/>
            <p:nvPr/>
          </p:nvSpPr>
          <p:spPr>
            <a:xfrm rot="-2236145" flipH="1">
              <a:off x="8266674" y="740183"/>
              <a:ext cx="190432" cy="239980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6"/>
            <p:cNvSpPr/>
            <p:nvPr/>
          </p:nvSpPr>
          <p:spPr>
            <a:xfrm rot="-2236145" flipH="1">
              <a:off x="8303669" y="791574"/>
              <a:ext cx="132801" cy="166973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6"/>
            <p:cNvSpPr/>
            <p:nvPr/>
          </p:nvSpPr>
          <p:spPr>
            <a:xfrm rot="-2236145" flipH="1">
              <a:off x="7955849" y="981424"/>
              <a:ext cx="179498" cy="244309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6"/>
            <p:cNvSpPr/>
            <p:nvPr/>
          </p:nvSpPr>
          <p:spPr>
            <a:xfrm rot="-2236145" flipH="1">
              <a:off x="7997040" y="1020629"/>
              <a:ext cx="132801" cy="183829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6"/>
            <p:cNvSpPr/>
            <p:nvPr/>
          </p:nvSpPr>
          <p:spPr>
            <a:xfrm rot="-2236145" flipH="1">
              <a:off x="8012018" y="870827"/>
              <a:ext cx="664120" cy="560258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6"/>
            <p:cNvSpPr/>
            <p:nvPr/>
          </p:nvSpPr>
          <p:spPr>
            <a:xfrm rot="-2236145" flipH="1">
              <a:off x="8217639" y="1167172"/>
              <a:ext cx="38041" cy="33030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6"/>
            <p:cNvSpPr/>
            <p:nvPr/>
          </p:nvSpPr>
          <p:spPr>
            <a:xfrm rot="-2236145" flipH="1">
              <a:off x="8386341" y="1038537"/>
              <a:ext cx="38724" cy="33030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6"/>
            <p:cNvSpPr/>
            <p:nvPr/>
          </p:nvSpPr>
          <p:spPr>
            <a:xfrm rot="-2236145" flipH="1">
              <a:off x="8468739" y="985416"/>
              <a:ext cx="105011" cy="90092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6"/>
            <p:cNvSpPr/>
            <p:nvPr/>
          </p:nvSpPr>
          <p:spPr>
            <a:xfrm rot="-2236145" flipH="1">
              <a:off x="8127500" y="1244825"/>
              <a:ext cx="105694" cy="90092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6"/>
            <p:cNvSpPr/>
            <p:nvPr/>
          </p:nvSpPr>
          <p:spPr>
            <a:xfrm rot="-2236145" flipH="1">
              <a:off x="8286125" y="1131505"/>
              <a:ext cx="186674" cy="137929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6"/>
            <p:cNvSpPr/>
            <p:nvPr/>
          </p:nvSpPr>
          <p:spPr>
            <a:xfrm rot="-2236145" flipH="1">
              <a:off x="8365508" y="1159474"/>
              <a:ext cx="114" cy="52620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6"/>
            <p:cNvSpPr/>
            <p:nvPr/>
          </p:nvSpPr>
          <p:spPr>
            <a:xfrm rot="-2236145" flipH="1">
              <a:off x="8346835" y="1196987"/>
              <a:ext cx="71526" cy="17654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6"/>
            <p:cNvSpPr/>
            <p:nvPr/>
          </p:nvSpPr>
          <p:spPr>
            <a:xfrm rot="-2236145" flipH="1">
              <a:off x="8328086" y="1154741"/>
              <a:ext cx="56947" cy="33713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6"/>
            <p:cNvSpPr/>
            <p:nvPr/>
          </p:nvSpPr>
          <p:spPr>
            <a:xfrm rot="-2236145" flipH="1">
              <a:off x="8133008" y="1008914"/>
              <a:ext cx="207858" cy="79614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6"/>
            <p:cNvSpPr/>
            <p:nvPr/>
          </p:nvSpPr>
          <p:spPr>
            <a:xfrm rot="-2236145" flipH="1">
              <a:off x="8179688" y="1253052"/>
              <a:ext cx="75171" cy="30752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6"/>
            <p:cNvSpPr/>
            <p:nvPr/>
          </p:nvSpPr>
          <p:spPr>
            <a:xfrm rot="-2236145" flipH="1">
              <a:off x="8213657" y="1290460"/>
              <a:ext cx="68565" cy="25627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6"/>
            <p:cNvSpPr/>
            <p:nvPr/>
          </p:nvSpPr>
          <p:spPr>
            <a:xfrm rot="-2236145" flipH="1">
              <a:off x="8446786" y="1062912"/>
              <a:ext cx="67881" cy="32119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6"/>
            <p:cNvSpPr/>
            <p:nvPr/>
          </p:nvSpPr>
          <p:spPr>
            <a:xfrm rot="-2236145" flipH="1">
              <a:off x="8474154" y="1106127"/>
              <a:ext cx="71526" cy="6606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6"/>
            <p:cNvSpPr/>
            <p:nvPr/>
          </p:nvSpPr>
          <p:spPr>
            <a:xfrm rot="-2236145" flipH="1">
              <a:off x="8415284" y="1352690"/>
              <a:ext cx="133599" cy="7403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6"/>
            <p:cNvSpPr/>
            <p:nvPr/>
          </p:nvSpPr>
          <p:spPr>
            <a:xfrm rot="-2236145" flipH="1">
              <a:off x="8414755" y="1388265"/>
              <a:ext cx="395215" cy="236336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6"/>
            <p:cNvSpPr/>
            <p:nvPr/>
          </p:nvSpPr>
          <p:spPr>
            <a:xfrm rot="-2236145" flipH="1">
              <a:off x="8875425" y="1503202"/>
              <a:ext cx="10364" cy="73691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6"/>
            <p:cNvSpPr/>
            <p:nvPr/>
          </p:nvSpPr>
          <p:spPr>
            <a:xfrm rot="-2236145" flipH="1">
              <a:off x="8561536" y="1608627"/>
              <a:ext cx="380636" cy="261165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6"/>
            <p:cNvSpPr/>
            <p:nvPr/>
          </p:nvSpPr>
          <p:spPr>
            <a:xfrm rot="-2236145" flipH="1">
              <a:off x="8500154" y="1384202"/>
              <a:ext cx="391570" cy="472785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6"/>
            <p:cNvSpPr/>
            <p:nvPr/>
          </p:nvSpPr>
          <p:spPr>
            <a:xfrm rot="-2236145" flipH="1">
              <a:off x="8622406" y="1547352"/>
              <a:ext cx="71526" cy="70160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6"/>
            <p:cNvSpPr/>
            <p:nvPr/>
          </p:nvSpPr>
          <p:spPr>
            <a:xfrm rot="-2236145" flipH="1">
              <a:off x="8640107" y="1598722"/>
              <a:ext cx="75284" cy="65718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6"/>
            <p:cNvSpPr/>
            <p:nvPr/>
          </p:nvSpPr>
          <p:spPr>
            <a:xfrm rot="-2236145" flipH="1">
              <a:off x="8385010" y="1619969"/>
              <a:ext cx="32916" cy="127678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6"/>
            <p:cNvSpPr/>
            <p:nvPr/>
          </p:nvSpPr>
          <p:spPr>
            <a:xfrm rot="-2236145" flipH="1">
              <a:off x="9061352" y="1462173"/>
              <a:ext cx="21298" cy="118225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6"/>
            <p:cNvSpPr/>
            <p:nvPr/>
          </p:nvSpPr>
          <p:spPr>
            <a:xfrm rot="-2236145" flipH="1">
              <a:off x="9013891" y="1471514"/>
              <a:ext cx="11048" cy="57632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6"/>
            <p:cNvSpPr/>
            <p:nvPr/>
          </p:nvSpPr>
          <p:spPr>
            <a:xfrm rot="-2236145" flipH="1">
              <a:off x="8146551" y="1424918"/>
              <a:ext cx="70045" cy="51937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6"/>
            <p:cNvSpPr/>
            <p:nvPr/>
          </p:nvSpPr>
          <p:spPr>
            <a:xfrm rot="-2236145" flipH="1">
              <a:off x="8095220" y="1439089"/>
              <a:ext cx="21982" cy="15490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6"/>
            <p:cNvSpPr/>
            <p:nvPr/>
          </p:nvSpPr>
          <p:spPr>
            <a:xfrm rot="-1923525" flipH="1">
              <a:off x="7852782" y="1460150"/>
              <a:ext cx="24410" cy="24275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6"/>
            <p:cNvSpPr/>
            <p:nvPr/>
          </p:nvSpPr>
          <p:spPr>
            <a:xfrm rot="-1923525" flipH="1">
              <a:off x="7859691" y="1514902"/>
              <a:ext cx="24275" cy="24275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6"/>
            <p:cNvSpPr/>
            <p:nvPr/>
          </p:nvSpPr>
          <p:spPr>
            <a:xfrm rot="-1923525" flipH="1">
              <a:off x="7884416" y="1417941"/>
              <a:ext cx="24275" cy="24275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6"/>
            <p:cNvSpPr/>
            <p:nvPr/>
          </p:nvSpPr>
          <p:spPr>
            <a:xfrm rot="-1923525" flipH="1">
              <a:off x="8765492" y="773056"/>
              <a:ext cx="24410" cy="24275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6"/>
            <p:cNvSpPr/>
            <p:nvPr/>
          </p:nvSpPr>
          <p:spPr>
            <a:xfrm rot="-1923525" flipH="1">
              <a:off x="8714055" y="782961"/>
              <a:ext cx="24275" cy="25219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1044;p31">
            <a:extLst>
              <a:ext uri="{FF2B5EF4-FFF2-40B4-BE49-F238E27FC236}">
                <a16:creationId xmlns:a16="http://schemas.microsoft.com/office/drawing/2014/main" id="{F03003F3-990D-4897-9822-0E1BB835E5B9}"/>
              </a:ext>
            </a:extLst>
          </p:cNvPr>
          <p:cNvSpPr/>
          <p:nvPr/>
        </p:nvSpPr>
        <p:spPr>
          <a:xfrm>
            <a:off x="6046362" y="356893"/>
            <a:ext cx="1770620" cy="40011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4BA8C68-6471-49E0-81D8-2051A4F10988}"/>
              </a:ext>
            </a:extLst>
          </p:cNvPr>
          <p:cNvSpPr txBox="1"/>
          <p:nvPr/>
        </p:nvSpPr>
        <p:spPr>
          <a:xfrm>
            <a:off x="6046362" y="356893"/>
            <a:ext cx="170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الــــــــــــــــــــــــــــــزاويــــــــــــــــــــــــــــــــــــة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16D7E22-7E5A-4A4F-9069-F95C594157AB}"/>
              </a:ext>
            </a:extLst>
          </p:cNvPr>
          <p:cNvSpPr txBox="1"/>
          <p:nvPr/>
        </p:nvSpPr>
        <p:spPr>
          <a:xfrm>
            <a:off x="5497119" y="974850"/>
            <a:ext cx="2868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تتشكل الزاوية من تقاطع شعاعين أو خطين مستقيمين في نقطة واحدة .تسمى نقـــــــــــــــطة التــــــــــــــــــــــــــــــقاطع (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رأس الزاوية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) ويسمى الخطان المستقيمان (</a:t>
            </a:r>
            <a:r>
              <a:rPr lang="ar-OM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ضلعي الزاوية 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1CFD1E5-523D-4A94-8D43-BA746D446BA4}"/>
              </a:ext>
            </a:extLst>
          </p:cNvPr>
          <p:cNvGrpSpPr/>
          <p:nvPr/>
        </p:nvGrpSpPr>
        <p:grpSpPr>
          <a:xfrm>
            <a:off x="6145671" y="2127628"/>
            <a:ext cx="2156065" cy="1728077"/>
            <a:chOff x="6135387" y="1903654"/>
            <a:chExt cx="2156065" cy="172807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B7D674A-123D-4637-9C18-66CFA9041E93}"/>
                </a:ext>
              </a:extLst>
            </p:cNvPr>
            <p:cNvGrpSpPr/>
            <p:nvPr/>
          </p:nvGrpSpPr>
          <p:grpSpPr>
            <a:xfrm>
              <a:off x="6332914" y="1928957"/>
              <a:ext cx="1768588" cy="1702774"/>
              <a:chOff x="6332914" y="1928957"/>
              <a:chExt cx="1768588" cy="1702774"/>
            </a:xfrm>
          </p:grpSpPr>
          <p:pic>
            <p:nvPicPr>
              <p:cNvPr id="17" name="Picture 16" descr="Line chart&#10;&#10;Description automatically generated">
                <a:extLst>
                  <a:ext uri="{FF2B5EF4-FFF2-40B4-BE49-F238E27FC236}">
                    <a16:creationId xmlns:a16="http://schemas.microsoft.com/office/drawing/2014/main" id="{DABAB065-5F0C-475F-8ADF-3D2EFC699F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37590" t="15982" r="43069" b="43354"/>
              <a:stretch/>
            </p:blipFill>
            <p:spPr>
              <a:xfrm rot="317716">
                <a:off x="6332914" y="1928957"/>
                <a:ext cx="1768588" cy="1702774"/>
              </a:xfrm>
              <a:prstGeom prst="rect">
                <a:avLst/>
              </a:prstGeom>
            </p:spPr>
          </p:pic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0352CF6D-9835-4B19-AB69-875D635EEF10}"/>
                  </a:ext>
                </a:extLst>
              </p:cNvPr>
              <p:cNvCxnSpPr/>
              <p:nvPr/>
            </p:nvCxnSpPr>
            <p:spPr>
              <a:xfrm flipV="1">
                <a:off x="7217208" y="2067005"/>
                <a:ext cx="174832" cy="222837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F8A5086E-008C-4BAC-8F11-E9D827717C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1480" y="3357205"/>
                <a:ext cx="283630" cy="1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5FFD1A6-C13B-4726-B59F-12A84F2084C8}"/>
                </a:ext>
              </a:extLst>
            </p:cNvPr>
            <p:cNvSpPr txBox="1"/>
            <p:nvPr/>
          </p:nvSpPr>
          <p:spPr>
            <a:xfrm>
              <a:off x="7127891" y="1903654"/>
              <a:ext cx="3534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/>
                <a:t>أ</a:t>
              </a:r>
              <a:endParaRPr lang="en-US" sz="1600" b="1" dirty="0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BD92C35-D215-4C05-9D9A-4AFDA4E3677F}"/>
                </a:ext>
              </a:extLst>
            </p:cNvPr>
            <p:cNvSpPr txBox="1"/>
            <p:nvPr/>
          </p:nvSpPr>
          <p:spPr>
            <a:xfrm>
              <a:off x="6135387" y="3157192"/>
              <a:ext cx="3534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/>
                <a:t>ب</a:t>
              </a:r>
              <a:endParaRPr lang="en-US" sz="1600" b="1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0023BE1-97F3-4104-9DE4-98597738CC6D}"/>
                </a:ext>
              </a:extLst>
            </p:cNvPr>
            <p:cNvSpPr txBox="1"/>
            <p:nvPr/>
          </p:nvSpPr>
          <p:spPr>
            <a:xfrm>
              <a:off x="7937987" y="3214544"/>
              <a:ext cx="3534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/>
                <a:t>ج</a:t>
              </a:r>
              <a:endParaRPr lang="en-US" sz="1600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FFB496-EB65-43DE-AF1F-E0AB1AB4A4D5}"/>
              </a:ext>
            </a:extLst>
          </p:cNvPr>
          <p:cNvGrpSpPr/>
          <p:nvPr/>
        </p:nvGrpSpPr>
        <p:grpSpPr>
          <a:xfrm>
            <a:off x="5783971" y="4048239"/>
            <a:ext cx="2969020" cy="738664"/>
            <a:chOff x="5715158" y="3848098"/>
            <a:chExt cx="2969020" cy="738664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0EC5E67-977F-4810-9CC4-36EE27194646}"/>
                </a:ext>
              </a:extLst>
            </p:cNvPr>
            <p:cNvSpPr txBox="1"/>
            <p:nvPr/>
          </p:nvSpPr>
          <p:spPr>
            <a:xfrm>
              <a:off x="5715158" y="3848098"/>
              <a:ext cx="29690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b="1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ويمكن تسمية الزاوية باستخدام ثلاثة أحرف:</a:t>
              </a:r>
            </a:p>
            <a:p>
              <a:pPr algn="r"/>
              <a:r>
                <a:rPr lang="ar-OM" b="1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 أ ب ج ) أ و ( ج ب أ ) يدل الحرف في منتصف الزاوية على رأس الزاوية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B53CF2-F4CA-4DD7-9CED-FEA0645CBD1B}"/>
                </a:ext>
              </a:extLst>
            </p:cNvPr>
            <p:cNvSpPr txBox="1"/>
            <p:nvPr/>
          </p:nvSpPr>
          <p:spPr>
            <a:xfrm>
              <a:off x="7369937" y="4018597"/>
              <a:ext cx="2228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</a:rPr>
                <a:t>^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5D5BB03-E963-4B5B-BD4A-F06BD9A641ED}"/>
                </a:ext>
              </a:extLst>
            </p:cNvPr>
            <p:cNvSpPr txBox="1"/>
            <p:nvPr/>
          </p:nvSpPr>
          <p:spPr>
            <a:xfrm>
              <a:off x="8176302" y="4018597"/>
              <a:ext cx="2228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</a:rPr>
                <a:t>^</a:t>
              </a:r>
            </a:p>
          </p:txBody>
        </p:sp>
      </p:grp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D9F2358D-B7B4-4695-9637-4DADF810A457}"/>
              </a:ext>
            </a:extLst>
          </p:cNvPr>
          <p:cNvCxnSpPr/>
          <p:nvPr/>
        </p:nvCxnSpPr>
        <p:spPr>
          <a:xfrm>
            <a:off x="6499136" y="2466182"/>
            <a:ext cx="401679" cy="3999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: Elbow 158">
            <a:extLst>
              <a:ext uri="{FF2B5EF4-FFF2-40B4-BE49-F238E27FC236}">
                <a16:creationId xmlns:a16="http://schemas.microsoft.com/office/drawing/2014/main" id="{9FD91ED2-143D-4D9D-A07A-B4A47542911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57948" y="2842335"/>
            <a:ext cx="730280" cy="54867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50232E26-B3CF-402A-8139-F1111D97A92F}"/>
              </a:ext>
            </a:extLst>
          </p:cNvPr>
          <p:cNvCxnSpPr/>
          <p:nvPr/>
        </p:nvCxnSpPr>
        <p:spPr>
          <a:xfrm>
            <a:off x="5682628" y="3181077"/>
            <a:ext cx="401679" cy="3999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6BC618B-9924-468B-A66D-7F6D70038CA6}"/>
              </a:ext>
            </a:extLst>
          </p:cNvPr>
          <p:cNvSpPr txBox="1"/>
          <p:nvPr/>
        </p:nvSpPr>
        <p:spPr>
          <a:xfrm>
            <a:off x="4868352" y="3060655"/>
            <a:ext cx="80168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1200" dirty="0"/>
              <a:t>رأس الزاوية</a:t>
            </a:r>
            <a:endParaRPr lang="en-US" sz="12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5D21255-D33C-472A-B158-0B6C98BB3376}"/>
              </a:ext>
            </a:extLst>
          </p:cNvPr>
          <p:cNvSpPr txBox="1"/>
          <p:nvPr/>
        </p:nvSpPr>
        <p:spPr>
          <a:xfrm>
            <a:off x="5694002" y="2298697"/>
            <a:ext cx="80168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1200" dirty="0"/>
              <a:t>ضلع الزاوية</a:t>
            </a:r>
            <a:endParaRPr lang="en-US" sz="12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DE2CC74-2FA2-485C-8726-8D8E1530D580}"/>
              </a:ext>
            </a:extLst>
          </p:cNvPr>
          <p:cNvSpPr txBox="1"/>
          <p:nvPr/>
        </p:nvSpPr>
        <p:spPr>
          <a:xfrm>
            <a:off x="7575078" y="2660529"/>
            <a:ext cx="526424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1200" dirty="0"/>
              <a:t>الزاوية</a:t>
            </a:r>
            <a:endParaRPr lang="en-US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D630E3-BE8B-4ADC-9B00-E488887018BE}"/>
              </a:ext>
            </a:extLst>
          </p:cNvPr>
          <p:cNvSpPr txBox="1"/>
          <p:nvPr/>
        </p:nvSpPr>
        <p:spPr>
          <a:xfrm>
            <a:off x="383888" y="336510"/>
            <a:ext cx="3555530" cy="3385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تصنف الزوايا بالاستناد إلى قياسها إلى: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737E822-5D06-40AC-8EAF-25D9F678F178}"/>
              </a:ext>
            </a:extLst>
          </p:cNvPr>
          <p:cNvSpPr/>
          <p:nvPr/>
        </p:nvSpPr>
        <p:spPr>
          <a:xfrm>
            <a:off x="897344" y="952301"/>
            <a:ext cx="1123111" cy="3385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4EB0DC-2A2D-46AA-AC7E-88C89D807112}"/>
              </a:ext>
            </a:extLst>
          </p:cNvPr>
          <p:cNvGrpSpPr/>
          <p:nvPr/>
        </p:nvGrpSpPr>
        <p:grpSpPr>
          <a:xfrm>
            <a:off x="897810" y="708140"/>
            <a:ext cx="1461668" cy="3156859"/>
            <a:chOff x="1623161" y="730704"/>
            <a:chExt cx="1461668" cy="3156859"/>
          </a:xfrm>
        </p:grpSpPr>
        <p:sp>
          <p:nvSpPr>
            <p:cNvPr id="34" name="TextBox 33">
              <a:hlinkClick r:id="rId6" action="ppaction://hlinksldjump"/>
              <a:extLst>
                <a:ext uri="{FF2B5EF4-FFF2-40B4-BE49-F238E27FC236}">
                  <a16:creationId xmlns:a16="http://schemas.microsoft.com/office/drawing/2014/main" id="{0AEC098F-48F7-4D43-B5A2-2DC8199447D4}"/>
                </a:ext>
              </a:extLst>
            </p:cNvPr>
            <p:cNvSpPr txBox="1"/>
            <p:nvPr/>
          </p:nvSpPr>
          <p:spPr>
            <a:xfrm>
              <a:off x="1623161" y="953316"/>
              <a:ext cx="1379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زاويـــــــــــــة حــــــــادة </a:t>
              </a:r>
              <a:endPara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1225ECE-27FF-4635-A6DA-2EC3E595D9D2}"/>
                </a:ext>
              </a:extLst>
            </p:cNvPr>
            <p:cNvSpPr txBox="1"/>
            <p:nvPr/>
          </p:nvSpPr>
          <p:spPr>
            <a:xfrm>
              <a:off x="1677566" y="1503800"/>
              <a:ext cx="1379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زاويـــــــــــة قائــــــــــــمة</a:t>
              </a:r>
              <a:endPara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8" name="TextBox 167">
              <a:hlinkClick r:id="rId7" action="ppaction://hlinksldjump"/>
              <a:extLst>
                <a:ext uri="{FF2B5EF4-FFF2-40B4-BE49-F238E27FC236}">
                  <a16:creationId xmlns:a16="http://schemas.microsoft.com/office/drawing/2014/main" id="{CBC9ADAE-3C24-4B38-8765-CFEF7A48AC3A}"/>
                </a:ext>
              </a:extLst>
            </p:cNvPr>
            <p:cNvSpPr txBox="1"/>
            <p:nvPr/>
          </p:nvSpPr>
          <p:spPr>
            <a:xfrm>
              <a:off x="1692934" y="2201993"/>
              <a:ext cx="1379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زاوية منفــرجة </a:t>
              </a:r>
              <a:endPara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1D9C5A16-E873-44D4-BB05-BA9296AE8311}"/>
                </a:ext>
              </a:extLst>
            </p:cNvPr>
            <p:cNvSpPr txBox="1"/>
            <p:nvPr/>
          </p:nvSpPr>
          <p:spPr>
            <a:xfrm>
              <a:off x="1696358" y="2890796"/>
              <a:ext cx="1379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زاوية مستقيمة</a:t>
              </a:r>
              <a:endPara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0" name="TextBox 169">
              <a:hlinkClick r:id="rId8" action="ppaction://hlinksldjump"/>
              <a:extLst>
                <a:ext uri="{FF2B5EF4-FFF2-40B4-BE49-F238E27FC236}">
                  <a16:creationId xmlns:a16="http://schemas.microsoft.com/office/drawing/2014/main" id="{87D71C34-F6D6-4F64-BE5B-5C03DE4E47BA}"/>
                </a:ext>
              </a:extLst>
            </p:cNvPr>
            <p:cNvSpPr txBox="1"/>
            <p:nvPr/>
          </p:nvSpPr>
          <p:spPr>
            <a:xfrm>
              <a:off x="1697742" y="3549009"/>
              <a:ext cx="11960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زاوية منعكسة</a:t>
              </a:r>
              <a:endPara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3482FF2-098E-41AB-AC35-C62D65CAEAC2}"/>
                </a:ext>
              </a:extLst>
            </p:cNvPr>
            <p:cNvCxnSpPr>
              <a:cxnSpLocks/>
            </p:cNvCxnSpPr>
            <p:nvPr/>
          </p:nvCxnSpPr>
          <p:spPr>
            <a:xfrm>
              <a:off x="3072820" y="730704"/>
              <a:ext cx="12008" cy="298978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7DB893C-0C0A-4EEE-9C4C-C87EDFE2DA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5408" y="1144127"/>
              <a:ext cx="249421" cy="94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1AA6F2EB-1826-476B-AE24-8838D639B1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8282" y="1703633"/>
              <a:ext cx="249421" cy="94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E25E8621-48D6-412A-993F-9AAAFF189D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5122" y="2371270"/>
              <a:ext cx="249421" cy="94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B63DC14B-0FB9-4FB2-86B0-E879906A34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0805" y="3060073"/>
              <a:ext cx="249421" cy="94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2FCF3D33-A970-433E-829E-0C24DBC8F0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5407" y="3712804"/>
              <a:ext cx="249421" cy="94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E44F8FB-D694-4A72-9B07-6A9875976331}"/>
              </a:ext>
            </a:extLst>
          </p:cNvPr>
          <p:cNvSpPr txBox="1"/>
          <p:nvPr/>
        </p:nvSpPr>
        <p:spPr>
          <a:xfrm>
            <a:off x="465806" y="4676665"/>
            <a:ext cx="2383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2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لتفاصيل أكثر يمكنك النقر على اسم الزاوية</a:t>
            </a:r>
            <a:endParaRPr lang="en-US" sz="1200" b="1" dirty="0">
              <a:solidFill>
                <a:schemeClr val="bg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044;p31">
            <a:extLst>
              <a:ext uri="{FF2B5EF4-FFF2-40B4-BE49-F238E27FC236}">
                <a16:creationId xmlns:a16="http://schemas.microsoft.com/office/drawing/2014/main" id="{83C43C63-97C2-4A2D-A30C-2F3CCE8A39BD}"/>
              </a:ext>
            </a:extLst>
          </p:cNvPr>
          <p:cNvSpPr/>
          <p:nvPr/>
        </p:nvSpPr>
        <p:spPr>
          <a:xfrm>
            <a:off x="6196041" y="2899247"/>
            <a:ext cx="1770620" cy="524919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1044;p31">
            <a:extLst>
              <a:ext uri="{FF2B5EF4-FFF2-40B4-BE49-F238E27FC236}">
                <a16:creationId xmlns:a16="http://schemas.microsoft.com/office/drawing/2014/main" id="{645A078D-9739-4C49-AD52-D980B04AFFBD}"/>
              </a:ext>
            </a:extLst>
          </p:cNvPr>
          <p:cNvSpPr/>
          <p:nvPr/>
        </p:nvSpPr>
        <p:spPr>
          <a:xfrm>
            <a:off x="1290918" y="2938873"/>
            <a:ext cx="1770620" cy="524919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044;p31">
            <a:extLst>
              <a:ext uri="{FF2B5EF4-FFF2-40B4-BE49-F238E27FC236}">
                <a16:creationId xmlns:a16="http://schemas.microsoft.com/office/drawing/2014/main" id="{7F7F7F72-CDCF-4EB7-85BF-DD06B697EF78}"/>
              </a:ext>
            </a:extLst>
          </p:cNvPr>
          <p:cNvSpPr/>
          <p:nvPr/>
        </p:nvSpPr>
        <p:spPr>
          <a:xfrm>
            <a:off x="6046362" y="356893"/>
            <a:ext cx="1770620" cy="40011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649C50-CDEB-4612-A5E2-78E202C7B7CB}"/>
              </a:ext>
            </a:extLst>
          </p:cNvPr>
          <p:cNvSpPr txBox="1"/>
          <p:nvPr/>
        </p:nvSpPr>
        <p:spPr>
          <a:xfrm>
            <a:off x="6046362" y="356893"/>
            <a:ext cx="170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التـــــــــــــــــــــــــــــــوازي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1044;p31">
            <a:extLst>
              <a:ext uri="{FF2B5EF4-FFF2-40B4-BE49-F238E27FC236}">
                <a16:creationId xmlns:a16="http://schemas.microsoft.com/office/drawing/2014/main" id="{52F0D887-9815-4474-8BC3-F6C6F640FCF6}"/>
              </a:ext>
            </a:extLst>
          </p:cNvPr>
          <p:cNvSpPr/>
          <p:nvPr/>
        </p:nvSpPr>
        <p:spPr>
          <a:xfrm>
            <a:off x="1388733" y="356893"/>
            <a:ext cx="1770620" cy="40011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3C3EBA-1D00-4AD0-AF22-E6A5E7272714}"/>
              </a:ext>
            </a:extLst>
          </p:cNvPr>
          <p:cNvSpPr txBox="1"/>
          <p:nvPr/>
        </p:nvSpPr>
        <p:spPr>
          <a:xfrm>
            <a:off x="1388733" y="356893"/>
            <a:ext cx="170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التعـــــــــــامــــــــــد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AA4808-D993-4519-B74C-9B8D377DC75F}"/>
              </a:ext>
            </a:extLst>
          </p:cNvPr>
          <p:cNvGrpSpPr/>
          <p:nvPr/>
        </p:nvGrpSpPr>
        <p:grpSpPr>
          <a:xfrm>
            <a:off x="1290918" y="1252497"/>
            <a:ext cx="1868435" cy="928487"/>
            <a:chOff x="1290918" y="1252497"/>
            <a:chExt cx="1868435" cy="92848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40BD3BC-4E3D-44A5-84A8-C01D622BB2F2}"/>
                </a:ext>
              </a:extLst>
            </p:cNvPr>
            <p:cNvCxnSpPr/>
            <p:nvPr/>
          </p:nvCxnSpPr>
          <p:spPr>
            <a:xfrm flipH="1">
              <a:off x="1290918" y="2180984"/>
              <a:ext cx="186843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448A7A7-4205-4077-BDB3-D769508971B4}"/>
                </a:ext>
              </a:extLst>
            </p:cNvPr>
            <p:cNvCxnSpPr/>
            <p:nvPr/>
          </p:nvCxnSpPr>
          <p:spPr>
            <a:xfrm flipV="1">
              <a:off x="2197634" y="1252497"/>
              <a:ext cx="0" cy="9284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AE74A36-71CE-49EC-9E0D-3EF22A5F9BB6}"/>
                </a:ext>
              </a:extLst>
            </p:cNvPr>
            <p:cNvSpPr/>
            <p:nvPr/>
          </p:nvSpPr>
          <p:spPr>
            <a:xfrm>
              <a:off x="2204887" y="2070786"/>
              <a:ext cx="84525" cy="10757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F4AA7DE-C59B-460E-BEB2-A11E8D41D086}"/>
              </a:ext>
            </a:extLst>
          </p:cNvPr>
          <p:cNvGrpSpPr/>
          <p:nvPr/>
        </p:nvGrpSpPr>
        <p:grpSpPr>
          <a:xfrm>
            <a:off x="5816814" y="1356699"/>
            <a:ext cx="2335946" cy="973848"/>
            <a:chOff x="5816814" y="1356699"/>
            <a:chExt cx="2335946" cy="973848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4E478B7-D27F-4F62-903E-27AD90D641E2}"/>
                </a:ext>
              </a:extLst>
            </p:cNvPr>
            <p:cNvCxnSpPr/>
            <p:nvPr/>
          </p:nvCxnSpPr>
          <p:spPr>
            <a:xfrm flipH="1">
              <a:off x="5816814" y="1483018"/>
              <a:ext cx="2335946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A44C943-29C3-46F5-AA68-DEC3E6DDD6DE}"/>
                </a:ext>
              </a:extLst>
            </p:cNvPr>
            <p:cNvCxnSpPr/>
            <p:nvPr/>
          </p:nvCxnSpPr>
          <p:spPr>
            <a:xfrm flipH="1">
              <a:off x="5816814" y="2180984"/>
              <a:ext cx="2335946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B8D2492-7148-414C-8E6D-CA9615C0A504}"/>
                </a:ext>
              </a:extLst>
            </p:cNvPr>
            <p:cNvSpPr/>
            <p:nvPr/>
          </p:nvSpPr>
          <p:spPr>
            <a:xfrm>
              <a:off x="7831963" y="146015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8CAE34A-2BF7-42EA-B8F8-E988107A989F}"/>
                </a:ext>
              </a:extLst>
            </p:cNvPr>
            <p:cNvSpPr/>
            <p:nvPr/>
          </p:nvSpPr>
          <p:spPr>
            <a:xfrm>
              <a:off x="7816982" y="21555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A5B4A52-B555-4931-A4A6-172AC2224E60}"/>
                </a:ext>
              </a:extLst>
            </p:cNvPr>
            <p:cNvSpPr/>
            <p:nvPr/>
          </p:nvSpPr>
          <p:spPr>
            <a:xfrm>
              <a:off x="6102162" y="14549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FDDE809-E687-4324-9598-FA223465AE2A}"/>
                </a:ext>
              </a:extLst>
            </p:cNvPr>
            <p:cNvSpPr/>
            <p:nvPr/>
          </p:nvSpPr>
          <p:spPr>
            <a:xfrm>
              <a:off x="6147881" y="21633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B9EFC07-9F65-461D-B67A-64A70C040E77}"/>
                </a:ext>
              </a:extLst>
            </p:cNvPr>
            <p:cNvSpPr txBox="1"/>
            <p:nvPr/>
          </p:nvSpPr>
          <p:spPr>
            <a:xfrm rot="16200000">
              <a:off x="6795176" y="1323918"/>
              <a:ext cx="272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FF0000"/>
                  </a:solidFill>
                </a:rPr>
                <a:t>8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908ED08-EE9D-4198-8ABE-F7172A32FB66}"/>
                </a:ext>
              </a:extLst>
            </p:cNvPr>
            <p:cNvSpPr txBox="1"/>
            <p:nvPr/>
          </p:nvSpPr>
          <p:spPr>
            <a:xfrm rot="16200000">
              <a:off x="6912622" y="2024774"/>
              <a:ext cx="272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FF0000"/>
                  </a:solidFill>
                </a:rPr>
                <a:t>8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FB489A1-248E-4C01-8EE0-E87B118A755F}"/>
              </a:ext>
            </a:extLst>
          </p:cNvPr>
          <p:cNvSpPr txBox="1"/>
          <p:nvPr/>
        </p:nvSpPr>
        <p:spPr>
          <a:xfrm>
            <a:off x="7727843" y="1208825"/>
            <a:ext cx="299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أ</a:t>
            </a:r>
            <a:endParaRPr lang="en-US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4D5A24-ED37-419E-A4A7-45AEF3E4C2BC}"/>
              </a:ext>
            </a:extLst>
          </p:cNvPr>
          <p:cNvSpPr txBox="1"/>
          <p:nvPr/>
        </p:nvSpPr>
        <p:spPr>
          <a:xfrm>
            <a:off x="5947373" y="1151517"/>
            <a:ext cx="299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ب</a:t>
            </a:r>
            <a:endParaRPr lang="en-US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B8DBB5-3801-4073-BE6D-239AEF64C61F}"/>
              </a:ext>
            </a:extLst>
          </p:cNvPr>
          <p:cNvSpPr txBox="1"/>
          <p:nvPr/>
        </p:nvSpPr>
        <p:spPr>
          <a:xfrm>
            <a:off x="7690002" y="1835104"/>
            <a:ext cx="299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ج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AEA6C2-734B-4835-AEB0-A1A4B333C228}"/>
              </a:ext>
            </a:extLst>
          </p:cNvPr>
          <p:cNvSpPr txBox="1"/>
          <p:nvPr/>
        </p:nvSpPr>
        <p:spPr>
          <a:xfrm>
            <a:off x="6046362" y="1864372"/>
            <a:ext cx="299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د</a:t>
            </a:r>
            <a:endParaRPr lang="en-US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4C328B-7466-431B-B77C-ABAA938398BB}"/>
              </a:ext>
            </a:extLst>
          </p:cNvPr>
          <p:cNvGrpSpPr/>
          <p:nvPr/>
        </p:nvGrpSpPr>
        <p:grpSpPr>
          <a:xfrm>
            <a:off x="6247050" y="3028512"/>
            <a:ext cx="1544717" cy="356139"/>
            <a:chOff x="6332964" y="2554165"/>
            <a:chExt cx="1544717" cy="35613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27E0C45-6227-4329-AE1C-4BD183052C4A}"/>
                </a:ext>
              </a:extLst>
            </p:cNvPr>
            <p:cNvSpPr txBox="1"/>
            <p:nvPr/>
          </p:nvSpPr>
          <p:spPr>
            <a:xfrm>
              <a:off x="7309830" y="2571750"/>
              <a:ext cx="567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b="1" dirty="0"/>
                <a:t>أ ب </a:t>
              </a:r>
              <a:endParaRPr lang="en-US" sz="1600" b="1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B28E36D-67A0-4CD8-B0AB-99B34774C83A}"/>
                </a:ext>
              </a:extLst>
            </p:cNvPr>
            <p:cNvSpPr txBox="1"/>
            <p:nvPr/>
          </p:nvSpPr>
          <p:spPr>
            <a:xfrm>
              <a:off x="6332964" y="2554165"/>
              <a:ext cx="567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b="1" dirty="0"/>
                <a:t>ج د</a:t>
              </a:r>
              <a:endParaRPr lang="en-US" sz="1600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A95D2B5-1162-4D5C-B39D-DCE8A803DF8B}"/>
                </a:ext>
              </a:extLst>
            </p:cNvPr>
            <p:cNvSpPr txBox="1"/>
            <p:nvPr/>
          </p:nvSpPr>
          <p:spPr>
            <a:xfrm>
              <a:off x="6700861" y="2563001"/>
              <a:ext cx="567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b="1" dirty="0"/>
                <a:t>//</a:t>
              </a:r>
              <a:endParaRPr lang="en-US" sz="1600" b="1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39AD049-A486-41E0-8205-69B4A8320415}"/>
                </a:ext>
              </a:extLst>
            </p:cNvPr>
            <p:cNvCxnSpPr/>
            <p:nvPr/>
          </p:nvCxnSpPr>
          <p:spPr>
            <a:xfrm flipH="1">
              <a:off x="6501562" y="2571750"/>
              <a:ext cx="39859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886D83-4E25-41EE-BE2D-BE33D40B6171}"/>
                </a:ext>
              </a:extLst>
            </p:cNvPr>
            <p:cNvCxnSpPr/>
            <p:nvPr/>
          </p:nvCxnSpPr>
          <p:spPr>
            <a:xfrm flipH="1">
              <a:off x="7479084" y="2571750"/>
              <a:ext cx="39859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1FFC044-A60B-41DE-952B-87A104136950}"/>
              </a:ext>
            </a:extLst>
          </p:cNvPr>
          <p:cNvGrpSpPr/>
          <p:nvPr/>
        </p:nvGrpSpPr>
        <p:grpSpPr>
          <a:xfrm>
            <a:off x="1452776" y="3046097"/>
            <a:ext cx="1544717" cy="439682"/>
            <a:chOff x="6332964" y="2554165"/>
            <a:chExt cx="1544717" cy="43968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430DFD4-D0D3-4926-9ED2-781780FE7157}"/>
                </a:ext>
              </a:extLst>
            </p:cNvPr>
            <p:cNvSpPr txBox="1"/>
            <p:nvPr/>
          </p:nvSpPr>
          <p:spPr>
            <a:xfrm>
              <a:off x="7309830" y="2571750"/>
              <a:ext cx="567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b="1" dirty="0"/>
                <a:t>م ن</a:t>
              </a:r>
              <a:endParaRPr lang="en-US" sz="16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395C12E-6CA1-4175-95F6-5367D0BE8F30}"/>
                </a:ext>
              </a:extLst>
            </p:cNvPr>
            <p:cNvSpPr txBox="1"/>
            <p:nvPr/>
          </p:nvSpPr>
          <p:spPr>
            <a:xfrm>
              <a:off x="6332964" y="2554165"/>
              <a:ext cx="567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b="1" dirty="0"/>
                <a:t>ف ك</a:t>
              </a:r>
              <a:endParaRPr lang="en-US" sz="1600" b="1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88E961-1BB2-4D2D-B604-72FD0E7D390B}"/>
                </a:ext>
              </a:extLst>
            </p:cNvPr>
            <p:cNvSpPr txBox="1"/>
            <p:nvPr/>
          </p:nvSpPr>
          <p:spPr>
            <a:xfrm>
              <a:off x="6739281" y="2593737"/>
              <a:ext cx="567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000" b="1" dirty="0"/>
                <a:t>┴</a:t>
              </a:r>
              <a:endParaRPr lang="en-US" sz="2000" b="1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1650791-49BC-481F-ABED-BD21F8EDC95B}"/>
                </a:ext>
              </a:extLst>
            </p:cNvPr>
            <p:cNvCxnSpPr/>
            <p:nvPr/>
          </p:nvCxnSpPr>
          <p:spPr>
            <a:xfrm flipH="1">
              <a:off x="6501562" y="2571750"/>
              <a:ext cx="39859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6AD8B1E-61EF-43A6-86BD-A6007FF334D6}"/>
                </a:ext>
              </a:extLst>
            </p:cNvPr>
            <p:cNvCxnSpPr/>
            <p:nvPr/>
          </p:nvCxnSpPr>
          <p:spPr>
            <a:xfrm flipH="1">
              <a:off x="7479084" y="2571750"/>
              <a:ext cx="39859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1AEE347-C63C-4EF2-A399-4DAA5E66F4FF}"/>
              </a:ext>
            </a:extLst>
          </p:cNvPr>
          <p:cNvSpPr txBox="1"/>
          <p:nvPr/>
        </p:nvSpPr>
        <p:spPr>
          <a:xfrm>
            <a:off x="2890795" y="2079818"/>
            <a:ext cx="567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/>
              <a:t>ف</a:t>
            </a:r>
            <a:endParaRPr lang="en-US" sz="16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57CF21-C15D-478D-A80B-47AFD0387CF7}"/>
              </a:ext>
            </a:extLst>
          </p:cNvPr>
          <p:cNvSpPr txBox="1"/>
          <p:nvPr/>
        </p:nvSpPr>
        <p:spPr>
          <a:xfrm>
            <a:off x="1789142" y="2124637"/>
            <a:ext cx="567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/>
              <a:t>ن</a:t>
            </a:r>
            <a:endParaRPr lang="en-US" sz="16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99FBBC-8DBF-4DCC-855D-2655B5A7D56C}"/>
              </a:ext>
            </a:extLst>
          </p:cNvPr>
          <p:cNvSpPr txBox="1"/>
          <p:nvPr/>
        </p:nvSpPr>
        <p:spPr>
          <a:xfrm>
            <a:off x="853671" y="2142881"/>
            <a:ext cx="567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/>
              <a:t>ك</a:t>
            </a:r>
            <a:endParaRPr lang="en-US" sz="16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7449EAE-6843-480E-9627-A75B0CF911D2}"/>
              </a:ext>
            </a:extLst>
          </p:cNvPr>
          <p:cNvSpPr txBox="1"/>
          <p:nvPr/>
        </p:nvSpPr>
        <p:spPr>
          <a:xfrm>
            <a:off x="1736701" y="982092"/>
            <a:ext cx="567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/>
              <a:t>م</a:t>
            </a:r>
            <a:endParaRPr lang="en-US" sz="1600" b="1" dirty="0"/>
          </a:p>
        </p:txBody>
      </p:sp>
      <p:grpSp>
        <p:nvGrpSpPr>
          <p:cNvPr id="54" name="Google Shape;4224;p51">
            <a:extLst>
              <a:ext uri="{FF2B5EF4-FFF2-40B4-BE49-F238E27FC236}">
                <a16:creationId xmlns:a16="http://schemas.microsoft.com/office/drawing/2014/main" id="{424ED402-4BBD-4EB4-AA38-240983A9F9A0}"/>
              </a:ext>
            </a:extLst>
          </p:cNvPr>
          <p:cNvGrpSpPr/>
          <p:nvPr/>
        </p:nvGrpSpPr>
        <p:grpSpPr>
          <a:xfrm rot="6829328">
            <a:off x="8100534" y="3943832"/>
            <a:ext cx="1396543" cy="1397226"/>
            <a:chOff x="5062102" y="-688020"/>
            <a:chExt cx="1684492" cy="1749261"/>
          </a:xfrm>
        </p:grpSpPr>
        <p:sp>
          <p:nvSpPr>
            <p:cNvPr id="55" name="Google Shape;4225;p51">
              <a:extLst>
                <a:ext uri="{FF2B5EF4-FFF2-40B4-BE49-F238E27FC236}">
                  <a16:creationId xmlns:a16="http://schemas.microsoft.com/office/drawing/2014/main" id="{A9C6FCA3-369E-4B29-BB3B-4DB7DF3220B9}"/>
                </a:ext>
              </a:extLst>
            </p:cNvPr>
            <p:cNvSpPr/>
            <p:nvPr/>
          </p:nvSpPr>
          <p:spPr>
            <a:xfrm rot="-8195484" flipH="1">
              <a:off x="5916717" y="-691794"/>
              <a:ext cx="475196" cy="1221360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226;p51">
              <a:extLst>
                <a:ext uri="{FF2B5EF4-FFF2-40B4-BE49-F238E27FC236}">
                  <a16:creationId xmlns:a16="http://schemas.microsoft.com/office/drawing/2014/main" id="{F0160626-1E1A-42F9-A72F-731B0D86CAAB}"/>
                </a:ext>
              </a:extLst>
            </p:cNvPr>
            <p:cNvSpPr/>
            <p:nvPr/>
          </p:nvSpPr>
          <p:spPr>
            <a:xfrm rot="-8195484" flipH="1">
              <a:off x="5671564" y="-250971"/>
              <a:ext cx="475196" cy="858024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27;p51">
              <a:extLst>
                <a:ext uri="{FF2B5EF4-FFF2-40B4-BE49-F238E27FC236}">
                  <a16:creationId xmlns:a16="http://schemas.microsoft.com/office/drawing/2014/main" id="{B27EEFFA-769D-4011-AFCF-A21924A74C6D}"/>
                </a:ext>
              </a:extLst>
            </p:cNvPr>
            <p:cNvSpPr/>
            <p:nvPr/>
          </p:nvSpPr>
          <p:spPr>
            <a:xfrm rot="-8195484" flipH="1">
              <a:off x="5675733" y="446890"/>
              <a:ext cx="483361" cy="454198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228;p51">
              <a:extLst>
                <a:ext uri="{FF2B5EF4-FFF2-40B4-BE49-F238E27FC236}">
                  <a16:creationId xmlns:a16="http://schemas.microsoft.com/office/drawing/2014/main" id="{3C3399FB-7749-4069-AA56-AEA7809B0E05}"/>
                </a:ext>
              </a:extLst>
            </p:cNvPr>
            <p:cNvSpPr/>
            <p:nvPr/>
          </p:nvSpPr>
          <p:spPr>
            <a:xfrm rot="-8195484" flipH="1">
              <a:off x="5887104" y="834668"/>
              <a:ext cx="88973" cy="76248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229;p51">
              <a:extLst>
                <a:ext uri="{FF2B5EF4-FFF2-40B4-BE49-F238E27FC236}">
                  <a16:creationId xmlns:a16="http://schemas.microsoft.com/office/drawing/2014/main" id="{798A6FE3-C6CD-4D94-BC1A-3509D558ACDE}"/>
                </a:ext>
              </a:extLst>
            </p:cNvPr>
            <p:cNvSpPr/>
            <p:nvPr/>
          </p:nvSpPr>
          <p:spPr>
            <a:xfrm rot="-8195484" flipH="1">
              <a:off x="5921635" y="935913"/>
              <a:ext cx="19088" cy="19831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230;p51">
              <a:extLst>
                <a:ext uri="{FF2B5EF4-FFF2-40B4-BE49-F238E27FC236}">
                  <a16:creationId xmlns:a16="http://schemas.microsoft.com/office/drawing/2014/main" id="{4EA61626-D1A2-42D1-8B22-7849DDAF4574}"/>
                </a:ext>
              </a:extLst>
            </p:cNvPr>
            <p:cNvSpPr/>
            <p:nvPr/>
          </p:nvSpPr>
          <p:spPr>
            <a:xfrm rot="-8195484" flipH="1">
              <a:off x="5962000" y="919939"/>
              <a:ext cx="19088" cy="19831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231;p51">
              <a:extLst>
                <a:ext uri="{FF2B5EF4-FFF2-40B4-BE49-F238E27FC236}">
                  <a16:creationId xmlns:a16="http://schemas.microsoft.com/office/drawing/2014/main" id="{9E418521-7825-43A1-998B-DF4E02F63592}"/>
                </a:ext>
              </a:extLst>
            </p:cNvPr>
            <p:cNvSpPr/>
            <p:nvPr/>
          </p:nvSpPr>
          <p:spPr>
            <a:xfrm rot="-8195484" flipH="1">
              <a:off x="5883032" y="921444"/>
              <a:ext cx="22482" cy="19088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232;p51">
              <a:extLst>
                <a:ext uri="{FF2B5EF4-FFF2-40B4-BE49-F238E27FC236}">
                  <a16:creationId xmlns:a16="http://schemas.microsoft.com/office/drawing/2014/main" id="{844F2272-8FB6-4EDA-94A7-0A7ED120A564}"/>
                </a:ext>
              </a:extLst>
            </p:cNvPr>
            <p:cNvSpPr/>
            <p:nvPr/>
          </p:nvSpPr>
          <p:spPr>
            <a:xfrm rot="-8195484" flipH="1">
              <a:off x="5859662" y="609865"/>
              <a:ext cx="237651" cy="188763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233;p51">
              <a:extLst>
                <a:ext uri="{FF2B5EF4-FFF2-40B4-BE49-F238E27FC236}">
                  <a16:creationId xmlns:a16="http://schemas.microsoft.com/office/drawing/2014/main" id="{D13B8579-DE16-4DBE-BF0E-7D4E60A6282E}"/>
                </a:ext>
              </a:extLst>
            </p:cNvPr>
            <p:cNvSpPr/>
            <p:nvPr/>
          </p:nvSpPr>
          <p:spPr>
            <a:xfrm rot="-8195484" flipH="1">
              <a:off x="5827315" y="698313"/>
              <a:ext cx="95866" cy="80914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234;p51">
              <a:extLst>
                <a:ext uri="{FF2B5EF4-FFF2-40B4-BE49-F238E27FC236}">
                  <a16:creationId xmlns:a16="http://schemas.microsoft.com/office/drawing/2014/main" id="{E3CABD67-6D74-42E6-9D2A-1AD8D9D91B8C}"/>
                </a:ext>
              </a:extLst>
            </p:cNvPr>
            <p:cNvSpPr/>
            <p:nvPr/>
          </p:nvSpPr>
          <p:spPr>
            <a:xfrm rot="-8195484" flipH="1">
              <a:off x="5825081" y="618257"/>
              <a:ext cx="32662" cy="48994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235;p51">
              <a:extLst>
                <a:ext uri="{FF2B5EF4-FFF2-40B4-BE49-F238E27FC236}">
                  <a16:creationId xmlns:a16="http://schemas.microsoft.com/office/drawing/2014/main" id="{25B8BDC2-3E3A-4E00-B9B8-1A929A161AC3}"/>
                </a:ext>
              </a:extLst>
            </p:cNvPr>
            <p:cNvSpPr/>
            <p:nvPr/>
          </p:nvSpPr>
          <p:spPr>
            <a:xfrm rot="-8195484" flipH="1">
              <a:off x="5478371" y="820576"/>
              <a:ext cx="173174" cy="209866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236;p51">
              <a:extLst>
                <a:ext uri="{FF2B5EF4-FFF2-40B4-BE49-F238E27FC236}">
                  <a16:creationId xmlns:a16="http://schemas.microsoft.com/office/drawing/2014/main" id="{A93DCB3C-7684-4241-81E8-1DDCA826EAFC}"/>
                </a:ext>
              </a:extLst>
            </p:cNvPr>
            <p:cNvSpPr/>
            <p:nvPr/>
          </p:nvSpPr>
          <p:spPr>
            <a:xfrm rot="-8195484" flipH="1">
              <a:off x="5503737" y="877221"/>
              <a:ext cx="101911" cy="105623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237;p51">
              <a:extLst>
                <a:ext uri="{FF2B5EF4-FFF2-40B4-BE49-F238E27FC236}">
                  <a16:creationId xmlns:a16="http://schemas.microsoft.com/office/drawing/2014/main" id="{D4CAFD68-BBD1-4079-B260-4D34857E393A}"/>
                </a:ext>
              </a:extLst>
            </p:cNvPr>
            <p:cNvSpPr/>
            <p:nvPr/>
          </p:nvSpPr>
          <p:spPr>
            <a:xfrm rot="-8195484" flipH="1">
              <a:off x="5118231" y="480658"/>
              <a:ext cx="173174" cy="209230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238;p51">
              <a:extLst>
                <a:ext uri="{FF2B5EF4-FFF2-40B4-BE49-F238E27FC236}">
                  <a16:creationId xmlns:a16="http://schemas.microsoft.com/office/drawing/2014/main" id="{E24A88A5-6904-4FB5-A518-C1F482DBCD54}"/>
                </a:ext>
              </a:extLst>
            </p:cNvPr>
            <p:cNvSpPr/>
            <p:nvPr/>
          </p:nvSpPr>
          <p:spPr>
            <a:xfrm rot="-8195484" flipH="1">
              <a:off x="5143795" y="546487"/>
              <a:ext cx="102653" cy="105941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239;p51">
              <a:extLst>
                <a:ext uri="{FF2B5EF4-FFF2-40B4-BE49-F238E27FC236}">
                  <a16:creationId xmlns:a16="http://schemas.microsoft.com/office/drawing/2014/main" id="{D042404F-746B-48FF-899F-794512EFE6D9}"/>
                </a:ext>
              </a:extLst>
            </p:cNvPr>
            <p:cNvSpPr/>
            <p:nvPr/>
          </p:nvSpPr>
          <p:spPr>
            <a:xfrm rot="-8195484" flipH="1">
              <a:off x="5179983" y="314260"/>
              <a:ext cx="691001" cy="572228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240;p51">
              <a:extLst>
                <a:ext uri="{FF2B5EF4-FFF2-40B4-BE49-F238E27FC236}">
                  <a16:creationId xmlns:a16="http://schemas.microsoft.com/office/drawing/2014/main" id="{FF8793F1-3AB2-4519-A7EB-5E6FEB649572}"/>
                </a:ext>
              </a:extLst>
            </p:cNvPr>
            <p:cNvSpPr/>
            <p:nvPr/>
          </p:nvSpPr>
          <p:spPr>
            <a:xfrm rot="-8195484" flipH="1">
              <a:off x="5479687" y="844581"/>
              <a:ext cx="74127" cy="58538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241;p51">
              <a:extLst>
                <a:ext uri="{FF2B5EF4-FFF2-40B4-BE49-F238E27FC236}">
                  <a16:creationId xmlns:a16="http://schemas.microsoft.com/office/drawing/2014/main" id="{89FA3045-FC47-49A4-9706-12E1754A64D6}"/>
                </a:ext>
              </a:extLst>
            </p:cNvPr>
            <p:cNvSpPr/>
            <p:nvPr/>
          </p:nvSpPr>
          <p:spPr>
            <a:xfrm rot="-8195484" flipH="1">
              <a:off x="5152026" y="-14810"/>
              <a:ext cx="483361" cy="454092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242;p51">
              <a:extLst>
                <a:ext uri="{FF2B5EF4-FFF2-40B4-BE49-F238E27FC236}">
                  <a16:creationId xmlns:a16="http://schemas.microsoft.com/office/drawing/2014/main" id="{A20835A4-FDA5-4AC0-B44A-3A5B09AB9009}"/>
                </a:ext>
              </a:extLst>
            </p:cNvPr>
            <p:cNvSpPr/>
            <p:nvPr/>
          </p:nvSpPr>
          <p:spPr>
            <a:xfrm rot="-8195484" flipH="1">
              <a:off x="5155367" y="169272"/>
              <a:ext cx="88337" cy="75929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243;p51">
              <a:extLst>
                <a:ext uri="{FF2B5EF4-FFF2-40B4-BE49-F238E27FC236}">
                  <a16:creationId xmlns:a16="http://schemas.microsoft.com/office/drawing/2014/main" id="{28B864F7-6F58-406D-8305-98F2A3ABA4DF}"/>
                </a:ext>
              </a:extLst>
            </p:cNvPr>
            <p:cNvSpPr/>
            <p:nvPr/>
          </p:nvSpPr>
          <p:spPr>
            <a:xfrm rot="-8195484" flipH="1">
              <a:off x="5114608" y="200871"/>
              <a:ext cx="22482" cy="19301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244;p51">
              <a:extLst>
                <a:ext uri="{FF2B5EF4-FFF2-40B4-BE49-F238E27FC236}">
                  <a16:creationId xmlns:a16="http://schemas.microsoft.com/office/drawing/2014/main" id="{1AFD6F04-CCD0-4EEE-BD6D-D8C046998E80}"/>
                </a:ext>
              </a:extLst>
            </p:cNvPr>
            <p:cNvSpPr/>
            <p:nvPr/>
          </p:nvSpPr>
          <p:spPr>
            <a:xfrm rot="-8195484" flipH="1">
              <a:off x="5127732" y="159555"/>
              <a:ext cx="23118" cy="19194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245;p51">
              <a:extLst>
                <a:ext uri="{FF2B5EF4-FFF2-40B4-BE49-F238E27FC236}">
                  <a16:creationId xmlns:a16="http://schemas.microsoft.com/office/drawing/2014/main" id="{6E1C0785-4858-4A65-9293-1B5BE3CAEC7B}"/>
                </a:ext>
              </a:extLst>
            </p:cNvPr>
            <p:cNvSpPr/>
            <p:nvPr/>
          </p:nvSpPr>
          <p:spPr>
            <a:xfrm rot="-8195484" flipH="1">
              <a:off x="5134768" y="239171"/>
              <a:ext cx="19088" cy="19088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246;p51">
              <a:extLst>
                <a:ext uri="{FF2B5EF4-FFF2-40B4-BE49-F238E27FC236}">
                  <a16:creationId xmlns:a16="http://schemas.microsoft.com/office/drawing/2014/main" id="{31581D71-696C-43B8-8CFF-A7AAB729FBBF}"/>
                </a:ext>
              </a:extLst>
            </p:cNvPr>
            <p:cNvSpPr/>
            <p:nvPr/>
          </p:nvSpPr>
          <p:spPr>
            <a:xfrm rot="-8195484" flipH="1">
              <a:off x="5249209" y="66003"/>
              <a:ext cx="237651" cy="188869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247;p51">
              <a:extLst>
                <a:ext uri="{FF2B5EF4-FFF2-40B4-BE49-F238E27FC236}">
                  <a16:creationId xmlns:a16="http://schemas.microsoft.com/office/drawing/2014/main" id="{B4EFE682-DB6B-4702-AC1D-23EC995A2553}"/>
                </a:ext>
              </a:extLst>
            </p:cNvPr>
            <p:cNvSpPr/>
            <p:nvPr/>
          </p:nvSpPr>
          <p:spPr>
            <a:xfrm rot="-8195484" flipH="1">
              <a:off x="5295946" y="218095"/>
              <a:ext cx="95760" cy="80914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248;p51">
              <a:extLst>
                <a:ext uri="{FF2B5EF4-FFF2-40B4-BE49-F238E27FC236}">
                  <a16:creationId xmlns:a16="http://schemas.microsoft.com/office/drawing/2014/main" id="{2A35FDAA-721F-40B5-B58C-FC50A610F107}"/>
                </a:ext>
              </a:extLst>
            </p:cNvPr>
            <p:cNvSpPr/>
            <p:nvPr/>
          </p:nvSpPr>
          <p:spPr>
            <a:xfrm rot="-8195484" flipH="1">
              <a:off x="5424842" y="263006"/>
              <a:ext cx="32662" cy="48994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249;p51">
              <a:extLst>
                <a:ext uri="{FF2B5EF4-FFF2-40B4-BE49-F238E27FC236}">
                  <a16:creationId xmlns:a16="http://schemas.microsoft.com/office/drawing/2014/main" id="{F979347B-B150-468E-97AB-113A112F9C5E}"/>
                </a:ext>
              </a:extLst>
            </p:cNvPr>
            <p:cNvSpPr/>
            <p:nvPr/>
          </p:nvSpPr>
          <p:spPr>
            <a:xfrm rot="-8195484" flipH="1">
              <a:off x="5464758" y="-244240"/>
              <a:ext cx="731829" cy="996627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250;p51">
              <a:extLst>
                <a:ext uri="{FF2B5EF4-FFF2-40B4-BE49-F238E27FC236}">
                  <a16:creationId xmlns:a16="http://schemas.microsoft.com/office/drawing/2014/main" id="{A478D252-208D-40E7-9E18-C1A2E5E8FFD4}"/>
                </a:ext>
              </a:extLst>
            </p:cNvPr>
            <p:cNvSpPr/>
            <p:nvPr/>
          </p:nvSpPr>
          <p:spPr>
            <a:xfrm rot="-8195484" flipH="1">
              <a:off x="5762630" y="-103825"/>
              <a:ext cx="693122" cy="118136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251;p51">
              <a:extLst>
                <a:ext uri="{FF2B5EF4-FFF2-40B4-BE49-F238E27FC236}">
                  <a16:creationId xmlns:a16="http://schemas.microsoft.com/office/drawing/2014/main" id="{7FD6DF3D-1B31-4B2B-A863-4874ED018478}"/>
                </a:ext>
              </a:extLst>
            </p:cNvPr>
            <p:cNvSpPr/>
            <p:nvPr/>
          </p:nvSpPr>
          <p:spPr>
            <a:xfrm rot="-8195484" flipH="1">
              <a:off x="6067640" y="-41745"/>
              <a:ext cx="129695" cy="13680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252;p51">
              <a:extLst>
                <a:ext uri="{FF2B5EF4-FFF2-40B4-BE49-F238E27FC236}">
                  <a16:creationId xmlns:a16="http://schemas.microsoft.com/office/drawing/2014/main" id="{FADA741D-1FE3-48FE-9E0A-C0F05106E776}"/>
                </a:ext>
              </a:extLst>
            </p:cNvPr>
            <p:cNvSpPr/>
            <p:nvPr/>
          </p:nvSpPr>
          <p:spPr>
            <a:xfrm rot="-8195484" flipH="1">
              <a:off x="6137706" y="186609"/>
              <a:ext cx="169781" cy="98517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253;p51">
              <a:extLst>
                <a:ext uri="{FF2B5EF4-FFF2-40B4-BE49-F238E27FC236}">
                  <a16:creationId xmlns:a16="http://schemas.microsoft.com/office/drawing/2014/main" id="{BA8A1617-69EC-455A-8ADA-AE3EC79938F5}"/>
                </a:ext>
              </a:extLst>
            </p:cNvPr>
            <p:cNvSpPr/>
            <p:nvPr/>
          </p:nvSpPr>
          <p:spPr>
            <a:xfrm rot="-8195484" flipH="1">
              <a:off x="6106279" y="333243"/>
              <a:ext cx="82186" cy="44221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254;p51">
              <a:extLst>
                <a:ext uri="{FF2B5EF4-FFF2-40B4-BE49-F238E27FC236}">
                  <a16:creationId xmlns:a16="http://schemas.microsoft.com/office/drawing/2014/main" id="{065A7CCD-17BC-45C2-92FD-C36A3BF351BA}"/>
                </a:ext>
              </a:extLst>
            </p:cNvPr>
            <p:cNvSpPr/>
            <p:nvPr/>
          </p:nvSpPr>
          <p:spPr>
            <a:xfrm rot="-8195484" flipH="1">
              <a:off x="5737802" y="-191679"/>
              <a:ext cx="169781" cy="98517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255;p51">
              <a:extLst>
                <a:ext uri="{FF2B5EF4-FFF2-40B4-BE49-F238E27FC236}">
                  <a16:creationId xmlns:a16="http://schemas.microsoft.com/office/drawing/2014/main" id="{AFBC2FC0-5642-4810-BF1E-16C00DE8F448}"/>
                </a:ext>
              </a:extLst>
            </p:cNvPr>
            <p:cNvSpPr/>
            <p:nvPr/>
          </p:nvSpPr>
          <p:spPr>
            <a:xfrm rot="-8195484" flipH="1">
              <a:off x="5666378" y="-82831"/>
              <a:ext cx="82292" cy="44221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256;p51">
              <a:extLst>
                <a:ext uri="{FF2B5EF4-FFF2-40B4-BE49-F238E27FC236}">
                  <a16:creationId xmlns:a16="http://schemas.microsoft.com/office/drawing/2014/main" id="{511A279D-9077-4ADC-AC17-E49471CBF254}"/>
                </a:ext>
              </a:extLst>
            </p:cNvPr>
            <p:cNvSpPr/>
            <p:nvPr/>
          </p:nvSpPr>
          <p:spPr>
            <a:xfrm rot="-8195484" flipH="1">
              <a:off x="5810083" y="-33701"/>
              <a:ext cx="314959" cy="205094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257;p51">
              <a:extLst>
                <a:ext uri="{FF2B5EF4-FFF2-40B4-BE49-F238E27FC236}">
                  <a16:creationId xmlns:a16="http://schemas.microsoft.com/office/drawing/2014/main" id="{7FD0BEDB-6E6D-47B3-82AC-C79BFACE7270}"/>
                </a:ext>
              </a:extLst>
            </p:cNvPr>
            <p:cNvSpPr/>
            <p:nvPr/>
          </p:nvSpPr>
          <p:spPr>
            <a:xfrm rot="-8195484" flipH="1">
              <a:off x="5650232" y="53952"/>
              <a:ext cx="406690" cy="394388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258;p51">
              <a:extLst>
                <a:ext uri="{FF2B5EF4-FFF2-40B4-BE49-F238E27FC236}">
                  <a16:creationId xmlns:a16="http://schemas.microsoft.com/office/drawing/2014/main" id="{D2231653-CDA6-4CF9-8777-A54F86668ECC}"/>
                </a:ext>
              </a:extLst>
            </p:cNvPr>
            <p:cNvSpPr/>
            <p:nvPr/>
          </p:nvSpPr>
          <p:spPr>
            <a:xfrm rot="-8195484" flipH="1">
              <a:off x="5718872" y="-8436"/>
              <a:ext cx="364589" cy="440306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59;p51">
              <a:extLst>
                <a:ext uri="{FF2B5EF4-FFF2-40B4-BE49-F238E27FC236}">
                  <a16:creationId xmlns:a16="http://schemas.microsoft.com/office/drawing/2014/main" id="{CEE30F2E-AEEF-44B0-A55D-E88C44DB37A3}"/>
                </a:ext>
              </a:extLst>
            </p:cNvPr>
            <p:cNvSpPr/>
            <p:nvPr/>
          </p:nvSpPr>
          <p:spPr>
            <a:xfrm rot="-8195484" flipH="1">
              <a:off x="5870017" y="183497"/>
              <a:ext cx="33405" cy="37434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60;p51">
              <a:extLst>
                <a:ext uri="{FF2B5EF4-FFF2-40B4-BE49-F238E27FC236}">
                  <a16:creationId xmlns:a16="http://schemas.microsoft.com/office/drawing/2014/main" id="{93EBF564-1E60-4F7A-8599-7ACDF130C05E}"/>
                </a:ext>
              </a:extLst>
            </p:cNvPr>
            <p:cNvSpPr/>
            <p:nvPr/>
          </p:nvSpPr>
          <p:spPr>
            <a:xfrm rot="-8195484" flipH="1">
              <a:off x="5885940" y="201584"/>
              <a:ext cx="48251" cy="56523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261;p51">
              <a:extLst>
                <a:ext uri="{FF2B5EF4-FFF2-40B4-BE49-F238E27FC236}">
                  <a16:creationId xmlns:a16="http://schemas.microsoft.com/office/drawing/2014/main" id="{75DA1C73-621C-47F3-A67C-20C758C9573B}"/>
                </a:ext>
              </a:extLst>
            </p:cNvPr>
            <p:cNvSpPr/>
            <p:nvPr/>
          </p:nvSpPr>
          <p:spPr>
            <a:xfrm rot="-8195484" flipH="1">
              <a:off x="5585909" y="6709"/>
              <a:ext cx="17074" cy="135846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262;p51">
              <a:extLst>
                <a:ext uri="{FF2B5EF4-FFF2-40B4-BE49-F238E27FC236}">
                  <a16:creationId xmlns:a16="http://schemas.microsoft.com/office/drawing/2014/main" id="{B7D5F968-424B-476F-8AB9-15D7089B15E1}"/>
                </a:ext>
              </a:extLst>
            </p:cNvPr>
            <p:cNvSpPr/>
            <p:nvPr/>
          </p:nvSpPr>
          <p:spPr>
            <a:xfrm rot="-8195484" flipH="1">
              <a:off x="5269032" y="396085"/>
              <a:ext cx="502980" cy="416127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263;p51">
              <a:extLst>
                <a:ext uri="{FF2B5EF4-FFF2-40B4-BE49-F238E27FC236}">
                  <a16:creationId xmlns:a16="http://schemas.microsoft.com/office/drawing/2014/main" id="{B028D5CC-5B96-4878-A8AD-B23B92B34FA9}"/>
                </a:ext>
              </a:extLst>
            </p:cNvPr>
            <p:cNvSpPr/>
            <p:nvPr/>
          </p:nvSpPr>
          <p:spPr>
            <a:xfrm rot="-8195484" flipH="1">
              <a:off x="5547999" y="694640"/>
              <a:ext cx="30648" cy="30648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264;p51">
              <a:extLst>
                <a:ext uri="{FF2B5EF4-FFF2-40B4-BE49-F238E27FC236}">
                  <a16:creationId xmlns:a16="http://schemas.microsoft.com/office/drawing/2014/main" id="{004EEAC4-AE8C-4CB3-917A-B45CBCCF756B}"/>
                </a:ext>
              </a:extLst>
            </p:cNvPr>
            <p:cNvSpPr/>
            <p:nvPr/>
          </p:nvSpPr>
          <p:spPr>
            <a:xfrm rot="-8195484" flipH="1">
              <a:off x="5404015" y="558438"/>
              <a:ext cx="30648" cy="30648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265;p51">
              <a:extLst>
                <a:ext uri="{FF2B5EF4-FFF2-40B4-BE49-F238E27FC236}">
                  <a16:creationId xmlns:a16="http://schemas.microsoft.com/office/drawing/2014/main" id="{234F482E-FC49-417F-91BC-6B3EBC75F377}"/>
                </a:ext>
              </a:extLst>
            </p:cNvPr>
            <p:cNvSpPr/>
            <p:nvPr/>
          </p:nvSpPr>
          <p:spPr>
            <a:xfrm rot="-8195484" flipH="1">
              <a:off x="5360909" y="462032"/>
              <a:ext cx="65325" cy="55887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266;p51">
              <a:extLst>
                <a:ext uri="{FF2B5EF4-FFF2-40B4-BE49-F238E27FC236}">
                  <a16:creationId xmlns:a16="http://schemas.microsoft.com/office/drawing/2014/main" id="{67170DE0-4DB5-4881-9794-EF2C3B13D276}"/>
                </a:ext>
              </a:extLst>
            </p:cNvPr>
            <p:cNvSpPr/>
            <p:nvPr/>
          </p:nvSpPr>
          <p:spPr>
            <a:xfrm rot="-8195484" flipH="1">
              <a:off x="5595104" y="683569"/>
              <a:ext cx="65325" cy="55887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267;p51">
              <a:extLst>
                <a:ext uri="{FF2B5EF4-FFF2-40B4-BE49-F238E27FC236}">
                  <a16:creationId xmlns:a16="http://schemas.microsoft.com/office/drawing/2014/main" id="{BAE51305-D690-4045-A30C-53A2ED99429B}"/>
                </a:ext>
              </a:extLst>
            </p:cNvPr>
            <p:cNvSpPr/>
            <p:nvPr/>
          </p:nvSpPr>
          <p:spPr>
            <a:xfrm rot="-8195484" flipH="1">
              <a:off x="5400582" y="520338"/>
              <a:ext cx="146026" cy="294598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268;p51">
              <a:extLst>
                <a:ext uri="{FF2B5EF4-FFF2-40B4-BE49-F238E27FC236}">
                  <a16:creationId xmlns:a16="http://schemas.microsoft.com/office/drawing/2014/main" id="{E24BC498-5B02-4EA0-B3EF-8D5FDDE4FE46}"/>
                </a:ext>
              </a:extLst>
            </p:cNvPr>
            <p:cNvSpPr/>
            <p:nvPr/>
          </p:nvSpPr>
          <p:spPr>
            <a:xfrm rot="-8195484" flipH="1">
              <a:off x="5589560" y="474886"/>
              <a:ext cx="61189" cy="62674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269;p51">
              <a:extLst>
                <a:ext uri="{FF2B5EF4-FFF2-40B4-BE49-F238E27FC236}">
                  <a16:creationId xmlns:a16="http://schemas.microsoft.com/office/drawing/2014/main" id="{907D80E1-A5D3-43C4-984C-0F15C6DFD113}"/>
                </a:ext>
              </a:extLst>
            </p:cNvPr>
            <p:cNvSpPr/>
            <p:nvPr/>
          </p:nvSpPr>
          <p:spPr>
            <a:xfrm rot="-8195484" flipH="1">
              <a:off x="5489891" y="555887"/>
              <a:ext cx="146026" cy="34677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270;p51">
              <a:extLst>
                <a:ext uri="{FF2B5EF4-FFF2-40B4-BE49-F238E27FC236}">
                  <a16:creationId xmlns:a16="http://schemas.microsoft.com/office/drawing/2014/main" id="{0341E990-FB25-4F0B-A324-01ABB2D34B01}"/>
                </a:ext>
              </a:extLst>
            </p:cNvPr>
            <p:cNvSpPr/>
            <p:nvPr/>
          </p:nvSpPr>
          <p:spPr>
            <a:xfrm rot="-8195484" flipH="1">
              <a:off x="5577589" y="519642"/>
              <a:ext cx="106" cy="61189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271;p51">
              <a:extLst>
                <a:ext uri="{FF2B5EF4-FFF2-40B4-BE49-F238E27FC236}">
                  <a16:creationId xmlns:a16="http://schemas.microsoft.com/office/drawing/2014/main" id="{94DFF36F-E1D3-4479-8BF6-F16B7C04F087}"/>
                </a:ext>
              </a:extLst>
            </p:cNvPr>
            <p:cNvSpPr/>
            <p:nvPr/>
          </p:nvSpPr>
          <p:spPr>
            <a:xfrm rot="-8195484" flipH="1">
              <a:off x="5555189" y="519825"/>
              <a:ext cx="86322" cy="17816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272;p51">
              <a:extLst>
                <a:ext uri="{FF2B5EF4-FFF2-40B4-BE49-F238E27FC236}">
                  <a16:creationId xmlns:a16="http://schemas.microsoft.com/office/drawing/2014/main" id="{1CE64AD5-B7F3-4F61-8B52-FCABB6C3DC11}"/>
                </a:ext>
              </a:extLst>
            </p:cNvPr>
            <p:cNvSpPr/>
            <p:nvPr/>
          </p:nvSpPr>
          <p:spPr>
            <a:xfrm rot="-8195484" flipH="1">
              <a:off x="5305074" y="669273"/>
              <a:ext cx="67340" cy="125665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273;p51">
              <a:extLst>
                <a:ext uri="{FF2B5EF4-FFF2-40B4-BE49-F238E27FC236}">
                  <a16:creationId xmlns:a16="http://schemas.microsoft.com/office/drawing/2014/main" id="{F3820F4C-CC9A-47E8-A5FB-90C22201737F}"/>
                </a:ext>
              </a:extLst>
            </p:cNvPr>
            <p:cNvSpPr/>
            <p:nvPr/>
          </p:nvSpPr>
          <p:spPr>
            <a:xfrm rot="-8195484" flipH="1">
              <a:off x="5372437" y="729364"/>
              <a:ext cx="61825" cy="125665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274;p51">
              <a:extLst>
                <a:ext uri="{FF2B5EF4-FFF2-40B4-BE49-F238E27FC236}">
                  <a16:creationId xmlns:a16="http://schemas.microsoft.com/office/drawing/2014/main" id="{32E23D50-1B7F-4E1A-8CCA-FAE6853D03CE}"/>
                </a:ext>
              </a:extLst>
            </p:cNvPr>
            <p:cNvSpPr/>
            <p:nvPr/>
          </p:nvSpPr>
          <p:spPr>
            <a:xfrm rot="-8195484" flipH="1">
              <a:off x="5677066" y="767560"/>
              <a:ext cx="122272" cy="45600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275;p51">
              <a:extLst>
                <a:ext uri="{FF2B5EF4-FFF2-40B4-BE49-F238E27FC236}">
                  <a16:creationId xmlns:a16="http://schemas.microsoft.com/office/drawing/2014/main" id="{EE1BB8B5-AAB3-45DB-BA9B-DD712DD25224}"/>
                </a:ext>
              </a:extLst>
            </p:cNvPr>
            <p:cNvSpPr/>
            <p:nvPr/>
          </p:nvSpPr>
          <p:spPr>
            <a:xfrm rot="-8195484" flipH="1">
              <a:off x="5751348" y="633600"/>
              <a:ext cx="74763" cy="62568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276;p51">
              <a:extLst>
                <a:ext uri="{FF2B5EF4-FFF2-40B4-BE49-F238E27FC236}">
                  <a16:creationId xmlns:a16="http://schemas.microsoft.com/office/drawing/2014/main" id="{131F37A7-9624-458D-9B83-C0B908AA479F}"/>
                </a:ext>
              </a:extLst>
            </p:cNvPr>
            <p:cNvSpPr/>
            <p:nvPr/>
          </p:nvSpPr>
          <p:spPr>
            <a:xfrm rot="-8195484" flipH="1">
              <a:off x="5619391" y="865998"/>
              <a:ext cx="69355" cy="48357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277;p51">
              <a:extLst>
                <a:ext uri="{FF2B5EF4-FFF2-40B4-BE49-F238E27FC236}">
                  <a16:creationId xmlns:a16="http://schemas.microsoft.com/office/drawing/2014/main" id="{A572D6E4-4481-470E-B4A7-8671E089637B}"/>
                </a:ext>
              </a:extLst>
            </p:cNvPr>
            <p:cNvSpPr/>
            <p:nvPr/>
          </p:nvSpPr>
          <p:spPr>
            <a:xfrm rot="-8195484" flipH="1">
              <a:off x="5263424" y="375611"/>
              <a:ext cx="123014" cy="44858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278;p51">
              <a:extLst>
                <a:ext uri="{FF2B5EF4-FFF2-40B4-BE49-F238E27FC236}">
                  <a16:creationId xmlns:a16="http://schemas.microsoft.com/office/drawing/2014/main" id="{C8DED4B7-2EDA-4975-8057-30700E5402B3}"/>
                </a:ext>
              </a:extLst>
            </p:cNvPr>
            <p:cNvSpPr/>
            <p:nvPr/>
          </p:nvSpPr>
          <p:spPr>
            <a:xfrm rot="-8195484" flipH="1">
              <a:off x="5408903" y="308418"/>
              <a:ext cx="76142" cy="62568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279;p51">
              <a:extLst>
                <a:ext uri="{FF2B5EF4-FFF2-40B4-BE49-F238E27FC236}">
                  <a16:creationId xmlns:a16="http://schemas.microsoft.com/office/drawing/2014/main" id="{C709A971-874E-44F0-817F-803024AD126F}"/>
                </a:ext>
              </a:extLst>
            </p:cNvPr>
            <p:cNvSpPr/>
            <p:nvPr/>
          </p:nvSpPr>
          <p:spPr>
            <a:xfrm rot="-8195484" flipH="1">
              <a:off x="5195847" y="463225"/>
              <a:ext cx="68612" cy="48251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Action Button: Return 109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1E49A2B4-2B88-454C-9253-766035A69114}"/>
              </a:ext>
            </a:extLst>
          </p:cNvPr>
          <p:cNvSpPr/>
          <p:nvPr/>
        </p:nvSpPr>
        <p:spPr>
          <a:xfrm>
            <a:off x="128224" y="4717743"/>
            <a:ext cx="487171" cy="353333"/>
          </a:xfrm>
          <a:prstGeom prst="actionButtonRetur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34"/>
          <p:cNvSpPr txBox="1">
            <a:spLocks noGrp="1"/>
          </p:cNvSpPr>
          <p:nvPr>
            <p:ph type="title" idx="4"/>
          </p:nvPr>
        </p:nvSpPr>
        <p:spPr>
          <a:xfrm>
            <a:off x="3580760" y="150149"/>
            <a:ext cx="2345825" cy="646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الحادة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70" name="Google Shape;1470;p34"/>
          <p:cNvGrpSpPr/>
          <p:nvPr/>
        </p:nvGrpSpPr>
        <p:grpSpPr>
          <a:xfrm>
            <a:off x="2749228" y="2058653"/>
            <a:ext cx="423153" cy="421341"/>
            <a:chOff x="-16042537" y="3903956"/>
            <a:chExt cx="420128" cy="418288"/>
          </a:xfrm>
        </p:grpSpPr>
        <p:sp>
          <p:nvSpPr>
            <p:cNvPr id="1471" name="Google Shape;1471;p34"/>
            <p:cNvSpPr/>
            <p:nvPr/>
          </p:nvSpPr>
          <p:spPr>
            <a:xfrm>
              <a:off x="-15770255" y="3903956"/>
              <a:ext cx="147847" cy="171250"/>
            </a:xfrm>
            <a:custGeom>
              <a:avLst/>
              <a:gdLst/>
              <a:ahLst/>
              <a:cxnLst/>
              <a:rect l="l" t="t" r="r" b="b"/>
              <a:pathLst>
                <a:path w="4978" h="5766" extrusionOk="0">
                  <a:moveTo>
                    <a:pt x="0" y="1"/>
                  </a:moveTo>
                  <a:lnTo>
                    <a:pt x="0" y="2868"/>
                  </a:lnTo>
                  <a:cubicBezTo>
                    <a:pt x="0" y="4317"/>
                    <a:pt x="1103" y="5514"/>
                    <a:pt x="2489" y="5703"/>
                  </a:cubicBezTo>
                  <a:cubicBezTo>
                    <a:pt x="1985" y="5167"/>
                    <a:pt x="1670" y="4474"/>
                    <a:pt x="1670" y="3687"/>
                  </a:cubicBezTo>
                  <a:lnTo>
                    <a:pt x="1670" y="2017"/>
                  </a:lnTo>
                  <a:cubicBezTo>
                    <a:pt x="1670" y="1796"/>
                    <a:pt x="1859" y="1607"/>
                    <a:pt x="2079" y="1607"/>
                  </a:cubicBezTo>
                  <a:cubicBezTo>
                    <a:pt x="2268" y="1607"/>
                    <a:pt x="2489" y="1796"/>
                    <a:pt x="2489" y="2017"/>
                  </a:cubicBezTo>
                  <a:lnTo>
                    <a:pt x="2489" y="3687"/>
                  </a:lnTo>
                  <a:cubicBezTo>
                    <a:pt x="2489" y="4821"/>
                    <a:pt x="3434" y="5766"/>
                    <a:pt x="4568" y="5766"/>
                  </a:cubicBezTo>
                  <a:lnTo>
                    <a:pt x="4978" y="5766"/>
                  </a:lnTo>
                  <a:lnTo>
                    <a:pt x="4978" y="379"/>
                  </a:lnTo>
                  <a:cubicBezTo>
                    <a:pt x="4978" y="127"/>
                    <a:pt x="4789" y="1"/>
                    <a:pt x="45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4"/>
            <p:cNvSpPr/>
            <p:nvPr/>
          </p:nvSpPr>
          <p:spPr>
            <a:xfrm>
              <a:off x="-15870371" y="3903956"/>
              <a:ext cx="74874" cy="72557"/>
            </a:xfrm>
            <a:custGeom>
              <a:avLst/>
              <a:gdLst/>
              <a:ahLst/>
              <a:cxnLst/>
              <a:rect l="l" t="t" r="r" b="b"/>
              <a:pathLst>
                <a:path w="2521" h="2443" extrusionOk="0">
                  <a:moveTo>
                    <a:pt x="0" y="1"/>
                  </a:moveTo>
                  <a:lnTo>
                    <a:pt x="0" y="2017"/>
                  </a:lnTo>
                  <a:cubicBezTo>
                    <a:pt x="347" y="2300"/>
                    <a:pt x="796" y="2442"/>
                    <a:pt x="1248" y="2442"/>
                  </a:cubicBezTo>
                  <a:cubicBezTo>
                    <a:pt x="1701" y="2442"/>
                    <a:pt x="2158" y="2300"/>
                    <a:pt x="2520" y="2017"/>
                  </a:cubicBezTo>
                  <a:lnTo>
                    <a:pt x="25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4"/>
            <p:cNvSpPr/>
            <p:nvPr/>
          </p:nvSpPr>
          <p:spPr>
            <a:xfrm>
              <a:off x="-16042537" y="3903956"/>
              <a:ext cx="147847" cy="170359"/>
            </a:xfrm>
            <a:custGeom>
              <a:avLst/>
              <a:gdLst/>
              <a:ahLst/>
              <a:cxnLst/>
              <a:rect l="l" t="t" r="r" b="b"/>
              <a:pathLst>
                <a:path w="4978" h="5736" extrusionOk="0">
                  <a:moveTo>
                    <a:pt x="441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5734"/>
                  </a:lnTo>
                  <a:lnTo>
                    <a:pt x="441" y="5734"/>
                  </a:lnTo>
                  <a:cubicBezTo>
                    <a:pt x="460" y="5735"/>
                    <a:pt x="478" y="5735"/>
                    <a:pt x="496" y="5735"/>
                  </a:cubicBezTo>
                  <a:cubicBezTo>
                    <a:pt x="1605" y="5735"/>
                    <a:pt x="2489" y="4802"/>
                    <a:pt x="2489" y="3687"/>
                  </a:cubicBezTo>
                  <a:lnTo>
                    <a:pt x="2489" y="2048"/>
                  </a:lnTo>
                  <a:cubicBezTo>
                    <a:pt x="2489" y="1796"/>
                    <a:pt x="2678" y="1607"/>
                    <a:pt x="2867" y="1607"/>
                  </a:cubicBezTo>
                  <a:cubicBezTo>
                    <a:pt x="3119" y="1607"/>
                    <a:pt x="3308" y="1796"/>
                    <a:pt x="3308" y="2048"/>
                  </a:cubicBezTo>
                  <a:lnTo>
                    <a:pt x="3308" y="3687"/>
                  </a:lnTo>
                  <a:cubicBezTo>
                    <a:pt x="3308" y="4474"/>
                    <a:pt x="2993" y="5199"/>
                    <a:pt x="2489" y="5703"/>
                  </a:cubicBezTo>
                  <a:cubicBezTo>
                    <a:pt x="3907" y="5514"/>
                    <a:pt x="4978" y="4317"/>
                    <a:pt x="4978" y="2868"/>
                  </a:cubicBezTo>
                  <a:lnTo>
                    <a:pt x="49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4"/>
            <p:cNvSpPr/>
            <p:nvPr/>
          </p:nvSpPr>
          <p:spPr>
            <a:xfrm>
              <a:off x="-16042537" y="4173417"/>
              <a:ext cx="419215" cy="148827"/>
            </a:xfrm>
            <a:custGeom>
              <a:avLst/>
              <a:gdLst/>
              <a:ahLst/>
              <a:cxnLst/>
              <a:rect l="l" t="t" r="r" b="b"/>
              <a:pathLst>
                <a:path w="14115" h="5011" extrusionOk="0">
                  <a:moveTo>
                    <a:pt x="4915" y="1"/>
                  </a:moveTo>
                  <a:lnTo>
                    <a:pt x="5766" y="1639"/>
                  </a:lnTo>
                  <a:cubicBezTo>
                    <a:pt x="5829" y="1797"/>
                    <a:pt x="5797" y="1986"/>
                    <a:pt x="5671" y="2112"/>
                  </a:cubicBezTo>
                  <a:cubicBezTo>
                    <a:pt x="5388" y="2332"/>
                    <a:pt x="5072" y="2458"/>
                    <a:pt x="4726" y="2458"/>
                  </a:cubicBezTo>
                  <a:cubicBezTo>
                    <a:pt x="4253" y="2458"/>
                    <a:pt x="3812" y="2206"/>
                    <a:pt x="3560" y="1828"/>
                  </a:cubicBezTo>
                  <a:cubicBezTo>
                    <a:pt x="3434" y="1671"/>
                    <a:pt x="3245" y="1592"/>
                    <a:pt x="3056" y="1592"/>
                  </a:cubicBezTo>
                  <a:cubicBezTo>
                    <a:pt x="2867" y="1592"/>
                    <a:pt x="2678" y="1671"/>
                    <a:pt x="2552" y="1828"/>
                  </a:cubicBezTo>
                  <a:cubicBezTo>
                    <a:pt x="2289" y="2214"/>
                    <a:pt x="1845" y="2411"/>
                    <a:pt x="1397" y="2411"/>
                  </a:cubicBezTo>
                  <a:cubicBezTo>
                    <a:pt x="931" y="2411"/>
                    <a:pt x="462" y="2199"/>
                    <a:pt x="189" y="1765"/>
                  </a:cubicBezTo>
                  <a:cubicBezTo>
                    <a:pt x="158" y="1702"/>
                    <a:pt x="95" y="1671"/>
                    <a:pt x="0" y="1608"/>
                  </a:cubicBezTo>
                  <a:lnTo>
                    <a:pt x="0" y="4569"/>
                  </a:lnTo>
                  <a:cubicBezTo>
                    <a:pt x="0" y="4821"/>
                    <a:pt x="189" y="5010"/>
                    <a:pt x="441" y="5010"/>
                  </a:cubicBezTo>
                  <a:lnTo>
                    <a:pt x="13705" y="5010"/>
                  </a:lnTo>
                  <a:cubicBezTo>
                    <a:pt x="13957" y="5010"/>
                    <a:pt x="14114" y="4821"/>
                    <a:pt x="14114" y="4569"/>
                  </a:cubicBezTo>
                  <a:lnTo>
                    <a:pt x="14114" y="1608"/>
                  </a:lnTo>
                  <a:cubicBezTo>
                    <a:pt x="14020" y="1671"/>
                    <a:pt x="13957" y="1702"/>
                    <a:pt x="13894" y="1765"/>
                  </a:cubicBezTo>
                  <a:cubicBezTo>
                    <a:pt x="13637" y="2199"/>
                    <a:pt x="13176" y="2411"/>
                    <a:pt x="12710" y="2411"/>
                  </a:cubicBezTo>
                  <a:cubicBezTo>
                    <a:pt x="12261" y="2411"/>
                    <a:pt x="11809" y="2214"/>
                    <a:pt x="11531" y="1828"/>
                  </a:cubicBezTo>
                  <a:cubicBezTo>
                    <a:pt x="11421" y="1671"/>
                    <a:pt x="11240" y="1592"/>
                    <a:pt x="11054" y="1592"/>
                  </a:cubicBezTo>
                  <a:cubicBezTo>
                    <a:pt x="10869" y="1592"/>
                    <a:pt x="10680" y="1671"/>
                    <a:pt x="10554" y="1828"/>
                  </a:cubicBezTo>
                  <a:cubicBezTo>
                    <a:pt x="10271" y="2206"/>
                    <a:pt x="9861" y="2458"/>
                    <a:pt x="9389" y="2458"/>
                  </a:cubicBezTo>
                  <a:cubicBezTo>
                    <a:pt x="9011" y="2458"/>
                    <a:pt x="8664" y="2332"/>
                    <a:pt x="8444" y="2112"/>
                  </a:cubicBezTo>
                  <a:cubicBezTo>
                    <a:pt x="8317" y="1986"/>
                    <a:pt x="8286" y="1797"/>
                    <a:pt x="8349" y="1639"/>
                  </a:cubicBezTo>
                  <a:lnTo>
                    <a:pt x="91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4"/>
            <p:cNvSpPr/>
            <p:nvPr/>
          </p:nvSpPr>
          <p:spPr>
            <a:xfrm>
              <a:off x="-15766513" y="4097654"/>
              <a:ext cx="143184" cy="124829"/>
            </a:xfrm>
            <a:custGeom>
              <a:avLst/>
              <a:gdLst/>
              <a:ahLst/>
              <a:cxnLst/>
              <a:rect l="l" t="t" r="r" b="b"/>
              <a:pathLst>
                <a:path w="4821" h="4203" extrusionOk="0">
                  <a:moveTo>
                    <a:pt x="2079" y="0"/>
                  </a:moveTo>
                  <a:lnTo>
                    <a:pt x="0" y="4190"/>
                  </a:lnTo>
                  <a:lnTo>
                    <a:pt x="189" y="4190"/>
                  </a:lnTo>
                  <a:cubicBezTo>
                    <a:pt x="378" y="4127"/>
                    <a:pt x="504" y="4064"/>
                    <a:pt x="599" y="3938"/>
                  </a:cubicBezTo>
                  <a:cubicBezTo>
                    <a:pt x="882" y="3529"/>
                    <a:pt x="1323" y="3324"/>
                    <a:pt x="1764" y="3324"/>
                  </a:cubicBezTo>
                  <a:cubicBezTo>
                    <a:pt x="2205" y="3324"/>
                    <a:pt x="2647" y="3529"/>
                    <a:pt x="2930" y="3938"/>
                  </a:cubicBezTo>
                  <a:cubicBezTo>
                    <a:pt x="3027" y="4099"/>
                    <a:pt x="3197" y="4202"/>
                    <a:pt x="3386" y="4202"/>
                  </a:cubicBezTo>
                  <a:cubicBezTo>
                    <a:pt x="3568" y="4202"/>
                    <a:pt x="3768" y="4107"/>
                    <a:pt x="3938" y="3875"/>
                  </a:cubicBezTo>
                  <a:cubicBezTo>
                    <a:pt x="4190" y="3560"/>
                    <a:pt x="4505" y="3403"/>
                    <a:pt x="4820" y="3308"/>
                  </a:cubicBezTo>
                  <a:lnTo>
                    <a:pt x="4820" y="95"/>
                  </a:lnTo>
                  <a:lnTo>
                    <a:pt x="2741" y="95"/>
                  </a:lnTo>
                  <a:cubicBezTo>
                    <a:pt x="2521" y="95"/>
                    <a:pt x="2332" y="32"/>
                    <a:pt x="2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4"/>
            <p:cNvSpPr/>
            <p:nvPr/>
          </p:nvSpPr>
          <p:spPr>
            <a:xfrm>
              <a:off x="-16042537" y="4097654"/>
              <a:ext cx="144104" cy="124948"/>
            </a:xfrm>
            <a:custGeom>
              <a:avLst/>
              <a:gdLst/>
              <a:ahLst/>
              <a:cxnLst/>
              <a:rect l="l" t="t" r="r" b="b"/>
              <a:pathLst>
                <a:path w="4852" h="4207" extrusionOk="0">
                  <a:moveTo>
                    <a:pt x="2773" y="0"/>
                  </a:moveTo>
                  <a:cubicBezTo>
                    <a:pt x="2521" y="32"/>
                    <a:pt x="2332" y="95"/>
                    <a:pt x="2080" y="95"/>
                  </a:cubicBezTo>
                  <a:lnTo>
                    <a:pt x="0" y="95"/>
                  </a:lnTo>
                  <a:lnTo>
                    <a:pt x="0" y="3340"/>
                  </a:lnTo>
                  <a:cubicBezTo>
                    <a:pt x="315" y="3434"/>
                    <a:pt x="630" y="3592"/>
                    <a:pt x="882" y="3907"/>
                  </a:cubicBezTo>
                  <a:cubicBezTo>
                    <a:pt x="1048" y="4118"/>
                    <a:pt x="1244" y="4206"/>
                    <a:pt x="1422" y="4206"/>
                  </a:cubicBezTo>
                  <a:cubicBezTo>
                    <a:pt x="1617" y="4206"/>
                    <a:pt x="1792" y="4102"/>
                    <a:pt x="1890" y="3938"/>
                  </a:cubicBezTo>
                  <a:cubicBezTo>
                    <a:pt x="2174" y="3529"/>
                    <a:pt x="2615" y="3324"/>
                    <a:pt x="3056" y="3324"/>
                  </a:cubicBezTo>
                  <a:cubicBezTo>
                    <a:pt x="3497" y="3324"/>
                    <a:pt x="3938" y="3529"/>
                    <a:pt x="4222" y="3938"/>
                  </a:cubicBezTo>
                  <a:cubicBezTo>
                    <a:pt x="4285" y="4096"/>
                    <a:pt x="4442" y="4190"/>
                    <a:pt x="4663" y="4190"/>
                  </a:cubicBezTo>
                  <a:lnTo>
                    <a:pt x="4852" y="4190"/>
                  </a:lnTo>
                  <a:lnTo>
                    <a:pt x="2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1" name="Google Shape;1481;p34"/>
          <p:cNvGrpSpPr/>
          <p:nvPr/>
        </p:nvGrpSpPr>
        <p:grpSpPr>
          <a:xfrm>
            <a:off x="8094529" y="527261"/>
            <a:ext cx="1450470" cy="1657290"/>
            <a:chOff x="7779741" y="3183156"/>
            <a:chExt cx="1637489" cy="2125296"/>
          </a:xfrm>
        </p:grpSpPr>
        <p:sp>
          <p:nvSpPr>
            <p:cNvPr id="1482" name="Google Shape;1482;p34"/>
            <p:cNvSpPr/>
            <p:nvPr/>
          </p:nvSpPr>
          <p:spPr>
            <a:xfrm rot="-1709288">
              <a:off x="8599209" y="3866391"/>
              <a:ext cx="514216" cy="1404451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4"/>
            <p:cNvSpPr/>
            <p:nvPr/>
          </p:nvSpPr>
          <p:spPr>
            <a:xfrm rot="-1709252">
              <a:off x="8400691" y="3739287"/>
              <a:ext cx="514226" cy="927051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4"/>
            <p:cNvSpPr/>
            <p:nvPr/>
          </p:nvSpPr>
          <p:spPr>
            <a:xfrm rot="-1709252">
              <a:off x="8719741" y="3441550"/>
              <a:ext cx="369743" cy="487071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1"/>
                  </a:moveTo>
                  <a:lnTo>
                    <a:pt x="1" y="2138"/>
                  </a:lnTo>
                  <a:lnTo>
                    <a:pt x="212" y="4251"/>
                  </a:lnTo>
                  <a:lnTo>
                    <a:pt x="3226" y="948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4"/>
            <p:cNvSpPr/>
            <p:nvPr/>
          </p:nvSpPr>
          <p:spPr>
            <a:xfrm rot="-1709252">
              <a:off x="8860316" y="3330689"/>
              <a:ext cx="167284" cy="167971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608" y="0"/>
                  </a:moveTo>
                  <a:cubicBezTo>
                    <a:pt x="608" y="0"/>
                    <a:pt x="0" y="519"/>
                    <a:pt x="0" y="519"/>
                  </a:cubicBezTo>
                  <a:lnTo>
                    <a:pt x="915" y="1466"/>
                  </a:lnTo>
                  <a:lnTo>
                    <a:pt x="1459" y="768"/>
                  </a:lnTo>
                  <a:lnTo>
                    <a:pt x="743" y="621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4"/>
            <p:cNvSpPr/>
            <p:nvPr/>
          </p:nvSpPr>
          <p:spPr>
            <a:xfrm rot="-1709252">
              <a:off x="8791313" y="3556969"/>
              <a:ext cx="272925" cy="286101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7"/>
                  </a:moveTo>
                  <a:cubicBezTo>
                    <a:pt x="775" y="1646"/>
                    <a:pt x="1568" y="814"/>
                    <a:pt x="2381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4"/>
            <p:cNvSpPr/>
            <p:nvPr/>
          </p:nvSpPr>
          <p:spPr>
            <a:xfrm rot="-1709252">
              <a:off x="7956607" y="3855691"/>
              <a:ext cx="369743" cy="487071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09" y="1"/>
                  </a:moveTo>
                  <a:lnTo>
                    <a:pt x="1" y="948"/>
                  </a:lnTo>
                  <a:lnTo>
                    <a:pt x="3009" y="4251"/>
                  </a:lnTo>
                  <a:lnTo>
                    <a:pt x="3226" y="2138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4"/>
            <p:cNvSpPr/>
            <p:nvPr/>
          </p:nvSpPr>
          <p:spPr>
            <a:xfrm rot="-1709252">
              <a:off x="7809672" y="3900858"/>
              <a:ext cx="167284" cy="167971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852" y="0"/>
                  </a:moveTo>
                  <a:lnTo>
                    <a:pt x="717" y="621"/>
                  </a:lnTo>
                  <a:lnTo>
                    <a:pt x="1" y="768"/>
                  </a:lnTo>
                  <a:lnTo>
                    <a:pt x="545" y="1466"/>
                  </a:lnTo>
                  <a:lnTo>
                    <a:pt x="1460" y="519"/>
                  </a:lnTo>
                  <a:cubicBezTo>
                    <a:pt x="1460" y="519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4"/>
            <p:cNvSpPr/>
            <p:nvPr/>
          </p:nvSpPr>
          <p:spPr>
            <a:xfrm rot="-1709252">
              <a:off x="7994572" y="3980118"/>
              <a:ext cx="246572" cy="277279"/>
            </a:xfrm>
            <a:custGeom>
              <a:avLst/>
              <a:gdLst/>
              <a:ahLst/>
              <a:cxnLst/>
              <a:rect l="l" t="t" r="r" b="b"/>
              <a:pathLst>
                <a:path w="2152" h="2420" fill="none" extrusionOk="0">
                  <a:moveTo>
                    <a:pt x="7" y="0"/>
                  </a:moveTo>
                  <a:cubicBezTo>
                    <a:pt x="1" y="71"/>
                    <a:pt x="2151" y="2419"/>
                    <a:pt x="2151" y="2343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4"/>
            <p:cNvSpPr/>
            <p:nvPr/>
          </p:nvSpPr>
          <p:spPr>
            <a:xfrm rot="-1709252">
              <a:off x="8155625" y="3567610"/>
              <a:ext cx="872053" cy="1081616"/>
            </a:xfrm>
            <a:custGeom>
              <a:avLst/>
              <a:gdLst/>
              <a:ahLst/>
              <a:cxnLst/>
              <a:rect l="l" t="t" r="r" b="b"/>
              <a:pathLst>
                <a:path w="7611" h="9440" extrusionOk="0">
                  <a:moveTo>
                    <a:pt x="4752" y="0"/>
                  </a:moveTo>
                  <a:cubicBezTo>
                    <a:pt x="4126" y="0"/>
                    <a:pt x="3291" y="241"/>
                    <a:pt x="2771" y="292"/>
                  </a:cubicBezTo>
                  <a:cubicBezTo>
                    <a:pt x="2240" y="343"/>
                    <a:pt x="1517" y="2622"/>
                    <a:pt x="1357" y="3076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39"/>
                    <a:pt x="4103" y="9438"/>
                  </a:cubicBezTo>
                  <a:cubicBezTo>
                    <a:pt x="6772" y="9387"/>
                    <a:pt x="7284" y="8184"/>
                    <a:pt x="7284" y="8184"/>
                  </a:cubicBezTo>
                  <a:cubicBezTo>
                    <a:pt x="7610" y="7505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5"/>
                  </a:cubicBezTo>
                  <a:cubicBezTo>
                    <a:pt x="5060" y="16"/>
                    <a:pt x="4913" y="0"/>
                    <a:pt x="4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4"/>
            <p:cNvSpPr/>
            <p:nvPr/>
          </p:nvSpPr>
          <p:spPr>
            <a:xfrm rot="-1709252">
              <a:off x="8446745" y="4620106"/>
              <a:ext cx="8135" cy="7448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6"/>
                    <a:pt x="70" y="65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4"/>
            <p:cNvSpPr/>
            <p:nvPr/>
          </p:nvSpPr>
          <p:spPr>
            <a:xfrm rot="-1709252">
              <a:off x="8459217" y="4450985"/>
              <a:ext cx="709238" cy="109422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66" y="955"/>
                    <a:pt x="3258" y="923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4"/>
            <p:cNvSpPr/>
            <p:nvPr/>
          </p:nvSpPr>
          <p:spPr>
            <a:xfrm rot="-1709252">
              <a:off x="9100160" y="4267709"/>
              <a:ext cx="6646" cy="8937"/>
            </a:xfrm>
            <a:custGeom>
              <a:avLst/>
              <a:gdLst/>
              <a:ahLst/>
              <a:cxnLst/>
              <a:rect l="l" t="t" r="r" b="b"/>
              <a:pathLst>
                <a:path w="58" h="78" fill="none" extrusionOk="0">
                  <a:moveTo>
                    <a:pt x="0" y="77"/>
                  </a:moveTo>
                  <a:cubicBezTo>
                    <a:pt x="19" y="52"/>
                    <a:pt x="45" y="26"/>
                    <a:pt x="58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4"/>
            <p:cNvSpPr/>
            <p:nvPr/>
          </p:nvSpPr>
          <p:spPr>
            <a:xfrm rot="-1709252">
              <a:off x="8975184" y="4009204"/>
              <a:ext cx="36092" cy="171752"/>
            </a:xfrm>
            <a:custGeom>
              <a:avLst/>
              <a:gdLst/>
              <a:ahLst/>
              <a:cxnLst/>
              <a:rect l="l" t="t" r="r" b="b"/>
              <a:pathLst>
                <a:path w="315" h="1499" fill="none" extrusionOk="0">
                  <a:moveTo>
                    <a:pt x="0" y="1"/>
                  </a:moveTo>
                  <a:cubicBezTo>
                    <a:pt x="58" y="506"/>
                    <a:pt x="167" y="1012"/>
                    <a:pt x="314" y="1498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4"/>
            <p:cNvSpPr/>
            <p:nvPr/>
          </p:nvSpPr>
          <p:spPr>
            <a:xfrm rot="-1709252">
              <a:off x="8380271" y="4443534"/>
              <a:ext cx="18447" cy="110109"/>
            </a:xfrm>
            <a:custGeom>
              <a:avLst/>
              <a:gdLst/>
              <a:ahLst/>
              <a:cxnLst/>
              <a:rect l="l" t="t" r="r" b="b"/>
              <a:pathLst>
                <a:path w="161" h="961" fill="none" extrusionOk="0">
                  <a:moveTo>
                    <a:pt x="0" y="961"/>
                  </a:moveTo>
                  <a:lnTo>
                    <a:pt x="160" y="1"/>
                  </a:ln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4"/>
            <p:cNvSpPr/>
            <p:nvPr/>
          </p:nvSpPr>
          <p:spPr>
            <a:xfrm rot="-1709252">
              <a:off x="8469728" y="3979621"/>
              <a:ext cx="411564" cy="520757"/>
            </a:xfrm>
            <a:custGeom>
              <a:avLst/>
              <a:gdLst/>
              <a:ahLst/>
              <a:cxnLst/>
              <a:rect l="l" t="t" r="r" b="b"/>
              <a:pathLst>
                <a:path w="3592" h="4545" fill="none" extrusionOk="0">
                  <a:moveTo>
                    <a:pt x="218" y="947"/>
                  </a:moveTo>
                  <a:cubicBezTo>
                    <a:pt x="423" y="525"/>
                    <a:pt x="794" y="205"/>
                    <a:pt x="1249" y="70"/>
                  </a:cubicBezTo>
                  <a:cubicBezTo>
                    <a:pt x="1402" y="19"/>
                    <a:pt x="1562" y="0"/>
                    <a:pt x="1722" y="0"/>
                  </a:cubicBezTo>
                  <a:cubicBezTo>
                    <a:pt x="2004" y="0"/>
                    <a:pt x="2279" y="70"/>
                    <a:pt x="2529" y="205"/>
                  </a:cubicBezTo>
                  <a:cubicBezTo>
                    <a:pt x="2926" y="435"/>
                    <a:pt x="3233" y="800"/>
                    <a:pt x="3387" y="1235"/>
                  </a:cubicBezTo>
                  <a:cubicBezTo>
                    <a:pt x="3515" y="1562"/>
                    <a:pt x="3579" y="1907"/>
                    <a:pt x="3579" y="2259"/>
                  </a:cubicBezTo>
                  <a:cubicBezTo>
                    <a:pt x="3591" y="2823"/>
                    <a:pt x="3425" y="3373"/>
                    <a:pt x="3099" y="3834"/>
                  </a:cubicBezTo>
                  <a:cubicBezTo>
                    <a:pt x="2804" y="4237"/>
                    <a:pt x="2356" y="4500"/>
                    <a:pt x="1857" y="4544"/>
                  </a:cubicBezTo>
                  <a:lnTo>
                    <a:pt x="1767" y="4544"/>
                  </a:lnTo>
                  <a:cubicBezTo>
                    <a:pt x="1121" y="4544"/>
                    <a:pt x="590" y="4141"/>
                    <a:pt x="270" y="3635"/>
                  </a:cubicBezTo>
                  <a:cubicBezTo>
                    <a:pt x="148" y="3443"/>
                    <a:pt x="58" y="3232"/>
                    <a:pt x="1" y="3015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4"/>
            <p:cNvSpPr/>
            <p:nvPr/>
          </p:nvSpPr>
          <p:spPr>
            <a:xfrm rot="-1709252">
              <a:off x="8456049" y="4236004"/>
              <a:ext cx="16958" cy="97620"/>
            </a:xfrm>
            <a:custGeom>
              <a:avLst/>
              <a:gdLst/>
              <a:ahLst/>
              <a:cxnLst/>
              <a:rect l="l" t="t" r="r" b="b"/>
              <a:pathLst>
                <a:path w="148" h="852" fill="none" extrusionOk="0">
                  <a:moveTo>
                    <a:pt x="1" y="851"/>
                  </a:moveTo>
                  <a:cubicBezTo>
                    <a:pt x="7" y="621"/>
                    <a:pt x="39" y="397"/>
                    <a:pt x="97" y="179"/>
                  </a:cubicBezTo>
                  <a:cubicBezTo>
                    <a:pt x="109" y="115"/>
                    <a:pt x="129" y="58"/>
                    <a:pt x="148" y="0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4"/>
            <p:cNvSpPr/>
            <p:nvPr/>
          </p:nvSpPr>
          <p:spPr>
            <a:xfrm rot="-1709252">
              <a:off x="8466346" y="4009068"/>
              <a:ext cx="393919" cy="475499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75" y="0"/>
                  </a:moveTo>
                  <a:cubicBezTo>
                    <a:pt x="1633" y="0"/>
                    <a:pt x="1490" y="21"/>
                    <a:pt x="1351" y="63"/>
                  </a:cubicBezTo>
                  <a:cubicBezTo>
                    <a:pt x="257" y="390"/>
                    <a:pt x="1" y="1798"/>
                    <a:pt x="238" y="2771"/>
                  </a:cubicBezTo>
                  <a:cubicBezTo>
                    <a:pt x="411" y="3481"/>
                    <a:pt x="1043" y="4150"/>
                    <a:pt x="1805" y="4150"/>
                  </a:cubicBezTo>
                  <a:cubicBezTo>
                    <a:pt x="1833" y="4150"/>
                    <a:pt x="1861" y="4149"/>
                    <a:pt x="1889" y="4147"/>
                  </a:cubicBezTo>
                  <a:cubicBezTo>
                    <a:pt x="2324" y="4121"/>
                    <a:pt x="2721" y="3865"/>
                    <a:pt x="2984" y="3520"/>
                  </a:cubicBezTo>
                  <a:cubicBezTo>
                    <a:pt x="3284" y="3091"/>
                    <a:pt x="3438" y="2585"/>
                    <a:pt x="3425" y="2060"/>
                  </a:cubicBezTo>
                  <a:cubicBezTo>
                    <a:pt x="3425" y="1734"/>
                    <a:pt x="3361" y="1414"/>
                    <a:pt x="3246" y="1107"/>
                  </a:cubicBezTo>
                  <a:cubicBezTo>
                    <a:pt x="3105" y="716"/>
                    <a:pt x="2836" y="390"/>
                    <a:pt x="2478" y="179"/>
                  </a:cubicBezTo>
                  <a:cubicBezTo>
                    <a:pt x="2260" y="61"/>
                    <a:pt x="2018" y="0"/>
                    <a:pt x="1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4"/>
            <p:cNvSpPr/>
            <p:nvPr/>
          </p:nvSpPr>
          <p:spPr>
            <a:xfrm rot="-1709252">
              <a:off x="8627944" y="4206849"/>
              <a:ext cx="88913" cy="125463"/>
            </a:xfrm>
            <a:custGeom>
              <a:avLst/>
              <a:gdLst/>
              <a:ahLst/>
              <a:cxnLst/>
              <a:rect l="l" t="t" r="r" b="b"/>
              <a:pathLst>
                <a:path w="776" h="1095" fill="none" extrusionOk="0">
                  <a:moveTo>
                    <a:pt x="1" y="0"/>
                  </a:moveTo>
                  <a:lnTo>
                    <a:pt x="775" y="1095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4"/>
            <p:cNvSpPr/>
            <p:nvPr/>
          </p:nvSpPr>
          <p:spPr>
            <a:xfrm rot="-1709252">
              <a:off x="8655474" y="4200064"/>
              <a:ext cx="40446" cy="52935"/>
            </a:xfrm>
            <a:custGeom>
              <a:avLst/>
              <a:gdLst/>
              <a:ahLst/>
              <a:cxnLst/>
              <a:rect l="l" t="t" r="r" b="b"/>
              <a:pathLst>
                <a:path w="353" h="462" fill="none" extrusionOk="0">
                  <a:moveTo>
                    <a:pt x="1" y="0"/>
                  </a:moveTo>
                  <a:lnTo>
                    <a:pt x="353" y="461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4"/>
            <p:cNvSpPr/>
            <p:nvPr/>
          </p:nvSpPr>
          <p:spPr>
            <a:xfrm rot="-1709252">
              <a:off x="8383343" y="3254939"/>
              <a:ext cx="91777" cy="173929"/>
            </a:xfrm>
            <a:custGeom>
              <a:avLst/>
              <a:gdLst/>
              <a:ahLst/>
              <a:cxnLst/>
              <a:rect l="l" t="t" r="r" b="b"/>
              <a:pathLst>
                <a:path w="801" h="1518" extrusionOk="0">
                  <a:moveTo>
                    <a:pt x="514" y="0"/>
                  </a:moveTo>
                  <a:cubicBezTo>
                    <a:pt x="464" y="0"/>
                    <a:pt x="414" y="24"/>
                    <a:pt x="385" y="78"/>
                  </a:cubicBezTo>
                  <a:cubicBezTo>
                    <a:pt x="244" y="314"/>
                    <a:pt x="103" y="583"/>
                    <a:pt x="1" y="782"/>
                  </a:cubicBezTo>
                  <a:lnTo>
                    <a:pt x="801" y="1518"/>
                  </a:lnTo>
                  <a:cubicBezTo>
                    <a:pt x="794" y="1050"/>
                    <a:pt x="750" y="590"/>
                    <a:pt x="666" y="135"/>
                  </a:cubicBezTo>
                  <a:cubicBezTo>
                    <a:pt x="655" y="49"/>
                    <a:pt x="585" y="0"/>
                    <a:pt x="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4"/>
            <p:cNvSpPr/>
            <p:nvPr/>
          </p:nvSpPr>
          <p:spPr>
            <a:xfrm rot="-1709252">
              <a:off x="8028109" y="3435018"/>
              <a:ext cx="92464" cy="173929"/>
            </a:xfrm>
            <a:custGeom>
              <a:avLst/>
              <a:gdLst/>
              <a:ahLst/>
              <a:cxnLst/>
              <a:rect l="l" t="t" r="r" b="b"/>
              <a:pathLst>
                <a:path w="807" h="1518" extrusionOk="0">
                  <a:moveTo>
                    <a:pt x="292" y="0"/>
                  </a:moveTo>
                  <a:cubicBezTo>
                    <a:pt x="220" y="0"/>
                    <a:pt x="149" y="49"/>
                    <a:pt x="141" y="135"/>
                  </a:cubicBezTo>
                  <a:cubicBezTo>
                    <a:pt x="52" y="590"/>
                    <a:pt x="7" y="1057"/>
                    <a:pt x="0" y="1518"/>
                  </a:cubicBezTo>
                  <a:lnTo>
                    <a:pt x="807" y="788"/>
                  </a:lnTo>
                  <a:cubicBezTo>
                    <a:pt x="698" y="583"/>
                    <a:pt x="557" y="314"/>
                    <a:pt x="423" y="78"/>
                  </a:cubicBezTo>
                  <a:cubicBezTo>
                    <a:pt x="394" y="24"/>
                    <a:pt x="34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4"/>
            <p:cNvSpPr/>
            <p:nvPr/>
          </p:nvSpPr>
          <p:spPr>
            <a:xfrm rot="-1709252">
              <a:off x="8043785" y="3378339"/>
              <a:ext cx="690103" cy="617575"/>
            </a:xfrm>
            <a:custGeom>
              <a:avLst/>
              <a:gdLst/>
              <a:ahLst/>
              <a:cxnLst/>
              <a:rect l="l" t="t" r="r" b="b"/>
              <a:pathLst>
                <a:path w="6023" h="5390" extrusionOk="0">
                  <a:moveTo>
                    <a:pt x="2695" y="1"/>
                  </a:moveTo>
                  <a:cubicBezTo>
                    <a:pt x="1235" y="1"/>
                    <a:pt x="45" y="1159"/>
                    <a:pt x="7" y="2618"/>
                  </a:cubicBezTo>
                  <a:cubicBezTo>
                    <a:pt x="0" y="2740"/>
                    <a:pt x="7" y="2862"/>
                    <a:pt x="19" y="2983"/>
                  </a:cubicBezTo>
                  <a:cubicBezTo>
                    <a:pt x="32" y="3073"/>
                    <a:pt x="45" y="3169"/>
                    <a:pt x="64" y="3259"/>
                  </a:cubicBezTo>
                  <a:cubicBezTo>
                    <a:pt x="352" y="4507"/>
                    <a:pt x="1466" y="5390"/>
                    <a:pt x="2746" y="5390"/>
                  </a:cubicBezTo>
                  <a:lnTo>
                    <a:pt x="3277" y="5390"/>
                  </a:lnTo>
                  <a:cubicBezTo>
                    <a:pt x="4557" y="5390"/>
                    <a:pt x="5671" y="4507"/>
                    <a:pt x="5952" y="3259"/>
                  </a:cubicBezTo>
                  <a:cubicBezTo>
                    <a:pt x="5972" y="3169"/>
                    <a:pt x="5991" y="3073"/>
                    <a:pt x="6004" y="2983"/>
                  </a:cubicBezTo>
                  <a:cubicBezTo>
                    <a:pt x="6016" y="2862"/>
                    <a:pt x="6023" y="2740"/>
                    <a:pt x="6016" y="2618"/>
                  </a:cubicBezTo>
                  <a:cubicBezTo>
                    <a:pt x="5972" y="1159"/>
                    <a:pt x="4788" y="1"/>
                    <a:pt x="3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4"/>
            <p:cNvSpPr/>
            <p:nvPr/>
          </p:nvSpPr>
          <p:spPr>
            <a:xfrm rot="-1709252">
              <a:off x="8427917" y="3229941"/>
              <a:ext cx="251613" cy="218386"/>
            </a:xfrm>
            <a:custGeom>
              <a:avLst/>
              <a:gdLst/>
              <a:ahLst/>
              <a:cxnLst/>
              <a:rect l="l" t="t" r="r" b="b"/>
              <a:pathLst>
                <a:path w="2196" h="1906" extrusionOk="0">
                  <a:moveTo>
                    <a:pt x="1559" y="1"/>
                  </a:moveTo>
                  <a:cubicBezTo>
                    <a:pt x="1396" y="1"/>
                    <a:pt x="1244" y="87"/>
                    <a:pt x="1108" y="184"/>
                  </a:cubicBezTo>
                  <a:cubicBezTo>
                    <a:pt x="628" y="523"/>
                    <a:pt x="244" y="991"/>
                    <a:pt x="1" y="1528"/>
                  </a:cubicBezTo>
                  <a:lnTo>
                    <a:pt x="1063" y="1906"/>
                  </a:lnTo>
                  <a:cubicBezTo>
                    <a:pt x="1402" y="1867"/>
                    <a:pt x="1709" y="1695"/>
                    <a:pt x="1921" y="1426"/>
                  </a:cubicBezTo>
                  <a:cubicBezTo>
                    <a:pt x="2132" y="1138"/>
                    <a:pt x="2196" y="760"/>
                    <a:pt x="2081" y="421"/>
                  </a:cubicBezTo>
                  <a:cubicBezTo>
                    <a:pt x="1997" y="210"/>
                    <a:pt x="1825" y="24"/>
                    <a:pt x="1620" y="5"/>
                  </a:cubicBezTo>
                  <a:cubicBezTo>
                    <a:pt x="1599" y="2"/>
                    <a:pt x="1579" y="1"/>
                    <a:pt x="1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4"/>
            <p:cNvSpPr/>
            <p:nvPr/>
          </p:nvSpPr>
          <p:spPr>
            <a:xfrm rot="-1709252">
              <a:off x="8442167" y="3310941"/>
              <a:ext cx="206240" cy="120421"/>
            </a:xfrm>
            <a:custGeom>
              <a:avLst/>
              <a:gdLst/>
              <a:ahLst/>
              <a:cxnLst/>
              <a:rect l="l" t="t" r="r" b="b"/>
              <a:pathLst>
                <a:path w="1800" h="1051" extrusionOk="0">
                  <a:moveTo>
                    <a:pt x="1325" y="1"/>
                  </a:moveTo>
                  <a:cubicBezTo>
                    <a:pt x="1178" y="1"/>
                    <a:pt x="1037" y="33"/>
                    <a:pt x="909" y="103"/>
                  </a:cubicBezTo>
                  <a:cubicBezTo>
                    <a:pt x="545" y="263"/>
                    <a:pt x="231" y="519"/>
                    <a:pt x="1" y="845"/>
                  </a:cubicBezTo>
                  <a:lnTo>
                    <a:pt x="865" y="1050"/>
                  </a:lnTo>
                  <a:cubicBezTo>
                    <a:pt x="1121" y="1037"/>
                    <a:pt x="1364" y="948"/>
                    <a:pt x="1569" y="788"/>
                  </a:cubicBezTo>
                  <a:cubicBezTo>
                    <a:pt x="1735" y="634"/>
                    <a:pt x="1799" y="417"/>
                    <a:pt x="1697" y="231"/>
                  </a:cubicBezTo>
                  <a:cubicBezTo>
                    <a:pt x="1620" y="103"/>
                    <a:pt x="1479" y="13"/>
                    <a:pt x="13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4"/>
            <p:cNvSpPr/>
            <p:nvPr/>
          </p:nvSpPr>
          <p:spPr>
            <a:xfrm rot="-1709252">
              <a:off x="7881445" y="3526721"/>
              <a:ext cx="250811" cy="218386"/>
            </a:xfrm>
            <a:custGeom>
              <a:avLst/>
              <a:gdLst/>
              <a:ahLst/>
              <a:cxnLst/>
              <a:rect l="l" t="t" r="r" b="b"/>
              <a:pathLst>
                <a:path w="2189" h="1906" extrusionOk="0">
                  <a:moveTo>
                    <a:pt x="635" y="1"/>
                  </a:moveTo>
                  <a:cubicBezTo>
                    <a:pt x="616" y="1"/>
                    <a:pt x="596" y="2"/>
                    <a:pt x="576" y="5"/>
                  </a:cubicBezTo>
                  <a:cubicBezTo>
                    <a:pt x="365" y="24"/>
                    <a:pt x="192" y="210"/>
                    <a:pt x="115" y="421"/>
                  </a:cubicBezTo>
                  <a:cubicBezTo>
                    <a:pt x="0" y="760"/>
                    <a:pt x="58" y="1138"/>
                    <a:pt x="275" y="1426"/>
                  </a:cubicBezTo>
                  <a:cubicBezTo>
                    <a:pt x="486" y="1695"/>
                    <a:pt x="794" y="1867"/>
                    <a:pt x="1133" y="1906"/>
                  </a:cubicBezTo>
                  <a:lnTo>
                    <a:pt x="2189" y="1528"/>
                  </a:lnTo>
                  <a:cubicBezTo>
                    <a:pt x="1952" y="991"/>
                    <a:pt x="1568" y="523"/>
                    <a:pt x="1082" y="184"/>
                  </a:cubicBezTo>
                  <a:cubicBezTo>
                    <a:pt x="945" y="87"/>
                    <a:pt x="793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4"/>
            <p:cNvSpPr/>
            <p:nvPr/>
          </p:nvSpPr>
          <p:spPr>
            <a:xfrm rot="-1709252">
              <a:off x="7935575" y="3586079"/>
              <a:ext cx="205438" cy="120421"/>
            </a:xfrm>
            <a:custGeom>
              <a:avLst/>
              <a:gdLst/>
              <a:ahLst/>
              <a:cxnLst/>
              <a:rect l="l" t="t" r="r" b="b"/>
              <a:pathLst>
                <a:path w="1793" h="1051" extrusionOk="0">
                  <a:moveTo>
                    <a:pt x="475" y="1"/>
                  </a:moveTo>
                  <a:cubicBezTo>
                    <a:pt x="321" y="13"/>
                    <a:pt x="180" y="103"/>
                    <a:pt x="103" y="231"/>
                  </a:cubicBezTo>
                  <a:cubicBezTo>
                    <a:pt x="1" y="417"/>
                    <a:pt x="65" y="634"/>
                    <a:pt x="231" y="788"/>
                  </a:cubicBezTo>
                  <a:cubicBezTo>
                    <a:pt x="436" y="941"/>
                    <a:pt x="679" y="1037"/>
                    <a:pt x="935" y="1050"/>
                  </a:cubicBezTo>
                  <a:lnTo>
                    <a:pt x="1793" y="845"/>
                  </a:lnTo>
                  <a:cubicBezTo>
                    <a:pt x="1569" y="519"/>
                    <a:pt x="1255" y="263"/>
                    <a:pt x="891" y="103"/>
                  </a:cubicBezTo>
                  <a:cubicBezTo>
                    <a:pt x="763" y="33"/>
                    <a:pt x="622" y="1"/>
                    <a:pt x="4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4"/>
            <p:cNvSpPr/>
            <p:nvPr/>
          </p:nvSpPr>
          <p:spPr>
            <a:xfrm rot="-1709252">
              <a:off x="8331990" y="3305350"/>
              <a:ext cx="302257" cy="300767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173" y="1"/>
                  </a:moveTo>
                  <a:cubicBezTo>
                    <a:pt x="0" y="641"/>
                    <a:pt x="71" y="1620"/>
                    <a:pt x="525" y="2062"/>
                  </a:cubicBezTo>
                  <a:cubicBezTo>
                    <a:pt x="717" y="2234"/>
                    <a:pt x="935" y="2362"/>
                    <a:pt x="1178" y="2439"/>
                  </a:cubicBezTo>
                  <a:cubicBezTo>
                    <a:pt x="1469" y="2547"/>
                    <a:pt x="1783" y="2625"/>
                    <a:pt x="2091" y="2625"/>
                  </a:cubicBezTo>
                  <a:cubicBezTo>
                    <a:pt x="2277" y="2625"/>
                    <a:pt x="2461" y="2596"/>
                    <a:pt x="2637" y="2529"/>
                  </a:cubicBezTo>
                  <a:cubicBezTo>
                    <a:pt x="2612" y="2094"/>
                    <a:pt x="2484" y="1665"/>
                    <a:pt x="2260" y="1294"/>
                  </a:cubicBezTo>
                  <a:cubicBezTo>
                    <a:pt x="2151" y="1114"/>
                    <a:pt x="2029" y="942"/>
                    <a:pt x="1901" y="782"/>
                  </a:cubicBezTo>
                  <a:cubicBezTo>
                    <a:pt x="1492" y="302"/>
                    <a:pt x="775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4"/>
            <p:cNvSpPr/>
            <p:nvPr/>
          </p:nvSpPr>
          <p:spPr>
            <a:xfrm rot="-1709252">
              <a:off x="7992315" y="3489686"/>
              <a:ext cx="302257" cy="300767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2465" y="1"/>
                  </a:moveTo>
                  <a:cubicBezTo>
                    <a:pt x="1863" y="1"/>
                    <a:pt x="1146" y="302"/>
                    <a:pt x="737" y="782"/>
                  </a:cubicBezTo>
                  <a:cubicBezTo>
                    <a:pt x="609" y="942"/>
                    <a:pt x="487" y="1114"/>
                    <a:pt x="378" y="1294"/>
                  </a:cubicBezTo>
                  <a:cubicBezTo>
                    <a:pt x="154" y="1665"/>
                    <a:pt x="26" y="2094"/>
                    <a:pt x="1" y="2529"/>
                  </a:cubicBezTo>
                  <a:cubicBezTo>
                    <a:pt x="177" y="2596"/>
                    <a:pt x="361" y="2625"/>
                    <a:pt x="547" y="2625"/>
                  </a:cubicBezTo>
                  <a:cubicBezTo>
                    <a:pt x="855" y="2625"/>
                    <a:pt x="1169" y="2547"/>
                    <a:pt x="1460" y="2439"/>
                  </a:cubicBezTo>
                  <a:cubicBezTo>
                    <a:pt x="1703" y="2362"/>
                    <a:pt x="1921" y="2234"/>
                    <a:pt x="2113" y="2062"/>
                  </a:cubicBezTo>
                  <a:cubicBezTo>
                    <a:pt x="2567" y="1620"/>
                    <a:pt x="2637" y="64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4"/>
            <p:cNvSpPr/>
            <p:nvPr/>
          </p:nvSpPr>
          <p:spPr>
            <a:xfrm rot="-1709252">
              <a:off x="8184822" y="3639393"/>
              <a:ext cx="38957" cy="33457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9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21" y="279"/>
                    <a:pt x="158" y="292"/>
                    <a:pt x="194" y="292"/>
                  </a:cubicBezTo>
                  <a:cubicBezTo>
                    <a:pt x="269" y="292"/>
                    <a:pt x="340" y="234"/>
                    <a:pt x="340" y="147"/>
                  </a:cubicBezTo>
                  <a:cubicBezTo>
                    <a:pt x="340" y="64"/>
                    <a:pt x="27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4"/>
            <p:cNvSpPr/>
            <p:nvPr/>
          </p:nvSpPr>
          <p:spPr>
            <a:xfrm rot="-1709252">
              <a:off x="8442020" y="3499816"/>
              <a:ext cx="38957" cy="33457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2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19" y="279"/>
                    <a:pt x="155" y="292"/>
                    <a:pt x="190" y="292"/>
                  </a:cubicBezTo>
                  <a:cubicBezTo>
                    <a:pt x="266" y="292"/>
                    <a:pt x="339" y="234"/>
                    <a:pt x="339" y="147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4"/>
            <p:cNvSpPr/>
            <p:nvPr/>
          </p:nvSpPr>
          <p:spPr>
            <a:xfrm rot="-1709252">
              <a:off x="8270623" y="3630576"/>
              <a:ext cx="301569" cy="236260"/>
            </a:xfrm>
            <a:custGeom>
              <a:avLst/>
              <a:gdLst/>
              <a:ahLst/>
              <a:cxnLst/>
              <a:rect l="l" t="t" r="r" b="b"/>
              <a:pathLst>
                <a:path w="2632" h="2062" extrusionOk="0">
                  <a:moveTo>
                    <a:pt x="1319" y="1"/>
                  </a:moveTo>
                  <a:cubicBezTo>
                    <a:pt x="590" y="1"/>
                    <a:pt x="1" y="462"/>
                    <a:pt x="1" y="1031"/>
                  </a:cubicBezTo>
                  <a:cubicBezTo>
                    <a:pt x="1" y="1601"/>
                    <a:pt x="590" y="2062"/>
                    <a:pt x="1319" y="2062"/>
                  </a:cubicBezTo>
                  <a:cubicBezTo>
                    <a:pt x="2043" y="2062"/>
                    <a:pt x="2631" y="1601"/>
                    <a:pt x="2631" y="1031"/>
                  </a:cubicBezTo>
                  <a:cubicBezTo>
                    <a:pt x="2631" y="462"/>
                    <a:pt x="2043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4"/>
            <p:cNvSpPr/>
            <p:nvPr/>
          </p:nvSpPr>
          <p:spPr>
            <a:xfrm rot="-1709252">
              <a:off x="8351490" y="3703889"/>
              <a:ext cx="45602" cy="68288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1" y="135"/>
                    <a:pt x="1" y="301"/>
                  </a:cubicBezTo>
                  <a:cubicBezTo>
                    <a:pt x="1" y="461"/>
                    <a:pt x="90" y="596"/>
                    <a:pt x="199" y="596"/>
                  </a:cubicBezTo>
                  <a:cubicBezTo>
                    <a:pt x="308" y="596"/>
                    <a:pt x="398" y="461"/>
                    <a:pt x="398" y="301"/>
                  </a:cubicBezTo>
                  <a:cubicBezTo>
                    <a:pt x="398" y="135"/>
                    <a:pt x="308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4"/>
            <p:cNvSpPr/>
            <p:nvPr/>
          </p:nvSpPr>
          <p:spPr>
            <a:xfrm rot="-1709252">
              <a:off x="8428226" y="3662245"/>
              <a:ext cx="45602" cy="68288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0" y="135"/>
                    <a:pt x="0" y="301"/>
                  </a:cubicBezTo>
                  <a:cubicBezTo>
                    <a:pt x="0" y="461"/>
                    <a:pt x="90" y="596"/>
                    <a:pt x="199" y="596"/>
                  </a:cubicBezTo>
                  <a:cubicBezTo>
                    <a:pt x="308" y="596"/>
                    <a:pt x="397" y="461"/>
                    <a:pt x="397" y="301"/>
                  </a:cubicBezTo>
                  <a:cubicBezTo>
                    <a:pt x="397" y="135"/>
                    <a:pt x="314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4"/>
            <p:cNvSpPr/>
            <p:nvPr/>
          </p:nvSpPr>
          <p:spPr>
            <a:xfrm rot="-1709252">
              <a:off x="8405629" y="3771833"/>
              <a:ext cx="91777" cy="27957"/>
            </a:xfrm>
            <a:custGeom>
              <a:avLst/>
              <a:gdLst/>
              <a:ahLst/>
              <a:cxnLst/>
              <a:rect l="l" t="t" r="r" b="b"/>
              <a:pathLst>
                <a:path w="801" h="244" fill="none" extrusionOk="0">
                  <a:moveTo>
                    <a:pt x="1" y="32"/>
                  </a:moveTo>
                  <a:cubicBezTo>
                    <a:pt x="231" y="244"/>
                    <a:pt x="590" y="224"/>
                    <a:pt x="801" y="0"/>
                  </a:cubicBezTo>
                </a:path>
              </a:pathLst>
            </a:custGeom>
            <a:solidFill>
              <a:schemeClr val="accent4"/>
            </a:solidFill>
            <a:ln w="2550" cap="rnd" cmpd="sng">
              <a:solidFill>
                <a:srgbClr val="BA3F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4"/>
            <p:cNvSpPr/>
            <p:nvPr/>
          </p:nvSpPr>
          <p:spPr>
            <a:xfrm rot="-1709252">
              <a:off x="8446710" y="3938117"/>
              <a:ext cx="87308" cy="22801"/>
            </a:xfrm>
            <a:custGeom>
              <a:avLst/>
              <a:gdLst/>
              <a:ahLst/>
              <a:cxnLst/>
              <a:rect l="l" t="t" r="r" b="b"/>
              <a:pathLst>
                <a:path w="762" h="199" fill="none" extrusionOk="0">
                  <a:moveTo>
                    <a:pt x="0" y="0"/>
                  </a:moveTo>
                  <a:cubicBezTo>
                    <a:pt x="224" y="141"/>
                    <a:pt x="493" y="199"/>
                    <a:pt x="762" y="154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4"/>
            <p:cNvSpPr/>
            <p:nvPr/>
          </p:nvSpPr>
          <p:spPr>
            <a:xfrm rot="-1709252">
              <a:off x="8557057" y="3893603"/>
              <a:ext cx="45602" cy="9739"/>
            </a:xfrm>
            <a:custGeom>
              <a:avLst/>
              <a:gdLst/>
              <a:ahLst/>
              <a:cxnLst/>
              <a:rect l="l" t="t" r="r" b="b"/>
              <a:pathLst>
                <a:path w="398" h="85" fill="none" extrusionOk="0">
                  <a:moveTo>
                    <a:pt x="1" y="84"/>
                  </a:moveTo>
                  <a:cubicBezTo>
                    <a:pt x="135" y="84"/>
                    <a:pt x="270" y="58"/>
                    <a:pt x="398" y="1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8" name="Google Shape;1518;p34"/>
          <p:cNvGrpSpPr/>
          <p:nvPr/>
        </p:nvGrpSpPr>
        <p:grpSpPr>
          <a:xfrm>
            <a:off x="-511908" y="492456"/>
            <a:ext cx="1663335" cy="1728480"/>
            <a:chOff x="-500082" y="1657556"/>
            <a:chExt cx="1877800" cy="2216589"/>
          </a:xfrm>
        </p:grpSpPr>
        <p:sp>
          <p:nvSpPr>
            <p:cNvPr id="1519" name="Google Shape;1519;p34"/>
            <p:cNvSpPr/>
            <p:nvPr/>
          </p:nvSpPr>
          <p:spPr>
            <a:xfrm rot="2073963">
              <a:off x="-133321" y="2370648"/>
              <a:ext cx="572292" cy="1470977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4"/>
            <p:cNvSpPr/>
            <p:nvPr/>
          </p:nvSpPr>
          <p:spPr>
            <a:xfrm rot="2073963">
              <a:off x="110432" y="2235637"/>
              <a:ext cx="572292" cy="1033405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4"/>
            <p:cNvSpPr/>
            <p:nvPr/>
          </p:nvSpPr>
          <p:spPr>
            <a:xfrm rot="2073963">
              <a:off x="691794" y="2364090"/>
              <a:ext cx="582126" cy="547037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4"/>
            <p:cNvSpPr/>
            <p:nvPr/>
          </p:nvSpPr>
          <p:spPr>
            <a:xfrm rot="2073963">
              <a:off x="1167028" y="2558507"/>
              <a:ext cx="107153" cy="91833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4"/>
            <p:cNvSpPr/>
            <p:nvPr/>
          </p:nvSpPr>
          <p:spPr>
            <a:xfrm rot="2073963">
              <a:off x="1295043" y="2573670"/>
              <a:ext cx="22989" cy="23884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4"/>
            <p:cNvSpPr/>
            <p:nvPr/>
          </p:nvSpPr>
          <p:spPr>
            <a:xfrm rot="2073963">
              <a:off x="1286355" y="2625225"/>
              <a:ext cx="22989" cy="23884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4"/>
            <p:cNvSpPr/>
            <p:nvPr/>
          </p:nvSpPr>
          <p:spPr>
            <a:xfrm rot="2073963">
              <a:off x="1266258" y="2534367"/>
              <a:ext cx="27076" cy="22990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4"/>
            <p:cNvSpPr/>
            <p:nvPr/>
          </p:nvSpPr>
          <p:spPr>
            <a:xfrm rot="2073963">
              <a:off x="890725" y="2588283"/>
              <a:ext cx="286210" cy="227347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4"/>
            <p:cNvSpPr/>
            <p:nvPr/>
          </p:nvSpPr>
          <p:spPr>
            <a:xfrm rot="2073963">
              <a:off x="990867" y="2522959"/>
              <a:ext cx="115455" cy="97453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4"/>
            <p:cNvSpPr/>
            <p:nvPr/>
          </p:nvSpPr>
          <p:spPr>
            <a:xfrm rot="2073963">
              <a:off x="907336" y="2526419"/>
              <a:ext cx="39336" cy="59008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4"/>
            <p:cNvSpPr/>
            <p:nvPr/>
          </p:nvSpPr>
          <p:spPr>
            <a:xfrm rot="2073963">
              <a:off x="1086429" y="2032942"/>
              <a:ext cx="208559" cy="252763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4"/>
            <p:cNvSpPr/>
            <p:nvPr/>
          </p:nvSpPr>
          <p:spPr>
            <a:xfrm rot="2073963">
              <a:off x="1132096" y="2082491"/>
              <a:ext cx="122734" cy="127212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4"/>
            <p:cNvSpPr/>
            <p:nvPr/>
          </p:nvSpPr>
          <p:spPr>
            <a:xfrm rot="2073963">
              <a:off x="595282" y="1694479"/>
              <a:ext cx="208559" cy="251997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4"/>
            <p:cNvSpPr/>
            <p:nvPr/>
          </p:nvSpPr>
          <p:spPr>
            <a:xfrm rot="2073963">
              <a:off x="652024" y="1741698"/>
              <a:ext cx="123628" cy="127595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4"/>
            <p:cNvSpPr/>
            <p:nvPr/>
          </p:nvSpPr>
          <p:spPr>
            <a:xfrm rot="2073963">
              <a:off x="381700" y="1849813"/>
              <a:ext cx="832192" cy="689192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4"/>
            <p:cNvSpPr/>
            <p:nvPr/>
          </p:nvSpPr>
          <p:spPr>
            <a:xfrm rot="2073963">
              <a:off x="1073127" y="2080250"/>
              <a:ext cx="89273" cy="70503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4"/>
            <p:cNvSpPr/>
            <p:nvPr/>
          </p:nvSpPr>
          <p:spPr>
            <a:xfrm rot="2073963">
              <a:off x="16463" y="1863127"/>
              <a:ext cx="582126" cy="546909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4"/>
            <p:cNvSpPr/>
            <p:nvPr/>
          </p:nvSpPr>
          <p:spPr>
            <a:xfrm rot="2073963">
              <a:off x="199734" y="1863391"/>
              <a:ext cx="106387" cy="91450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4"/>
            <p:cNvSpPr/>
            <p:nvPr/>
          </p:nvSpPr>
          <p:spPr>
            <a:xfrm rot="2073963">
              <a:off x="224771" y="1809871"/>
              <a:ext cx="27076" cy="23246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4"/>
            <p:cNvSpPr/>
            <p:nvPr/>
          </p:nvSpPr>
          <p:spPr>
            <a:xfrm rot="2073963">
              <a:off x="179030" y="1836149"/>
              <a:ext cx="27842" cy="23118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4"/>
            <p:cNvSpPr/>
            <p:nvPr/>
          </p:nvSpPr>
          <p:spPr>
            <a:xfrm rot="2073963">
              <a:off x="276439" y="1822164"/>
              <a:ext cx="22989" cy="2299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4"/>
            <p:cNvSpPr/>
            <p:nvPr/>
          </p:nvSpPr>
          <p:spPr>
            <a:xfrm rot="2073963">
              <a:off x="96970" y="2005603"/>
              <a:ext cx="286210" cy="227474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4"/>
            <p:cNvSpPr/>
            <p:nvPr/>
          </p:nvSpPr>
          <p:spPr>
            <a:xfrm rot="2073963">
              <a:off x="291915" y="2017479"/>
              <a:ext cx="115327" cy="97453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4"/>
            <p:cNvSpPr/>
            <p:nvPr/>
          </p:nvSpPr>
          <p:spPr>
            <a:xfrm rot="2073963">
              <a:off x="388441" y="2144105"/>
              <a:ext cx="39336" cy="59008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4"/>
            <p:cNvSpPr/>
            <p:nvPr/>
          </p:nvSpPr>
          <p:spPr>
            <a:xfrm rot="2073963">
              <a:off x="25760" y="2040634"/>
              <a:ext cx="881363" cy="1200339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4"/>
            <p:cNvSpPr/>
            <p:nvPr/>
          </p:nvSpPr>
          <p:spPr>
            <a:xfrm rot="2073963">
              <a:off x="-233051" y="2972720"/>
              <a:ext cx="834747" cy="142283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4"/>
            <p:cNvSpPr/>
            <p:nvPr/>
          </p:nvSpPr>
          <p:spPr>
            <a:xfrm rot="2073963">
              <a:off x="123686" y="3060598"/>
              <a:ext cx="156196" cy="16476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4"/>
            <p:cNvSpPr/>
            <p:nvPr/>
          </p:nvSpPr>
          <p:spPr>
            <a:xfrm rot="2073963">
              <a:off x="441115" y="3047707"/>
              <a:ext cx="204472" cy="118655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4"/>
            <p:cNvSpPr/>
            <p:nvPr/>
          </p:nvSpPr>
          <p:spPr>
            <a:xfrm rot="2073963">
              <a:off x="615738" y="2961812"/>
              <a:ext cx="98979" cy="53260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4"/>
            <p:cNvSpPr/>
            <p:nvPr/>
          </p:nvSpPr>
          <p:spPr>
            <a:xfrm rot="2073963">
              <a:off x="-104834" y="2671569"/>
              <a:ext cx="204472" cy="118655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4"/>
            <p:cNvSpPr/>
            <p:nvPr/>
          </p:nvSpPr>
          <p:spPr>
            <a:xfrm rot="2073963">
              <a:off x="15193" y="2548104"/>
              <a:ext cx="99107" cy="53260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4"/>
            <p:cNvSpPr/>
            <p:nvPr/>
          </p:nvSpPr>
          <p:spPr>
            <a:xfrm rot="2073963">
              <a:off x="92954" y="2725022"/>
              <a:ext cx="379314" cy="247016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4"/>
            <p:cNvSpPr/>
            <p:nvPr/>
          </p:nvSpPr>
          <p:spPr>
            <a:xfrm rot="2073963">
              <a:off x="223856" y="2431016"/>
              <a:ext cx="489788" cy="475001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4"/>
            <p:cNvSpPr/>
            <p:nvPr/>
          </p:nvSpPr>
          <p:spPr>
            <a:xfrm rot="2073963">
              <a:off x="214703" y="2469317"/>
              <a:ext cx="439085" cy="530305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4"/>
            <p:cNvSpPr/>
            <p:nvPr/>
          </p:nvSpPr>
          <p:spPr>
            <a:xfrm rot="2073963">
              <a:off x="399320" y="2697294"/>
              <a:ext cx="40230" cy="45086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4"/>
            <p:cNvSpPr/>
            <p:nvPr/>
          </p:nvSpPr>
          <p:spPr>
            <a:xfrm rot="2073963">
              <a:off x="428787" y="2706366"/>
              <a:ext cx="58110" cy="68076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4"/>
            <p:cNvSpPr/>
            <p:nvPr/>
          </p:nvSpPr>
          <p:spPr>
            <a:xfrm rot="2073963">
              <a:off x="185533" y="2325765"/>
              <a:ext cx="20562" cy="163613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4"/>
            <p:cNvSpPr/>
            <p:nvPr/>
          </p:nvSpPr>
          <p:spPr>
            <a:xfrm rot="2073963">
              <a:off x="498126" y="1937026"/>
              <a:ext cx="605753" cy="501184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4"/>
            <p:cNvSpPr/>
            <p:nvPr/>
          </p:nvSpPr>
          <p:spPr>
            <a:xfrm rot="2073963">
              <a:off x="917944" y="2193029"/>
              <a:ext cx="36910" cy="36912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4"/>
            <p:cNvSpPr/>
            <p:nvPr/>
          </p:nvSpPr>
          <p:spPr>
            <a:xfrm rot="2073963">
              <a:off x="721377" y="2057602"/>
              <a:ext cx="36910" cy="36912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4"/>
            <p:cNvSpPr/>
            <p:nvPr/>
          </p:nvSpPr>
          <p:spPr>
            <a:xfrm rot="2073963">
              <a:off x="595332" y="2033075"/>
              <a:ext cx="78673" cy="67310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4"/>
            <p:cNvSpPr/>
            <p:nvPr/>
          </p:nvSpPr>
          <p:spPr>
            <a:xfrm rot="2073963">
              <a:off x="915055" y="2253352"/>
              <a:ext cx="78673" cy="67310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4"/>
            <p:cNvSpPr/>
            <p:nvPr/>
          </p:nvSpPr>
          <p:spPr>
            <a:xfrm rot="2073963">
              <a:off x="776090" y="1939006"/>
              <a:ext cx="175864" cy="354814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4"/>
            <p:cNvSpPr/>
            <p:nvPr/>
          </p:nvSpPr>
          <p:spPr>
            <a:xfrm rot="2073963">
              <a:off x="673814" y="2291812"/>
              <a:ext cx="73692" cy="75484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4"/>
            <p:cNvSpPr/>
            <p:nvPr/>
          </p:nvSpPr>
          <p:spPr>
            <a:xfrm rot="2073963">
              <a:off x="687288" y="2224420"/>
              <a:ext cx="175864" cy="41765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4"/>
            <p:cNvSpPr/>
            <p:nvPr/>
          </p:nvSpPr>
          <p:spPr>
            <a:xfrm rot="2073963">
              <a:off x="751776" y="2231586"/>
              <a:ext cx="128" cy="73696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4"/>
            <p:cNvSpPr/>
            <p:nvPr/>
          </p:nvSpPr>
          <p:spPr>
            <a:xfrm rot="2073963">
              <a:off x="679724" y="2287493"/>
              <a:ext cx="103960" cy="21457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4"/>
            <p:cNvSpPr/>
            <p:nvPr/>
          </p:nvSpPr>
          <p:spPr>
            <a:xfrm rot="2073963">
              <a:off x="865580" y="1865713"/>
              <a:ext cx="81099" cy="151352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4"/>
            <p:cNvSpPr/>
            <p:nvPr/>
          </p:nvSpPr>
          <p:spPr>
            <a:xfrm rot="2073963">
              <a:off x="955897" y="1926736"/>
              <a:ext cx="74458" cy="151352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4"/>
            <p:cNvSpPr/>
            <p:nvPr/>
          </p:nvSpPr>
          <p:spPr>
            <a:xfrm rot="2073963">
              <a:off x="1001352" y="2369848"/>
              <a:ext cx="147256" cy="54921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4"/>
            <p:cNvSpPr/>
            <p:nvPr/>
          </p:nvSpPr>
          <p:spPr>
            <a:xfrm rot="2073963">
              <a:off x="894833" y="2450634"/>
              <a:ext cx="90039" cy="75356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4"/>
            <p:cNvSpPr/>
            <p:nvPr/>
          </p:nvSpPr>
          <p:spPr>
            <a:xfrm rot="2073963">
              <a:off x="1129688" y="2244035"/>
              <a:ext cx="83526" cy="58242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4"/>
            <p:cNvSpPr/>
            <p:nvPr/>
          </p:nvSpPr>
          <p:spPr>
            <a:xfrm rot="2073963">
              <a:off x="435074" y="1981932"/>
              <a:ext cx="148150" cy="54027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4"/>
            <p:cNvSpPr/>
            <p:nvPr/>
          </p:nvSpPr>
          <p:spPr>
            <a:xfrm rot="2073963">
              <a:off x="425202" y="2129665"/>
              <a:ext cx="91700" cy="75356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4"/>
            <p:cNvSpPr/>
            <p:nvPr/>
          </p:nvSpPr>
          <p:spPr>
            <a:xfrm rot="2073963">
              <a:off x="549257" y="1845836"/>
              <a:ext cx="82632" cy="58114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55AAB89-649F-43D2-843E-D850B6D86D1A}"/>
              </a:ext>
            </a:extLst>
          </p:cNvPr>
          <p:cNvSpPr txBox="1"/>
          <p:nvPr/>
        </p:nvSpPr>
        <p:spPr>
          <a:xfrm>
            <a:off x="3004704" y="794735"/>
            <a:ext cx="3770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قياســــــــــــــــــــــها 0 </a:t>
            </a:r>
            <a:r>
              <a:rPr lang="ar-OM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 </a:t>
            </a:r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&lt; س&lt; 90 </a:t>
            </a:r>
            <a:r>
              <a:rPr lang="ar-OM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1" name="مجموعة 33">
            <a:extLst>
              <a:ext uri="{FF2B5EF4-FFF2-40B4-BE49-F238E27FC236}">
                <a16:creationId xmlns:a16="http://schemas.microsoft.com/office/drawing/2014/main" id="{5580CC3B-1C2F-4EDE-AAAB-E07F1654DDD5}"/>
              </a:ext>
            </a:extLst>
          </p:cNvPr>
          <p:cNvGrpSpPr/>
          <p:nvPr/>
        </p:nvGrpSpPr>
        <p:grpSpPr>
          <a:xfrm>
            <a:off x="449720" y="1049399"/>
            <a:ext cx="8472810" cy="3399133"/>
            <a:chOff x="902899" y="1866934"/>
            <a:chExt cx="7335331" cy="2551150"/>
          </a:xfrm>
        </p:grpSpPr>
        <p:pic>
          <p:nvPicPr>
            <p:cNvPr id="122" name="Picture 4" descr="البلاستيك 180 درجة منقلة لقياس زاوية، والرياضيات الطالب | Fruugo BH">
              <a:extLst>
                <a:ext uri="{FF2B5EF4-FFF2-40B4-BE49-F238E27FC236}">
                  <a16:creationId xmlns:a16="http://schemas.microsoft.com/office/drawing/2014/main" id="{2CC8808C-AE97-4D4E-8940-589F7FCA60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2476" y="1878516"/>
              <a:ext cx="2475754" cy="2539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3" name="مجموعة 16">
              <a:extLst>
                <a:ext uri="{FF2B5EF4-FFF2-40B4-BE49-F238E27FC236}">
                  <a16:creationId xmlns:a16="http://schemas.microsoft.com/office/drawing/2014/main" id="{F6380A83-1C41-43FE-A6D2-057F926583C5}"/>
                </a:ext>
              </a:extLst>
            </p:cNvPr>
            <p:cNvGrpSpPr/>
            <p:nvPr/>
          </p:nvGrpSpPr>
          <p:grpSpPr>
            <a:xfrm>
              <a:off x="7010733" y="2349824"/>
              <a:ext cx="830248" cy="1254437"/>
              <a:chOff x="4747773" y="2259769"/>
              <a:chExt cx="901261" cy="1274848"/>
            </a:xfrm>
          </p:grpSpPr>
          <p:cxnSp>
            <p:nvCxnSpPr>
              <p:cNvPr id="132" name="رابط كسهم مستقيم 6">
                <a:extLst>
                  <a:ext uri="{FF2B5EF4-FFF2-40B4-BE49-F238E27FC236}">
                    <a16:creationId xmlns:a16="http://schemas.microsoft.com/office/drawing/2014/main" id="{FAEEF133-C4C1-4A0A-87A6-32979D115D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47773" y="3518374"/>
                <a:ext cx="901261" cy="16243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رابط كسهم مستقيم 56">
                <a:extLst>
                  <a:ext uri="{FF2B5EF4-FFF2-40B4-BE49-F238E27FC236}">
                    <a16:creationId xmlns:a16="http://schemas.microsoft.com/office/drawing/2014/main" id="{904FC610-DA6E-4486-9540-27C3090EE7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7132" y="2259769"/>
                <a:ext cx="44424" cy="125554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4" name="Picture 4" descr="البلاستيك 180 درجة منقلة لقياس زاوية، والرياضيات الطالب | Fruugo BH">
              <a:extLst>
                <a:ext uri="{FF2B5EF4-FFF2-40B4-BE49-F238E27FC236}">
                  <a16:creationId xmlns:a16="http://schemas.microsoft.com/office/drawing/2014/main" id="{4C226824-CFB5-4235-A4C7-EF73AAAD9C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511" y="1885662"/>
              <a:ext cx="2493849" cy="2493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5" name="مجموعة 67">
              <a:extLst>
                <a:ext uri="{FF2B5EF4-FFF2-40B4-BE49-F238E27FC236}">
                  <a16:creationId xmlns:a16="http://schemas.microsoft.com/office/drawing/2014/main" id="{B321863F-CD8A-4426-B57E-846EC778E0AC}"/>
                </a:ext>
              </a:extLst>
            </p:cNvPr>
            <p:cNvGrpSpPr/>
            <p:nvPr/>
          </p:nvGrpSpPr>
          <p:grpSpPr>
            <a:xfrm>
              <a:off x="4612617" y="2457449"/>
              <a:ext cx="900692" cy="1117864"/>
              <a:chOff x="4764312" y="2393949"/>
              <a:chExt cx="900692" cy="1117864"/>
            </a:xfrm>
          </p:grpSpPr>
          <p:cxnSp>
            <p:nvCxnSpPr>
              <p:cNvPr id="130" name="رابط كسهم مستقيم 68">
                <a:extLst>
                  <a:ext uri="{FF2B5EF4-FFF2-40B4-BE49-F238E27FC236}">
                    <a16:creationId xmlns:a16="http://schemas.microsoft.com/office/drawing/2014/main" id="{A1A15A6C-B7CF-4A1B-86D8-3677661D63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4312" y="3511812"/>
                <a:ext cx="900692" cy="1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رابط كسهم مستقيم 69">
                <a:extLst>
                  <a:ext uri="{FF2B5EF4-FFF2-40B4-BE49-F238E27FC236}">
                    <a16:creationId xmlns:a16="http://schemas.microsoft.com/office/drawing/2014/main" id="{0055C05D-29FE-48A5-8955-53D59037B7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71573" y="2393949"/>
                <a:ext cx="665430" cy="1117863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6" name="Picture 4" descr="البلاستيك 180 درجة منقلة لقياس زاوية، والرياضيات الطالب | Fruugo BH">
              <a:extLst>
                <a:ext uri="{FF2B5EF4-FFF2-40B4-BE49-F238E27FC236}">
                  <a16:creationId xmlns:a16="http://schemas.microsoft.com/office/drawing/2014/main" id="{D290F714-81F4-445D-83A7-7B95AFF85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899" y="1866934"/>
              <a:ext cx="2493849" cy="2493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7" name="مجموعة 72">
              <a:extLst>
                <a:ext uri="{FF2B5EF4-FFF2-40B4-BE49-F238E27FC236}">
                  <a16:creationId xmlns:a16="http://schemas.microsoft.com/office/drawing/2014/main" id="{CF0A8B8C-29EF-47CA-8DD9-08F04AD3CAB6}"/>
                </a:ext>
              </a:extLst>
            </p:cNvPr>
            <p:cNvGrpSpPr/>
            <p:nvPr/>
          </p:nvGrpSpPr>
          <p:grpSpPr>
            <a:xfrm>
              <a:off x="1160161" y="2701539"/>
              <a:ext cx="1010106" cy="861074"/>
              <a:chOff x="2962290" y="2406193"/>
              <a:chExt cx="1840724" cy="861074"/>
            </a:xfrm>
          </p:grpSpPr>
          <p:cxnSp>
            <p:nvCxnSpPr>
              <p:cNvPr id="128" name="رابط كسهم مستقيم 73">
                <a:extLst>
                  <a:ext uri="{FF2B5EF4-FFF2-40B4-BE49-F238E27FC236}">
                    <a16:creationId xmlns:a16="http://schemas.microsoft.com/office/drawing/2014/main" id="{5E67BA1C-C463-4275-8F81-82BF360BD7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223144" y="2406193"/>
                <a:ext cx="1579870" cy="85211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رابط كسهم مستقيم 74">
                <a:extLst>
                  <a:ext uri="{FF2B5EF4-FFF2-40B4-BE49-F238E27FC236}">
                    <a16:creationId xmlns:a16="http://schemas.microsoft.com/office/drawing/2014/main" id="{A782E460-F514-416B-BEED-85483BFA5C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62290" y="3258306"/>
                <a:ext cx="1840724" cy="8961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4" name="مجموعة 93">
            <a:extLst>
              <a:ext uri="{FF2B5EF4-FFF2-40B4-BE49-F238E27FC236}">
                <a16:creationId xmlns:a16="http://schemas.microsoft.com/office/drawing/2014/main" id="{9BAC004C-6378-4406-B7B1-525097D1AD5E}"/>
              </a:ext>
            </a:extLst>
          </p:cNvPr>
          <p:cNvGrpSpPr/>
          <p:nvPr/>
        </p:nvGrpSpPr>
        <p:grpSpPr>
          <a:xfrm>
            <a:off x="7112150" y="3464034"/>
            <a:ext cx="826271" cy="646331"/>
            <a:chOff x="4589507" y="3672468"/>
            <a:chExt cx="826271" cy="646331"/>
          </a:xfrm>
        </p:grpSpPr>
        <p:sp>
          <p:nvSpPr>
            <p:cNvPr id="135" name="مربع نص 94">
              <a:extLst>
                <a:ext uri="{FF2B5EF4-FFF2-40B4-BE49-F238E27FC236}">
                  <a16:creationId xmlns:a16="http://schemas.microsoft.com/office/drawing/2014/main" id="{0214FA23-72B3-45F3-A9FD-2D184D02905F}"/>
                </a:ext>
              </a:extLst>
            </p:cNvPr>
            <p:cNvSpPr txBox="1"/>
            <p:nvPr/>
          </p:nvSpPr>
          <p:spPr>
            <a:xfrm>
              <a:off x="4589507" y="3672468"/>
              <a:ext cx="8262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88 </a:t>
              </a:r>
              <a:endPara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" name="شكل بيضاوي 95">
              <a:extLst>
                <a:ext uri="{FF2B5EF4-FFF2-40B4-BE49-F238E27FC236}">
                  <a16:creationId xmlns:a16="http://schemas.microsoft.com/office/drawing/2014/main" id="{AA5F5ABB-1699-43C9-91FA-4C6218A9139B}"/>
                </a:ext>
              </a:extLst>
            </p:cNvPr>
            <p:cNvSpPr/>
            <p:nvPr/>
          </p:nvSpPr>
          <p:spPr>
            <a:xfrm>
              <a:off x="4724483" y="3804358"/>
              <a:ext cx="45719" cy="457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مجموعة 97">
            <a:extLst>
              <a:ext uri="{FF2B5EF4-FFF2-40B4-BE49-F238E27FC236}">
                <a16:creationId xmlns:a16="http://schemas.microsoft.com/office/drawing/2014/main" id="{4A1F43D8-2864-44D8-B044-4C5C59BC3623}"/>
              </a:ext>
            </a:extLst>
          </p:cNvPr>
          <p:cNvGrpSpPr/>
          <p:nvPr/>
        </p:nvGrpSpPr>
        <p:grpSpPr>
          <a:xfrm>
            <a:off x="4298538" y="3427642"/>
            <a:ext cx="826271" cy="646331"/>
            <a:chOff x="4589507" y="3672468"/>
            <a:chExt cx="826271" cy="646331"/>
          </a:xfrm>
        </p:grpSpPr>
        <p:sp>
          <p:nvSpPr>
            <p:cNvPr id="138" name="مربع نص 98">
              <a:extLst>
                <a:ext uri="{FF2B5EF4-FFF2-40B4-BE49-F238E27FC236}">
                  <a16:creationId xmlns:a16="http://schemas.microsoft.com/office/drawing/2014/main" id="{FEFB28E7-06BD-4948-9C48-5B5CD213286E}"/>
                </a:ext>
              </a:extLst>
            </p:cNvPr>
            <p:cNvSpPr txBox="1"/>
            <p:nvPr/>
          </p:nvSpPr>
          <p:spPr>
            <a:xfrm>
              <a:off x="4589507" y="3672468"/>
              <a:ext cx="8262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60 </a:t>
              </a:r>
              <a:endParaRPr lang="en-US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شكل بيضاوي 99">
              <a:extLst>
                <a:ext uri="{FF2B5EF4-FFF2-40B4-BE49-F238E27FC236}">
                  <a16:creationId xmlns:a16="http://schemas.microsoft.com/office/drawing/2014/main" id="{DBE7C754-C65E-47AC-ABA9-5D5F22933632}"/>
                </a:ext>
              </a:extLst>
            </p:cNvPr>
            <p:cNvSpPr/>
            <p:nvPr/>
          </p:nvSpPr>
          <p:spPr>
            <a:xfrm>
              <a:off x="4724483" y="3804358"/>
              <a:ext cx="45719" cy="45719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40" name="مجموعة 103">
            <a:extLst>
              <a:ext uri="{FF2B5EF4-FFF2-40B4-BE49-F238E27FC236}">
                <a16:creationId xmlns:a16="http://schemas.microsoft.com/office/drawing/2014/main" id="{152573F2-CD33-412D-AEE9-5E67576086B5}"/>
              </a:ext>
            </a:extLst>
          </p:cNvPr>
          <p:cNvGrpSpPr/>
          <p:nvPr/>
        </p:nvGrpSpPr>
        <p:grpSpPr>
          <a:xfrm>
            <a:off x="1790103" y="3383861"/>
            <a:ext cx="826271" cy="646331"/>
            <a:chOff x="4589507" y="3672468"/>
            <a:chExt cx="826271" cy="646331"/>
          </a:xfrm>
        </p:grpSpPr>
        <p:sp>
          <p:nvSpPr>
            <p:cNvPr id="141" name="مربع نص 104">
              <a:extLst>
                <a:ext uri="{FF2B5EF4-FFF2-40B4-BE49-F238E27FC236}">
                  <a16:creationId xmlns:a16="http://schemas.microsoft.com/office/drawing/2014/main" id="{1C0F7864-EC35-4243-B6A2-E3D8D2151B4F}"/>
                </a:ext>
              </a:extLst>
            </p:cNvPr>
            <p:cNvSpPr txBox="1"/>
            <p:nvPr/>
          </p:nvSpPr>
          <p:spPr>
            <a:xfrm>
              <a:off x="4589507" y="3672468"/>
              <a:ext cx="8262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45 </a:t>
              </a:r>
              <a:endPara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شكل بيضاوي 105">
              <a:extLst>
                <a:ext uri="{FF2B5EF4-FFF2-40B4-BE49-F238E27FC236}">
                  <a16:creationId xmlns:a16="http://schemas.microsoft.com/office/drawing/2014/main" id="{AD16F756-98B9-4D1F-9D8F-94CF081FEEB8}"/>
                </a:ext>
              </a:extLst>
            </p:cNvPr>
            <p:cNvSpPr/>
            <p:nvPr/>
          </p:nvSpPr>
          <p:spPr>
            <a:xfrm>
              <a:off x="4724483" y="3804358"/>
              <a:ext cx="45719" cy="45719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13" name="Arc 12">
            <a:extLst>
              <a:ext uri="{FF2B5EF4-FFF2-40B4-BE49-F238E27FC236}">
                <a16:creationId xmlns:a16="http://schemas.microsoft.com/office/drawing/2014/main" id="{622231CC-D536-4988-BCCB-8F6CA188DF68}"/>
              </a:ext>
            </a:extLst>
          </p:cNvPr>
          <p:cNvSpPr/>
          <p:nvPr/>
        </p:nvSpPr>
        <p:spPr>
          <a:xfrm rot="837800">
            <a:off x="7291354" y="3125867"/>
            <a:ext cx="406390" cy="34873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Arc 145">
            <a:extLst>
              <a:ext uri="{FF2B5EF4-FFF2-40B4-BE49-F238E27FC236}">
                <a16:creationId xmlns:a16="http://schemas.microsoft.com/office/drawing/2014/main" id="{8A4C1D8F-4E0F-446D-AA67-85876276EBF8}"/>
              </a:ext>
            </a:extLst>
          </p:cNvPr>
          <p:cNvSpPr/>
          <p:nvPr/>
        </p:nvSpPr>
        <p:spPr>
          <a:xfrm rot="1725341">
            <a:off x="4604917" y="3114175"/>
            <a:ext cx="343010" cy="301432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Arc 146">
            <a:extLst>
              <a:ext uri="{FF2B5EF4-FFF2-40B4-BE49-F238E27FC236}">
                <a16:creationId xmlns:a16="http://schemas.microsoft.com/office/drawing/2014/main" id="{F8EC4963-2DE0-494A-9E1A-C51CE579A098}"/>
              </a:ext>
            </a:extLst>
          </p:cNvPr>
          <p:cNvSpPr/>
          <p:nvPr/>
        </p:nvSpPr>
        <p:spPr>
          <a:xfrm rot="15808572">
            <a:off x="1651877" y="3195504"/>
            <a:ext cx="292986" cy="195321"/>
          </a:xfrm>
          <a:prstGeom prst="arc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BADBD3-BBED-4853-A682-4533EDE3561B}"/>
              </a:ext>
            </a:extLst>
          </p:cNvPr>
          <p:cNvGrpSpPr/>
          <p:nvPr/>
        </p:nvGrpSpPr>
        <p:grpSpPr>
          <a:xfrm>
            <a:off x="5206951" y="3986546"/>
            <a:ext cx="1136218" cy="1018195"/>
            <a:chOff x="7223338" y="4058304"/>
            <a:chExt cx="1136218" cy="101819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FAC066D-D518-4F30-9F0C-33C9D26E84EA}"/>
                </a:ext>
              </a:extLst>
            </p:cNvPr>
            <p:cNvGrpSpPr/>
            <p:nvPr/>
          </p:nvGrpSpPr>
          <p:grpSpPr>
            <a:xfrm>
              <a:off x="7223338" y="4058304"/>
              <a:ext cx="1136218" cy="1018195"/>
              <a:chOff x="7071556" y="4158073"/>
              <a:chExt cx="1136218" cy="101819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F31293B-473A-49A2-B139-06561C9F87B3}"/>
                  </a:ext>
                </a:extLst>
              </p:cNvPr>
              <p:cNvGrpSpPr/>
              <p:nvPr/>
            </p:nvGrpSpPr>
            <p:grpSpPr>
              <a:xfrm>
                <a:off x="7351787" y="4230807"/>
                <a:ext cx="850179" cy="699715"/>
                <a:chOff x="6158079" y="4055165"/>
                <a:chExt cx="850179" cy="699715"/>
              </a:xfrm>
            </p:grpSpPr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A61FCA54-DD82-40E0-9950-694BA6D5920F}"/>
                    </a:ext>
                  </a:extLst>
                </p:cNvPr>
                <p:cNvCxnSpPr/>
                <p:nvPr/>
              </p:nvCxnSpPr>
              <p:spPr>
                <a:xfrm flipV="1">
                  <a:off x="6158079" y="4055165"/>
                  <a:ext cx="425601" cy="69971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Arrow Connector 149">
                  <a:extLst>
                    <a:ext uri="{FF2B5EF4-FFF2-40B4-BE49-F238E27FC236}">
                      <a16:creationId xmlns:a16="http://schemas.microsoft.com/office/drawing/2014/main" id="{63324370-A08A-4A11-A99C-B0EC983201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59102" y="4731511"/>
                  <a:ext cx="849156" cy="1540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922CCB-6343-45AA-B908-0EAFDF5AE397}"/>
                  </a:ext>
                </a:extLst>
              </p:cNvPr>
              <p:cNvSpPr txBox="1"/>
              <p:nvPr/>
            </p:nvSpPr>
            <p:spPr>
              <a:xfrm>
                <a:off x="7884781" y="4868491"/>
                <a:ext cx="3229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dirty="0"/>
                  <a:t>أ</a:t>
                </a:r>
                <a:endParaRPr lang="en-US" dirty="0"/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6E792B81-1E90-4278-92DD-30E5992DBA98}"/>
                  </a:ext>
                </a:extLst>
              </p:cNvPr>
              <p:cNvSpPr txBox="1"/>
              <p:nvPr/>
            </p:nvSpPr>
            <p:spPr>
              <a:xfrm>
                <a:off x="7071556" y="4795571"/>
                <a:ext cx="3229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dirty="0"/>
                  <a:t>ب</a:t>
                </a:r>
                <a:endParaRPr lang="en-US" dirty="0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1859EF-F3DB-48E8-B97F-A2157CFF675D}"/>
                  </a:ext>
                </a:extLst>
              </p:cNvPr>
              <p:cNvSpPr txBox="1"/>
              <p:nvPr/>
            </p:nvSpPr>
            <p:spPr>
              <a:xfrm>
                <a:off x="7414175" y="4158073"/>
                <a:ext cx="3229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dirty="0"/>
                  <a:t>ج</a:t>
                </a:r>
                <a:endParaRPr lang="en-US" dirty="0"/>
              </a:p>
            </p:txBody>
          </p:sp>
        </p:grpSp>
        <p:sp>
          <p:nvSpPr>
            <p:cNvPr id="157" name="Arc 156">
              <a:extLst>
                <a:ext uri="{FF2B5EF4-FFF2-40B4-BE49-F238E27FC236}">
                  <a16:creationId xmlns:a16="http://schemas.microsoft.com/office/drawing/2014/main" id="{EC1BB43F-661C-4343-A579-901BD253127E}"/>
                </a:ext>
              </a:extLst>
            </p:cNvPr>
            <p:cNvSpPr/>
            <p:nvPr/>
          </p:nvSpPr>
          <p:spPr>
            <a:xfrm rot="1584438">
              <a:off x="7436298" y="4653173"/>
              <a:ext cx="292986" cy="195321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2B9952-69AD-4489-96BC-F71DA4040436}"/>
              </a:ext>
            </a:extLst>
          </p:cNvPr>
          <p:cNvSpPr txBox="1"/>
          <p:nvPr/>
        </p:nvSpPr>
        <p:spPr>
          <a:xfrm>
            <a:off x="3343327" y="4439776"/>
            <a:ext cx="250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 ( أ ب ج ) &lt; 90 </a:t>
            </a:r>
            <a:r>
              <a:rPr lang="ar-OM" sz="1800" b="1" baseline="30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1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724C069F-708D-4CD9-8204-6934A5A9E332}"/>
              </a:ext>
            </a:extLst>
          </p:cNvPr>
          <p:cNvSpPr txBox="1"/>
          <p:nvPr/>
        </p:nvSpPr>
        <p:spPr>
          <a:xfrm>
            <a:off x="4247694" y="4348765"/>
            <a:ext cx="657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^</a:t>
            </a:r>
          </a:p>
        </p:txBody>
      </p:sp>
      <p:sp>
        <p:nvSpPr>
          <p:cNvPr id="2" name="Action Button: Go Home 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ED51838-6126-4789-8503-E605E8A4EA38}"/>
              </a:ext>
            </a:extLst>
          </p:cNvPr>
          <p:cNvSpPr/>
          <p:nvPr/>
        </p:nvSpPr>
        <p:spPr>
          <a:xfrm>
            <a:off x="127133" y="4624044"/>
            <a:ext cx="480888" cy="380697"/>
          </a:xfrm>
          <a:prstGeom prst="actionButtonHom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oogle Shape;1167;p32"/>
          <p:cNvGrpSpPr/>
          <p:nvPr/>
        </p:nvGrpSpPr>
        <p:grpSpPr>
          <a:xfrm rot="18456893">
            <a:off x="8026480" y="3228870"/>
            <a:ext cx="1429433" cy="2361885"/>
            <a:chOff x="143965" y="2907306"/>
            <a:chExt cx="1816126" cy="2820186"/>
          </a:xfrm>
        </p:grpSpPr>
        <p:sp>
          <p:nvSpPr>
            <p:cNvPr id="1168" name="Google Shape;1168;p32"/>
            <p:cNvSpPr/>
            <p:nvPr/>
          </p:nvSpPr>
          <p:spPr>
            <a:xfrm rot="941140">
              <a:off x="369089" y="3908542"/>
              <a:ext cx="697993" cy="175732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 rot="941140">
              <a:off x="521573" y="3615099"/>
              <a:ext cx="697993" cy="1258347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 rot="941140">
              <a:off x="338366" y="3356273"/>
              <a:ext cx="1115887" cy="1467839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 rot="941140">
              <a:off x="292929" y="4423996"/>
              <a:ext cx="11198" cy="11042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 rot="941140">
              <a:off x="275184" y="4586144"/>
              <a:ext cx="943877" cy="177453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 rot="941140">
              <a:off x="1232554" y="4722794"/>
              <a:ext cx="10109" cy="12131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 rot="941140">
              <a:off x="1140439" y="3467840"/>
              <a:ext cx="732675" cy="744339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 rot="941140">
              <a:off x="1721839" y="3626767"/>
              <a:ext cx="129552" cy="112133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 rot="941140">
              <a:off x="1518370" y="3687520"/>
              <a:ext cx="326601" cy="333600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 rot="941140">
              <a:off x="230035" y="3219012"/>
              <a:ext cx="723810" cy="736408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 rot="941140">
              <a:off x="368921" y="3268469"/>
              <a:ext cx="129552" cy="111822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 rot="941140">
              <a:off x="328381" y="3263165"/>
              <a:ext cx="29083" cy="27994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 rot="941140">
              <a:off x="275810" y="3365085"/>
              <a:ext cx="344642" cy="345575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 rot="941140">
              <a:off x="810644" y="2936356"/>
              <a:ext cx="260037" cy="327690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 rot="941140">
              <a:off x="847083" y="3009214"/>
              <a:ext cx="181341" cy="227999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2"/>
            <p:cNvSpPr/>
            <p:nvPr/>
          </p:nvSpPr>
          <p:spPr>
            <a:xfrm rot="941140">
              <a:off x="1341986" y="3083590"/>
              <a:ext cx="245106" cy="333600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2"/>
            <p:cNvSpPr/>
            <p:nvPr/>
          </p:nvSpPr>
          <p:spPr>
            <a:xfrm rot="941140">
              <a:off x="1355715" y="3145229"/>
              <a:ext cx="181341" cy="251016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2"/>
            <p:cNvSpPr/>
            <p:nvPr/>
          </p:nvSpPr>
          <p:spPr>
            <a:xfrm rot="941140">
              <a:off x="655910" y="3077962"/>
              <a:ext cx="906862" cy="765024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 rot="941140">
              <a:off x="1236202" y="3425529"/>
              <a:ext cx="51945" cy="45102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 rot="941140">
              <a:off x="956478" y="3347105"/>
              <a:ext cx="52878" cy="45102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 rot="941140">
              <a:off x="752160" y="3334960"/>
              <a:ext cx="143393" cy="123020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 rot="941140">
              <a:off x="1314851" y="3493111"/>
              <a:ext cx="144327" cy="123020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 rot="941140">
              <a:off x="961829" y="3446948"/>
              <a:ext cx="254904" cy="188340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2"/>
            <p:cNvSpPr/>
            <p:nvPr/>
          </p:nvSpPr>
          <p:spPr>
            <a:xfrm rot="941140">
              <a:off x="1099472" y="3479566"/>
              <a:ext cx="156" cy="71852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2"/>
            <p:cNvSpPr/>
            <p:nvPr/>
          </p:nvSpPr>
          <p:spPr>
            <a:xfrm rot="941140">
              <a:off x="1039148" y="3537427"/>
              <a:ext cx="97669" cy="24106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2"/>
            <p:cNvSpPr/>
            <p:nvPr/>
          </p:nvSpPr>
          <p:spPr>
            <a:xfrm rot="941140">
              <a:off x="1064977" y="3469937"/>
              <a:ext cx="77762" cy="46035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 rot="941140">
              <a:off x="1052114" y="3222490"/>
              <a:ext cx="283832" cy="108711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 rot="941140">
              <a:off x="1278033" y="3524946"/>
              <a:ext cx="102646" cy="41992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 rot="941140">
              <a:off x="1261107" y="3588094"/>
              <a:ext cx="93626" cy="34993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 rot="941140">
              <a:off x="853324" y="3415784"/>
              <a:ext cx="92692" cy="43858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 rot="941140">
              <a:off x="829071" y="3486540"/>
              <a:ext cx="97669" cy="9020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2"/>
            <p:cNvSpPr/>
            <p:nvPr/>
          </p:nvSpPr>
          <p:spPr>
            <a:xfrm rot="941140">
              <a:off x="946080" y="3785594"/>
              <a:ext cx="182430" cy="10109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2"/>
            <p:cNvSpPr/>
            <p:nvPr/>
          </p:nvSpPr>
          <p:spPr>
            <a:xfrm rot="941140">
              <a:off x="677404" y="3885245"/>
              <a:ext cx="539669" cy="322713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2"/>
            <p:cNvSpPr/>
            <p:nvPr/>
          </p:nvSpPr>
          <p:spPr>
            <a:xfrm rot="941140">
              <a:off x="616440" y="4173711"/>
              <a:ext cx="14153" cy="100624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2"/>
            <p:cNvSpPr/>
            <p:nvPr/>
          </p:nvSpPr>
          <p:spPr>
            <a:xfrm rot="941140">
              <a:off x="627160" y="4233926"/>
              <a:ext cx="519762" cy="356617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2"/>
            <p:cNvSpPr/>
            <p:nvPr/>
          </p:nvSpPr>
          <p:spPr>
            <a:xfrm rot="941140">
              <a:off x="631112" y="3910746"/>
              <a:ext cx="534693" cy="645581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2"/>
            <p:cNvSpPr/>
            <p:nvPr/>
          </p:nvSpPr>
          <p:spPr>
            <a:xfrm rot="941140">
              <a:off x="878415" y="4118209"/>
              <a:ext cx="97669" cy="95803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2"/>
            <p:cNvSpPr/>
            <p:nvPr/>
          </p:nvSpPr>
          <p:spPr>
            <a:xfrm rot="941140">
              <a:off x="875672" y="4193484"/>
              <a:ext cx="102802" cy="89738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 rot="941140">
              <a:off x="1281644" y="4078719"/>
              <a:ext cx="44947" cy="174343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 rot="941140">
              <a:off x="356526" y="4215620"/>
              <a:ext cx="29083" cy="161434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 rot="941140">
              <a:off x="419770" y="4203968"/>
              <a:ext cx="15086" cy="78695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 rot="941140">
              <a:off x="1418510" y="3724226"/>
              <a:ext cx="95647" cy="70919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 rot="941140">
              <a:off x="1544983" y="3706110"/>
              <a:ext cx="30016" cy="21151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 rot="628501">
              <a:off x="1862407" y="3611263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 rot="628501">
              <a:off x="1881313" y="3684222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 rot="628501">
              <a:off x="1801215" y="3573525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 rot="628501">
              <a:off x="358361" y="3197284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 rot="628501">
              <a:off x="429062" y="3183945"/>
              <a:ext cx="33147" cy="34436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1465;p34">
            <a:extLst>
              <a:ext uri="{FF2B5EF4-FFF2-40B4-BE49-F238E27FC236}">
                <a16:creationId xmlns:a16="http://schemas.microsoft.com/office/drawing/2014/main" id="{9EBE32A0-E199-4939-B504-3CFDDAF5ECA5}"/>
              </a:ext>
            </a:extLst>
          </p:cNvPr>
          <p:cNvSpPr txBox="1">
            <a:spLocks/>
          </p:cNvSpPr>
          <p:nvPr/>
        </p:nvSpPr>
        <p:spPr>
          <a:xfrm>
            <a:off x="3562870" y="280732"/>
            <a:ext cx="2345825" cy="646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القائمة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DD2D237-AC6A-4E7D-8E67-B84917A9499E}"/>
              </a:ext>
            </a:extLst>
          </p:cNvPr>
          <p:cNvSpPr txBox="1"/>
          <p:nvPr/>
        </p:nvSpPr>
        <p:spPr>
          <a:xfrm>
            <a:off x="2890159" y="1047080"/>
            <a:ext cx="3770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قياســــــــــــــــــــــها يســــــــــــــــــــــــــــــــاوي 90 </a:t>
            </a:r>
            <a:r>
              <a:rPr lang="ar-OM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1" name="Picture 4" descr="البلاستيك 180 درجة منقلة لقياس زاوية، والرياضيات الطالب | Fruugo BH">
            <a:extLst>
              <a:ext uri="{FF2B5EF4-FFF2-40B4-BE49-F238E27FC236}">
                <a16:creationId xmlns:a16="http://schemas.microsoft.com/office/drawing/2014/main" id="{13EC9E43-3D7D-45E0-A058-4560D56D6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69"/>
          <a:stretch/>
        </p:blipFill>
        <p:spPr bwMode="auto">
          <a:xfrm>
            <a:off x="2482867" y="814508"/>
            <a:ext cx="4614775" cy="348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" name="رابط كسهم مستقيم 16">
            <a:extLst>
              <a:ext uri="{FF2B5EF4-FFF2-40B4-BE49-F238E27FC236}">
                <a16:creationId xmlns:a16="http://schemas.microsoft.com/office/drawing/2014/main" id="{3CF5AD52-E397-487B-BDA7-73C10A0AA4BB}"/>
              </a:ext>
            </a:extLst>
          </p:cNvPr>
          <p:cNvCxnSpPr/>
          <p:nvPr/>
        </p:nvCxnSpPr>
        <p:spPr>
          <a:xfrm>
            <a:off x="4837331" y="3933585"/>
            <a:ext cx="15494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رابط كسهم مستقيم 93">
            <a:extLst>
              <a:ext uri="{FF2B5EF4-FFF2-40B4-BE49-F238E27FC236}">
                <a16:creationId xmlns:a16="http://schemas.microsoft.com/office/drawing/2014/main" id="{5BFB9944-8DA3-4599-AAFC-0BFC31C6E268}"/>
              </a:ext>
            </a:extLst>
          </p:cNvPr>
          <p:cNvCxnSpPr>
            <a:cxnSpLocks/>
          </p:cNvCxnSpPr>
          <p:nvPr/>
        </p:nvCxnSpPr>
        <p:spPr>
          <a:xfrm flipV="1">
            <a:off x="4837331" y="2460385"/>
            <a:ext cx="0" cy="1473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مستطيل 20">
            <a:extLst>
              <a:ext uri="{FF2B5EF4-FFF2-40B4-BE49-F238E27FC236}">
                <a16:creationId xmlns:a16="http://schemas.microsoft.com/office/drawing/2014/main" id="{4EDCBA90-2F37-4E1B-A973-00C15A939C28}"/>
              </a:ext>
            </a:extLst>
          </p:cNvPr>
          <p:cNvSpPr/>
          <p:nvPr/>
        </p:nvSpPr>
        <p:spPr>
          <a:xfrm>
            <a:off x="4837331" y="3768486"/>
            <a:ext cx="152399" cy="1650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20E5C-CDB7-492D-A5B5-8A554D73344F}"/>
              </a:ext>
            </a:extLst>
          </p:cNvPr>
          <p:cNvSpPr txBox="1"/>
          <p:nvPr/>
        </p:nvSpPr>
        <p:spPr>
          <a:xfrm>
            <a:off x="3461512" y="4116641"/>
            <a:ext cx="244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وهي تمــــــــــــــــــــــــــــــثل (</a:t>
            </a:r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ربع دورة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52FDC90-ABB1-40FD-9CED-05C44FE3FA65}"/>
              </a:ext>
            </a:extLst>
          </p:cNvPr>
          <p:cNvSpPr txBox="1"/>
          <p:nvPr/>
        </p:nvSpPr>
        <p:spPr>
          <a:xfrm>
            <a:off x="3068676" y="4547873"/>
            <a:ext cx="300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يستخدم عادة مربع ليمثل 90 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1F3F9A6-1876-4030-893D-70D6D90A1936}"/>
              </a:ext>
            </a:extLst>
          </p:cNvPr>
          <p:cNvGrpSpPr/>
          <p:nvPr/>
        </p:nvGrpSpPr>
        <p:grpSpPr>
          <a:xfrm>
            <a:off x="487237" y="1553555"/>
            <a:ext cx="1136218" cy="1018195"/>
            <a:chOff x="7071556" y="4158073"/>
            <a:chExt cx="1136218" cy="1018195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D8106B4F-D0A8-41EE-A66F-637E1BBA6CE4}"/>
                </a:ext>
              </a:extLst>
            </p:cNvPr>
            <p:cNvGrpSpPr/>
            <p:nvPr/>
          </p:nvGrpSpPr>
          <p:grpSpPr>
            <a:xfrm>
              <a:off x="7347002" y="4166054"/>
              <a:ext cx="854964" cy="764469"/>
              <a:chOff x="6153294" y="3990412"/>
              <a:chExt cx="854964" cy="764469"/>
            </a:xfrm>
          </p:grpSpPr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D16AF5D1-8B7D-4CB9-8FEF-36C58FA61A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153294" y="3990412"/>
                <a:ext cx="4785" cy="764469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B189B4F3-A616-47A2-B01E-1D2038ECCE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9102" y="4731511"/>
                <a:ext cx="849156" cy="1540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F2FB6D0-3787-43F9-9A73-2AA7C24239EE}"/>
                </a:ext>
              </a:extLst>
            </p:cNvPr>
            <p:cNvSpPr txBox="1"/>
            <p:nvPr/>
          </p:nvSpPr>
          <p:spPr>
            <a:xfrm>
              <a:off x="7884781" y="4868491"/>
              <a:ext cx="322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أ</a:t>
              </a:r>
              <a:endParaRPr lang="en-US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191CFEC-9697-4886-B95A-0A9088FCC230}"/>
                </a:ext>
              </a:extLst>
            </p:cNvPr>
            <p:cNvSpPr txBox="1"/>
            <p:nvPr/>
          </p:nvSpPr>
          <p:spPr>
            <a:xfrm>
              <a:off x="7071556" y="4795571"/>
              <a:ext cx="322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ب</a:t>
              </a:r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3EF9F98-E85B-4733-A95E-617A0F454DF4}"/>
                </a:ext>
              </a:extLst>
            </p:cNvPr>
            <p:cNvSpPr txBox="1"/>
            <p:nvPr/>
          </p:nvSpPr>
          <p:spPr>
            <a:xfrm>
              <a:off x="7414175" y="4158073"/>
              <a:ext cx="322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ج</a:t>
              </a:r>
              <a:endParaRPr lang="en-US" dirty="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C181667-0A53-4B21-8FAD-81AE0E859690}"/>
              </a:ext>
            </a:extLst>
          </p:cNvPr>
          <p:cNvSpPr/>
          <p:nvPr/>
        </p:nvSpPr>
        <p:spPr>
          <a:xfrm>
            <a:off x="770432" y="2269957"/>
            <a:ext cx="62388" cy="4571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D44B79-F773-465E-A620-DDC29BF143E7}"/>
              </a:ext>
            </a:extLst>
          </p:cNvPr>
          <p:cNvGrpSpPr/>
          <p:nvPr/>
        </p:nvGrpSpPr>
        <p:grpSpPr>
          <a:xfrm>
            <a:off x="239983" y="2573018"/>
            <a:ext cx="1825732" cy="482738"/>
            <a:chOff x="239983" y="2573018"/>
            <a:chExt cx="1825732" cy="482738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8C78BB3-C8BD-4087-B18D-9A128D5D38F1}"/>
                </a:ext>
              </a:extLst>
            </p:cNvPr>
            <p:cNvSpPr txBox="1"/>
            <p:nvPr/>
          </p:nvSpPr>
          <p:spPr>
            <a:xfrm>
              <a:off x="239983" y="2686424"/>
              <a:ext cx="1825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 ( أ ب ج ) = 90 </a:t>
              </a:r>
              <a:r>
                <a:rPr lang="ar-OM" sz="1800" b="1" baseline="30000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endParaRPr lang="en-US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A40086-A1CA-45F4-8362-3595772DE43B}"/>
                </a:ext>
              </a:extLst>
            </p:cNvPr>
            <p:cNvSpPr txBox="1"/>
            <p:nvPr/>
          </p:nvSpPr>
          <p:spPr>
            <a:xfrm>
              <a:off x="1131665" y="2573018"/>
              <a:ext cx="657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^</a:t>
              </a:r>
            </a:p>
          </p:txBody>
        </p:sp>
      </p:grpSp>
      <p:sp>
        <p:nvSpPr>
          <p:cNvPr id="70" name="Action Button: Go Home 6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026234F-1F48-4ED9-B862-C9FD0B60653C}"/>
              </a:ext>
            </a:extLst>
          </p:cNvPr>
          <p:cNvSpPr/>
          <p:nvPr/>
        </p:nvSpPr>
        <p:spPr>
          <a:xfrm>
            <a:off x="127133" y="4624044"/>
            <a:ext cx="480888" cy="380697"/>
          </a:xfrm>
          <a:prstGeom prst="actionButtonHom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oogle Shape;1167;p32"/>
          <p:cNvGrpSpPr/>
          <p:nvPr/>
        </p:nvGrpSpPr>
        <p:grpSpPr>
          <a:xfrm>
            <a:off x="-194600" y="-30739"/>
            <a:ext cx="1108544" cy="1963719"/>
            <a:chOff x="143965" y="2907306"/>
            <a:chExt cx="1816126" cy="2820186"/>
          </a:xfrm>
        </p:grpSpPr>
        <p:sp>
          <p:nvSpPr>
            <p:cNvPr id="1168" name="Google Shape;1168;p32"/>
            <p:cNvSpPr/>
            <p:nvPr/>
          </p:nvSpPr>
          <p:spPr>
            <a:xfrm rot="941140">
              <a:off x="369089" y="3908542"/>
              <a:ext cx="697993" cy="175732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 rot="941140">
              <a:off x="521573" y="3615099"/>
              <a:ext cx="697993" cy="1258347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 rot="941140">
              <a:off x="338366" y="3356273"/>
              <a:ext cx="1115887" cy="1467839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 rot="941140">
              <a:off x="292929" y="4423996"/>
              <a:ext cx="11198" cy="11042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 rot="941140">
              <a:off x="275184" y="4586144"/>
              <a:ext cx="943877" cy="177453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 rot="941140">
              <a:off x="1232554" y="4722794"/>
              <a:ext cx="10109" cy="12131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 rot="941140">
              <a:off x="1140439" y="3467840"/>
              <a:ext cx="732675" cy="744339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 rot="941140">
              <a:off x="1721839" y="3626767"/>
              <a:ext cx="129552" cy="112133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 rot="941140">
              <a:off x="1518370" y="3687520"/>
              <a:ext cx="326601" cy="333600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 rot="941140">
              <a:off x="230035" y="3219012"/>
              <a:ext cx="723810" cy="736408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 rot="941140">
              <a:off x="368921" y="3268469"/>
              <a:ext cx="129552" cy="111822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 rot="941140">
              <a:off x="328381" y="3263165"/>
              <a:ext cx="29083" cy="27994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 rot="941140">
              <a:off x="275810" y="3365085"/>
              <a:ext cx="344642" cy="345575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 rot="941140">
              <a:off x="810644" y="2936356"/>
              <a:ext cx="260037" cy="327690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 rot="941140">
              <a:off x="847083" y="3009214"/>
              <a:ext cx="181341" cy="227999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2"/>
            <p:cNvSpPr/>
            <p:nvPr/>
          </p:nvSpPr>
          <p:spPr>
            <a:xfrm rot="941140">
              <a:off x="1341986" y="3083590"/>
              <a:ext cx="245106" cy="333600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2"/>
            <p:cNvSpPr/>
            <p:nvPr/>
          </p:nvSpPr>
          <p:spPr>
            <a:xfrm rot="941140">
              <a:off x="1355715" y="3145229"/>
              <a:ext cx="181341" cy="251016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2"/>
            <p:cNvSpPr/>
            <p:nvPr/>
          </p:nvSpPr>
          <p:spPr>
            <a:xfrm rot="941140">
              <a:off x="655910" y="3077962"/>
              <a:ext cx="906862" cy="765024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 rot="941140">
              <a:off x="1236202" y="3425529"/>
              <a:ext cx="51945" cy="45102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 rot="941140">
              <a:off x="956478" y="3347105"/>
              <a:ext cx="52878" cy="45102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 rot="941140">
              <a:off x="752160" y="3334960"/>
              <a:ext cx="143393" cy="123020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 rot="941140">
              <a:off x="1314851" y="3493111"/>
              <a:ext cx="144327" cy="123020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 rot="941140">
              <a:off x="961829" y="3446948"/>
              <a:ext cx="254904" cy="188340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2"/>
            <p:cNvSpPr/>
            <p:nvPr/>
          </p:nvSpPr>
          <p:spPr>
            <a:xfrm rot="941140">
              <a:off x="1099472" y="3479566"/>
              <a:ext cx="156" cy="71852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2"/>
            <p:cNvSpPr/>
            <p:nvPr/>
          </p:nvSpPr>
          <p:spPr>
            <a:xfrm rot="941140">
              <a:off x="1039148" y="3537427"/>
              <a:ext cx="97669" cy="24106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2"/>
            <p:cNvSpPr/>
            <p:nvPr/>
          </p:nvSpPr>
          <p:spPr>
            <a:xfrm rot="941140">
              <a:off x="1064977" y="3469937"/>
              <a:ext cx="77762" cy="46035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 rot="941140">
              <a:off x="1052114" y="3222490"/>
              <a:ext cx="283832" cy="108711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 rot="941140">
              <a:off x="1278033" y="3524946"/>
              <a:ext cx="102646" cy="41992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 rot="941140">
              <a:off x="1261107" y="3588094"/>
              <a:ext cx="93626" cy="34993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 rot="941140">
              <a:off x="853324" y="3415784"/>
              <a:ext cx="92692" cy="43858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 rot="941140">
              <a:off x="829071" y="3486540"/>
              <a:ext cx="97669" cy="9020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2"/>
            <p:cNvSpPr/>
            <p:nvPr/>
          </p:nvSpPr>
          <p:spPr>
            <a:xfrm rot="941140">
              <a:off x="946080" y="3785594"/>
              <a:ext cx="182430" cy="10109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2"/>
            <p:cNvSpPr/>
            <p:nvPr/>
          </p:nvSpPr>
          <p:spPr>
            <a:xfrm rot="941140">
              <a:off x="677404" y="3885245"/>
              <a:ext cx="539669" cy="322713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2"/>
            <p:cNvSpPr/>
            <p:nvPr/>
          </p:nvSpPr>
          <p:spPr>
            <a:xfrm rot="941140">
              <a:off x="616440" y="4173711"/>
              <a:ext cx="14153" cy="100624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2"/>
            <p:cNvSpPr/>
            <p:nvPr/>
          </p:nvSpPr>
          <p:spPr>
            <a:xfrm rot="941140">
              <a:off x="627160" y="4233926"/>
              <a:ext cx="519762" cy="356617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2"/>
            <p:cNvSpPr/>
            <p:nvPr/>
          </p:nvSpPr>
          <p:spPr>
            <a:xfrm rot="941140">
              <a:off x="631112" y="3910746"/>
              <a:ext cx="534693" cy="645581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2"/>
            <p:cNvSpPr/>
            <p:nvPr/>
          </p:nvSpPr>
          <p:spPr>
            <a:xfrm rot="941140">
              <a:off x="878415" y="4118209"/>
              <a:ext cx="97669" cy="95803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2"/>
            <p:cNvSpPr/>
            <p:nvPr/>
          </p:nvSpPr>
          <p:spPr>
            <a:xfrm rot="941140">
              <a:off x="875672" y="4193484"/>
              <a:ext cx="102802" cy="89738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 rot="941140">
              <a:off x="1281644" y="4078719"/>
              <a:ext cx="44947" cy="174343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 rot="941140">
              <a:off x="356526" y="4215620"/>
              <a:ext cx="29083" cy="161434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 rot="941140">
              <a:off x="419770" y="4203968"/>
              <a:ext cx="15086" cy="78695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 rot="941140">
              <a:off x="1418510" y="3724226"/>
              <a:ext cx="95647" cy="70919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 rot="941140">
              <a:off x="1544983" y="3706110"/>
              <a:ext cx="30016" cy="21151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 rot="628501">
              <a:off x="1862407" y="3611263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 rot="628501">
              <a:off x="1881313" y="3684222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 rot="628501">
              <a:off x="1801215" y="3573525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 rot="628501">
              <a:off x="358361" y="3197284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 rot="628501">
              <a:off x="429062" y="3183945"/>
              <a:ext cx="33147" cy="34436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1465;p34">
            <a:extLst>
              <a:ext uri="{FF2B5EF4-FFF2-40B4-BE49-F238E27FC236}">
                <a16:creationId xmlns:a16="http://schemas.microsoft.com/office/drawing/2014/main" id="{9EBE32A0-E199-4939-B504-3CFDDAF5ECA5}"/>
              </a:ext>
            </a:extLst>
          </p:cNvPr>
          <p:cNvSpPr txBox="1">
            <a:spLocks/>
          </p:cNvSpPr>
          <p:nvPr/>
        </p:nvSpPr>
        <p:spPr>
          <a:xfrm>
            <a:off x="3578238" y="316725"/>
            <a:ext cx="2345825" cy="646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المنفرجة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DD2D237-AC6A-4E7D-8E67-B84917A9499E}"/>
              </a:ext>
            </a:extLst>
          </p:cNvPr>
          <p:cNvSpPr txBox="1"/>
          <p:nvPr/>
        </p:nvSpPr>
        <p:spPr>
          <a:xfrm>
            <a:off x="2077716" y="1004491"/>
            <a:ext cx="4922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قياســــــــــــــــــــــها أكبر من  90 </a:t>
            </a:r>
            <a:r>
              <a:rPr lang="ar-OM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 </a:t>
            </a:r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 و أقل من 180 </a:t>
            </a:r>
            <a:r>
              <a:rPr lang="ar-OM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7" name="مجموعة 49">
            <a:extLst>
              <a:ext uri="{FF2B5EF4-FFF2-40B4-BE49-F238E27FC236}">
                <a16:creationId xmlns:a16="http://schemas.microsoft.com/office/drawing/2014/main" id="{AE892E4C-2CDB-4094-94DA-C5A530E08028}"/>
              </a:ext>
            </a:extLst>
          </p:cNvPr>
          <p:cNvGrpSpPr/>
          <p:nvPr/>
        </p:nvGrpSpPr>
        <p:grpSpPr>
          <a:xfrm>
            <a:off x="535673" y="951121"/>
            <a:ext cx="8431624" cy="3593794"/>
            <a:chOff x="902899" y="1866934"/>
            <a:chExt cx="7335331" cy="2551150"/>
          </a:xfrm>
        </p:grpSpPr>
        <p:pic>
          <p:nvPicPr>
            <p:cNvPr id="58" name="Picture 4" descr="البلاستيك 180 درجة منقلة لقياس زاوية، والرياضيات الطالب | Fruugo BH">
              <a:extLst>
                <a:ext uri="{FF2B5EF4-FFF2-40B4-BE49-F238E27FC236}">
                  <a16:creationId xmlns:a16="http://schemas.microsoft.com/office/drawing/2014/main" id="{3D8BA8CA-89BB-4447-B5D2-83CDF2185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2476" y="1878516"/>
              <a:ext cx="2475754" cy="2539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2" name="مجموعة 51">
              <a:extLst>
                <a:ext uri="{FF2B5EF4-FFF2-40B4-BE49-F238E27FC236}">
                  <a16:creationId xmlns:a16="http://schemas.microsoft.com/office/drawing/2014/main" id="{C90105F0-ACF2-429F-A260-E777C0F99376}"/>
                </a:ext>
              </a:extLst>
            </p:cNvPr>
            <p:cNvGrpSpPr/>
            <p:nvPr/>
          </p:nvGrpSpPr>
          <p:grpSpPr>
            <a:xfrm>
              <a:off x="6633089" y="2514601"/>
              <a:ext cx="1215510" cy="1096532"/>
              <a:chOff x="4337830" y="2427227"/>
              <a:chExt cx="1319476" cy="1114374"/>
            </a:xfrm>
          </p:grpSpPr>
          <p:cxnSp>
            <p:nvCxnSpPr>
              <p:cNvPr id="71" name="رابط كسهم مستقيم 60">
                <a:extLst>
                  <a:ext uri="{FF2B5EF4-FFF2-40B4-BE49-F238E27FC236}">
                    <a16:creationId xmlns:a16="http://schemas.microsoft.com/office/drawing/2014/main" id="{7AD61500-583D-4CFC-840E-4BD74CBBF4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7175" y="3530516"/>
                <a:ext cx="890131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رابط كسهم مستقيم 61">
                <a:extLst>
                  <a:ext uri="{FF2B5EF4-FFF2-40B4-BE49-F238E27FC236}">
                    <a16:creationId xmlns:a16="http://schemas.microsoft.com/office/drawing/2014/main" id="{9574150D-59DA-44F5-B0C4-5A385B77B5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337830" y="2427227"/>
                <a:ext cx="429346" cy="11143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3" name="Picture 4" descr="البلاستيك 180 درجة منقلة لقياس زاوية، والرياضيات الطالب | Fruugo BH">
              <a:extLst>
                <a:ext uri="{FF2B5EF4-FFF2-40B4-BE49-F238E27FC236}">
                  <a16:creationId xmlns:a16="http://schemas.microsoft.com/office/drawing/2014/main" id="{D55B91B8-2DA2-4846-AF1A-DEB61A402C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511" y="1885662"/>
              <a:ext cx="2493849" cy="2493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4" name="مجموعة 53">
              <a:extLst>
                <a:ext uri="{FF2B5EF4-FFF2-40B4-BE49-F238E27FC236}">
                  <a16:creationId xmlns:a16="http://schemas.microsoft.com/office/drawing/2014/main" id="{61CB20F1-750B-4488-9C62-399C61408D18}"/>
                </a:ext>
              </a:extLst>
            </p:cNvPr>
            <p:cNvGrpSpPr/>
            <p:nvPr/>
          </p:nvGrpSpPr>
          <p:grpSpPr>
            <a:xfrm>
              <a:off x="4009479" y="2514601"/>
              <a:ext cx="1415932" cy="1065237"/>
              <a:chOff x="4161174" y="2451101"/>
              <a:chExt cx="1415932" cy="1065237"/>
            </a:xfrm>
          </p:grpSpPr>
          <p:cxnSp>
            <p:nvCxnSpPr>
              <p:cNvPr id="69" name="رابط كسهم مستقيم 58">
                <a:extLst>
                  <a:ext uri="{FF2B5EF4-FFF2-40B4-BE49-F238E27FC236}">
                    <a16:creationId xmlns:a16="http://schemas.microsoft.com/office/drawing/2014/main" id="{C2653764-07B3-4710-AE64-7203E0802E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1574" y="3516338"/>
                <a:ext cx="805532" cy="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رابط كسهم مستقيم 59">
                <a:extLst>
                  <a:ext uri="{FF2B5EF4-FFF2-40B4-BE49-F238E27FC236}">
                    <a16:creationId xmlns:a16="http://schemas.microsoft.com/office/drawing/2014/main" id="{EFB34CFA-F2BC-42FC-90FE-E1B3B284C8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61174" y="2451101"/>
                <a:ext cx="610401" cy="1065237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5" name="Picture 4" descr="البلاستيك 180 درجة منقلة لقياس زاوية، والرياضيات الطالب | Fruugo BH">
              <a:extLst>
                <a:ext uri="{FF2B5EF4-FFF2-40B4-BE49-F238E27FC236}">
                  <a16:creationId xmlns:a16="http://schemas.microsoft.com/office/drawing/2014/main" id="{77D9A24E-B4CC-45E3-8E47-423D695C41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899" y="1866934"/>
              <a:ext cx="2493849" cy="2493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6" name="مجموعة 55">
              <a:extLst>
                <a:ext uri="{FF2B5EF4-FFF2-40B4-BE49-F238E27FC236}">
                  <a16:creationId xmlns:a16="http://schemas.microsoft.com/office/drawing/2014/main" id="{44E782E9-E5DE-4FC4-9BC2-5B924AFD035E}"/>
                </a:ext>
              </a:extLst>
            </p:cNvPr>
            <p:cNvGrpSpPr/>
            <p:nvPr/>
          </p:nvGrpSpPr>
          <p:grpSpPr>
            <a:xfrm>
              <a:off x="1173480" y="3246948"/>
              <a:ext cx="2223268" cy="306704"/>
              <a:chOff x="2986561" y="2951602"/>
              <a:chExt cx="4051479" cy="306704"/>
            </a:xfrm>
          </p:grpSpPr>
          <p:cxnSp>
            <p:nvCxnSpPr>
              <p:cNvPr id="67" name="رابط كسهم مستقيم 56">
                <a:extLst>
                  <a:ext uri="{FF2B5EF4-FFF2-40B4-BE49-F238E27FC236}">
                    <a16:creationId xmlns:a16="http://schemas.microsoft.com/office/drawing/2014/main" id="{F15D5616-E8F7-45ED-A17A-E810CF4685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03014" y="2951602"/>
                <a:ext cx="2235026" cy="306704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رابط كسهم مستقيم 57">
                <a:extLst>
                  <a:ext uri="{FF2B5EF4-FFF2-40B4-BE49-F238E27FC236}">
                    <a16:creationId xmlns:a16="http://schemas.microsoft.com/office/drawing/2014/main" id="{35D6AB79-9ED6-4228-9FDE-1A1D7AEEA0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86561" y="3258306"/>
                <a:ext cx="1816453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مجموعة 62">
            <a:extLst>
              <a:ext uri="{FF2B5EF4-FFF2-40B4-BE49-F238E27FC236}">
                <a16:creationId xmlns:a16="http://schemas.microsoft.com/office/drawing/2014/main" id="{B0737F9D-43C6-4032-90FD-2F805CFECE5D}"/>
              </a:ext>
            </a:extLst>
          </p:cNvPr>
          <p:cNvGrpSpPr/>
          <p:nvPr/>
        </p:nvGrpSpPr>
        <p:grpSpPr>
          <a:xfrm>
            <a:off x="7098442" y="3479897"/>
            <a:ext cx="1078049" cy="646331"/>
            <a:chOff x="4589507" y="3672468"/>
            <a:chExt cx="1078049" cy="646331"/>
          </a:xfrm>
        </p:grpSpPr>
        <p:sp>
          <p:nvSpPr>
            <p:cNvPr id="74" name="مربع نص 63">
              <a:extLst>
                <a:ext uri="{FF2B5EF4-FFF2-40B4-BE49-F238E27FC236}">
                  <a16:creationId xmlns:a16="http://schemas.microsoft.com/office/drawing/2014/main" id="{4F1E0880-9BAD-46B4-878E-277055D9FBB4}"/>
                </a:ext>
              </a:extLst>
            </p:cNvPr>
            <p:cNvSpPr txBox="1"/>
            <p:nvPr/>
          </p:nvSpPr>
          <p:spPr>
            <a:xfrm>
              <a:off x="4589507" y="3672468"/>
              <a:ext cx="10780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110 </a:t>
              </a:r>
              <a:endParaRPr lang="en-US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شكل بيضاوي 64">
              <a:extLst>
                <a:ext uri="{FF2B5EF4-FFF2-40B4-BE49-F238E27FC236}">
                  <a16:creationId xmlns:a16="http://schemas.microsoft.com/office/drawing/2014/main" id="{77636FC8-A555-42E5-9347-03EB04DD12FC}"/>
                </a:ext>
              </a:extLst>
            </p:cNvPr>
            <p:cNvSpPr/>
            <p:nvPr/>
          </p:nvSpPr>
          <p:spPr>
            <a:xfrm>
              <a:off x="4724483" y="3804358"/>
              <a:ext cx="45719" cy="4571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6" name="مجموعة 65">
            <a:extLst>
              <a:ext uri="{FF2B5EF4-FFF2-40B4-BE49-F238E27FC236}">
                <a16:creationId xmlns:a16="http://schemas.microsoft.com/office/drawing/2014/main" id="{4426B2ED-4585-48D4-B7B6-D1C8653613E6}"/>
              </a:ext>
            </a:extLst>
          </p:cNvPr>
          <p:cNvGrpSpPr/>
          <p:nvPr/>
        </p:nvGrpSpPr>
        <p:grpSpPr>
          <a:xfrm>
            <a:off x="4282726" y="3401577"/>
            <a:ext cx="1201969" cy="1200329"/>
            <a:chOff x="4620950" y="3649132"/>
            <a:chExt cx="826271" cy="1200329"/>
          </a:xfrm>
        </p:grpSpPr>
        <p:sp>
          <p:nvSpPr>
            <p:cNvPr id="77" name="مربع نص 66">
              <a:extLst>
                <a:ext uri="{FF2B5EF4-FFF2-40B4-BE49-F238E27FC236}">
                  <a16:creationId xmlns:a16="http://schemas.microsoft.com/office/drawing/2014/main" id="{86980DF0-6A3E-4FFD-BC7A-53A7E146703C}"/>
                </a:ext>
              </a:extLst>
            </p:cNvPr>
            <p:cNvSpPr txBox="1"/>
            <p:nvPr/>
          </p:nvSpPr>
          <p:spPr>
            <a:xfrm>
              <a:off x="4620950" y="3649132"/>
              <a:ext cx="8262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120 </a:t>
              </a:r>
              <a:endParaRPr lang="en-US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8" name="شكل بيضاوي 67">
              <a:extLst>
                <a:ext uri="{FF2B5EF4-FFF2-40B4-BE49-F238E27FC236}">
                  <a16:creationId xmlns:a16="http://schemas.microsoft.com/office/drawing/2014/main" id="{0ED45C5E-7C2A-4935-A8DD-4AF786ACF3A7}"/>
                </a:ext>
              </a:extLst>
            </p:cNvPr>
            <p:cNvSpPr/>
            <p:nvPr/>
          </p:nvSpPr>
          <p:spPr>
            <a:xfrm>
              <a:off x="4724483" y="3804358"/>
              <a:ext cx="31429" cy="45719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مجموعة 68">
            <a:extLst>
              <a:ext uri="{FF2B5EF4-FFF2-40B4-BE49-F238E27FC236}">
                <a16:creationId xmlns:a16="http://schemas.microsoft.com/office/drawing/2014/main" id="{8D6E7853-998C-4609-B485-0CE0BCB724BA}"/>
              </a:ext>
            </a:extLst>
          </p:cNvPr>
          <p:cNvGrpSpPr/>
          <p:nvPr/>
        </p:nvGrpSpPr>
        <p:grpSpPr>
          <a:xfrm>
            <a:off x="1550999" y="3307032"/>
            <a:ext cx="916304" cy="1200329"/>
            <a:chOff x="4589507" y="3672468"/>
            <a:chExt cx="916304" cy="1200329"/>
          </a:xfrm>
        </p:grpSpPr>
        <p:sp>
          <p:nvSpPr>
            <p:cNvPr id="80" name="مربع نص 69">
              <a:extLst>
                <a:ext uri="{FF2B5EF4-FFF2-40B4-BE49-F238E27FC236}">
                  <a16:creationId xmlns:a16="http://schemas.microsoft.com/office/drawing/2014/main" id="{D6D81041-9D38-436D-93FC-F435451708EF}"/>
                </a:ext>
              </a:extLst>
            </p:cNvPr>
            <p:cNvSpPr txBox="1"/>
            <p:nvPr/>
          </p:nvSpPr>
          <p:spPr>
            <a:xfrm>
              <a:off x="4589507" y="3672468"/>
              <a:ext cx="916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165 </a:t>
              </a:r>
              <a:endPara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شكل بيضاوي 70">
              <a:extLst>
                <a:ext uri="{FF2B5EF4-FFF2-40B4-BE49-F238E27FC236}">
                  <a16:creationId xmlns:a16="http://schemas.microsoft.com/office/drawing/2014/main" id="{C25699CF-DB5F-4E91-8169-8A2675253858}"/>
                </a:ext>
              </a:extLst>
            </p:cNvPr>
            <p:cNvSpPr/>
            <p:nvPr/>
          </p:nvSpPr>
          <p:spPr>
            <a:xfrm>
              <a:off x="4678763" y="3790459"/>
              <a:ext cx="45719" cy="45719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4F28F1C-377A-4F91-A20E-0F840A2668B4}"/>
              </a:ext>
            </a:extLst>
          </p:cNvPr>
          <p:cNvGrpSpPr/>
          <p:nvPr/>
        </p:nvGrpSpPr>
        <p:grpSpPr>
          <a:xfrm>
            <a:off x="5337047" y="4285249"/>
            <a:ext cx="1616133" cy="684679"/>
            <a:chOff x="6743423" y="4391820"/>
            <a:chExt cx="1616133" cy="684679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970B8542-CE94-4515-8238-9EA8388A56CF}"/>
                </a:ext>
              </a:extLst>
            </p:cNvPr>
            <p:cNvGrpSpPr/>
            <p:nvPr/>
          </p:nvGrpSpPr>
          <p:grpSpPr>
            <a:xfrm>
              <a:off x="6743423" y="4391820"/>
              <a:ext cx="1616133" cy="684679"/>
              <a:chOff x="6591641" y="4491589"/>
              <a:chExt cx="1616133" cy="684679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E29F57DB-88D1-44A3-B392-E175D0EB6F7A}"/>
                  </a:ext>
                </a:extLst>
              </p:cNvPr>
              <p:cNvGrpSpPr/>
              <p:nvPr/>
            </p:nvGrpSpPr>
            <p:grpSpPr>
              <a:xfrm>
                <a:off x="6753692" y="4514781"/>
                <a:ext cx="1448274" cy="415742"/>
                <a:chOff x="5559984" y="4339139"/>
                <a:chExt cx="1448274" cy="415742"/>
              </a:xfrm>
            </p:grpSpPr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2DAB0F71-F201-4454-AE91-704581F3C7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559984" y="4339139"/>
                  <a:ext cx="598095" cy="415742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id="{B68E8869-D238-4464-9DB5-6C1D568519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59102" y="4731511"/>
                  <a:ext cx="849156" cy="1540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B4208D-260A-4E8D-B9C8-F552A88BEBA2}"/>
                  </a:ext>
                </a:extLst>
              </p:cNvPr>
              <p:cNvSpPr txBox="1"/>
              <p:nvPr/>
            </p:nvSpPr>
            <p:spPr>
              <a:xfrm>
                <a:off x="7884781" y="4868491"/>
                <a:ext cx="3229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dirty="0"/>
                  <a:t>س</a:t>
                </a:r>
                <a:endParaRPr 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A517E80-ECEC-4D76-8A08-71237E8ACC34}"/>
                  </a:ext>
                </a:extLst>
              </p:cNvPr>
              <p:cNvSpPr txBox="1"/>
              <p:nvPr/>
            </p:nvSpPr>
            <p:spPr>
              <a:xfrm>
                <a:off x="7071556" y="4795571"/>
                <a:ext cx="3229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dirty="0"/>
                  <a:t>ص</a:t>
                </a:r>
                <a:endParaRPr lang="en-US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828D9E1-B6C4-4213-A895-194ADFB03C07}"/>
                  </a:ext>
                </a:extLst>
              </p:cNvPr>
              <p:cNvSpPr txBox="1"/>
              <p:nvPr/>
            </p:nvSpPr>
            <p:spPr>
              <a:xfrm>
                <a:off x="6591641" y="4491589"/>
                <a:ext cx="3229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dirty="0"/>
                  <a:t>ع</a:t>
                </a:r>
                <a:endParaRPr lang="en-US" dirty="0"/>
              </a:p>
            </p:txBody>
          </p:sp>
        </p:grp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47847EA8-EC46-4B75-B5C9-56663E71DCEC}"/>
                </a:ext>
              </a:extLst>
            </p:cNvPr>
            <p:cNvSpPr/>
            <p:nvPr/>
          </p:nvSpPr>
          <p:spPr>
            <a:xfrm rot="21189764">
              <a:off x="7272971" y="4733093"/>
              <a:ext cx="292986" cy="195321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58CB84-D669-4629-B2A8-AE160D4E6974}"/>
              </a:ext>
            </a:extLst>
          </p:cNvPr>
          <p:cNvGrpSpPr/>
          <p:nvPr/>
        </p:nvGrpSpPr>
        <p:grpSpPr>
          <a:xfrm>
            <a:off x="2733677" y="4308441"/>
            <a:ext cx="2508435" cy="740313"/>
            <a:chOff x="2065407" y="4315669"/>
            <a:chExt cx="2508435" cy="74031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375C9E6-57C6-404E-BB7B-E8551EC34725}"/>
                </a:ext>
              </a:extLst>
            </p:cNvPr>
            <p:cNvSpPr txBox="1"/>
            <p:nvPr/>
          </p:nvSpPr>
          <p:spPr>
            <a:xfrm>
              <a:off x="2065407" y="4409651"/>
              <a:ext cx="25084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90 </a:t>
              </a:r>
              <a:r>
                <a:rPr lang="ar-OM" sz="1800" b="1" baseline="30000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◦ </a:t>
              </a:r>
              <a:r>
                <a:rPr lang="ar-OM" sz="18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 ق ( س ص ع ) &lt; 180 </a:t>
              </a:r>
              <a:r>
                <a:rPr lang="ar-OM" sz="1800" b="1" baseline="30000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endParaRPr lang="en-US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FA21889-F543-4C68-AA33-B105E18461B2}"/>
                </a:ext>
              </a:extLst>
            </p:cNvPr>
            <p:cNvSpPr txBox="1"/>
            <p:nvPr/>
          </p:nvSpPr>
          <p:spPr>
            <a:xfrm>
              <a:off x="3044167" y="4315669"/>
              <a:ext cx="657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^</a:t>
              </a:r>
            </a:p>
          </p:txBody>
        </p:sp>
      </p:grpSp>
      <p:sp>
        <p:nvSpPr>
          <p:cNvPr id="93" name="Action Button: Go Home 9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9AC2536-0F34-47ED-BC05-2444CA51287D}"/>
              </a:ext>
            </a:extLst>
          </p:cNvPr>
          <p:cNvSpPr/>
          <p:nvPr/>
        </p:nvSpPr>
        <p:spPr>
          <a:xfrm>
            <a:off x="127133" y="4624044"/>
            <a:ext cx="480888" cy="380697"/>
          </a:xfrm>
          <a:prstGeom prst="actionButtonHom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07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oogle Shape;1167;p32"/>
          <p:cNvGrpSpPr/>
          <p:nvPr/>
        </p:nvGrpSpPr>
        <p:grpSpPr>
          <a:xfrm rot="18884838">
            <a:off x="8124494" y="3429286"/>
            <a:ext cx="1429433" cy="2361885"/>
            <a:chOff x="143965" y="2907306"/>
            <a:chExt cx="1816126" cy="2820186"/>
          </a:xfrm>
        </p:grpSpPr>
        <p:sp>
          <p:nvSpPr>
            <p:cNvPr id="1168" name="Google Shape;1168;p32"/>
            <p:cNvSpPr/>
            <p:nvPr/>
          </p:nvSpPr>
          <p:spPr>
            <a:xfrm rot="941140">
              <a:off x="369089" y="3908542"/>
              <a:ext cx="697993" cy="175732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 rot="941140">
              <a:off x="521573" y="3615099"/>
              <a:ext cx="697993" cy="1258347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 rot="941140">
              <a:off x="338366" y="3356273"/>
              <a:ext cx="1115887" cy="1467839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 rot="941140">
              <a:off x="292929" y="4423996"/>
              <a:ext cx="11198" cy="11042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 rot="941140">
              <a:off x="275184" y="4586144"/>
              <a:ext cx="943877" cy="177453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 rot="941140">
              <a:off x="1232554" y="4722794"/>
              <a:ext cx="10109" cy="12131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 rot="941140">
              <a:off x="1140439" y="3467840"/>
              <a:ext cx="732675" cy="744339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 rot="941140">
              <a:off x="1721839" y="3626767"/>
              <a:ext cx="129552" cy="112133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 rot="941140">
              <a:off x="1518370" y="3687520"/>
              <a:ext cx="326601" cy="333600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 rot="941140">
              <a:off x="230035" y="3219012"/>
              <a:ext cx="723810" cy="736408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 rot="941140">
              <a:off x="368921" y="3268469"/>
              <a:ext cx="129552" cy="111822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 rot="941140">
              <a:off x="328381" y="3263165"/>
              <a:ext cx="29083" cy="27994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 rot="941140">
              <a:off x="275810" y="3365085"/>
              <a:ext cx="344642" cy="345575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 rot="941140">
              <a:off x="810644" y="2936356"/>
              <a:ext cx="260037" cy="327690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 rot="941140">
              <a:off x="847083" y="3009214"/>
              <a:ext cx="181341" cy="227999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2"/>
            <p:cNvSpPr/>
            <p:nvPr/>
          </p:nvSpPr>
          <p:spPr>
            <a:xfrm rot="941140">
              <a:off x="1341986" y="3083590"/>
              <a:ext cx="245106" cy="333600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2"/>
            <p:cNvSpPr/>
            <p:nvPr/>
          </p:nvSpPr>
          <p:spPr>
            <a:xfrm rot="941140">
              <a:off x="1355715" y="3145229"/>
              <a:ext cx="181341" cy="251016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2"/>
            <p:cNvSpPr/>
            <p:nvPr/>
          </p:nvSpPr>
          <p:spPr>
            <a:xfrm rot="941140">
              <a:off x="655910" y="3077962"/>
              <a:ext cx="906862" cy="765024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 rot="941140">
              <a:off x="1236202" y="3425529"/>
              <a:ext cx="51945" cy="45102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 rot="941140">
              <a:off x="956478" y="3347105"/>
              <a:ext cx="52878" cy="45102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 rot="941140">
              <a:off x="752160" y="3334960"/>
              <a:ext cx="143393" cy="123020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 rot="941140">
              <a:off x="1314851" y="3493111"/>
              <a:ext cx="144327" cy="123020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 rot="941140">
              <a:off x="961829" y="3446948"/>
              <a:ext cx="254904" cy="188340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2"/>
            <p:cNvSpPr/>
            <p:nvPr/>
          </p:nvSpPr>
          <p:spPr>
            <a:xfrm rot="941140">
              <a:off x="1099472" y="3479566"/>
              <a:ext cx="156" cy="71852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2"/>
            <p:cNvSpPr/>
            <p:nvPr/>
          </p:nvSpPr>
          <p:spPr>
            <a:xfrm rot="941140">
              <a:off x="1039148" y="3537427"/>
              <a:ext cx="97669" cy="24106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2"/>
            <p:cNvSpPr/>
            <p:nvPr/>
          </p:nvSpPr>
          <p:spPr>
            <a:xfrm rot="941140">
              <a:off x="1064977" y="3469937"/>
              <a:ext cx="77762" cy="46035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 rot="941140">
              <a:off x="1052114" y="3222490"/>
              <a:ext cx="283832" cy="108711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 rot="941140">
              <a:off x="1278033" y="3524946"/>
              <a:ext cx="102646" cy="41992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 rot="941140">
              <a:off x="1261107" y="3588094"/>
              <a:ext cx="93626" cy="34993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 rot="941140">
              <a:off x="853324" y="3415784"/>
              <a:ext cx="92692" cy="43858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 rot="941140">
              <a:off x="829071" y="3486540"/>
              <a:ext cx="97669" cy="9020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2"/>
            <p:cNvSpPr/>
            <p:nvPr/>
          </p:nvSpPr>
          <p:spPr>
            <a:xfrm rot="941140">
              <a:off x="946080" y="3785594"/>
              <a:ext cx="182430" cy="10109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2"/>
            <p:cNvSpPr/>
            <p:nvPr/>
          </p:nvSpPr>
          <p:spPr>
            <a:xfrm rot="941140">
              <a:off x="677404" y="3885245"/>
              <a:ext cx="539669" cy="322713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2"/>
            <p:cNvSpPr/>
            <p:nvPr/>
          </p:nvSpPr>
          <p:spPr>
            <a:xfrm rot="941140">
              <a:off x="616440" y="4173711"/>
              <a:ext cx="14153" cy="100624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2"/>
            <p:cNvSpPr/>
            <p:nvPr/>
          </p:nvSpPr>
          <p:spPr>
            <a:xfrm rot="941140">
              <a:off x="627160" y="4233926"/>
              <a:ext cx="519762" cy="356617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2"/>
            <p:cNvSpPr/>
            <p:nvPr/>
          </p:nvSpPr>
          <p:spPr>
            <a:xfrm rot="941140">
              <a:off x="631112" y="3910746"/>
              <a:ext cx="534693" cy="645581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2"/>
            <p:cNvSpPr/>
            <p:nvPr/>
          </p:nvSpPr>
          <p:spPr>
            <a:xfrm rot="941140">
              <a:off x="878415" y="4118209"/>
              <a:ext cx="97669" cy="95803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2"/>
            <p:cNvSpPr/>
            <p:nvPr/>
          </p:nvSpPr>
          <p:spPr>
            <a:xfrm rot="941140">
              <a:off x="875672" y="4193484"/>
              <a:ext cx="102802" cy="89738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 rot="941140">
              <a:off x="1281644" y="4078719"/>
              <a:ext cx="44947" cy="174343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 rot="941140">
              <a:off x="356526" y="4215620"/>
              <a:ext cx="29083" cy="161434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 rot="941140">
              <a:off x="419770" y="4203968"/>
              <a:ext cx="15086" cy="78695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 rot="941140">
              <a:off x="1418510" y="3724226"/>
              <a:ext cx="95647" cy="70919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 rot="941140">
              <a:off x="1544983" y="3706110"/>
              <a:ext cx="30016" cy="21151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 rot="628501">
              <a:off x="1862407" y="3611263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 rot="628501">
              <a:off x="1881313" y="3684222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 rot="628501">
              <a:off x="1801215" y="3573525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 rot="628501">
              <a:off x="358361" y="3197284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 rot="628501">
              <a:off x="429062" y="3183945"/>
              <a:ext cx="33147" cy="34436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1465;p34">
            <a:extLst>
              <a:ext uri="{FF2B5EF4-FFF2-40B4-BE49-F238E27FC236}">
                <a16:creationId xmlns:a16="http://schemas.microsoft.com/office/drawing/2014/main" id="{9EBE32A0-E199-4939-B504-3CFDDAF5ECA5}"/>
              </a:ext>
            </a:extLst>
          </p:cNvPr>
          <p:cNvSpPr txBox="1">
            <a:spLocks/>
          </p:cNvSpPr>
          <p:nvPr/>
        </p:nvSpPr>
        <p:spPr>
          <a:xfrm>
            <a:off x="3650749" y="172932"/>
            <a:ext cx="2345825" cy="646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المستقيمة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DD2D237-AC6A-4E7D-8E67-B84917A9499E}"/>
              </a:ext>
            </a:extLst>
          </p:cNvPr>
          <p:cNvSpPr txBox="1"/>
          <p:nvPr/>
        </p:nvSpPr>
        <p:spPr>
          <a:xfrm>
            <a:off x="3352394" y="872568"/>
            <a:ext cx="3770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قياســــــــــــــــــــــها يساوي180 </a:t>
            </a:r>
            <a:r>
              <a:rPr lang="ar-OM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20E5C-CDB7-492D-A5B5-8A554D73344F}"/>
              </a:ext>
            </a:extLst>
          </p:cNvPr>
          <p:cNvSpPr txBox="1"/>
          <p:nvPr/>
        </p:nvSpPr>
        <p:spPr>
          <a:xfrm>
            <a:off x="4171546" y="3822782"/>
            <a:ext cx="223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وهي تمثل (</a:t>
            </a:r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نصف دورة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9" name="Picture 4" descr="البلاستيك 180 درجة منقلة لقياس زاوية، والرياضيات الطالب | Fruugo BH">
            <a:extLst>
              <a:ext uri="{FF2B5EF4-FFF2-40B4-BE49-F238E27FC236}">
                <a16:creationId xmlns:a16="http://schemas.microsoft.com/office/drawing/2014/main" id="{1D303C26-F16B-40B6-ACE5-571DA6755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7" b="24539"/>
          <a:stretch/>
        </p:blipFill>
        <p:spPr bwMode="auto">
          <a:xfrm>
            <a:off x="3006299" y="1533200"/>
            <a:ext cx="4381500" cy="242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0" name="رابط كسهم مستقيم 8">
            <a:extLst>
              <a:ext uri="{FF2B5EF4-FFF2-40B4-BE49-F238E27FC236}">
                <a16:creationId xmlns:a16="http://schemas.microsoft.com/office/drawing/2014/main" id="{0F516389-5EB7-4DF2-8A1D-5E78757E7B06}"/>
              </a:ext>
            </a:extLst>
          </p:cNvPr>
          <p:cNvCxnSpPr>
            <a:cxnSpLocks/>
          </p:cNvCxnSpPr>
          <p:nvPr/>
        </p:nvCxnSpPr>
        <p:spPr>
          <a:xfrm flipH="1">
            <a:off x="3740001" y="3593802"/>
            <a:ext cx="3006448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" descr="نصف, دائرة مجانا رمز من Toe Icons">
            <a:extLst>
              <a:ext uri="{FF2B5EF4-FFF2-40B4-BE49-F238E27FC236}">
                <a16:creationId xmlns:a16="http://schemas.microsoft.com/office/drawing/2014/main" id="{A0017865-D458-4DD2-B16F-55A196EF2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75379" y="3178870"/>
            <a:ext cx="685804" cy="80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41F675FB-7DBA-4BF8-BF78-5376D1F6FC42}"/>
              </a:ext>
            </a:extLst>
          </p:cNvPr>
          <p:cNvSpPr txBox="1"/>
          <p:nvPr/>
        </p:nvSpPr>
        <p:spPr>
          <a:xfrm>
            <a:off x="3617684" y="4217863"/>
            <a:ext cx="3503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يمثل الخط المستقيم زاوية مستقيمة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7837AE1-E9C4-4AB2-B5A4-E399AB5016B2}"/>
              </a:ext>
            </a:extLst>
          </p:cNvPr>
          <p:cNvGrpSpPr/>
          <p:nvPr/>
        </p:nvGrpSpPr>
        <p:grpSpPr>
          <a:xfrm>
            <a:off x="460590" y="2959748"/>
            <a:ext cx="2255794" cy="310922"/>
            <a:chOff x="6289890" y="5320451"/>
            <a:chExt cx="2255794" cy="50676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3F3E80F-7592-46AB-A27C-BFCE482D73EB}"/>
                </a:ext>
              </a:extLst>
            </p:cNvPr>
            <p:cNvSpPr txBox="1"/>
            <p:nvPr/>
          </p:nvSpPr>
          <p:spPr>
            <a:xfrm>
              <a:off x="8222691" y="5519437"/>
              <a:ext cx="322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أ</a:t>
              </a:r>
              <a:endParaRPr lang="en-US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404C83B-39C7-4892-9C60-B646383E635E}"/>
                </a:ext>
              </a:extLst>
            </p:cNvPr>
            <p:cNvSpPr txBox="1"/>
            <p:nvPr/>
          </p:nvSpPr>
          <p:spPr>
            <a:xfrm>
              <a:off x="7129313" y="5320451"/>
              <a:ext cx="322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ب</a:t>
              </a:r>
              <a:endParaRPr lang="en-US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FDF33D7-0274-456E-9F8D-F15C589E3953}"/>
                </a:ext>
              </a:extLst>
            </p:cNvPr>
            <p:cNvSpPr txBox="1"/>
            <p:nvPr/>
          </p:nvSpPr>
          <p:spPr>
            <a:xfrm>
              <a:off x="6289890" y="5365548"/>
              <a:ext cx="322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ج</a:t>
              </a:r>
              <a:endParaRPr lang="en-US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60CCB0B-54DC-4880-B7FA-9658E860EC15}"/>
              </a:ext>
            </a:extLst>
          </p:cNvPr>
          <p:cNvGrpSpPr/>
          <p:nvPr/>
        </p:nvGrpSpPr>
        <p:grpSpPr>
          <a:xfrm>
            <a:off x="450006" y="3229163"/>
            <a:ext cx="1825732" cy="482738"/>
            <a:chOff x="239983" y="2573018"/>
            <a:chExt cx="1825732" cy="48273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2491FBD-6CCC-42A2-B322-77BD67FF7857}"/>
                </a:ext>
              </a:extLst>
            </p:cNvPr>
            <p:cNvSpPr txBox="1"/>
            <p:nvPr/>
          </p:nvSpPr>
          <p:spPr>
            <a:xfrm>
              <a:off x="239983" y="2686424"/>
              <a:ext cx="1825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 ( أ ب ج ) = 180 </a:t>
              </a:r>
              <a:r>
                <a:rPr lang="ar-OM" sz="1800" b="1" baseline="30000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endParaRPr lang="en-US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5489E6F-3B9B-4D26-9B4F-50905D5A36B0}"/>
                </a:ext>
              </a:extLst>
            </p:cNvPr>
            <p:cNvSpPr txBox="1"/>
            <p:nvPr/>
          </p:nvSpPr>
          <p:spPr>
            <a:xfrm>
              <a:off x="1131665" y="2573018"/>
              <a:ext cx="657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^</a:t>
              </a:r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3F880A-5700-46F4-8738-7FF0CC68AF8F}"/>
              </a:ext>
            </a:extLst>
          </p:cNvPr>
          <p:cNvCxnSpPr/>
          <p:nvPr/>
        </p:nvCxnSpPr>
        <p:spPr>
          <a:xfrm flipH="1">
            <a:off x="434538" y="3067997"/>
            <a:ext cx="2177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>
            <a:extLst>
              <a:ext uri="{FF2B5EF4-FFF2-40B4-BE49-F238E27FC236}">
                <a16:creationId xmlns:a16="http://schemas.microsoft.com/office/drawing/2014/main" id="{A501B6D4-A8BD-49F3-8ACB-720748CCB1D6}"/>
              </a:ext>
            </a:extLst>
          </p:cNvPr>
          <p:cNvSpPr/>
          <p:nvPr/>
        </p:nvSpPr>
        <p:spPr>
          <a:xfrm rot="19229664">
            <a:off x="1158190" y="2998507"/>
            <a:ext cx="556591" cy="482415"/>
          </a:xfrm>
          <a:prstGeom prst="arc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ction Button: Go Home 67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71E0C034-A0DB-486C-881A-3948164B5658}"/>
              </a:ext>
            </a:extLst>
          </p:cNvPr>
          <p:cNvSpPr/>
          <p:nvPr/>
        </p:nvSpPr>
        <p:spPr>
          <a:xfrm>
            <a:off x="127133" y="4624044"/>
            <a:ext cx="480888" cy="380697"/>
          </a:xfrm>
          <a:prstGeom prst="actionButtonHom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6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1044;p31">
            <a:extLst>
              <a:ext uri="{FF2B5EF4-FFF2-40B4-BE49-F238E27FC236}">
                <a16:creationId xmlns:a16="http://schemas.microsoft.com/office/drawing/2014/main" id="{70200C58-A9E5-48E0-B84E-E6A77B2D92AE}"/>
              </a:ext>
            </a:extLst>
          </p:cNvPr>
          <p:cNvSpPr/>
          <p:nvPr/>
        </p:nvSpPr>
        <p:spPr>
          <a:xfrm>
            <a:off x="5457718" y="4174578"/>
            <a:ext cx="1770620" cy="524919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" name="Google Shape;1167;p32"/>
          <p:cNvGrpSpPr/>
          <p:nvPr/>
        </p:nvGrpSpPr>
        <p:grpSpPr>
          <a:xfrm>
            <a:off x="-299886" y="2070318"/>
            <a:ext cx="1108544" cy="1963719"/>
            <a:chOff x="143965" y="2907306"/>
            <a:chExt cx="1816126" cy="2820186"/>
          </a:xfrm>
        </p:grpSpPr>
        <p:sp>
          <p:nvSpPr>
            <p:cNvPr id="1168" name="Google Shape;1168;p32"/>
            <p:cNvSpPr/>
            <p:nvPr/>
          </p:nvSpPr>
          <p:spPr>
            <a:xfrm rot="941140">
              <a:off x="369089" y="3908542"/>
              <a:ext cx="697993" cy="175732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 rot="941140">
              <a:off x="521573" y="3615099"/>
              <a:ext cx="697993" cy="1258347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 rot="941140">
              <a:off x="338366" y="3356273"/>
              <a:ext cx="1115887" cy="1467839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 rot="941140">
              <a:off x="292929" y="4423996"/>
              <a:ext cx="11198" cy="11042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 rot="941140">
              <a:off x="275184" y="4586144"/>
              <a:ext cx="943877" cy="177453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 rot="941140">
              <a:off x="1232554" y="4722794"/>
              <a:ext cx="10109" cy="12131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 rot="941140">
              <a:off x="1140439" y="3467840"/>
              <a:ext cx="732675" cy="744339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 rot="941140">
              <a:off x="1721839" y="3626767"/>
              <a:ext cx="129552" cy="112133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 rot="941140">
              <a:off x="1518370" y="3687520"/>
              <a:ext cx="326601" cy="333600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 rot="941140">
              <a:off x="230035" y="3219012"/>
              <a:ext cx="723810" cy="736408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 rot="941140">
              <a:off x="368921" y="3268469"/>
              <a:ext cx="129552" cy="111822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 rot="941140">
              <a:off x="328381" y="3263165"/>
              <a:ext cx="29083" cy="27994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 rot="941140">
              <a:off x="275810" y="3365085"/>
              <a:ext cx="344642" cy="345575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 rot="941140">
              <a:off x="810644" y="2936356"/>
              <a:ext cx="260037" cy="327690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 rot="941140">
              <a:off x="847083" y="3009214"/>
              <a:ext cx="181341" cy="227999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2"/>
            <p:cNvSpPr/>
            <p:nvPr/>
          </p:nvSpPr>
          <p:spPr>
            <a:xfrm rot="941140">
              <a:off x="1341986" y="3083590"/>
              <a:ext cx="245106" cy="333600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2"/>
            <p:cNvSpPr/>
            <p:nvPr/>
          </p:nvSpPr>
          <p:spPr>
            <a:xfrm rot="941140">
              <a:off x="1355715" y="3145229"/>
              <a:ext cx="181341" cy="251016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2"/>
            <p:cNvSpPr/>
            <p:nvPr/>
          </p:nvSpPr>
          <p:spPr>
            <a:xfrm rot="941140">
              <a:off x="655910" y="3077962"/>
              <a:ext cx="906862" cy="765024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 rot="941140">
              <a:off x="1236202" y="3425529"/>
              <a:ext cx="51945" cy="45102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 rot="941140">
              <a:off x="956478" y="3347105"/>
              <a:ext cx="52878" cy="45102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 rot="941140">
              <a:off x="752160" y="3334960"/>
              <a:ext cx="143393" cy="123020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 rot="941140">
              <a:off x="1314851" y="3493111"/>
              <a:ext cx="144327" cy="123020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 rot="941140">
              <a:off x="961829" y="3446948"/>
              <a:ext cx="254904" cy="188340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2"/>
            <p:cNvSpPr/>
            <p:nvPr/>
          </p:nvSpPr>
          <p:spPr>
            <a:xfrm rot="941140">
              <a:off x="1099472" y="3479566"/>
              <a:ext cx="156" cy="71852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2"/>
            <p:cNvSpPr/>
            <p:nvPr/>
          </p:nvSpPr>
          <p:spPr>
            <a:xfrm rot="941140">
              <a:off x="1039148" y="3537427"/>
              <a:ext cx="97669" cy="24106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2"/>
            <p:cNvSpPr/>
            <p:nvPr/>
          </p:nvSpPr>
          <p:spPr>
            <a:xfrm rot="941140">
              <a:off x="1064977" y="3469937"/>
              <a:ext cx="77762" cy="46035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 rot="941140">
              <a:off x="1052114" y="3222490"/>
              <a:ext cx="283832" cy="108711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 rot="941140">
              <a:off x="1278033" y="3524946"/>
              <a:ext cx="102646" cy="41992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 rot="941140">
              <a:off x="1261107" y="3588094"/>
              <a:ext cx="93626" cy="34993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 rot="941140">
              <a:off x="853324" y="3415784"/>
              <a:ext cx="92692" cy="43858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 rot="941140">
              <a:off x="829071" y="3486540"/>
              <a:ext cx="97669" cy="9020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2"/>
            <p:cNvSpPr/>
            <p:nvPr/>
          </p:nvSpPr>
          <p:spPr>
            <a:xfrm rot="941140">
              <a:off x="946080" y="3785594"/>
              <a:ext cx="182430" cy="10109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2"/>
            <p:cNvSpPr/>
            <p:nvPr/>
          </p:nvSpPr>
          <p:spPr>
            <a:xfrm rot="941140">
              <a:off x="677404" y="3885245"/>
              <a:ext cx="539669" cy="322713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2"/>
            <p:cNvSpPr/>
            <p:nvPr/>
          </p:nvSpPr>
          <p:spPr>
            <a:xfrm rot="941140">
              <a:off x="616440" y="4173711"/>
              <a:ext cx="14153" cy="100624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2"/>
            <p:cNvSpPr/>
            <p:nvPr/>
          </p:nvSpPr>
          <p:spPr>
            <a:xfrm rot="941140">
              <a:off x="627160" y="4233926"/>
              <a:ext cx="519762" cy="356617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2"/>
            <p:cNvSpPr/>
            <p:nvPr/>
          </p:nvSpPr>
          <p:spPr>
            <a:xfrm rot="941140">
              <a:off x="631112" y="3910746"/>
              <a:ext cx="534693" cy="645581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2"/>
            <p:cNvSpPr/>
            <p:nvPr/>
          </p:nvSpPr>
          <p:spPr>
            <a:xfrm rot="941140">
              <a:off x="878415" y="4118209"/>
              <a:ext cx="97669" cy="95803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2"/>
            <p:cNvSpPr/>
            <p:nvPr/>
          </p:nvSpPr>
          <p:spPr>
            <a:xfrm rot="941140">
              <a:off x="875672" y="4193484"/>
              <a:ext cx="102802" cy="89738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 rot="941140">
              <a:off x="1281644" y="4078719"/>
              <a:ext cx="44947" cy="174343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 rot="941140">
              <a:off x="356526" y="4215620"/>
              <a:ext cx="29083" cy="161434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 rot="941140">
              <a:off x="419770" y="4203968"/>
              <a:ext cx="15086" cy="78695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 rot="941140">
              <a:off x="1418510" y="3724226"/>
              <a:ext cx="95647" cy="70919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 rot="941140">
              <a:off x="1544983" y="3706110"/>
              <a:ext cx="30016" cy="21151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 rot="628501">
              <a:off x="1862407" y="3611263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 rot="628501">
              <a:off x="1881313" y="3684222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 rot="628501">
              <a:off x="1801215" y="3573525"/>
              <a:ext cx="33147" cy="33147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 rot="628501">
              <a:off x="358361" y="3197284"/>
              <a:ext cx="33331" cy="33147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 rot="628501">
              <a:off x="429062" y="3183945"/>
              <a:ext cx="33147" cy="34436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1465;p34">
            <a:extLst>
              <a:ext uri="{FF2B5EF4-FFF2-40B4-BE49-F238E27FC236}">
                <a16:creationId xmlns:a16="http://schemas.microsoft.com/office/drawing/2014/main" id="{9EBE32A0-E199-4939-B504-3CFDDAF5ECA5}"/>
              </a:ext>
            </a:extLst>
          </p:cNvPr>
          <p:cNvSpPr txBox="1">
            <a:spLocks/>
          </p:cNvSpPr>
          <p:nvPr/>
        </p:nvSpPr>
        <p:spPr>
          <a:xfrm>
            <a:off x="5342964" y="355323"/>
            <a:ext cx="2345825" cy="646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الزاوية المنعكسة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DD2D237-AC6A-4E7D-8E67-B84917A9499E}"/>
              </a:ext>
            </a:extLst>
          </p:cNvPr>
          <p:cNvSpPr txBox="1"/>
          <p:nvPr/>
        </p:nvSpPr>
        <p:spPr>
          <a:xfrm>
            <a:off x="4429069" y="1160528"/>
            <a:ext cx="4393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قياســــــــــــــــــــــها أكبر من  180 </a:t>
            </a:r>
            <a:r>
              <a:rPr lang="ar-OM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 </a:t>
            </a:r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 و أقل من 360 </a:t>
            </a:r>
            <a:r>
              <a:rPr lang="ar-OM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4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7934DE-836D-4540-9CC3-200E9DE6854A}"/>
              </a:ext>
            </a:extLst>
          </p:cNvPr>
          <p:cNvGrpSpPr/>
          <p:nvPr/>
        </p:nvGrpSpPr>
        <p:grpSpPr>
          <a:xfrm>
            <a:off x="5517393" y="4188615"/>
            <a:ext cx="1774332" cy="440340"/>
            <a:chOff x="3452507" y="3866293"/>
            <a:chExt cx="2508435" cy="44034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DB185D3-B858-4F3E-A902-E9570A23771B}"/>
                </a:ext>
              </a:extLst>
            </p:cNvPr>
            <p:cNvSpPr txBox="1"/>
            <p:nvPr/>
          </p:nvSpPr>
          <p:spPr>
            <a:xfrm>
              <a:off x="3452507" y="3937301"/>
              <a:ext cx="2508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 أ ب ج )  &gt; 180</a:t>
              </a:r>
              <a:r>
                <a:rPr lang="ar-OM" sz="1800" b="1" baseline="30000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endParaRPr lang="en-US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92963B8-5F4A-4BB6-8462-B7771BA6751E}"/>
                </a:ext>
              </a:extLst>
            </p:cNvPr>
            <p:cNvSpPr txBox="1"/>
            <p:nvPr/>
          </p:nvSpPr>
          <p:spPr>
            <a:xfrm>
              <a:off x="4864275" y="3866293"/>
              <a:ext cx="657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^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FF2F242-CECB-4B38-9D51-A45D32668996}"/>
              </a:ext>
            </a:extLst>
          </p:cNvPr>
          <p:cNvGrpSpPr/>
          <p:nvPr/>
        </p:nvGrpSpPr>
        <p:grpSpPr>
          <a:xfrm>
            <a:off x="5559885" y="1682957"/>
            <a:ext cx="2095219" cy="1878208"/>
            <a:chOff x="3960642" y="2013739"/>
            <a:chExt cx="1672825" cy="160863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EB80F5A-7CA5-4F7A-970F-D490AEACD3DC}"/>
                </a:ext>
              </a:extLst>
            </p:cNvPr>
            <p:cNvGrpSpPr/>
            <p:nvPr/>
          </p:nvGrpSpPr>
          <p:grpSpPr>
            <a:xfrm>
              <a:off x="3960642" y="2013739"/>
              <a:ext cx="1672825" cy="1608632"/>
              <a:chOff x="7339579" y="4045967"/>
              <a:chExt cx="1117717" cy="1065594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018B7E1-D757-4233-8121-07EC6F361C6F}"/>
                  </a:ext>
                </a:extLst>
              </p:cNvPr>
              <p:cNvGrpSpPr/>
              <p:nvPr/>
            </p:nvGrpSpPr>
            <p:grpSpPr>
              <a:xfrm>
                <a:off x="7339579" y="4045967"/>
                <a:ext cx="1117717" cy="1065594"/>
                <a:chOff x="7187797" y="4145736"/>
                <a:chExt cx="1117717" cy="1065594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FAE70597-9600-4CC1-968B-229395577EA1}"/>
                    </a:ext>
                  </a:extLst>
                </p:cNvPr>
                <p:cNvGrpSpPr/>
                <p:nvPr/>
              </p:nvGrpSpPr>
              <p:grpSpPr>
                <a:xfrm>
                  <a:off x="7351787" y="4230807"/>
                  <a:ext cx="850179" cy="699715"/>
                  <a:chOff x="6158079" y="4055165"/>
                  <a:chExt cx="850179" cy="699715"/>
                </a:xfrm>
              </p:grpSpPr>
              <p:cxnSp>
                <p:nvCxnSpPr>
                  <p:cNvPr id="71" name="Straight Arrow Connector 70">
                    <a:extLst>
                      <a:ext uri="{FF2B5EF4-FFF2-40B4-BE49-F238E27FC236}">
                        <a16:creationId xmlns:a16="http://schemas.microsoft.com/office/drawing/2014/main" id="{80CFF380-5CAB-4023-AC2A-D3B28C13901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6158079" y="4055165"/>
                    <a:ext cx="425601" cy="699715"/>
                  </a:xfrm>
                  <a:prstGeom prst="straightConnector1">
                    <a:avLst/>
                  </a:prstGeom>
                  <a:ln w="1905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Arrow Connector 71">
                    <a:extLst>
                      <a:ext uri="{FF2B5EF4-FFF2-40B4-BE49-F238E27FC236}">
                        <a16:creationId xmlns:a16="http://schemas.microsoft.com/office/drawing/2014/main" id="{F945B065-0E76-4E48-AC6F-1CE8A3103A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159102" y="4731511"/>
                    <a:ext cx="849156" cy="15405"/>
                  </a:xfrm>
                  <a:prstGeom prst="straightConnector1">
                    <a:avLst/>
                  </a:prstGeom>
                  <a:ln w="1905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519DB0A-79C7-4BD8-93A9-6877CC7BF6D6}"/>
                    </a:ext>
                  </a:extLst>
                </p:cNvPr>
                <p:cNvSpPr txBox="1"/>
                <p:nvPr/>
              </p:nvSpPr>
              <p:spPr>
                <a:xfrm>
                  <a:off x="7982521" y="4903553"/>
                  <a:ext cx="3229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dirty="0"/>
                    <a:t>أ</a:t>
                  </a:r>
                  <a:endParaRPr lang="en-US" dirty="0"/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B758841-59B6-451E-B33F-F5BAC5FF0881}"/>
                    </a:ext>
                  </a:extLst>
                </p:cNvPr>
                <p:cNvSpPr txBox="1"/>
                <p:nvPr/>
              </p:nvSpPr>
              <p:spPr>
                <a:xfrm>
                  <a:off x="7187797" y="4844490"/>
                  <a:ext cx="3229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dirty="0"/>
                    <a:t>ب</a:t>
                  </a:r>
                  <a:endParaRPr lang="en-US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1C0623F3-432B-4AA6-AFF6-E3D7BDEBDD00}"/>
                    </a:ext>
                  </a:extLst>
                </p:cNvPr>
                <p:cNvSpPr txBox="1"/>
                <p:nvPr/>
              </p:nvSpPr>
              <p:spPr>
                <a:xfrm>
                  <a:off x="7536440" y="4145736"/>
                  <a:ext cx="3229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dirty="0"/>
                    <a:t>ج</a:t>
                  </a:r>
                  <a:endParaRPr lang="en-US" dirty="0"/>
                </a:p>
              </p:txBody>
            </p:sp>
          </p:grpSp>
          <p:sp>
            <p:nvSpPr>
              <p:cNvPr id="66" name="Arc 65">
                <a:extLst>
                  <a:ext uri="{FF2B5EF4-FFF2-40B4-BE49-F238E27FC236}">
                    <a16:creationId xmlns:a16="http://schemas.microsoft.com/office/drawing/2014/main" id="{B722787B-E47D-4871-B733-B1FCB77677C2}"/>
                  </a:ext>
                </a:extLst>
              </p:cNvPr>
              <p:cNvSpPr/>
              <p:nvPr/>
            </p:nvSpPr>
            <p:spPr>
              <a:xfrm rot="626900">
                <a:off x="7420413" y="4638267"/>
                <a:ext cx="375845" cy="283229"/>
              </a:xfrm>
              <a:prstGeom prst="arc">
                <a:avLst>
                  <a:gd name="adj1" fmla="val 16127107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Arc 1">
              <a:extLst>
                <a:ext uri="{FF2B5EF4-FFF2-40B4-BE49-F238E27FC236}">
                  <a16:creationId xmlns:a16="http://schemas.microsoft.com/office/drawing/2014/main" id="{1D7EDD58-E17F-4C6B-91BA-8A547E875FA9}"/>
                </a:ext>
              </a:extLst>
            </p:cNvPr>
            <p:cNvSpPr/>
            <p:nvPr/>
          </p:nvSpPr>
          <p:spPr>
            <a:xfrm rot="9318946">
              <a:off x="3992722" y="2902743"/>
              <a:ext cx="657187" cy="654121"/>
            </a:xfrm>
            <a:prstGeom prst="arc">
              <a:avLst>
                <a:gd name="adj1" fmla="val 11931213"/>
                <a:gd name="adj2" fmla="val 743944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94DFD12F-03CC-4EAA-9905-B796EAD8B6ED}"/>
                </a:ext>
              </a:extLst>
            </p:cNvPr>
            <p:cNvCxnSpPr>
              <a:cxnSpLocks/>
              <a:endCxn id="66" idx="2"/>
            </p:cNvCxnSpPr>
            <p:nvPr/>
          </p:nvCxnSpPr>
          <p:spPr>
            <a:xfrm flipV="1">
              <a:off x="4632130" y="3172671"/>
              <a:ext cx="7334" cy="11801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7E15D1D-1686-439A-83BA-D05782D39BB3}"/>
              </a:ext>
            </a:extLst>
          </p:cNvPr>
          <p:cNvCxnSpPr/>
          <p:nvPr/>
        </p:nvCxnSpPr>
        <p:spPr>
          <a:xfrm flipH="1">
            <a:off x="6247421" y="2745097"/>
            <a:ext cx="307010" cy="14000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F6DF30F-AD46-4CB0-8D6C-9F6DB3518ED9}"/>
              </a:ext>
            </a:extLst>
          </p:cNvPr>
          <p:cNvCxnSpPr>
            <a:cxnSpLocks/>
          </p:cNvCxnSpPr>
          <p:nvPr/>
        </p:nvCxnSpPr>
        <p:spPr>
          <a:xfrm>
            <a:off x="5287454" y="3036104"/>
            <a:ext cx="325292" cy="700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AB4743-0A3B-4360-8037-CA1F9224FE9B}"/>
              </a:ext>
            </a:extLst>
          </p:cNvPr>
          <p:cNvSpPr txBox="1"/>
          <p:nvPr/>
        </p:nvSpPr>
        <p:spPr>
          <a:xfrm>
            <a:off x="6625920" y="2495026"/>
            <a:ext cx="913131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زاوية حادة</a:t>
            </a:r>
            <a:endParaRPr lang="en-US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77DC4CA-4161-45B6-A157-D825A9B03EC1}"/>
              </a:ext>
            </a:extLst>
          </p:cNvPr>
          <p:cNvSpPr txBox="1"/>
          <p:nvPr/>
        </p:nvSpPr>
        <p:spPr>
          <a:xfrm>
            <a:off x="4249628" y="2878041"/>
            <a:ext cx="1020229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زاوية منعكسة</a:t>
            </a:r>
            <a:endParaRPr lang="en-US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EEA96AD-9D25-4268-8776-A865246C067B}"/>
              </a:ext>
            </a:extLst>
          </p:cNvPr>
          <p:cNvSpPr txBox="1"/>
          <p:nvPr/>
        </p:nvSpPr>
        <p:spPr>
          <a:xfrm>
            <a:off x="3568632" y="3204343"/>
            <a:ext cx="1774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تقرأ  ( أ ب ج )المنعكسة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C18A25F-148B-4096-AC43-2C5DC1A02ED9}"/>
              </a:ext>
            </a:extLst>
          </p:cNvPr>
          <p:cNvSpPr txBox="1"/>
          <p:nvPr/>
        </p:nvSpPr>
        <p:spPr>
          <a:xfrm>
            <a:off x="7527716" y="2528958"/>
            <a:ext cx="1111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تقرأ  ( أ ب ج )</a:t>
            </a:r>
          </a:p>
          <a:p>
            <a:pPr algn="ctr"/>
            <a:r>
              <a:rPr lang="ar-OM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6061853-5616-4595-B68E-13DB9BD69F90}"/>
              </a:ext>
            </a:extLst>
          </p:cNvPr>
          <p:cNvSpPr txBox="1"/>
          <p:nvPr/>
        </p:nvSpPr>
        <p:spPr>
          <a:xfrm>
            <a:off x="7851399" y="2430069"/>
            <a:ext cx="657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^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147E42F-CCF0-4C39-9EF1-9AABD4854A34}"/>
              </a:ext>
            </a:extLst>
          </p:cNvPr>
          <p:cNvSpPr txBox="1"/>
          <p:nvPr/>
        </p:nvSpPr>
        <p:spPr>
          <a:xfrm>
            <a:off x="4541548" y="3149284"/>
            <a:ext cx="657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^</a:t>
            </a:r>
          </a:p>
        </p:txBody>
      </p:sp>
      <p:sp>
        <p:nvSpPr>
          <p:cNvPr id="81" name="Google Shape;1465;p34">
            <a:extLst>
              <a:ext uri="{FF2B5EF4-FFF2-40B4-BE49-F238E27FC236}">
                <a16:creationId xmlns:a16="http://schemas.microsoft.com/office/drawing/2014/main" id="{F0955348-C1D2-4DAB-9AF2-69A3B6BE500B}"/>
              </a:ext>
            </a:extLst>
          </p:cNvPr>
          <p:cNvSpPr txBox="1">
            <a:spLocks/>
          </p:cNvSpPr>
          <p:nvPr/>
        </p:nvSpPr>
        <p:spPr>
          <a:xfrm>
            <a:off x="1009865" y="355323"/>
            <a:ext cx="2118418" cy="63650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الدورة الكاملة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68CD6A-1C3C-438E-903C-9487C940CC44}"/>
              </a:ext>
            </a:extLst>
          </p:cNvPr>
          <p:cNvSpPr txBox="1"/>
          <p:nvPr/>
        </p:nvSpPr>
        <p:spPr>
          <a:xfrm>
            <a:off x="254386" y="1142404"/>
            <a:ext cx="3678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قياس الدورة الكاملة يساوي 360 </a:t>
            </a:r>
            <a:r>
              <a:rPr lang="ar-OM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4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9716CD-B137-4C94-88A9-43491BD86DC4}"/>
              </a:ext>
            </a:extLst>
          </p:cNvPr>
          <p:cNvCxnSpPr/>
          <p:nvPr/>
        </p:nvCxnSpPr>
        <p:spPr>
          <a:xfrm>
            <a:off x="2043485" y="1954199"/>
            <a:ext cx="0" cy="14545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77350E35-473C-4547-A5E5-D937D42B9C55}"/>
              </a:ext>
            </a:extLst>
          </p:cNvPr>
          <p:cNvSpPr/>
          <p:nvPr/>
        </p:nvSpPr>
        <p:spPr>
          <a:xfrm rot="15040138">
            <a:off x="1786172" y="3135408"/>
            <a:ext cx="463428" cy="470652"/>
          </a:xfrm>
          <a:prstGeom prst="arc">
            <a:avLst>
              <a:gd name="adj1" fmla="val 1441549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65BF4B9-C592-4775-9D32-42BBF64B21D2}"/>
              </a:ext>
            </a:extLst>
          </p:cNvPr>
          <p:cNvCxnSpPr>
            <a:cxnSpLocks/>
          </p:cNvCxnSpPr>
          <p:nvPr/>
        </p:nvCxnSpPr>
        <p:spPr>
          <a:xfrm flipV="1">
            <a:off x="1941183" y="3131261"/>
            <a:ext cx="95716" cy="128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07B24ED-B854-4E06-BC21-550562107A41}"/>
              </a:ext>
            </a:extLst>
          </p:cNvPr>
          <p:cNvSpPr txBox="1"/>
          <p:nvPr/>
        </p:nvSpPr>
        <p:spPr>
          <a:xfrm>
            <a:off x="1886394" y="3276454"/>
            <a:ext cx="365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م</a:t>
            </a:r>
            <a:endParaRPr lang="en-US" dirty="0"/>
          </a:p>
        </p:txBody>
      </p:sp>
      <p:sp>
        <p:nvSpPr>
          <p:cNvPr id="95" name="Google Shape;1044;p31">
            <a:extLst>
              <a:ext uri="{FF2B5EF4-FFF2-40B4-BE49-F238E27FC236}">
                <a16:creationId xmlns:a16="http://schemas.microsoft.com/office/drawing/2014/main" id="{3923AC31-AFFD-4C5A-B4F4-0CBA66675E55}"/>
              </a:ext>
            </a:extLst>
          </p:cNvPr>
          <p:cNvSpPr/>
          <p:nvPr/>
        </p:nvSpPr>
        <p:spPr>
          <a:xfrm>
            <a:off x="1219578" y="4079359"/>
            <a:ext cx="1770620" cy="524919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06F9285-ABC1-44AD-884E-E0A07F893A4C}"/>
              </a:ext>
            </a:extLst>
          </p:cNvPr>
          <p:cNvSpPr txBox="1"/>
          <p:nvPr/>
        </p:nvSpPr>
        <p:spPr>
          <a:xfrm>
            <a:off x="1646512" y="4188615"/>
            <a:ext cx="808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rgbClr val="C00000"/>
                </a:solidFill>
              </a:rPr>
              <a:t>360 </a:t>
            </a:r>
            <a:r>
              <a:rPr lang="ar-OM" sz="2000" baseline="30000" dirty="0">
                <a:solidFill>
                  <a:srgbClr val="C00000"/>
                </a:solidFill>
              </a:rPr>
              <a:t>◦</a:t>
            </a:r>
            <a:r>
              <a:rPr lang="ar-OM" sz="2000" dirty="0">
                <a:solidFill>
                  <a:srgbClr val="C00000"/>
                </a:solidFill>
              </a:rPr>
              <a:t> 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85" name="Action Button: Go Home 8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B48CEAC-409F-43B4-B5DE-AB1A6263AED0}"/>
              </a:ext>
            </a:extLst>
          </p:cNvPr>
          <p:cNvSpPr/>
          <p:nvPr/>
        </p:nvSpPr>
        <p:spPr>
          <a:xfrm>
            <a:off x="127133" y="4624044"/>
            <a:ext cx="480888" cy="380697"/>
          </a:xfrm>
          <a:prstGeom prst="actionButtonHom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62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3"/>
          <p:cNvSpPr txBox="1">
            <a:spLocks noGrp="1"/>
          </p:cNvSpPr>
          <p:nvPr>
            <p:ph type="title"/>
          </p:nvPr>
        </p:nvSpPr>
        <p:spPr>
          <a:xfrm>
            <a:off x="2146852" y="123787"/>
            <a:ext cx="4761691" cy="84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قيـــــــــاس الزوايـــــــا باستخـــــدام المنــــــــــــــــــقلة</a:t>
            </a:r>
            <a:endParaRPr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22" name="Google Shape;1222;p33"/>
          <p:cNvGrpSpPr/>
          <p:nvPr/>
        </p:nvGrpSpPr>
        <p:grpSpPr>
          <a:xfrm rot="20687548">
            <a:off x="8159492" y="3678659"/>
            <a:ext cx="1163399" cy="2010762"/>
            <a:chOff x="7980588" y="3599146"/>
            <a:chExt cx="1163399" cy="2010762"/>
          </a:xfrm>
        </p:grpSpPr>
        <p:sp>
          <p:nvSpPr>
            <p:cNvPr id="1223" name="Google Shape;1223;p33"/>
            <p:cNvSpPr/>
            <p:nvPr/>
          </p:nvSpPr>
          <p:spPr>
            <a:xfrm rot="180673">
              <a:off x="8327128" y="4270863"/>
              <a:ext cx="418317" cy="1328975"/>
            </a:xfrm>
            <a:custGeom>
              <a:avLst/>
              <a:gdLst/>
              <a:ahLst/>
              <a:cxnLst/>
              <a:rect l="l" t="t" r="r" b="b"/>
              <a:pathLst>
                <a:path w="3963" h="8098" extrusionOk="0">
                  <a:moveTo>
                    <a:pt x="1" y="1"/>
                  </a:moveTo>
                  <a:lnTo>
                    <a:pt x="1" y="7649"/>
                  </a:lnTo>
                  <a:cubicBezTo>
                    <a:pt x="641" y="7950"/>
                    <a:pt x="1338" y="8097"/>
                    <a:pt x="2042" y="8097"/>
                  </a:cubicBezTo>
                  <a:cubicBezTo>
                    <a:pt x="3502" y="8097"/>
                    <a:pt x="3962" y="7649"/>
                    <a:pt x="3962" y="7649"/>
                  </a:cubicBezTo>
                  <a:lnTo>
                    <a:pt x="3956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3"/>
            <p:cNvSpPr/>
            <p:nvPr/>
          </p:nvSpPr>
          <p:spPr>
            <a:xfrm rot="180673">
              <a:off x="8348719" y="4097894"/>
              <a:ext cx="418317" cy="854072"/>
            </a:xfrm>
            <a:custGeom>
              <a:avLst/>
              <a:gdLst/>
              <a:ahLst/>
              <a:cxnLst/>
              <a:rect l="l" t="t" r="r" b="b"/>
              <a:pathLst>
                <a:path w="3963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628" y="7937"/>
                    <a:pt x="1304" y="8090"/>
                    <a:pt x="2000" y="8090"/>
                  </a:cubicBezTo>
                  <a:cubicBezTo>
                    <a:pt x="2014" y="8090"/>
                    <a:pt x="2028" y="8090"/>
                    <a:pt x="2042" y="8090"/>
                  </a:cubicBezTo>
                  <a:cubicBezTo>
                    <a:pt x="3502" y="8090"/>
                    <a:pt x="3962" y="7649"/>
                    <a:pt x="3962" y="7649"/>
                  </a:cubicBezTo>
                  <a:lnTo>
                    <a:pt x="3956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3"/>
            <p:cNvSpPr/>
            <p:nvPr/>
          </p:nvSpPr>
          <p:spPr>
            <a:xfrm rot="180673">
              <a:off x="8633683" y="3909982"/>
              <a:ext cx="497379" cy="505202"/>
            </a:xfrm>
            <a:custGeom>
              <a:avLst/>
              <a:gdLst/>
              <a:ahLst/>
              <a:cxnLst/>
              <a:rect l="l" t="t" r="r" b="b"/>
              <a:pathLst>
                <a:path w="4712" h="4786" extrusionOk="0">
                  <a:moveTo>
                    <a:pt x="4113" y="0"/>
                  </a:moveTo>
                  <a:cubicBezTo>
                    <a:pt x="4031" y="0"/>
                    <a:pt x="3937" y="17"/>
                    <a:pt x="3828" y="55"/>
                  </a:cubicBezTo>
                  <a:cubicBezTo>
                    <a:pt x="3489" y="171"/>
                    <a:pt x="3195" y="574"/>
                    <a:pt x="2952" y="836"/>
                  </a:cubicBezTo>
                  <a:cubicBezTo>
                    <a:pt x="2183" y="1694"/>
                    <a:pt x="1140" y="2244"/>
                    <a:pt x="1" y="2404"/>
                  </a:cubicBezTo>
                  <a:lnTo>
                    <a:pt x="116" y="4785"/>
                  </a:lnTo>
                  <a:cubicBezTo>
                    <a:pt x="814" y="4446"/>
                    <a:pt x="1492" y="4062"/>
                    <a:pt x="2145" y="3640"/>
                  </a:cubicBezTo>
                  <a:cubicBezTo>
                    <a:pt x="3016" y="3089"/>
                    <a:pt x="3860" y="2443"/>
                    <a:pt x="4385" y="1553"/>
                  </a:cubicBezTo>
                  <a:cubicBezTo>
                    <a:pt x="4532" y="1303"/>
                    <a:pt x="4712" y="945"/>
                    <a:pt x="4667" y="663"/>
                  </a:cubicBezTo>
                  <a:cubicBezTo>
                    <a:pt x="4635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3"/>
            <p:cNvSpPr/>
            <p:nvPr/>
          </p:nvSpPr>
          <p:spPr>
            <a:xfrm rot="180673">
              <a:off x="8993619" y="3978321"/>
              <a:ext cx="87928" cy="75896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351" y="1"/>
                  </a:moveTo>
                  <a:cubicBezTo>
                    <a:pt x="260" y="1"/>
                    <a:pt x="174" y="33"/>
                    <a:pt x="116" y="98"/>
                  </a:cubicBezTo>
                  <a:cubicBezTo>
                    <a:pt x="1" y="239"/>
                    <a:pt x="39" y="463"/>
                    <a:pt x="199" y="610"/>
                  </a:cubicBezTo>
                  <a:cubicBezTo>
                    <a:pt x="281" y="682"/>
                    <a:pt x="383" y="719"/>
                    <a:pt x="478" y="719"/>
                  </a:cubicBezTo>
                  <a:cubicBezTo>
                    <a:pt x="569" y="719"/>
                    <a:pt x="655" y="685"/>
                    <a:pt x="711" y="616"/>
                  </a:cubicBezTo>
                  <a:cubicBezTo>
                    <a:pt x="833" y="482"/>
                    <a:pt x="794" y="251"/>
                    <a:pt x="634" y="111"/>
                  </a:cubicBezTo>
                  <a:cubicBezTo>
                    <a:pt x="551" y="38"/>
                    <a:pt x="448" y="1"/>
                    <a:pt x="351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3"/>
            <p:cNvSpPr/>
            <p:nvPr/>
          </p:nvSpPr>
          <p:spPr>
            <a:xfrm rot="180673">
              <a:off x="9080162" y="3956183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8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79" y="141"/>
                    <a:pt x="179" y="90"/>
                  </a:cubicBezTo>
                  <a:cubicBezTo>
                    <a:pt x="179" y="38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3"/>
            <p:cNvSpPr/>
            <p:nvPr/>
          </p:nvSpPr>
          <p:spPr>
            <a:xfrm rot="180673">
              <a:off x="9096227" y="3996353"/>
              <a:ext cx="23117" cy="19212"/>
            </a:xfrm>
            <a:custGeom>
              <a:avLst/>
              <a:gdLst/>
              <a:ahLst/>
              <a:cxnLst/>
              <a:rect l="l" t="t" r="r" b="b"/>
              <a:pathLst>
                <a:path w="219" h="182" extrusionOk="0">
                  <a:moveTo>
                    <a:pt x="91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6"/>
                    <a:pt x="44" y="181"/>
                    <a:pt x="92" y="181"/>
                  </a:cubicBezTo>
                  <a:cubicBezTo>
                    <a:pt x="115" y="181"/>
                    <a:pt x="140" y="173"/>
                    <a:pt x="161" y="154"/>
                  </a:cubicBezTo>
                  <a:cubicBezTo>
                    <a:pt x="219" y="103"/>
                    <a:pt x="174" y="0"/>
                    <a:pt x="91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3"/>
            <p:cNvSpPr/>
            <p:nvPr/>
          </p:nvSpPr>
          <p:spPr>
            <a:xfrm rot="180673">
              <a:off x="9043101" y="3939328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45"/>
                    <a:pt x="1" y="90"/>
                  </a:cubicBezTo>
                  <a:cubicBezTo>
                    <a:pt x="1" y="141"/>
                    <a:pt x="39" y="179"/>
                    <a:pt x="90" y="179"/>
                  </a:cubicBezTo>
                  <a:cubicBezTo>
                    <a:pt x="142" y="179"/>
                    <a:pt x="180" y="141"/>
                    <a:pt x="180" y="90"/>
                  </a:cubicBezTo>
                  <a:cubicBezTo>
                    <a:pt x="180" y="45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3"/>
            <p:cNvSpPr/>
            <p:nvPr/>
          </p:nvSpPr>
          <p:spPr>
            <a:xfrm rot="180673">
              <a:off x="7993382" y="3881298"/>
              <a:ext cx="491256" cy="500029"/>
            </a:xfrm>
            <a:custGeom>
              <a:avLst/>
              <a:gdLst/>
              <a:ahLst/>
              <a:cxnLst/>
              <a:rect l="l" t="t" r="r" b="b"/>
              <a:pathLst>
                <a:path w="4654" h="4737" extrusionOk="0">
                  <a:moveTo>
                    <a:pt x="649" y="0"/>
                  </a:moveTo>
                  <a:cubicBezTo>
                    <a:pt x="219" y="0"/>
                    <a:pt x="67" y="427"/>
                    <a:pt x="38" y="685"/>
                  </a:cubicBezTo>
                  <a:cubicBezTo>
                    <a:pt x="0" y="973"/>
                    <a:pt x="122" y="1254"/>
                    <a:pt x="269" y="1504"/>
                  </a:cubicBezTo>
                  <a:cubicBezTo>
                    <a:pt x="787" y="2394"/>
                    <a:pt x="1639" y="3040"/>
                    <a:pt x="2503" y="3591"/>
                  </a:cubicBezTo>
                  <a:cubicBezTo>
                    <a:pt x="3155" y="4013"/>
                    <a:pt x="3834" y="4397"/>
                    <a:pt x="4531" y="4736"/>
                  </a:cubicBezTo>
                  <a:lnTo>
                    <a:pt x="4653" y="2355"/>
                  </a:lnTo>
                  <a:cubicBezTo>
                    <a:pt x="3514" y="2195"/>
                    <a:pt x="2464" y="1645"/>
                    <a:pt x="1696" y="787"/>
                  </a:cubicBezTo>
                  <a:cubicBezTo>
                    <a:pt x="1459" y="525"/>
                    <a:pt x="1165" y="90"/>
                    <a:pt x="813" y="19"/>
                  </a:cubicBezTo>
                  <a:cubicBezTo>
                    <a:pt x="754" y="6"/>
                    <a:pt x="700" y="0"/>
                    <a:pt x="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3"/>
            <p:cNvSpPr/>
            <p:nvPr/>
          </p:nvSpPr>
          <p:spPr>
            <a:xfrm rot="180673">
              <a:off x="8056412" y="3942738"/>
              <a:ext cx="87928" cy="76002"/>
            </a:xfrm>
            <a:custGeom>
              <a:avLst/>
              <a:gdLst/>
              <a:ahLst/>
              <a:cxnLst/>
              <a:rect l="l" t="t" r="r" b="b"/>
              <a:pathLst>
                <a:path w="833" h="720" extrusionOk="0">
                  <a:moveTo>
                    <a:pt x="482" y="1"/>
                  </a:moveTo>
                  <a:cubicBezTo>
                    <a:pt x="385" y="1"/>
                    <a:pt x="282" y="39"/>
                    <a:pt x="199" y="115"/>
                  </a:cubicBezTo>
                  <a:cubicBezTo>
                    <a:pt x="39" y="256"/>
                    <a:pt x="1" y="486"/>
                    <a:pt x="122" y="621"/>
                  </a:cubicBezTo>
                  <a:cubicBezTo>
                    <a:pt x="179" y="686"/>
                    <a:pt x="264" y="720"/>
                    <a:pt x="355" y="720"/>
                  </a:cubicBezTo>
                  <a:cubicBezTo>
                    <a:pt x="451" y="720"/>
                    <a:pt x="553" y="683"/>
                    <a:pt x="634" y="608"/>
                  </a:cubicBezTo>
                  <a:cubicBezTo>
                    <a:pt x="794" y="467"/>
                    <a:pt x="833" y="237"/>
                    <a:pt x="718" y="102"/>
                  </a:cubicBezTo>
                  <a:cubicBezTo>
                    <a:pt x="659" y="34"/>
                    <a:pt x="573" y="1"/>
                    <a:pt x="48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3"/>
            <p:cNvSpPr/>
            <p:nvPr/>
          </p:nvSpPr>
          <p:spPr>
            <a:xfrm rot="180673">
              <a:off x="8044480" y="3915840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8" y="0"/>
                    <a:pt x="0" y="39"/>
                    <a:pt x="0" y="90"/>
                  </a:cubicBezTo>
                  <a:cubicBezTo>
                    <a:pt x="0" y="141"/>
                    <a:pt x="38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3"/>
            <p:cNvSpPr/>
            <p:nvPr/>
          </p:nvSpPr>
          <p:spPr>
            <a:xfrm rot="180673">
              <a:off x="8024186" y="3953988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0" y="39"/>
                    <a:pt x="0" y="90"/>
                  </a:cubicBezTo>
                  <a:cubicBezTo>
                    <a:pt x="0" y="141"/>
                    <a:pt x="39" y="180"/>
                    <a:pt x="90" y="180"/>
                  </a:cubicBezTo>
                  <a:cubicBezTo>
                    <a:pt x="135" y="180"/>
                    <a:pt x="179" y="141"/>
                    <a:pt x="179" y="90"/>
                  </a:cubicBezTo>
                  <a:cubicBezTo>
                    <a:pt x="179" y="39"/>
                    <a:pt x="135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3"/>
            <p:cNvSpPr/>
            <p:nvPr/>
          </p:nvSpPr>
          <p:spPr>
            <a:xfrm rot="180673">
              <a:off x="8083000" y="3902963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3"/>
            <p:cNvSpPr/>
            <p:nvPr/>
          </p:nvSpPr>
          <p:spPr>
            <a:xfrm rot="180673">
              <a:off x="8884042" y="4176906"/>
              <a:ext cx="85289" cy="62913"/>
            </a:xfrm>
            <a:custGeom>
              <a:avLst/>
              <a:gdLst/>
              <a:ahLst/>
              <a:cxnLst/>
              <a:rect l="l" t="t" r="r" b="b"/>
              <a:pathLst>
                <a:path w="808" h="596" fill="none" extrusionOk="0">
                  <a:moveTo>
                    <a:pt x="1" y="596"/>
                  </a:moveTo>
                  <a:lnTo>
                    <a:pt x="807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3"/>
            <p:cNvSpPr/>
            <p:nvPr/>
          </p:nvSpPr>
          <p:spPr>
            <a:xfrm rot="180673">
              <a:off x="8140679" y="3923517"/>
              <a:ext cx="804018" cy="996575"/>
            </a:xfrm>
            <a:custGeom>
              <a:avLst/>
              <a:gdLst/>
              <a:ahLst/>
              <a:cxnLst/>
              <a:rect l="l" t="t" r="r" b="b"/>
              <a:pathLst>
                <a:path w="7617" h="9441" extrusionOk="0">
                  <a:moveTo>
                    <a:pt x="4752" y="1"/>
                  </a:moveTo>
                  <a:cubicBezTo>
                    <a:pt x="4126" y="1"/>
                    <a:pt x="3291" y="242"/>
                    <a:pt x="2771" y="293"/>
                  </a:cubicBezTo>
                  <a:cubicBezTo>
                    <a:pt x="2240" y="344"/>
                    <a:pt x="1517" y="2622"/>
                    <a:pt x="1357" y="3077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40"/>
                    <a:pt x="4103" y="9439"/>
                  </a:cubicBezTo>
                  <a:cubicBezTo>
                    <a:pt x="6772" y="9388"/>
                    <a:pt x="7284" y="8184"/>
                    <a:pt x="7284" y="8184"/>
                  </a:cubicBezTo>
                  <a:cubicBezTo>
                    <a:pt x="7617" y="7506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6"/>
                  </a:cubicBezTo>
                  <a:cubicBezTo>
                    <a:pt x="5060" y="17"/>
                    <a:pt x="4913" y="1"/>
                    <a:pt x="47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3"/>
            <p:cNvSpPr/>
            <p:nvPr/>
          </p:nvSpPr>
          <p:spPr>
            <a:xfrm rot="180673">
              <a:off x="8200989" y="4751851"/>
              <a:ext cx="7600" cy="7495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3"/>
            <p:cNvSpPr/>
            <p:nvPr/>
          </p:nvSpPr>
          <p:spPr>
            <a:xfrm rot="180673">
              <a:off x="8211330" y="4786378"/>
              <a:ext cx="654129" cy="100808"/>
            </a:xfrm>
            <a:custGeom>
              <a:avLst/>
              <a:gdLst/>
              <a:ahLst/>
              <a:cxnLst/>
              <a:rect l="l" t="t" r="r" b="b"/>
              <a:pathLst>
                <a:path w="6197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65" y="922"/>
                  </a:cubicBezTo>
                  <a:cubicBezTo>
                    <a:pt x="5006" y="884"/>
                    <a:pt x="5832" y="359"/>
                    <a:pt x="6196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3"/>
            <p:cNvSpPr/>
            <p:nvPr/>
          </p:nvSpPr>
          <p:spPr>
            <a:xfrm rot="180673">
              <a:off x="8874905" y="4788674"/>
              <a:ext cx="6861" cy="8234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1"/>
                    <a:pt x="45" y="26"/>
                    <a:pt x="64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3"/>
            <p:cNvSpPr/>
            <p:nvPr/>
          </p:nvSpPr>
          <p:spPr>
            <a:xfrm rot="180673">
              <a:off x="8747250" y="4596722"/>
              <a:ext cx="12244" cy="49401"/>
            </a:xfrm>
            <a:custGeom>
              <a:avLst/>
              <a:gdLst/>
              <a:ahLst/>
              <a:cxnLst/>
              <a:rect l="l" t="t" r="r" b="b"/>
              <a:pathLst>
                <a:path w="116" h="468" fill="none" extrusionOk="0">
                  <a:moveTo>
                    <a:pt x="116" y="1"/>
                  </a:moveTo>
                  <a:cubicBezTo>
                    <a:pt x="90" y="161"/>
                    <a:pt x="52" y="314"/>
                    <a:pt x="1" y="468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3"/>
            <p:cNvSpPr/>
            <p:nvPr/>
          </p:nvSpPr>
          <p:spPr>
            <a:xfrm rot="180673">
              <a:off x="8363389" y="4277358"/>
              <a:ext cx="404806" cy="527686"/>
            </a:xfrm>
            <a:custGeom>
              <a:avLst/>
              <a:gdLst/>
              <a:ahLst/>
              <a:cxnLst/>
              <a:rect l="l" t="t" r="r" b="b"/>
              <a:pathLst>
                <a:path w="3835" h="4999" fill="none" extrusionOk="0">
                  <a:moveTo>
                    <a:pt x="3470" y="3860"/>
                  </a:moveTo>
                  <a:cubicBezTo>
                    <a:pt x="2996" y="4698"/>
                    <a:pt x="1934" y="4999"/>
                    <a:pt x="1095" y="4532"/>
                  </a:cubicBezTo>
                  <a:cubicBezTo>
                    <a:pt x="679" y="4288"/>
                    <a:pt x="366" y="3904"/>
                    <a:pt x="206" y="3450"/>
                  </a:cubicBezTo>
                  <a:cubicBezTo>
                    <a:pt x="78" y="3111"/>
                    <a:pt x="14" y="2746"/>
                    <a:pt x="14" y="2381"/>
                  </a:cubicBezTo>
                  <a:cubicBezTo>
                    <a:pt x="1" y="1792"/>
                    <a:pt x="180" y="1210"/>
                    <a:pt x="532" y="736"/>
                  </a:cubicBezTo>
                  <a:cubicBezTo>
                    <a:pt x="858" y="307"/>
                    <a:pt x="1345" y="32"/>
                    <a:pt x="1831" y="7"/>
                  </a:cubicBezTo>
                  <a:cubicBezTo>
                    <a:pt x="1921" y="0"/>
                    <a:pt x="2004" y="7"/>
                    <a:pt x="2094" y="13"/>
                  </a:cubicBezTo>
                  <a:cubicBezTo>
                    <a:pt x="2964" y="115"/>
                    <a:pt x="3585" y="896"/>
                    <a:pt x="3751" y="1613"/>
                  </a:cubicBezTo>
                  <a:cubicBezTo>
                    <a:pt x="3809" y="1850"/>
                    <a:pt x="3835" y="2093"/>
                    <a:pt x="3835" y="2343"/>
                  </a:cubicBezTo>
                  <a:cubicBezTo>
                    <a:pt x="3835" y="2452"/>
                    <a:pt x="3835" y="2567"/>
                    <a:pt x="3822" y="2682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3"/>
            <p:cNvSpPr/>
            <p:nvPr/>
          </p:nvSpPr>
          <p:spPr>
            <a:xfrm rot="180673">
              <a:off x="8378319" y="4309219"/>
              <a:ext cx="362901" cy="437750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2" y="0"/>
                  </a:moveTo>
                  <a:cubicBezTo>
                    <a:pt x="1631" y="0"/>
                    <a:pt x="1489" y="20"/>
                    <a:pt x="1351" y="60"/>
                  </a:cubicBezTo>
                  <a:cubicBezTo>
                    <a:pt x="256" y="386"/>
                    <a:pt x="0" y="1801"/>
                    <a:pt x="237" y="2767"/>
                  </a:cubicBezTo>
                  <a:cubicBezTo>
                    <a:pt x="410" y="3478"/>
                    <a:pt x="1042" y="4146"/>
                    <a:pt x="1805" y="4146"/>
                  </a:cubicBezTo>
                  <a:cubicBezTo>
                    <a:pt x="1832" y="4146"/>
                    <a:pt x="1860" y="4145"/>
                    <a:pt x="1888" y="4143"/>
                  </a:cubicBezTo>
                  <a:cubicBezTo>
                    <a:pt x="2324" y="4118"/>
                    <a:pt x="2720" y="3868"/>
                    <a:pt x="2983" y="3516"/>
                  </a:cubicBezTo>
                  <a:cubicBezTo>
                    <a:pt x="3284" y="3094"/>
                    <a:pt x="3437" y="2582"/>
                    <a:pt x="3424" y="2063"/>
                  </a:cubicBezTo>
                  <a:cubicBezTo>
                    <a:pt x="3424" y="1737"/>
                    <a:pt x="3360" y="1410"/>
                    <a:pt x="3245" y="1110"/>
                  </a:cubicBezTo>
                  <a:cubicBezTo>
                    <a:pt x="3104" y="719"/>
                    <a:pt x="2836" y="393"/>
                    <a:pt x="2477" y="182"/>
                  </a:cubicBezTo>
                  <a:cubicBezTo>
                    <a:pt x="2258" y="60"/>
                    <a:pt x="2016" y="0"/>
                    <a:pt x="1772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3"/>
            <p:cNvSpPr/>
            <p:nvPr/>
          </p:nvSpPr>
          <p:spPr>
            <a:xfrm rot="180673">
              <a:off x="8510629" y="4486740"/>
              <a:ext cx="56895" cy="83813"/>
            </a:xfrm>
            <a:custGeom>
              <a:avLst/>
              <a:gdLst/>
              <a:ahLst/>
              <a:cxnLst/>
              <a:rect l="l" t="t" r="r" b="b"/>
              <a:pathLst>
                <a:path w="539" h="794" fill="none" extrusionOk="0">
                  <a:moveTo>
                    <a:pt x="1" y="0"/>
                  </a:moveTo>
                  <a:lnTo>
                    <a:pt x="538" y="794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3"/>
            <p:cNvSpPr/>
            <p:nvPr/>
          </p:nvSpPr>
          <p:spPr>
            <a:xfrm rot="180673">
              <a:off x="8557390" y="4469082"/>
              <a:ext cx="40006" cy="64918"/>
            </a:xfrm>
            <a:custGeom>
              <a:avLst/>
              <a:gdLst/>
              <a:ahLst/>
              <a:cxnLst/>
              <a:rect l="l" t="t" r="r" b="b"/>
              <a:pathLst>
                <a:path w="379" h="615" fill="none" extrusionOk="0">
                  <a:moveTo>
                    <a:pt x="1" y="0"/>
                  </a:moveTo>
                  <a:lnTo>
                    <a:pt x="378" y="615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3"/>
            <p:cNvSpPr/>
            <p:nvPr/>
          </p:nvSpPr>
          <p:spPr>
            <a:xfrm rot="180673">
              <a:off x="8192401" y="4574497"/>
              <a:ext cx="18367" cy="122448"/>
            </a:xfrm>
            <a:custGeom>
              <a:avLst/>
              <a:gdLst/>
              <a:ahLst/>
              <a:cxnLst/>
              <a:rect l="l" t="t" r="r" b="b"/>
              <a:pathLst>
                <a:path w="174" h="1160" fill="none" extrusionOk="0">
                  <a:moveTo>
                    <a:pt x="1" y="1159"/>
                  </a:moveTo>
                  <a:lnTo>
                    <a:pt x="174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3"/>
            <p:cNvSpPr/>
            <p:nvPr/>
          </p:nvSpPr>
          <p:spPr>
            <a:xfrm rot="180673">
              <a:off x="8219290" y="4522798"/>
              <a:ext cx="6861" cy="27128"/>
            </a:xfrm>
            <a:custGeom>
              <a:avLst/>
              <a:gdLst/>
              <a:ahLst/>
              <a:cxnLst/>
              <a:rect l="l" t="t" r="r" b="b"/>
              <a:pathLst>
                <a:path w="65" h="257" fill="none" extrusionOk="0">
                  <a:moveTo>
                    <a:pt x="1" y="256"/>
                  </a:moveTo>
                  <a:cubicBezTo>
                    <a:pt x="20" y="173"/>
                    <a:pt x="39" y="84"/>
                    <a:pt x="65" y="0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3"/>
            <p:cNvSpPr/>
            <p:nvPr/>
          </p:nvSpPr>
          <p:spPr>
            <a:xfrm rot="180673">
              <a:off x="8841124" y="4335989"/>
              <a:ext cx="17733" cy="88563"/>
            </a:xfrm>
            <a:custGeom>
              <a:avLst/>
              <a:gdLst/>
              <a:ahLst/>
              <a:cxnLst/>
              <a:rect l="l" t="t" r="r" b="b"/>
              <a:pathLst>
                <a:path w="168" h="839" fill="none" extrusionOk="0">
                  <a:moveTo>
                    <a:pt x="1" y="0"/>
                  </a:moveTo>
                  <a:cubicBezTo>
                    <a:pt x="58" y="282"/>
                    <a:pt x="109" y="557"/>
                    <a:pt x="167" y="839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3"/>
            <p:cNvSpPr/>
            <p:nvPr/>
          </p:nvSpPr>
          <p:spPr>
            <a:xfrm rot="180673">
              <a:off x="8858466" y="4450783"/>
              <a:ext cx="4856" cy="23117"/>
            </a:xfrm>
            <a:custGeom>
              <a:avLst/>
              <a:gdLst/>
              <a:ahLst/>
              <a:cxnLst/>
              <a:rect l="l" t="t" r="r" b="b"/>
              <a:pathLst>
                <a:path w="46" h="219" fill="none" extrusionOk="0">
                  <a:moveTo>
                    <a:pt x="0" y="1"/>
                  </a:moveTo>
                  <a:cubicBezTo>
                    <a:pt x="13" y="71"/>
                    <a:pt x="26" y="142"/>
                    <a:pt x="45" y="218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3"/>
            <p:cNvSpPr/>
            <p:nvPr/>
          </p:nvSpPr>
          <p:spPr>
            <a:xfrm rot="180673">
              <a:off x="8233622" y="3617074"/>
              <a:ext cx="697407" cy="564842"/>
            </a:xfrm>
            <a:custGeom>
              <a:avLst/>
              <a:gdLst/>
              <a:ahLst/>
              <a:cxnLst/>
              <a:rect l="l" t="t" r="r" b="b"/>
              <a:pathLst>
                <a:path w="6607" h="5351" extrusionOk="0">
                  <a:moveTo>
                    <a:pt x="3226" y="0"/>
                  </a:moveTo>
                  <a:cubicBezTo>
                    <a:pt x="2820" y="0"/>
                    <a:pt x="2417" y="61"/>
                    <a:pt x="2036" y="194"/>
                  </a:cubicBezTo>
                  <a:cubicBezTo>
                    <a:pt x="750" y="649"/>
                    <a:pt x="1" y="1634"/>
                    <a:pt x="20" y="2633"/>
                  </a:cubicBezTo>
                  <a:cubicBezTo>
                    <a:pt x="57" y="3992"/>
                    <a:pt x="1329" y="5350"/>
                    <a:pt x="2987" y="5350"/>
                  </a:cubicBezTo>
                  <a:cubicBezTo>
                    <a:pt x="3070" y="5350"/>
                    <a:pt x="3154" y="5347"/>
                    <a:pt x="3240" y="5340"/>
                  </a:cubicBezTo>
                  <a:cubicBezTo>
                    <a:pt x="3374" y="5327"/>
                    <a:pt x="3508" y="5334"/>
                    <a:pt x="3636" y="5327"/>
                  </a:cubicBezTo>
                  <a:cubicBezTo>
                    <a:pt x="4884" y="5212"/>
                    <a:pt x="6088" y="4399"/>
                    <a:pt x="6401" y="3145"/>
                  </a:cubicBezTo>
                  <a:cubicBezTo>
                    <a:pt x="6606" y="2306"/>
                    <a:pt x="6401" y="1442"/>
                    <a:pt x="5742" y="853"/>
                  </a:cubicBezTo>
                  <a:cubicBezTo>
                    <a:pt x="5332" y="508"/>
                    <a:pt x="4852" y="264"/>
                    <a:pt x="4334" y="143"/>
                  </a:cubicBezTo>
                  <a:cubicBezTo>
                    <a:pt x="3973" y="51"/>
                    <a:pt x="3598" y="0"/>
                    <a:pt x="32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3"/>
            <p:cNvSpPr/>
            <p:nvPr/>
          </p:nvSpPr>
          <p:spPr>
            <a:xfrm rot="180673">
              <a:off x="8301954" y="3672564"/>
              <a:ext cx="559445" cy="452423"/>
            </a:xfrm>
            <a:custGeom>
              <a:avLst/>
              <a:gdLst/>
              <a:ahLst/>
              <a:cxnLst/>
              <a:rect l="l" t="t" r="r" b="b"/>
              <a:pathLst>
                <a:path w="5300" h="4286" extrusionOk="0">
                  <a:moveTo>
                    <a:pt x="2622" y="1"/>
                  </a:moveTo>
                  <a:cubicBezTo>
                    <a:pt x="2288" y="1"/>
                    <a:pt x="1954" y="54"/>
                    <a:pt x="1632" y="161"/>
                  </a:cubicBezTo>
                  <a:cubicBezTo>
                    <a:pt x="602" y="519"/>
                    <a:pt x="0" y="1313"/>
                    <a:pt x="20" y="2107"/>
                  </a:cubicBezTo>
                  <a:cubicBezTo>
                    <a:pt x="44" y="3196"/>
                    <a:pt x="1063" y="4285"/>
                    <a:pt x="2391" y="4285"/>
                  </a:cubicBezTo>
                  <a:cubicBezTo>
                    <a:pt x="2459" y="4285"/>
                    <a:pt x="2529" y="4282"/>
                    <a:pt x="2599" y="4276"/>
                  </a:cubicBezTo>
                  <a:cubicBezTo>
                    <a:pt x="2622" y="4275"/>
                    <a:pt x="2646" y="4274"/>
                    <a:pt x="2669" y="4274"/>
                  </a:cubicBezTo>
                  <a:cubicBezTo>
                    <a:pt x="2712" y="4274"/>
                    <a:pt x="2755" y="4276"/>
                    <a:pt x="2799" y="4276"/>
                  </a:cubicBezTo>
                  <a:cubicBezTo>
                    <a:pt x="2839" y="4276"/>
                    <a:pt x="2879" y="4275"/>
                    <a:pt x="2919" y="4270"/>
                  </a:cubicBezTo>
                  <a:cubicBezTo>
                    <a:pt x="3917" y="4180"/>
                    <a:pt x="4877" y="3534"/>
                    <a:pt x="5127" y="2529"/>
                  </a:cubicBezTo>
                  <a:cubicBezTo>
                    <a:pt x="5300" y="1851"/>
                    <a:pt x="5127" y="1159"/>
                    <a:pt x="4602" y="686"/>
                  </a:cubicBezTo>
                  <a:cubicBezTo>
                    <a:pt x="4276" y="411"/>
                    <a:pt x="3885" y="219"/>
                    <a:pt x="3469" y="116"/>
                  </a:cubicBezTo>
                  <a:cubicBezTo>
                    <a:pt x="3192" y="39"/>
                    <a:pt x="2907" y="1"/>
                    <a:pt x="262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3"/>
            <p:cNvSpPr/>
            <p:nvPr/>
          </p:nvSpPr>
          <p:spPr>
            <a:xfrm rot="180767">
              <a:off x="8632635" y="3793572"/>
              <a:ext cx="262225" cy="156860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47" y="1"/>
                  </a:moveTo>
                  <a:cubicBezTo>
                    <a:pt x="647" y="1"/>
                    <a:pt x="0" y="334"/>
                    <a:pt x="0" y="743"/>
                  </a:cubicBezTo>
                  <a:cubicBezTo>
                    <a:pt x="0" y="1153"/>
                    <a:pt x="647" y="1486"/>
                    <a:pt x="1447" y="1486"/>
                  </a:cubicBezTo>
                  <a:cubicBezTo>
                    <a:pt x="2247" y="1486"/>
                    <a:pt x="2900" y="1153"/>
                    <a:pt x="2900" y="743"/>
                  </a:cubicBezTo>
                  <a:cubicBezTo>
                    <a:pt x="2900" y="334"/>
                    <a:pt x="2247" y="1"/>
                    <a:pt x="1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3"/>
            <p:cNvSpPr/>
            <p:nvPr/>
          </p:nvSpPr>
          <p:spPr>
            <a:xfrm rot="180767">
              <a:off x="8263586" y="3774149"/>
              <a:ext cx="262225" cy="156860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53" y="1"/>
                  </a:moveTo>
                  <a:cubicBezTo>
                    <a:pt x="653" y="1"/>
                    <a:pt x="0" y="334"/>
                    <a:pt x="0" y="743"/>
                  </a:cubicBezTo>
                  <a:cubicBezTo>
                    <a:pt x="0" y="1153"/>
                    <a:pt x="653" y="1486"/>
                    <a:pt x="1453" y="1486"/>
                  </a:cubicBezTo>
                  <a:cubicBezTo>
                    <a:pt x="2253" y="1486"/>
                    <a:pt x="2900" y="1153"/>
                    <a:pt x="2900" y="743"/>
                  </a:cubicBezTo>
                  <a:cubicBezTo>
                    <a:pt x="2900" y="334"/>
                    <a:pt x="2253" y="1"/>
                    <a:pt x="14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3"/>
            <p:cNvSpPr/>
            <p:nvPr/>
          </p:nvSpPr>
          <p:spPr>
            <a:xfrm rot="180673">
              <a:off x="8666127" y="3857123"/>
              <a:ext cx="42645" cy="36629"/>
            </a:xfrm>
            <a:custGeom>
              <a:avLst/>
              <a:gdLst/>
              <a:ahLst/>
              <a:cxnLst/>
              <a:rect l="l" t="t" r="r" b="b"/>
              <a:pathLst>
                <a:path w="404" h="347" extrusionOk="0">
                  <a:moveTo>
                    <a:pt x="231" y="1"/>
                  </a:moveTo>
                  <a:cubicBezTo>
                    <a:pt x="77" y="1"/>
                    <a:pt x="0" y="187"/>
                    <a:pt x="109" y="295"/>
                  </a:cubicBezTo>
                  <a:cubicBezTo>
                    <a:pt x="144" y="331"/>
                    <a:pt x="188" y="346"/>
                    <a:pt x="230" y="346"/>
                  </a:cubicBezTo>
                  <a:cubicBezTo>
                    <a:pt x="319" y="346"/>
                    <a:pt x="404" y="278"/>
                    <a:pt x="404" y="174"/>
                  </a:cubicBezTo>
                  <a:cubicBezTo>
                    <a:pt x="404" y="78"/>
                    <a:pt x="327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3"/>
            <p:cNvSpPr/>
            <p:nvPr/>
          </p:nvSpPr>
          <p:spPr>
            <a:xfrm rot="180673">
              <a:off x="8433377" y="3844857"/>
              <a:ext cx="42011" cy="36629"/>
            </a:xfrm>
            <a:custGeom>
              <a:avLst/>
              <a:gdLst/>
              <a:ahLst/>
              <a:cxnLst/>
              <a:rect l="l" t="t" r="r" b="b"/>
              <a:pathLst>
                <a:path w="398" h="347" extrusionOk="0">
                  <a:moveTo>
                    <a:pt x="224" y="1"/>
                  </a:moveTo>
                  <a:cubicBezTo>
                    <a:pt x="71" y="1"/>
                    <a:pt x="0" y="187"/>
                    <a:pt x="103" y="295"/>
                  </a:cubicBezTo>
                  <a:cubicBezTo>
                    <a:pt x="138" y="331"/>
                    <a:pt x="181" y="346"/>
                    <a:pt x="224" y="346"/>
                  </a:cubicBezTo>
                  <a:cubicBezTo>
                    <a:pt x="312" y="346"/>
                    <a:pt x="397" y="278"/>
                    <a:pt x="397" y="174"/>
                  </a:cubicBezTo>
                  <a:cubicBezTo>
                    <a:pt x="397" y="78"/>
                    <a:pt x="320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3"/>
            <p:cNvSpPr/>
            <p:nvPr/>
          </p:nvSpPr>
          <p:spPr>
            <a:xfrm rot="180673">
              <a:off x="8546695" y="3885835"/>
              <a:ext cx="58900" cy="43384"/>
            </a:xfrm>
            <a:custGeom>
              <a:avLst/>
              <a:gdLst/>
              <a:ahLst/>
              <a:cxnLst/>
              <a:rect l="l" t="t" r="r" b="b"/>
              <a:pathLst>
                <a:path w="558" h="411" extrusionOk="0">
                  <a:moveTo>
                    <a:pt x="282" y="0"/>
                  </a:moveTo>
                  <a:cubicBezTo>
                    <a:pt x="129" y="0"/>
                    <a:pt x="1" y="96"/>
                    <a:pt x="1" y="205"/>
                  </a:cubicBezTo>
                  <a:cubicBezTo>
                    <a:pt x="1" y="320"/>
                    <a:pt x="129" y="410"/>
                    <a:pt x="282" y="410"/>
                  </a:cubicBezTo>
                  <a:cubicBezTo>
                    <a:pt x="436" y="410"/>
                    <a:pt x="558" y="320"/>
                    <a:pt x="558" y="205"/>
                  </a:cubicBezTo>
                  <a:cubicBezTo>
                    <a:pt x="558" y="96"/>
                    <a:pt x="436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3"/>
            <p:cNvSpPr/>
            <p:nvPr/>
          </p:nvSpPr>
          <p:spPr>
            <a:xfrm rot="180673">
              <a:off x="8525790" y="3947199"/>
              <a:ext cx="95422" cy="21112"/>
            </a:xfrm>
            <a:custGeom>
              <a:avLst/>
              <a:gdLst/>
              <a:ahLst/>
              <a:cxnLst/>
              <a:rect l="l" t="t" r="r" b="b"/>
              <a:pathLst>
                <a:path w="904" h="200" fill="none" extrusionOk="0">
                  <a:moveTo>
                    <a:pt x="1" y="1"/>
                  </a:moveTo>
                  <a:cubicBezTo>
                    <a:pt x="270" y="186"/>
                    <a:pt x="622" y="199"/>
                    <a:pt x="903" y="33"/>
                  </a:cubicBez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3"/>
            <p:cNvSpPr/>
            <p:nvPr/>
          </p:nvSpPr>
          <p:spPr>
            <a:xfrm rot="180673">
              <a:off x="8575061" y="3910835"/>
              <a:ext cx="106" cy="46657"/>
            </a:xfrm>
            <a:custGeom>
              <a:avLst/>
              <a:gdLst/>
              <a:ahLst/>
              <a:cxnLst/>
              <a:rect l="l" t="t" r="r" b="b"/>
              <a:pathLst>
                <a:path w="1" h="442" fill="none" extrusionOk="0">
                  <a:moveTo>
                    <a:pt x="0" y="44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D426BC8-0198-4A91-B262-D94A36C792BA}"/>
              </a:ext>
            </a:extLst>
          </p:cNvPr>
          <p:cNvSpPr txBox="1"/>
          <p:nvPr/>
        </p:nvSpPr>
        <p:spPr>
          <a:xfrm>
            <a:off x="1466285" y="615135"/>
            <a:ext cx="6122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قياس الزاوية هو مقدار الدوران من أحد ضلعي الزاوية إلى الضلع الأخر.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56F44C-9606-45C1-8BDB-6CFE7A31CD55}"/>
              </a:ext>
            </a:extLst>
          </p:cNvPr>
          <p:cNvSpPr txBox="1"/>
          <p:nvPr/>
        </p:nvSpPr>
        <p:spPr>
          <a:xfrm>
            <a:off x="1709371" y="1015245"/>
            <a:ext cx="6122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تقاس الزاوية بالدرجات (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) من 0 إلى 360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باستخدام المنقلة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247A14-F46C-4A67-8C8E-A71D42CC54F4}"/>
              </a:ext>
            </a:extLst>
          </p:cNvPr>
          <p:cNvSpPr txBox="1"/>
          <p:nvPr/>
        </p:nvSpPr>
        <p:spPr>
          <a:xfrm>
            <a:off x="530025" y="4596434"/>
            <a:ext cx="7552208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يوجد مقياسان لمنقلة الـــــ( 180 </a:t>
            </a:r>
            <a:r>
              <a:rPr lang="ar-OM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.عليك اختيار المقياس المناسب عند قياس الزاوية.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Picture 4" descr="البلاستيك 180 درجة منقلة لقياس زاوية، والرياضيات الطالب | Fruugo BH">
            <a:extLst>
              <a:ext uri="{FF2B5EF4-FFF2-40B4-BE49-F238E27FC236}">
                <a16:creationId xmlns:a16="http://schemas.microsoft.com/office/drawing/2014/main" id="{209B7F1B-D709-4BC7-A786-58F045116E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7" b="29605"/>
          <a:stretch/>
        </p:blipFill>
        <p:spPr bwMode="auto">
          <a:xfrm>
            <a:off x="1952457" y="1518647"/>
            <a:ext cx="5636649" cy="282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c 5">
            <a:extLst>
              <a:ext uri="{FF2B5EF4-FFF2-40B4-BE49-F238E27FC236}">
                <a16:creationId xmlns:a16="http://schemas.microsoft.com/office/drawing/2014/main" id="{DF1EB0A8-0383-4877-85CE-0BCA1A75F571}"/>
              </a:ext>
            </a:extLst>
          </p:cNvPr>
          <p:cNvSpPr/>
          <p:nvPr/>
        </p:nvSpPr>
        <p:spPr>
          <a:xfrm>
            <a:off x="2382662" y="1952266"/>
            <a:ext cx="4810014" cy="4501994"/>
          </a:xfrm>
          <a:prstGeom prst="arc">
            <a:avLst>
              <a:gd name="adj1" fmla="val 10851608"/>
              <a:gd name="adj2" fmla="val 0"/>
            </a:avLst>
          </a:prstGeom>
          <a:ln w="76200">
            <a:solidFill>
              <a:srgbClr val="30837C">
                <a:alpha val="34902"/>
              </a:srgbClr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A0C12B27-DB98-4A88-8EFB-538D567FA74D}"/>
              </a:ext>
            </a:extLst>
          </p:cNvPr>
          <p:cNvSpPr/>
          <p:nvPr/>
        </p:nvSpPr>
        <p:spPr>
          <a:xfrm>
            <a:off x="2674044" y="2220686"/>
            <a:ext cx="4234499" cy="4427878"/>
          </a:xfrm>
          <a:prstGeom prst="arc">
            <a:avLst>
              <a:gd name="adj1" fmla="val 11124189"/>
              <a:gd name="adj2" fmla="val 21188801"/>
            </a:avLst>
          </a:prstGeom>
          <a:ln w="76200">
            <a:solidFill>
              <a:srgbClr val="FFC000">
                <a:alpha val="35000"/>
              </a:srgbClr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4" name="Google Shape;1824;p37"/>
          <p:cNvGrpSpPr/>
          <p:nvPr/>
        </p:nvGrpSpPr>
        <p:grpSpPr>
          <a:xfrm rot="20407972">
            <a:off x="8178487" y="4077124"/>
            <a:ext cx="1538115" cy="2132752"/>
            <a:chOff x="6316510" y="3791051"/>
            <a:chExt cx="1937120" cy="3015836"/>
          </a:xfrm>
        </p:grpSpPr>
        <p:sp>
          <p:nvSpPr>
            <p:cNvPr id="1825" name="Google Shape;1825;p37"/>
            <p:cNvSpPr/>
            <p:nvPr/>
          </p:nvSpPr>
          <p:spPr>
            <a:xfrm rot="-396258" flipH="1">
              <a:off x="7037230" y="4834999"/>
              <a:ext cx="752830" cy="1935014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7"/>
            <p:cNvSpPr/>
            <p:nvPr/>
          </p:nvSpPr>
          <p:spPr>
            <a:xfrm rot="-396258" flipH="1">
              <a:off x="6972240" y="4561381"/>
              <a:ext cx="752830" cy="1359405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7"/>
            <p:cNvSpPr/>
            <p:nvPr/>
          </p:nvSpPr>
          <p:spPr>
            <a:xfrm rot="-396258" flipH="1">
              <a:off x="6355343" y="4386358"/>
              <a:ext cx="765766" cy="719606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7"/>
            <p:cNvSpPr/>
            <p:nvPr/>
          </p:nvSpPr>
          <p:spPr>
            <a:xfrm rot="-396258" flipH="1">
              <a:off x="6411979" y="4500559"/>
              <a:ext cx="140956" cy="120802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7"/>
            <p:cNvSpPr/>
            <p:nvPr/>
          </p:nvSpPr>
          <p:spPr>
            <a:xfrm rot="-396258" flipH="1">
              <a:off x="6379095" y="4470390"/>
              <a:ext cx="30241" cy="31419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7"/>
            <p:cNvSpPr/>
            <p:nvPr/>
          </p:nvSpPr>
          <p:spPr>
            <a:xfrm rot="-396258" flipH="1">
              <a:off x="6357390" y="4535652"/>
              <a:ext cx="30241" cy="31419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7"/>
            <p:cNvSpPr/>
            <p:nvPr/>
          </p:nvSpPr>
          <p:spPr>
            <a:xfrm rot="-396258" flipH="1">
              <a:off x="6431996" y="4441287"/>
              <a:ext cx="35617" cy="30243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7"/>
            <p:cNvSpPr/>
            <p:nvPr/>
          </p:nvSpPr>
          <p:spPr>
            <a:xfrm rot="-396258" flipH="1">
              <a:off x="6451062" y="4639954"/>
              <a:ext cx="376499" cy="299066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7"/>
            <p:cNvSpPr/>
            <p:nvPr/>
          </p:nvSpPr>
          <p:spPr>
            <a:xfrm rot="-396258" flipH="1">
              <a:off x="6626570" y="4564920"/>
              <a:ext cx="151876" cy="128195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7"/>
            <p:cNvSpPr/>
            <p:nvPr/>
          </p:nvSpPr>
          <p:spPr>
            <a:xfrm rot="-396258" flipH="1">
              <a:off x="6827633" y="4646890"/>
              <a:ext cx="51745" cy="77623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7"/>
            <p:cNvSpPr/>
            <p:nvPr/>
          </p:nvSpPr>
          <p:spPr>
            <a:xfrm rot="-396258" flipH="1">
              <a:off x="6654556" y="3895989"/>
              <a:ext cx="274352" cy="332501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7"/>
            <p:cNvSpPr/>
            <p:nvPr/>
          </p:nvSpPr>
          <p:spPr>
            <a:xfrm rot="-396258" flipH="1">
              <a:off x="6715964" y="3961502"/>
              <a:ext cx="161453" cy="167342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7"/>
            <p:cNvSpPr/>
            <p:nvPr/>
          </p:nvSpPr>
          <p:spPr>
            <a:xfrm rot="-396258" flipH="1">
              <a:off x="7434219" y="3805728"/>
              <a:ext cx="274352" cy="331493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7"/>
            <p:cNvSpPr/>
            <p:nvPr/>
          </p:nvSpPr>
          <p:spPr>
            <a:xfrm rot="-396258" flipH="1">
              <a:off x="7482733" y="3861339"/>
              <a:ext cx="162629" cy="167846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7"/>
            <p:cNvSpPr/>
            <p:nvPr/>
          </p:nvSpPr>
          <p:spPr>
            <a:xfrm rot="-396258" flipH="1">
              <a:off x="6679254" y="3892051"/>
              <a:ext cx="1094720" cy="906606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7"/>
            <p:cNvSpPr/>
            <p:nvPr/>
          </p:nvSpPr>
          <p:spPr>
            <a:xfrm rot="-396258" flipH="1">
              <a:off x="7449041" y="4220844"/>
              <a:ext cx="765766" cy="719438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7"/>
            <p:cNvSpPr/>
            <p:nvPr/>
          </p:nvSpPr>
          <p:spPr>
            <a:xfrm rot="-396258" flipH="1">
              <a:off x="7965689" y="4289799"/>
              <a:ext cx="139948" cy="120298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7"/>
            <p:cNvSpPr/>
            <p:nvPr/>
          </p:nvSpPr>
          <p:spPr>
            <a:xfrm rot="-396258" flipH="1">
              <a:off x="8088886" y="4241868"/>
              <a:ext cx="35617" cy="30579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7"/>
            <p:cNvSpPr/>
            <p:nvPr/>
          </p:nvSpPr>
          <p:spPr>
            <a:xfrm rot="-396258" flipH="1">
              <a:off x="8124914" y="4300387"/>
              <a:ext cx="36625" cy="30411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7"/>
            <p:cNvSpPr/>
            <p:nvPr/>
          </p:nvSpPr>
          <p:spPr>
            <a:xfrm rot="-396258" flipH="1">
              <a:off x="8026413" y="4225562"/>
              <a:ext cx="30241" cy="30243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7"/>
            <p:cNvSpPr/>
            <p:nvPr/>
          </p:nvSpPr>
          <p:spPr>
            <a:xfrm rot="-396258" flipH="1">
              <a:off x="7732681" y="4452518"/>
              <a:ext cx="376499" cy="299234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7"/>
            <p:cNvSpPr/>
            <p:nvPr/>
          </p:nvSpPr>
          <p:spPr>
            <a:xfrm rot="-396258" flipH="1">
              <a:off x="7750618" y="4408758"/>
              <a:ext cx="151708" cy="128195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7"/>
            <p:cNvSpPr/>
            <p:nvPr/>
          </p:nvSpPr>
          <p:spPr>
            <a:xfrm rot="-396258" flipH="1">
              <a:off x="7666346" y="4522735"/>
              <a:ext cx="51745" cy="77623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7"/>
            <p:cNvSpPr/>
            <p:nvPr/>
          </p:nvSpPr>
          <p:spPr>
            <a:xfrm rot="-396258" flipH="1">
              <a:off x="6756576" y="4278897"/>
              <a:ext cx="1159402" cy="1579000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7"/>
            <p:cNvSpPr/>
            <p:nvPr/>
          </p:nvSpPr>
          <p:spPr>
            <a:xfrm rot="-396258" flipH="1">
              <a:off x="6866420" y="5617140"/>
              <a:ext cx="1098080" cy="187168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7"/>
            <p:cNvSpPr/>
            <p:nvPr/>
          </p:nvSpPr>
          <p:spPr>
            <a:xfrm rot="-396258" flipH="1">
              <a:off x="7277032" y="5718134"/>
              <a:ext cx="205470" cy="21674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7"/>
            <p:cNvSpPr/>
            <p:nvPr/>
          </p:nvSpPr>
          <p:spPr>
            <a:xfrm rot="-396258" flipH="1">
              <a:off x="6824854" y="5484631"/>
              <a:ext cx="268976" cy="156085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7"/>
            <p:cNvSpPr/>
            <p:nvPr/>
          </p:nvSpPr>
          <p:spPr>
            <a:xfrm rot="-396258" flipH="1">
              <a:off x="6825781" y="5314677"/>
              <a:ext cx="130204" cy="70062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7"/>
            <p:cNvSpPr/>
            <p:nvPr/>
          </p:nvSpPr>
          <p:spPr>
            <a:xfrm rot="-396258" flipH="1">
              <a:off x="7691192" y="5384340"/>
              <a:ext cx="268976" cy="156085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7"/>
            <p:cNvSpPr/>
            <p:nvPr/>
          </p:nvSpPr>
          <p:spPr>
            <a:xfrm rot="-396258" flipH="1">
              <a:off x="7778569" y="5204368"/>
              <a:ext cx="130372" cy="70062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7"/>
            <p:cNvSpPr/>
            <p:nvPr/>
          </p:nvSpPr>
          <p:spPr>
            <a:xfrm rot="-396258" flipH="1">
              <a:off x="7172253" y="5260673"/>
              <a:ext cx="498974" cy="324940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7"/>
            <p:cNvSpPr/>
            <p:nvPr/>
          </p:nvSpPr>
          <p:spPr>
            <a:xfrm rot="-396258" flipH="1">
              <a:off x="6994351" y="4786752"/>
              <a:ext cx="644299" cy="624846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7"/>
            <p:cNvSpPr/>
            <p:nvPr/>
          </p:nvSpPr>
          <p:spPr>
            <a:xfrm rot="-396258" flipH="1">
              <a:off x="7027110" y="4848289"/>
              <a:ext cx="577601" cy="697596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7"/>
            <p:cNvSpPr/>
            <p:nvPr/>
          </p:nvSpPr>
          <p:spPr>
            <a:xfrm rot="-396258" flipH="1">
              <a:off x="7315683" y="5159567"/>
              <a:ext cx="52922" cy="59309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7"/>
            <p:cNvSpPr/>
            <p:nvPr/>
          </p:nvSpPr>
          <p:spPr>
            <a:xfrm rot="-396258" flipH="1">
              <a:off x="7246612" y="5144654"/>
              <a:ext cx="76442" cy="89552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7"/>
            <p:cNvSpPr/>
            <p:nvPr/>
          </p:nvSpPr>
          <p:spPr>
            <a:xfrm rot="-396258" flipH="1">
              <a:off x="7781050" y="4856717"/>
              <a:ext cx="27049" cy="215227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7"/>
            <p:cNvSpPr/>
            <p:nvPr/>
          </p:nvSpPr>
          <p:spPr>
            <a:xfrm rot="-396258" flipH="1">
              <a:off x="6828654" y="4005842"/>
              <a:ext cx="796847" cy="659289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7"/>
            <p:cNvSpPr/>
            <p:nvPr/>
          </p:nvSpPr>
          <p:spPr>
            <a:xfrm rot="-396258" flipH="1">
              <a:off x="7030764" y="4255427"/>
              <a:ext cx="48553" cy="4855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7"/>
            <p:cNvSpPr/>
            <p:nvPr/>
          </p:nvSpPr>
          <p:spPr>
            <a:xfrm rot="-396258" flipH="1">
              <a:off x="7342685" y="4219317"/>
              <a:ext cx="48553" cy="4855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7"/>
            <p:cNvSpPr/>
            <p:nvPr/>
          </p:nvSpPr>
          <p:spPr>
            <a:xfrm rot="-396258" flipH="1">
              <a:off x="7443159" y="4253350"/>
              <a:ext cx="103491" cy="88544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7"/>
            <p:cNvSpPr/>
            <p:nvPr/>
          </p:nvSpPr>
          <p:spPr>
            <a:xfrm rot="-396258" flipH="1">
              <a:off x="6935807" y="4312084"/>
              <a:ext cx="103491" cy="88544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7"/>
            <p:cNvSpPr/>
            <p:nvPr/>
          </p:nvSpPr>
          <p:spPr>
            <a:xfrm rot="-396258" flipH="1">
              <a:off x="7082104" y="3980511"/>
              <a:ext cx="231343" cy="466744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7"/>
            <p:cNvSpPr/>
            <p:nvPr/>
          </p:nvSpPr>
          <p:spPr>
            <a:xfrm rot="-396258" flipH="1">
              <a:off x="7196030" y="4506477"/>
              <a:ext cx="96939" cy="99297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7"/>
            <p:cNvSpPr/>
            <p:nvPr/>
          </p:nvSpPr>
          <p:spPr>
            <a:xfrm rot="-396258" flipH="1">
              <a:off x="7105783" y="4390942"/>
              <a:ext cx="231343" cy="54941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7"/>
            <p:cNvSpPr/>
            <p:nvPr/>
          </p:nvSpPr>
          <p:spPr>
            <a:xfrm rot="-396258" flipH="1">
              <a:off x="7234268" y="4411237"/>
              <a:ext cx="168" cy="96944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7"/>
            <p:cNvSpPr/>
            <p:nvPr/>
          </p:nvSpPr>
          <p:spPr>
            <a:xfrm rot="-396258" flipH="1">
              <a:off x="7170997" y="4492626"/>
              <a:ext cx="136756" cy="28226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7"/>
            <p:cNvSpPr/>
            <p:nvPr/>
          </p:nvSpPr>
          <p:spPr>
            <a:xfrm rot="-396258" flipH="1">
              <a:off x="7203465" y="3885002"/>
              <a:ext cx="106683" cy="199097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7"/>
            <p:cNvSpPr/>
            <p:nvPr/>
          </p:nvSpPr>
          <p:spPr>
            <a:xfrm rot="-396258" flipH="1">
              <a:off x="7069114" y="3902244"/>
              <a:ext cx="97947" cy="199097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7"/>
            <p:cNvSpPr/>
            <p:nvPr/>
          </p:nvSpPr>
          <p:spPr>
            <a:xfrm rot="-396258" flipH="1">
              <a:off x="6682553" y="4374012"/>
              <a:ext cx="193710" cy="72246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7"/>
            <p:cNvSpPr/>
            <p:nvPr/>
          </p:nvSpPr>
          <p:spPr>
            <a:xfrm rot="-396258" flipH="1">
              <a:off x="6821058" y="4549655"/>
              <a:ext cx="118443" cy="99129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7"/>
            <p:cNvSpPr/>
            <p:nvPr/>
          </p:nvSpPr>
          <p:spPr>
            <a:xfrm rot="-396258" flipH="1">
              <a:off x="6688958" y="4168072"/>
              <a:ext cx="109875" cy="76615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7"/>
            <p:cNvSpPr/>
            <p:nvPr/>
          </p:nvSpPr>
          <p:spPr>
            <a:xfrm rot="-396258" flipH="1">
              <a:off x="7578944" y="4272368"/>
              <a:ext cx="194886" cy="71070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7"/>
            <p:cNvSpPr/>
            <p:nvPr/>
          </p:nvSpPr>
          <p:spPr>
            <a:xfrm rot="-396258" flipH="1">
              <a:off x="7562638" y="4465879"/>
              <a:ext cx="120627" cy="99129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7"/>
            <p:cNvSpPr/>
            <p:nvPr/>
          </p:nvSpPr>
          <p:spPr>
            <a:xfrm rot="-396258" flipH="1">
              <a:off x="7610115" y="4063701"/>
              <a:ext cx="108699" cy="76447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93AB3180-B148-4132-83C5-379ED83F62E7}"/>
              </a:ext>
            </a:extLst>
          </p:cNvPr>
          <p:cNvSpPr txBox="1"/>
          <p:nvPr/>
        </p:nvSpPr>
        <p:spPr>
          <a:xfrm>
            <a:off x="715145" y="405774"/>
            <a:ext cx="7717538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أوجد قياس الزوايا باستخدام المنقلة  وحدِّد نوعها (حادّة ، منفرجة ، قائمة ، منعكسة ) فيما يلي  :</a:t>
            </a:r>
            <a:endParaRPr lang="en-US" sz="20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62F9C14-039C-4A53-854C-3E74F395FED7}"/>
              </a:ext>
            </a:extLst>
          </p:cNvPr>
          <p:cNvGrpSpPr/>
          <p:nvPr/>
        </p:nvGrpSpPr>
        <p:grpSpPr>
          <a:xfrm>
            <a:off x="7256325" y="1071775"/>
            <a:ext cx="1211073" cy="844272"/>
            <a:chOff x="7287214" y="1216757"/>
            <a:chExt cx="1211073" cy="84427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D550B06-C2BB-4C50-BC12-AE71CEAD3B63}"/>
                </a:ext>
              </a:extLst>
            </p:cNvPr>
            <p:cNvCxnSpPr/>
            <p:nvPr/>
          </p:nvCxnSpPr>
          <p:spPr>
            <a:xfrm>
              <a:off x="7287214" y="2053772"/>
              <a:ext cx="1211073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8AC5246C-3764-4371-AE37-918F4D1696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4723" y="1216757"/>
              <a:ext cx="783041" cy="84427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CABE1A8D-028E-4544-B6A1-06FB432CD5CA}"/>
              </a:ext>
            </a:extLst>
          </p:cNvPr>
          <p:cNvGrpSpPr/>
          <p:nvPr/>
        </p:nvGrpSpPr>
        <p:grpSpPr>
          <a:xfrm>
            <a:off x="4689612" y="991044"/>
            <a:ext cx="1211073" cy="1005733"/>
            <a:chOff x="7287214" y="2053772"/>
            <a:chExt cx="1211073" cy="1005733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A539C2A4-E72B-41E1-992E-3818B6AB6E95}"/>
                </a:ext>
              </a:extLst>
            </p:cNvPr>
            <p:cNvCxnSpPr/>
            <p:nvPr/>
          </p:nvCxnSpPr>
          <p:spPr>
            <a:xfrm>
              <a:off x="7287214" y="2053772"/>
              <a:ext cx="1211073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CF5091FD-4B6E-4EF9-A1F2-735F81A47F1F}"/>
                </a:ext>
              </a:extLst>
            </p:cNvPr>
            <p:cNvCxnSpPr>
              <a:cxnSpLocks/>
            </p:cNvCxnSpPr>
            <p:nvPr/>
          </p:nvCxnSpPr>
          <p:spPr>
            <a:xfrm>
              <a:off x="7301980" y="2053772"/>
              <a:ext cx="0" cy="1005733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FB1E220-7914-4E7B-8E07-38F1A4D699FB}"/>
              </a:ext>
            </a:extLst>
          </p:cNvPr>
          <p:cNvGrpSpPr/>
          <p:nvPr/>
        </p:nvGrpSpPr>
        <p:grpSpPr>
          <a:xfrm rot="14667835">
            <a:off x="1902520" y="324074"/>
            <a:ext cx="813617" cy="1711862"/>
            <a:chOff x="7301980" y="1347643"/>
            <a:chExt cx="813617" cy="1711862"/>
          </a:xfrm>
        </p:grpSpPr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6CB7389C-8B93-4E9F-8ABC-98DBF3785D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01980" y="1347643"/>
              <a:ext cx="813617" cy="715668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3523A014-F81F-410F-A42D-981C51EF88B1}"/>
                </a:ext>
              </a:extLst>
            </p:cNvPr>
            <p:cNvCxnSpPr>
              <a:cxnSpLocks/>
            </p:cNvCxnSpPr>
            <p:nvPr/>
          </p:nvCxnSpPr>
          <p:spPr>
            <a:xfrm>
              <a:off x="7301980" y="2053772"/>
              <a:ext cx="0" cy="1005733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Arc 1">
            <a:extLst>
              <a:ext uri="{FF2B5EF4-FFF2-40B4-BE49-F238E27FC236}">
                <a16:creationId xmlns:a16="http://schemas.microsoft.com/office/drawing/2014/main" id="{67BE890A-922B-4C80-A3D2-F2FEFD9F4A7A}"/>
              </a:ext>
            </a:extLst>
          </p:cNvPr>
          <p:cNvSpPr/>
          <p:nvPr/>
        </p:nvSpPr>
        <p:spPr>
          <a:xfrm rot="2236279">
            <a:off x="7199091" y="1727217"/>
            <a:ext cx="288861" cy="212793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D4EE85-656F-4801-B265-D2638AF00958}"/>
              </a:ext>
            </a:extLst>
          </p:cNvPr>
          <p:cNvSpPr/>
          <p:nvPr/>
        </p:nvSpPr>
        <p:spPr>
          <a:xfrm>
            <a:off x="4704378" y="997047"/>
            <a:ext cx="107108" cy="1143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8C5198CD-457B-441E-9732-94BE0FCAF541}"/>
              </a:ext>
            </a:extLst>
          </p:cNvPr>
          <p:cNvSpPr/>
          <p:nvPr/>
        </p:nvSpPr>
        <p:spPr>
          <a:xfrm rot="17610006">
            <a:off x="2100758" y="1333363"/>
            <a:ext cx="529771" cy="568204"/>
          </a:xfrm>
          <a:prstGeom prst="arc">
            <a:avLst>
              <a:gd name="adj1" fmla="val 16200000"/>
              <a:gd name="adj2" fmla="val 229779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D7DEFE-4C9B-42B1-A413-010A45D6B935}"/>
              </a:ext>
            </a:extLst>
          </p:cNvPr>
          <p:cNvGrpSpPr/>
          <p:nvPr/>
        </p:nvGrpSpPr>
        <p:grpSpPr>
          <a:xfrm>
            <a:off x="6626274" y="3439288"/>
            <a:ext cx="1531474" cy="927148"/>
            <a:chOff x="6626274" y="3439288"/>
            <a:chExt cx="1531474" cy="927148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DC39FA55-FE7C-4598-A5DF-105D97516646}"/>
                </a:ext>
              </a:extLst>
            </p:cNvPr>
            <p:cNvGrpSpPr/>
            <p:nvPr/>
          </p:nvGrpSpPr>
          <p:grpSpPr>
            <a:xfrm>
              <a:off x="6946675" y="3704174"/>
              <a:ext cx="1211073" cy="662262"/>
              <a:chOff x="7287214" y="2053772"/>
              <a:chExt cx="1211073" cy="662262"/>
            </a:xfrm>
          </p:grpSpPr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DDCE39FC-A4F5-4168-ABFE-44ED0F236D0D}"/>
                  </a:ext>
                </a:extLst>
              </p:cNvPr>
              <p:cNvCxnSpPr/>
              <p:nvPr/>
            </p:nvCxnSpPr>
            <p:spPr>
              <a:xfrm>
                <a:off x="7287214" y="2053772"/>
                <a:ext cx="1211073" cy="0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>
                <a:extLst>
                  <a:ext uri="{FF2B5EF4-FFF2-40B4-BE49-F238E27FC236}">
                    <a16:creationId xmlns:a16="http://schemas.microsoft.com/office/drawing/2014/main" id="{2B834201-2652-4FC4-A22F-59EE4D33F4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94723" y="2061029"/>
                <a:ext cx="1060919" cy="655005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Arc 116">
              <a:extLst>
                <a:ext uri="{FF2B5EF4-FFF2-40B4-BE49-F238E27FC236}">
                  <a16:creationId xmlns:a16="http://schemas.microsoft.com/office/drawing/2014/main" id="{D8433D0B-E061-4BA1-AEA5-4C0A30A213B7}"/>
                </a:ext>
              </a:extLst>
            </p:cNvPr>
            <p:cNvSpPr/>
            <p:nvPr/>
          </p:nvSpPr>
          <p:spPr>
            <a:xfrm rot="18441626">
              <a:off x="6645490" y="3420072"/>
              <a:ext cx="529771" cy="568204"/>
            </a:xfrm>
            <a:prstGeom prst="arc">
              <a:avLst>
                <a:gd name="adj1" fmla="val 5231467"/>
                <a:gd name="adj2" fmla="val 296333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1DE6C1-D0FF-43BA-8F03-B057762025F5}"/>
              </a:ext>
            </a:extLst>
          </p:cNvPr>
          <p:cNvGrpSpPr/>
          <p:nvPr/>
        </p:nvGrpSpPr>
        <p:grpSpPr>
          <a:xfrm>
            <a:off x="1323078" y="3241707"/>
            <a:ext cx="1480192" cy="1223209"/>
            <a:chOff x="1412156" y="3121750"/>
            <a:chExt cx="1480192" cy="1223209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284EA0FD-2B38-40BA-8E0A-10B94EA0DDCF}"/>
                </a:ext>
              </a:extLst>
            </p:cNvPr>
            <p:cNvGrpSpPr/>
            <p:nvPr/>
          </p:nvGrpSpPr>
          <p:grpSpPr>
            <a:xfrm>
              <a:off x="1823920" y="3121750"/>
              <a:ext cx="1068428" cy="1223209"/>
              <a:chOff x="7287214" y="1492825"/>
              <a:chExt cx="1068428" cy="1223209"/>
            </a:xfrm>
          </p:grpSpPr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418AEC5E-BE6E-4A43-9F92-AC55A90E44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87214" y="1492825"/>
                <a:ext cx="1068428" cy="568204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701A7061-57EC-42BE-98FF-18FF51BB13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94723" y="2061029"/>
                <a:ext cx="1060919" cy="655005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Arc 117">
              <a:extLst>
                <a:ext uri="{FF2B5EF4-FFF2-40B4-BE49-F238E27FC236}">
                  <a16:creationId xmlns:a16="http://schemas.microsoft.com/office/drawing/2014/main" id="{65664D5F-A9AC-43CC-A340-13DCE7DEACFA}"/>
                </a:ext>
              </a:extLst>
            </p:cNvPr>
            <p:cNvSpPr/>
            <p:nvPr/>
          </p:nvSpPr>
          <p:spPr>
            <a:xfrm rot="17610006">
              <a:off x="1431372" y="3390897"/>
              <a:ext cx="529771" cy="568204"/>
            </a:xfrm>
            <a:prstGeom prst="arc">
              <a:avLst>
                <a:gd name="adj1" fmla="val 5231467"/>
                <a:gd name="adj2" fmla="val 296333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ACC81E8-9C01-47B2-B08E-C736862DD2C2}"/>
              </a:ext>
            </a:extLst>
          </p:cNvPr>
          <p:cNvSpPr txBox="1"/>
          <p:nvPr/>
        </p:nvSpPr>
        <p:spPr>
          <a:xfrm>
            <a:off x="3098849" y="4851241"/>
            <a:ext cx="3683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200" b="1" dirty="0">
                <a:latin typeface="Calibri" panose="020F0502020204030204" pitchFamily="34" charset="0"/>
                <a:cs typeface="Calibri" panose="020F0502020204030204" pitchFamily="34" charset="0"/>
              </a:rPr>
              <a:t>خطوات الحل :كتاب الطالب صفحة 100 +101+102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23F08E-44E4-4083-9BA7-BC359094D24D}"/>
              </a:ext>
            </a:extLst>
          </p:cNvPr>
          <p:cNvSpPr txBox="1"/>
          <p:nvPr/>
        </p:nvSpPr>
        <p:spPr>
          <a:xfrm>
            <a:off x="7480771" y="2234800"/>
            <a:ext cx="507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(1)</a:t>
            </a:r>
            <a:endParaRPr lang="en-US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BDC8107-42E0-4235-B937-160D4CDE2F22}"/>
              </a:ext>
            </a:extLst>
          </p:cNvPr>
          <p:cNvSpPr txBox="1"/>
          <p:nvPr/>
        </p:nvSpPr>
        <p:spPr>
          <a:xfrm>
            <a:off x="4526111" y="2110499"/>
            <a:ext cx="507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(2)</a:t>
            </a:r>
            <a:endParaRPr lang="en-US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0D73743-33E6-46B2-A48A-20555D37192F}"/>
              </a:ext>
            </a:extLst>
          </p:cNvPr>
          <p:cNvSpPr txBox="1"/>
          <p:nvPr/>
        </p:nvSpPr>
        <p:spPr>
          <a:xfrm>
            <a:off x="2112019" y="2098255"/>
            <a:ext cx="507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(3)</a:t>
            </a:r>
            <a:endParaRPr lang="en-US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1F39F95-4F16-4080-87BC-BC78BD4CC769}"/>
              </a:ext>
            </a:extLst>
          </p:cNvPr>
          <p:cNvSpPr txBox="1"/>
          <p:nvPr/>
        </p:nvSpPr>
        <p:spPr>
          <a:xfrm>
            <a:off x="7357228" y="4395516"/>
            <a:ext cx="507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(4)</a:t>
            </a:r>
            <a:endParaRPr lang="en-US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C36865C-F368-435A-BE51-E4D43D3BDD78}"/>
              </a:ext>
            </a:extLst>
          </p:cNvPr>
          <p:cNvSpPr txBox="1"/>
          <p:nvPr/>
        </p:nvSpPr>
        <p:spPr>
          <a:xfrm>
            <a:off x="1973342" y="4430042"/>
            <a:ext cx="507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(5)</a:t>
            </a:r>
            <a:endParaRPr lang="en-US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3C97D40-E4C8-4C40-B9EA-83B92FEB2FA0}"/>
              </a:ext>
            </a:extLst>
          </p:cNvPr>
          <p:cNvSpPr txBox="1"/>
          <p:nvPr/>
        </p:nvSpPr>
        <p:spPr>
          <a:xfrm>
            <a:off x="4217736" y="13674"/>
            <a:ext cx="1446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38"/>
          <p:cNvSpPr txBox="1"/>
          <p:nvPr/>
        </p:nvSpPr>
        <p:spPr>
          <a:xfrm>
            <a:off x="3611759" y="234695"/>
            <a:ext cx="2637130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ar-OM" sz="1800" b="1" dirty="0">
                <a:solidFill>
                  <a:srgbClr val="0070C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انظر إلى الساعة المقابلة :</a:t>
            </a:r>
            <a:endParaRPr sz="1800" b="1" dirty="0">
              <a:solidFill>
                <a:srgbClr val="0070C0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  <p:grpSp>
        <p:nvGrpSpPr>
          <p:cNvPr id="1922" name="Google Shape;1922;p38"/>
          <p:cNvGrpSpPr/>
          <p:nvPr/>
        </p:nvGrpSpPr>
        <p:grpSpPr>
          <a:xfrm>
            <a:off x="8091714" y="-380446"/>
            <a:ext cx="1411669" cy="1247015"/>
            <a:chOff x="7801561" y="-506786"/>
            <a:chExt cx="1992108" cy="1981029"/>
          </a:xfrm>
        </p:grpSpPr>
        <p:sp>
          <p:nvSpPr>
            <p:cNvPr id="1923" name="Google Shape;1923;p38"/>
            <p:cNvSpPr/>
            <p:nvPr/>
          </p:nvSpPr>
          <p:spPr>
            <a:xfrm rot="-8365214" flipH="1">
              <a:off x="8815473" y="-579135"/>
              <a:ext cx="475566" cy="1607449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1"/>
                  </a:moveTo>
                  <a:lnTo>
                    <a:pt x="1" y="7643"/>
                  </a:lnTo>
                  <a:cubicBezTo>
                    <a:pt x="1" y="7643"/>
                    <a:pt x="948" y="8091"/>
                    <a:pt x="2305" y="8091"/>
                  </a:cubicBezTo>
                  <a:cubicBezTo>
                    <a:pt x="3963" y="8091"/>
                    <a:pt x="4481" y="7643"/>
                    <a:pt x="4481" y="7643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8"/>
            <p:cNvSpPr/>
            <p:nvPr/>
          </p:nvSpPr>
          <p:spPr>
            <a:xfrm rot="-8365214" flipH="1">
              <a:off x="8437811" y="171762"/>
              <a:ext cx="475566" cy="883737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05" y="8090"/>
                  </a:cubicBezTo>
                  <a:cubicBezTo>
                    <a:pt x="3963" y="8090"/>
                    <a:pt x="4481" y="7649"/>
                    <a:pt x="4481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8"/>
            <p:cNvSpPr/>
            <p:nvPr/>
          </p:nvSpPr>
          <p:spPr>
            <a:xfrm rot="-8365214" flipH="1">
              <a:off x="8236908" y="189458"/>
              <a:ext cx="740300" cy="1026493"/>
            </a:xfrm>
            <a:custGeom>
              <a:avLst/>
              <a:gdLst/>
              <a:ahLst/>
              <a:cxnLst/>
              <a:rect l="l" t="t" r="r" b="b"/>
              <a:pathLst>
                <a:path w="6977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34" y="1351"/>
                    <a:pt x="788" y="3072"/>
                    <a:pt x="404" y="4781"/>
                  </a:cubicBezTo>
                  <a:cubicBezTo>
                    <a:pt x="282" y="5357"/>
                    <a:pt x="308" y="5908"/>
                    <a:pt x="244" y="6458"/>
                  </a:cubicBezTo>
                  <a:cubicBezTo>
                    <a:pt x="167" y="7053"/>
                    <a:pt x="0" y="7636"/>
                    <a:pt x="0" y="8141"/>
                  </a:cubicBezTo>
                  <a:cubicBezTo>
                    <a:pt x="0" y="8141"/>
                    <a:pt x="825" y="9397"/>
                    <a:pt x="3472" y="9397"/>
                  </a:cubicBezTo>
                  <a:cubicBezTo>
                    <a:pt x="3524" y="9397"/>
                    <a:pt x="3576" y="9397"/>
                    <a:pt x="3629" y="9396"/>
                  </a:cubicBezTo>
                  <a:cubicBezTo>
                    <a:pt x="6298" y="9345"/>
                    <a:pt x="6817" y="8141"/>
                    <a:pt x="6817" y="8141"/>
                  </a:cubicBezTo>
                  <a:cubicBezTo>
                    <a:pt x="6977" y="7335"/>
                    <a:pt x="6631" y="6362"/>
                    <a:pt x="6574" y="5863"/>
                  </a:cubicBezTo>
                  <a:cubicBezTo>
                    <a:pt x="6529" y="5460"/>
                    <a:pt x="6567" y="4820"/>
                    <a:pt x="6497" y="4410"/>
                  </a:cubicBezTo>
                  <a:cubicBezTo>
                    <a:pt x="6202" y="2720"/>
                    <a:pt x="5690" y="1043"/>
                    <a:pt x="48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8"/>
            <p:cNvSpPr/>
            <p:nvPr/>
          </p:nvSpPr>
          <p:spPr>
            <a:xfrm rot="-8365214" flipH="1">
              <a:off x="8587896" y="213054"/>
              <a:ext cx="7534" cy="7864"/>
            </a:xfrm>
            <a:custGeom>
              <a:avLst/>
              <a:gdLst/>
              <a:ahLst/>
              <a:cxnLst/>
              <a:rect l="l" t="t" r="r" b="b"/>
              <a:pathLst>
                <a:path w="71" h="72" fill="none" extrusionOk="0">
                  <a:moveTo>
                    <a:pt x="0" y="1"/>
                  </a:moveTo>
                  <a:cubicBezTo>
                    <a:pt x="19" y="26"/>
                    <a:pt x="45" y="45"/>
                    <a:pt x="70" y="7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8"/>
            <p:cNvSpPr/>
            <p:nvPr/>
          </p:nvSpPr>
          <p:spPr>
            <a:xfrm rot="-8365214" flipH="1">
              <a:off x="8573073" y="343843"/>
              <a:ext cx="656795" cy="104310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17"/>
                    <a:pt x="1466" y="954"/>
                    <a:pt x="3258" y="916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8"/>
            <p:cNvSpPr/>
            <p:nvPr/>
          </p:nvSpPr>
          <p:spPr>
            <a:xfrm rot="-8365214" flipH="1">
              <a:off x="9110599" y="657829"/>
              <a:ext cx="6897" cy="8520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1" y="77"/>
                  </a:moveTo>
                  <a:cubicBezTo>
                    <a:pt x="26" y="52"/>
                    <a:pt x="46" y="26"/>
                    <a:pt x="6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8"/>
            <p:cNvSpPr/>
            <p:nvPr/>
          </p:nvSpPr>
          <p:spPr>
            <a:xfrm rot="-8365214" flipH="1">
              <a:off x="8868332" y="411031"/>
              <a:ext cx="121703" cy="6335"/>
            </a:xfrm>
            <a:custGeom>
              <a:avLst/>
              <a:gdLst/>
              <a:ahLst/>
              <a:cxnLst/>
              <a:rect l="l" t="t" r="r" b="b"/>
              <a:pathLst>
                <a:path w="1147" h="58" fill="none" extrusionOk="0">
                  <a:moveTo>
                    <a:pt x="1" y="7"/>
                  </a:moveTo>
                  <a:cubicBezTo>
                    <a:pt x="385" y="58"/>
                    <a:pt x="769" y="51"/>
                    <a:pt x="1146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8"/>
            <p:cNvSpPr/>
            <p:nvPr/>
          </p:nvSpPr>
          <p:spPr>
            <a:xfrm rot="-8365214" flipH="1">
              <a:off x="8447367" y="799278"/>
              <a:ext cx="528513" cy="552895"/>
            </a:xfrm>
            <a:custGeom>
              <a:avLst/>
              <a:gdLst/>
              <a:ahLst/>
              <a:cxnLst/>
              <a:rect l="l" t="t" r="r" b="b"/>
              <a:pathLst>
                <a:path w="4981" h="5062" extrusionOk="0">
                  <a:moveTo>
                    <a:pt x="4346" y="1"/>
                  </a:moveTo>
                  <a:cubicBezTo>
                    <a:pt x="4259" y="1"/>
                    <a:pt x="4160" y="18"/>
                    <a:pt x="4046" y="57"/>
                  </a:cubicBezTo>
                  <a:cubicBezTo>
                    <a:pt x="3694" y="185"/>
                    <a:pt x="3374" y="607"/>
                    <a:pt x="3124" y="889"/>
                  </a:cubicBezTo>
                  <a:cubicBezTo>
                    <a:pt x="2311" y="1791"/>
                    <a:pt x="1204" y="2374"/>
                    <a:pt x="1" y="2540"/>
                  </a:cubicBezTo>
                  <a:lnTo>
                    <a:pt x="122" y="5062"/>
                  </a:lnTo>
                  <a:cubicBezTo>
                    <a:pt x="865" y="4697"/>
                    <a:pt x="1582" y="4294"/>
                    <a:pt x="2273" y="3852"/>
                  </a:cubicBezTo>
                  <a:cubicBezTo>
                    <a:pt x="3188" y="3263"/>
                    <a:pt x="4084" y="2585"/>
                    <a:pt x="4634" y="1644"/>
                  </a:cubicBezTo>
                  <a:cubicBezTo>
                    <a:pt x="4788" y="1382"/>
                    <a:pt x="4980" y="998"/>
                    <a:pt x="4935" y="697"/>
                  </a:cubicBezTo>
                  <a:cubicBezTo>
                    <a:pt x="4903" y="445"/>
                    <a:pt x="4790" y="1"/>
                    <a:pt x="4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8"/>
            <p:cNvSpPr/>
            <p:nvPr/>
          </p:nvSpPr>
          <p:spPr>
            <a:xfrm rot="-8365214" flipH="1">
              <a:off x="8672897" y="1260549"/>
              <a:ext cx="89129" cy="78533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358" y="0"/>
                  </a:moveTo>
                  <a:cubicBezTo>
                    <a:pt x="267" y="0"/>
                    <a:pt x="182" y="34"/>
                    <a:pt x="122" y="103"/>
                  </a:cubicBezTo>
                  <a:cubicBezTo>
                    <a:pt x="1" y="237"/>
                    <a:pt x="46" y="468"/>
                    <a:pt x="206" y="609"/>
                  </a:cubicBezTo>
                  <a:cubicBezTo>
                    <a:pt x="288" y="681"/>
                    <a:pt x="390" y="718"/>
                    <a:pt x="486" y="718"/>
                  </a:cubicBezTo>
                  <a:cubicBezTo>
                    <a:pt x="575" y="718"/>
                    <a:pt x="659" y="686"/>
                    <a:pt x="718" y="621"/>
                  </a:cubicBezTo>
                  <a:cubicBezTo>
                    <a:pt x="839" y="481"/>
                    <a:pt x="794" y="257"/>
                    <a:pt x="634" y="109"/>
                  </a:cubicBezTo>
                  <a:cubicBezTo>
                    <a:pt x="553" y="37"/>
                    <a:pt x="452" y="0"/>
                    <a:pt x="3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8"/>
            <p:cNvSpPr/>
            <p:nvPr/>
          </p:nvSpPr>
          <p:spPr>
            <a:xfrm rot="-8365214" flipH="1">
              <a:off x="8707508" y="1361497"/>
              <a:ext cx="19205" cy="20425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0" y="1"/>
                  </a:moveTo>
                  <a:cubicBezTo>
                    <a:pt x="39" y="1"/>
                    <a:pt x="1" y="45"/>
                    <a:pt x="1" y="97"/>
                  </a:cubicBezTo>
                  <a:cubicBezTo>
                    <a:pt x="1" y="142"/>
                    <a:pt x="39" y="186"/>
                    <a:pt x="90" y="186"/>
                  </a:cubicBezTo>
                  <a:cubicBezTo>
                    <a:pt x="142" y="186"/>
                    <a:pt x="180" y="142"/>
                    <a:pt x="180" y="97"/>
                  </a:cubicBezTo>
                  <a:cubicBezTo>
                    <a:pt x="180" y="45"/>
                    <a:pt x="142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8"/>
            <p:cNvSpPr/>
            <p:nvPr/>
          </p:nvSpPr>
          <p:spPr>
            <a:xfrm rot="-8365214" flipH="1">
              <a:off x="8749249" y="1345213"/>
              <a:ext cx="22919" cy="19879"/>
            </a:xfrm>
            <a:custGeom>
              <a:avLst/>
              <a:gdLst/>
              <a:ahLst/>
              <a:cxnLst/>
              <a:rect l="l" t="t" r="r" b="b"/>
              <a:pathLst>
                <a:path w="216" h="182" extrusionOk="0">
                  <a:moveTo>
                    <a:pt x="94" y="0"/>
                  </a:moveTo>
                  <a:cubicBezTo>
                    <a:pt x="43" y="0"/>
                    <a:pt x="5" y="39"/>
                    <a:pt x="5" y="90"/>
                  </a:cubicBezTo>
                  <a:cubicBezTo>
                    <a:pt x="0" y="146"/>
                    <a:pt x="45" y="181"/>
                    <a:pt x="92" y="181"/>
                  </a:cubicBezTo>
                  <a:cubicBezTo>
                    <a:pt x="116" y="181"/>
                    <a:pt x="139" y="173"/>
                    <a:pt x="158" y="154"/>
                  </a:cubicBezTo>
                  <a:cubicBezTo>
                    <a:pt x="216" y="96"/>
                    <a:pt x="171" y="0"/>
                    <a:pt x="94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8"/>
            <p:cNvSpPr/>
            <p:nvPr/>
          </p:nvSpPr>
          <p:spPr>
            <a:xfrm rot="-8365214" flipH="1">
              <a:off x="8667725" y="1347497"/>
              <a:ext cx="19099" cy="1966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35"/>
                    <a:pt x="45" y="179"/>
                    <a:pt x="90" y="179"/>
                  </a:cubicBezTo>
                  <a:cubicBezTo>
                    <a:pt x="141" y="179"/>
                    <a:pt x="179" y="135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8"/>
            <p:cNvSpPr/>
            <p:nvPr/>
          </p:nvSpPr>
          <p:spPr>
            <a:xfrm rot="-8365214" flipH="1">
              <a:off x="8641295" y="1002616"/>
              <a:ext cx="286698" cy="274154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0" y="2509"/>
                  </a:moveTo>
                  <a:cubicBezTo>
                    <a:pt x="1139" y="1869"/>
                    <a:pt x="2055" y="1140"/>
                    <a:pt x="2701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8"/>
            <p:cNvSpPr/>
            <p:nvPr/>
          </p:nvSpPr>
          <p:spPr>
            <a:xfrm rot="-8365214" flipH="1">
              <a:off x="7932183" y="354537"/>
              <a:ext cx="522359" cy="547325"/>
            </a:xfrm>
            <a:custGeom>
              <a:avLst/>
              <a:gdLst/>
              <a:ahLst/>
              <a:cxnLst/>
              <a:rect l="l" t="t" r="r" b="b"/>
              <a:pathLst>
                <a:path w="4923" h="5011" extrusionOk="0">
                  <a:moveTo>
                    <a:pt x="697" y="1"/>
                  </a:moveTo>
                  <a:cubicBezTo>
                    <a:pt x="234" y="1"/>
                    <a:pt x="80" y="453"/>
                    <a:pt x="45" y="729"/>
                  </a:cubicBezTo>
                  <a:cubicBezTo>
                    <a:pt x="1" y="1030"/>
                    <a:pt x="135" y="1331"/>
                    <a:pt x="289" y="1593"/>
                  </a:cubicBezTo>
                  <a:cubicBezTo>
                    <a:pt x="839" y="2534"/>
                    <a:pt x="1735" y="3219"/>
                    <a:pt x="2650" y="3801"/>
                  </a:cubicBezTo>
                  <a:cubicBezTo>
                    <a:pt x="3342" y="4249"/>
                    <a:pt x="4058" y="4652"/>
                    <a:pt x="4801" y="5011"/>
                  </a:cubicBezTo>
                  <a:lnTo>
                    <a:pt x="4923" y="2489"/>
                  </a:lnTo>
                  <a:cubicBezTo>
                    <a:pt x="3719" y="2323"/>
                    <a:pt x="2612" y="1740"/>
                    <a:pt x="1799" y="838"/>
                  </a:cubicBezTo>
                  <a:cubicBezTo>
                    <a:pt x="1550" y="556"/>
                    <a:pt x="1236" y="95"/>
                    <a:pt x="865" y="18"/>
                  </a:cubicBezTo>
                  <a:cubicBezTo>
                    <a:pt x="805" y="6"/>
                    <a:pt x="749" y="1"/>
                    <a:pt x="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8"/>
            <p:cNvSpPr/>
            <p:nvPr/>
          </p:nvSpPr>
          <p:spPr>
            <a:xfrm rot="-8365214" flipH="1">
              <a:off x="7903986" y="603560"/>
              <a:ext cx="88386" cy="78533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79" y="1"/>
                  </a:moveTo>
                  <a:cubicBezTo>
                    <a:pt x="383" y="1"/>
                    <a:pt x="281" y="38"/>
                    <a:pt x="199" y="110"/>
                  </a:cubicBezTo>
                  <a:cubicBezTo>
                    <a:pt x="39" y="257"/>
                    <a:pt x="1" y="481"/>
                    <a:pt x="122" y="622"/>
                  </a:cubicBezTo>
                  <a:cubicBezTo>
                    <a:pt x="178" y="686"/>
                    <a:pt x="262" y="718"/>
                    <a:pt x="352" y="718"/>
                  </a:cubicBezTo>
                  <a:cubicBezTo>
                    <a:pt x="448" y="718"/>
                    <a:pt x="552" y="682"/>
                    <a:pt x="634" y="609"/>
                  </a:cubicBezTo>
                  <a:cubicBezTo>
                    <a:pt x="794" y="468"/>
                    <a:pt x="833" y="238"/>
                    <a:pt x="718" y="103"/>
                  </a:cubicBezTo>
                  <a:cubicBezTo>
                    <a:pt x="658" y="34"/>
                    <a:pt x="571" y="1"/>
                    <a:pt x="479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8"/>
            <p:cNvSpPr/>
            <p:nvPr/>
          </p:nvSpPr>
          <p:spPr>
            <a:xfrm rot="-8365214" flipH="1">
              <a:off x="7862114" y="639594"/>
              <a:ext cx="19842" cy="2042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6" y="1"/>
                  </a:moveTo>
                  <a:cubicBezTo>
                    <a:pt x="45" y="1"/>
                    <a:pt x="0" y="46"/>
                    <a:pt x="0" y="97"/>
                  </a:cubicBezTo>
                  <a:cubicBezTo>
                    <a:pt x="0" y="142"/>
                    <a:pt x="45" y="187"/>
                    <a:pt x="96" y="187"/>
                  </a:cubicBezTo>
                  <a:cubicBezTo>
                    <a:pt x="141" y="187"/>
                    <a:pt x="186" y="142"/>
                    <a:pt x="186" y="97"/>
                  </a:cubicBezTo>
                  <a:cubicBezTo>
                    <a:pt x="186" y="46"/>
                    <a:pt x="141" y="1"/>
                    <a:pt x="96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8"/>
            <p:cNvSpPr/>
            <p:nvPr/>
          </p:nvSpPr>
          <p:spPr>
            <a:xfrm rot="-8365214" flipH="1">
              <a:off x="7876436" y="598593"/>
              <a:ext cx="19842" cy="20316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7" y="0"/>
                  </a:moveTo>
                  <a:cubicBezTo>
                    <a:pt x="45" y="0"/>
                    <a:pt x="1" y="45"/>
                    <a:pt x="1" y="90"/>
                  </a:cubicBezTo>
                  <a:cubicBezTo>
                    <a:pt x="1" y="141"/>
                    <a:pt x="45" y="186"/>
                    <a:pt x="97" y="186"/>
                  </a:cubicBezTo>
                  <a:cubicBezTo>
                    <a:pt x="141" y="186"/>
                    <a:pt x="186" y="141"/>
                    <a:pt x="186" y="90"/>
                  </a:cubicBezTo>
                  <a:cubicBezTo>
                    <a:pt x="186" y="45"/>
                    <a:pt x="141" y="0"/>
                    <a:pt x="97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8"/>
            <p:cNvSpPr/>
            <p:nvPr/>
          </p:nvSpPr>
          <p:spPr>
            <a:xfrm rot="-8365214" flipH="1">
              <a:off x="7880928" y="675611"/>
              <a:ext cx="19099" cy="20316"/>
            </a:xfrm>
            <a:custGeom>
              <a:avLst/>
              <a:gdLst/>
              <a:ahLst/>
              <a:cxnLst/>
              <a:rect l="l" t="t" r="r" b="b"/>
              <a:pathLst>
                <a:path w="180" h="186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8"/>
            <p:cNvSpPr/>
            <p:nvPr/>
          </p:nvSpPr>
          <p:spPr>
            <a:xfrm rot="-8365214" flipH="1">
              <a:off x="7962735" y="431651"/>
              <a:ext cx="286698" cy="274154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2702" y="2510"/>
                  </a:moveTo>
                  <a:cubicBezTo>
                    <a:pt x="1562" y="1870"/>
                    <a:pt x="647" y="1134"/>
                    <a:pt x="1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8"/>
            <p:cNvSpPr/>
            <p:nvPr/>
          </p:nvSpPr>
          <p:spPr>
            <a:xfrm rot="-8365214" flipH="1">
              <a:off x="8138399" y="1285113"/>
              <a:ext cx="150140" cy="139261"/>
            </a:xfrm>
            <a:custGeom>
              <a:avLst/>
              <a:gdLst/>
              <a:ahLst/>
              <a:cxnLst/>
              <a:rect l="l" t="t" r="r" b="b"/>
              <a:pathLst>
                <a:path w="1415" h="1275" extrusionOk="0">
                  <a:moveTo>
                    <a:pt x="822" y="1"/>
                  </a:moveTo>
                  <a:cubicBezTo>
                    <a:pt x="716" y="1"/>
                    <a:pt x="601" y="30"/>
                    <a:pt x="481" y="97"/>
                  </a:cubicBezTo>
                  <a:cubicBezTo>
                    <a:pt x="218" y="244"/>
                    <a:pt x="90" y="539"/>
                    <a:pt x="1" y="814"/>
                  </a:cubicBezTo>
                  <a:lnTo>
                    <a:pt x="903" y="1275"/>
                  </a:lnTo>
                  <a:cubicBezTo>
                    <a:pt x="1172" y="1262"/>
                    <a:pt x="1339" y="942"/>
                    <a:pt x="1371" y="705"/>
                  </a:cubicBezTo>
                  <a:cubicBezTo>
                    <a:pt x="1415" y="327"/>
                    <a:pt x="1172" y="1"/>
                    <a:pt x="822" y="1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8"/>
            <p:cNvSpPr/>
            <p:nvPr/>
          </p:nvSpPr>
          <p:spPr>
            <a:xfrm rot="-8365214" flipH="1">
              <a:off x="8171108" y="1316203"/>
              <a:ext cx="83187" cy="78205"/>
            </a:xfrm>
            <a:custGeom>
              <a:avLst/>
              <a:gdLst/>
              <a:ahLst/>
              <a:cxnLst/>
              <a:rect l="l" t="t" r="r" b="b"/>
              <a:pathLst>
                <a:path w="784" h="716" extrusionOk="0">
                  <a:moveTo>
                    <a:pt x="482" y="0"/>
                  </a:moveTo>
                  <a:cubicBezTo>
                    <a:pt x="415" y="0"/>
                    <a:pt x="340" y="29"/>
                    <a:pt x="263" y="95"/>
                  </a:cubicBezTo>
                  <a:cubicBezTo>
                    <a:pt x="135" y="191"/>
                    <a:pt x="45" y="325"/>
                    <a:pt x="0" y="479"/>
                  </a:cubicBezTo>
                  <a:lnTo>
                    <a:pt x="487" y="716"/>
                  </a:lnTo>
                  <a:cubicBezTo>
                    <a:pt x="628" y="709"/>
                    <a:pt x="711" y="537"/>
                    <a:pt x="736" y="415"/>
                  </a:cubicBezTo>
                  <a:cubicBezTo>
                    <a:pt x="783" y="201"/>
                    <a:pt x="660" y="0"/>
                    <a:pt x="482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8"/>
            <p:cNvSpPr/>
            <p:nvPr/>
          </p:nvSpPr>
          <p:spPr>
            <a:xfrm rot="-8365214" flipH="1">
              <a:off x="7845108" y="1027567"/>
              <a:ext cx="150140" cy="139917"/>
            </a:xfrm>
            <a:custGeom>
              <a:avLst/>
              <a:gdLst/>
              <a:ahLst/>
              <a:cxnLst/>
              <a:rect l="l" t="t" r="r" b="b"/>
              <a:pathLst>
                <a:path w="1415" h="1281" extrusionOk="0">
                  <a:moveTo>
                    <a:pt x="593" y="0"/>
                  </a:moveTo>
                  <a:cubicBezTo>
                    <a:pt x="243" y="0"/>
                    <a:pt x="0" y="326"/>
                    <a:pt x="44" y="705"/>
                  </a:cubicBezTo>
                  <a:cubicBezTo>
                    <a:pt x="76" y="948"/>
                    <a:pt x="243" y="1261"/>
                    <a:pt x="512" y="1281"/>
                  </a:cubicBezTo>
                  <a:lnTo>
                    <a:pt x="1414" y="820"/>
                  </a:lnTo>
                  <a:cubicBezTo>
                    <a:pt x="1325" y="538"/>
                    <a:pt x="1196" y="244"/>
                    <a:pt x="934" y="97"/>
                  </a:cubicBezTo>
                  <a:cubicBezTo>
                    <a:pt x="814" y="30"/>
                    <a:pt x="699" y="0"/>
                    <a:pt x="593" y="0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8"/>
            <p:cNvSpPr/>
            <p:nvPr/>
          </p:nvSpPr>
          <p:spPr>
            <a:xfrm rot="-8365214" flipH="1">
              <a:off x="7878059" y="1058864"/>
              <a:ext cx="83187" cy="78860"/>
            </a:xfrm>
            <a:custGeom>
              <a:avLst/>
              <a:gdLst/>
              <a:ahLst/>
              <a:cxnLst/>
              <a:rect l="l" t="t" r="r" b="b"/>
              <a:pathLst>
                <a:path w="784" h="722" extrusionOk="0">
                  <a:moveTo>
                    <a:pt x="304" y="1"/>
                  </a:moveTo>
                  <a:cubicBezTo>
                    <a:pt x="124" y="1"/>
                    <a:pt x="1" y="204"/>
                    <a:pt x="47" y="414"/>
                  </a:cubicBezTo>
                  <a:cubicBezTo>
                    <a:pt x="79" y="542"/>
                    <a:pt x="156" y="715"/>
                    <a:pt x="297" y="722"/>
                  </a:cubicBezTo>
                  <a:lnTo>
                    <a:pt x="783" y="478"/>
                  </a:lnTo>
                  <a:cubicBezTo>
                    <a:pt x="732" y="331"/>
                    <a:pt x="643" y="197"/>
                    <a:pt x="521" y="94"/>
                  </a:cubicBezTo>
                  <a:cubicBezTo>
                    <a:pt x="445" y="29"/>
                    <a:pt x="371" y="1"/>
                    <a:pt x="304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8"/>
            <p:cNvSpPr/>
            <p:nvPr/>
          </p:nvSpPr>
          <p:spPr>
            <a:xfrm rot="-8365214" flipH="1">
              <a:off x="7923673" y="743202"/>
              <a:ext cx="691492" cy="589376"/>
            </a:xfrm>
            <a:custGeom>
              <a:avLst/>
              <a:gdLst/>
              <a:ahLst/>
              <a:cxnLst/>
              <a:rect l="l" t="t" r="r" b="b"/>
              <a:pathLst>
                <a:path w="6517" h="5396" extrusionOk="0">
                  <a:moveTo>
                    <a:pt x="2913" y="0"/>
                  </a:moveTo>
                  <a:cubicBezTo>
                    <a:pt x="1364" y="0"/>
                    <a:pt x="52" y="1152"/>
                    <a:pt x="7" y="2618"/>
                  </a:cubicBezTo>
                  <a:cubicBezTo>
                    <a:pt x="1" y="2739"/>
                    <a:pt x="7" y="2867"/>
                    <a:pt x="20" y="2989"/>
                  </a:cubicBezTo>
                  <a:cubicBezTo>
                    <a:pt x="33" y="3079"/>
                    <a:pt x="52" y="3175"/>
                    <a:pt x="71" y="3264"/>
                  </a:cubicBezTo>
                  <a:cubicBezTo>
                    <a:pt x="378" y="4525"/>
                    <a:pt x="1607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139" y="4525"/>
                    <a:pt x="6446" y="3264"/>
                  </a:cubicBezTo>
                  <a:cubicBezTo>
                    <a:pt x="6465" y="3175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6" y="2618"/>
                  </a:cubicBezTo>
                  <a:cubicBezTo>
                    <a:pt x="6471" y="1152"/>
                    <a:pt x="5153" y="0"/>
                    <a:pt x="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8"/>
            <p:cNvSpPr/>
            <p:nvPr/>
          </p:nvSpPr>
          <p:spPr>
            <a:xfrm rot="-8365214" flipH="1">
              <a:off x="8304339" y="1118902"/>
              <a:ext cx="36076" cy="31566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8"/>
            <p:cNvSpPr/>
            <p:nvPr/>
          </p:nvSpPr>
          <p:spPr>
            <a:xfrm rot="-8365214" flipH="1">
              <a:off x="8153718" y="989903"/>
              <a:ext cx="36076" cy="31566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75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8"/>
            <p:cNvSpPr/>
            <p:nvPr/>
          </p:nvSpPr>
          <p:spPr>
            <a:xfrm rot="-8365214" flipH="1">
              <a:off x="8218136" y="935389"/>
              <a:ext cx="180698" cy="149747"/>
            </a:xfrm>
            <a:custGeom>
              <a:avLst/>
              <a:gdLst/>
              <a:ahLst/>
              <a:cxnLst/>
              <a:rect l="l" t="t" r="r" b="b"/>
              <a:pathLst>
                <a:path w="1703" h="1371" extrusionOk="0">
                  <a:moveTo>
                    <a:pt x="852" y="1"/>
                  </a:moveTo>
                  <a:cubicBezTo>
                    <a:pt x="384" y="1"/>
                    <a:pt x="0" y="308"/>
                    <a:pt x="0" y="686"/>
                  </a:cubicBezTo>
                  <a:cubicBezTo>
                    <a:pt x="0" y="1063"/>
                    <a:pt x="384" y="1370"/>
                    <a:pt x="852" y="1370"/>
                  </a:cubicBezTo>
                  <a:cubicBezTo>
                    <a:pt x="1325" y="1370"/>
                    <a:pt x="1703" y="1063"/>
                    <a:pt x="1703" y="686"/>
                  </a:cubicBezTo>
                  <a:cubicBezTo>
                    <a:pt x="1703" y="308"/>
                    <a:pt x="1325" y="1"/>
                    <a:pt x="852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8"/>
            <p:cNvSpPr/>
            <p:nvPr/>
          </p:nvSpPr>
          <p:spPr>
            <a:xfrm rot="-8365214" flipH="1">
              <a:off x="8255383" y="1014807"/>
              <a:ext cx="59950" cy="38556"/>
            </a:xfrm>
            <a:custGeom>
              <a:avLst/>
              <a:gdLst/>
              <a:ahLst/>
              <a:cxnLst/>
              <a:rect l="l" t="t" r="r" b="b"/>
              <a:pathLst>
                <a:path w="565" h="353" extrusionOk="0">
                  <a:moveTo>
                    <a:pt x="283" y="0"/>
                  </a:moveTo>
                  <a:cubicBezTo>
                    <a:pt x="129" y="0"/>
                    <a:pt x="1" y="84"/>
                    <a:pt x="1" y="180"/>
                  </a:cubicBezTo>
                  <a:cubicBezTo>
                    <a:pt x="1" y="276"/>
                    <a:pt x="129" y="352"/>
                    <a:pt x="283" y="352"/>
                  </a:cubicBezTo>
                  <a:cubicBezTo>
                    <a:pt x="443" y="352"/>
                    <a:pt x="564" y="276"/>
                    <a:pt x="564" y="180"/>
                  </a:cubicBezTo>
                  <a:cubicBezTo>
                    <a:pt x="564" y="84"/>
                    <a:pt x="44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8"/>
            <p:cNvSpPr/>
            <p:nvPr/>
          </p:nvSpPr>
          <p:spPr>
            <a:xfrm rot="-8365214" flipH="1">
              <a:off x="8301853" y="988641"/>
              <a:ext cx="106" cy="56797"/>
            </a:xfrm>
            <a:custGeom>
              <a:avLst/>
              <a:gdLst/>
              <a:ahLst/>
              <a:cxnLst/>
              <a:rect l="l" t="t" r="r" b="b"/>
              <a:pathLst>
                <a:path w="1" h="520" fill="none" extrusionOk="0">
                  <a:moveTo>
                    <a:pt x="1" y="1"/>
                  </a:moveTo>
                  <a:lnTo>
                    <a:pt x="1" y="519"/>
                  </a:lnTo>
                </a:path>
              </a:pathLst>
            </a:custGeom>
            <a:solidFill>
              <a:schemeClr val="dk1"/>
            </a:solidFill>
            <a:ln w="2550" cap="flat" cmpd="sng">
              <a:solidFill>
                <a:srgbClr val="271850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8"/>
            <p:cNvSpPr/>
            <p:nvPr/>
          </p:nvSpPr>
          <p:spPr>
            <a:xfrm rot="-8365214" flipH="1">
              <a:off x="8272406" y="990707"/>
              <a:ext cx="89659" cy="21080"/>
            </a:xfrm>
            <a:custGeom>
              <a:avLst/>
              <a:gdLst/>
              <a:ahLst/>
              <a:cxnLst/>
              <a:rect l="l" t="t" r="r" b="b"/>
              <a:pathLst>
                <a:path w="845" h="193" fill="none" extrusionOk="0">
                  <a:moveTo>
                    <a:pt x="0" y="14"/>
                  </a:moveTo>
                  <a:cubicBezTo>
                    <a:pt x="256" y="193"/>
                    <a:pt x="595" y="186"/>
                    <a:pt x="84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8"/>
            <p:cNvSpPr/>
            <p:nvPr/>
          </p:nvSpPr>
          <p:spPr>
            <a:xfrm rot="-8365214" flipH="1">
              <a:off x="8104881" y="906541"/>
              <a:ext cx="65255" cy="57671"/>
            </a:xfrm>
            <a:custGeom>
              <a:avLst/>
              <a:gdLst/>
              <a:ahLst/>
              <a:cxnLst/>
              <a:rect l="l" t="t" r="r" b="b"/>
              <a:pathLst>
                <a:path w="615" h="528" extrusionOk="0">
                  <a:moveTo>
                    <a:pt x="352" y="1"/>
                  </a:moveTo>
                  <a:cubicBezTo>
                    <a:pt x="115" y="1"/>
                    <a:pt x="0" y="282"/>
                    <a:pt x="166" y="449"/>
                  </a:cubicBezTo>
                  <a:cubicBezTo>
                    <a:pt x="221" y="503"/>
                    <a:pt x="287" y="527"/>
                    <a:pt x="352" y="527"/>
                  </a:cubicBezTo>
                  <a:cubicBezTo>
                    <a:pt x="486" y="527"/>
                    <a:pt x="615" y="423"/>
                    <a:pt x="615" y="263"/>
                  </a:cubicBezTo>
                  <a:cubicBezTo>
                    <a:pt x="615" y="116"/>
                    <a:pt x="499" y="1"/>
                    <a:pt x="3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8"/>
            <p:cNvSpPr/>
            <p:nvPr/>
          </p:nvSpPr>
          <p:spPr>
            <a:xfrm rot="-8365214" flipH="1">
              <a:off x="8367026" y="1116964"/>
              <a:ext cx="65998" cy="58217"/>
            </a:xfrm>
            <a:custGeom>
              <a:avLst/>
              <a:gdLst/>
              <a:ahLst/>
              <a:cxnLst/>
              <a:rect l="l" t="t" r="r" b="b"/>
              <a:pathLst>
                <a:path w="622" h="533" extrusionOk="0">
                  <a:moveTo>
                    <a:pt x="353" y="1"/>
                  </a:moveTo>
                  <a:cubicBezTo>
                    <a:pt x="116" y="1"/>
                    <a:pt x="1" y="289"/>
                    <a:pt x="167" y="455"/>
                  </a:cubicBezTo>
                  <a:cubicBezTo>
                    <a:pt x="220" y="508"/>
                    <a:pt x="286" y="532"/>
                    <a:pt x="351" y="532"/>
                  </a:cubicBezTo>
                  <a:cubicBezTo>
                    <a:pt x="488" y="532"/>
                    <a:pt x="622" y="424"/>
                    <a:pt x="622" y="263"/>
                  </a:cubicBezTo>
                  <a:cubicBezTo>
                    <a:pt x="615" y="122"/>
                    <a:pt x="500" y="1"/>
                    <a:pt x="3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8"/>
            <p:cNvSpPr/>
            <p:nvPr/>
          </p:nvSpPr>
          <p:spPr>
            <a:xfrm rot="-8365214" flipH="1">
              <a:off x="8104788" y="1102259"/>
              <a:ext cx="145471" cy="83994"/>
            </a:xfrm>
            <a:custGeom>
              <a:avLst/>
              <a:gdLst/>
              <a:ahLst/>
              <a:cxnLst/>
              <a:rect l="l" t="t" r="r" b="b"/>
              <a:pathLst>
                <a:path w="1371" h="769" fill="none" extrusionOk="0">
                  <a:moveTo>
                    <a:pt x="77" y="0"/>
                  </a:moveTo>
                  <a:cubicBezTo>
                    <a:pt x="13" y="109"/>
                    <a:pt x="0" y="243"/>
                    <a:pt x="52" y="359"/>
                  </a:cubicBezTo>
                  <a:cubicBezTo>
                    <a:pt x="109" y="474"/>
                    <a:pt x="231" y="544"/>
                    <a:pt x="359" y="538"/>
                  </a:cubicBezTo>
                  <a:cubicBezTo>
                    <a:pt x="487" y="525"/>
                    <a:pt x="596" y="429"/>
                    <a:pt x="615" y="301"/>
                  </a:cubicBezTo>
                  <a:cubicBezTo>
                    <a:pt x="615" y="263"/>
                    <a:pt x="608" y="231"/>
                    <a:pt x="596" y="199"/>
                  </a:cubicBezTo>
                  <a:cubicBezTo>
                    <a:pt x="576" y="167"/>
                    <a:pt x="538" y="154"/>
                    <a:pt x="500" y="167"/>
                  </a:cubicBezTo>
                  <a:cubicBezTo>
                    <a:pt x="461" y="179"/>
                    <a:pt x="448" y="231"/>
                    <a:pt x="436" y="275"/>
                  </a:cubicBezTo>
                  <a:cubicBezTo>
                    <a:pt x="416" y="352"/>
                    <a:pt x="416" y="435"/>
                    <a:pt x="423" y="519"/>
                  </a:cubicBezTo>
                  <a:cubicBezTo>
                    <a:pt x="436" y="666"/>
                    <a:pt x="576" y="768"/>
                    <a:pt x="717" y="723"/>
                  </a:cubicBezTo>
                  <a:cubicBezTo>
                    <a:pt x="896" y="679"/>
                    <a:pt x="1012" y="519"/>
                    <a:pt x="1005" y="339"/>
                  </a:cubicBezTo>
                  <a:cubicBezTo>
                    <a:pt x="1005" y="307"/>
                    <a:pt x="992" y="282"/>
                    <a:pt x="973" y="256"/>
                  </a:cubicBezTo>
                  <a:cubicBezTo>
                    <a:pt x="948" y="237"/>
                    <a:pt x="909" y="237"/>
                    <a:pt x="890" y="269"/>
                  </a:cubicBezTo>
                  <a:cubicBezTo>
                    <a:pt x="896" y="333"/>
                    <a:pt x="922" y="403"/>
                    <a:pt x="960" y="461"/>
                  </a:cubicBezTo>
                  <a:cubicBezTo>
                    <a:pt x="1024" y="538"/>
                    <a:pt x="1133" y="557"/>
                    <a:pt x="1223" y="512"/>
                  </a:cubicBezTo>
                  <a:cubicBezTo>
                    <a:pt x="1312" y="467"/>
                    <a:pt x="1370" y="378"/>
                    <a:pt x="1370" y="275"/>
                  </a:cubicBezTo>
                  <a:cubicBezTo>
                    <a:pt x="1370" y="173"/>
                    <a:pt x="1332" y="77"/>
                    <a:pt x="1255" y="13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8"/>
            <p:cNvSpPr/>
            <p:nvPr/>
          </p:nvSpPr>
          <p:spPr>
            <a:xfrm rot="-8365214" flipH="1">
              <a:off x="8541909" y="1089373"/>
              <a:ext cx="52416" cy="100050"/>
            </a:xfrm>
            <a:custGeom>
              <a:avLst/>
              <a:gdLst/>
              <a:ahLst/>
              <a:cxnLst/>
              <a:rect l="l" t="t" r="r" b="b"/>
              <a:pathLst>
                <a:path w="494" h="916" fill="none" extrusionOk="0">
                  <a:moveTo>
                    <a:pt x="0" y="916"/>
                  </a:moveTo>
                  <a:cubicBezTo>
                    <a:pt x="212" y="641"/>
                    <a:pt x="378" y="333"/>
                    <a:pt x="493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8"/>
            <p:cNvSpPr/>
            <p:nvPr/>
          </p:nvSpPr>
          <p:spPr>
            <a:xfrm rot="-8365214" flipH="1">
              <a:off x="7938623" y="897760"/>
              <a:ext cx="48278" cy="81918"/>
            </a:xfrm>
            <a:custGeom>
              <a:avLst/>
              <a:gdLst/>
              <a:ahLst/>
              <a:cxnLst/>
              <a:rect l="l" t="t" r="r" b="b"/>
              <a:pathLst>
                <a:path w="455" h="750" fill="none" extrusionOk="0">
                  <a:moveTo>
                    <a:pt x="0" y="749"/>
                  </a:moveTo>
                  <a:cubicBezTo>
                    <a:pt x="77" y="455"/>
                    <a:pt x="231" y="199"/>
                    <a:pt x="45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8"/>
            <p:cNvSpPr/>
            <p:nvPr/>
          </p:nvSpPr>
          <p:spPr>
            <a:xfrm rot="-8365214" flipH="1">
              <a:off x="7939492" y="1011459"/>
              <a:ext cx="28649" cy="23920"/>
            </a:xfrm>
            <a:custGeom>
              <a:avLst/>
              <a:gdLst/>
              <a:ahLst/>
              <a:cxnLst/>
              <a:rect l="l" t="t" r="r" b="b"/>
              <a:pathLst>
                <a:path w="270" h="219" fill="none" extrusionOk="0">
                  <a:moveTo>
                    <a:pt x="0" y="218"/>
                  </a:moveTo>
                  <a:lnTo>
                    <a:pt x="269" y="1"/>
                  </a:ln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38"/>
            <p:cNvSpPr/>
            <p:nvPr/>
          </p:nvSpPr>
          <p:spPr>
            <a:xfrm rot="-8365214" flipH="1">
              <a:off x="8438429" y="714358"/>
              <a:ext cx="295505" cy="176289"/>
            </a:xfrm>
            <a:custGeom>
              <a:avLst/>
              <a:gdLst/>
              <a:ahLst/>
              <a:cxnLst/>
              <a:rect l="l" t="t" r="r" b="b"/>
              <a:pathLst>
                <a:path w="2785" h="1614" fill="none" extrusionOk="0">
                  <a:moveTo>
                    <a:pt x="1" y="314"/>
                  </a:moveTo>
                  <a:cubicBezTo>
                    <a:pt x="250" y="128"/>
                    <a:pt x="551" y="26"/>
                    <a:pt x="865" y="0"/>
                  </a:cubicBezTo>
                  <a:cubicBezTo>
                    <a:pt x="954" y="0"/>
                    <a:pt x="1044" y="0"/>
                    <a:pt x="1127" y="13"/>
                  </a:cubicBezTo>
                  <a:cubicBezTo>
                    <a:pt x="1838" y="90"/>
                    <a:pt x="2388" y="634"/>
                    <a:pt x="2657" y="1223"/>
                  </a:cubicBezTo>
                  <a:cubicBezTo>
                    <a:pt x="2708" y="1344"/>
                    <a:pt x="2753" y="1479"/>
                    <a:pt x="2785" y="1613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38"/>
            <p:cNvSpPr/>
            <p:nvPr/>
          </p:nvSpPr>
          <p:spPr>
            <a:xfrm rot="-8365214" flipH="1">
              <a:off x="8426298" y="648120"/>
              <a:ext cx="20478" cy="32330"/>
            </a:xfrm>
            <a:custGeom>
              <a:avLst/>
              <a:gdLst/>
              <a:ahLst/>
              <a:cxnLst/>
              <a:rect l="l" t="t" r="r" b="b"/>
              <a:pathLst>
                <a:path w="193" h="296" fill="none" extrusionOk="0">
                  <a:moveTo>
                    <a:pt x="1" y="295"/>
                  </a:moveTo>
                  <a:cubicBezTo>
                    <a:pt x="58" y="193"/>
                    <a:pt x="122" y="97"/>
                    <a:pt x="193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8"/>
            <p:cNvSpPr/>
            <p:nvPr/>
          </p:nvSpPr>
          <p:spPr>
            <a:xfrm rot="-8365214" flipH="1">
              <a:off x="8515317" y="408351"/>
              <a:ext cx="406173" cy="384689"/>
            </a:xfrm>
            <a:custGeom>
              <a:avLst/>
              <a:gdLst/>
              <a:ahLst/>
              <a:cxnLst/>
              <a:rect l="l" t="t" r="r" b="b"/>
              <a:pathLst>
                <a:path w="3828" h="3522" fill="none" extrusionOk="0">
                  <a:moveTo>
                    <a:pt x="3802" y="737"/>
                  </a:moveTo>
                  <a:cubicBezTo>
                    <a:pt x="3821" y="871"/>
                    <a:pt x="3827" y="1006"/>
                    <a:pt x="3827" y="1147"/>
                  </a:cubicBezTo>
                  <a:cubicBezTo>
                    <a:pt x="3827" y="1486"/>
                    <a:pt x="3770" y="1825"/>
                    <a:pt x="3667" y="2151"/>
                  </a:cubicBezTo>
                  <a:cubicBezTo>
                    <a:pt x="3437" y="2823"/>
                    <a:pt x="3008" y="3271"/>
                    <a:pt x="2419" y="3438"/>
                  </a:cubicBezTo>
                  <a:cubicBezTo>
                    <a:pt x="2195" y="3502"/>
                    <a:pt x="1959" y="3521"/>
                    <a:pt x="1728" y="3495"/>
                  </a:cubicBezTo>
                  <a:cubicBezTo>
                    <a:pt x="1504" y="3470"/>
                    <a:pt x="1287" y="3399"/>
                    <a:pt x="1082" y="3284"/>
                  </a:cubicBezTo>
                  <a:cubicBezTo>
                    <a:pt x="672" y="3041"/>
                    <a:pt x="352" y="2657"/>
                    <a:pt x="192" y="2203"/>
                  </a:cubicBezTo>
                  <a:cubicBezTo>
                    <a:pt x="70" y="1863"/>
                    <a:pt x="0" y="1499"/>
                    <a:pt x="6" y="1134"/>
                  </a:cubicBezTo>
                  <a:cubicBezTo>
                    <a:pt x="0" y="839"/>
                    <a:pt x="45" y="539"/>
                    <a:pt x="134" y="257"/>
                  </a:cubicBezTo>
                  <a:cubicBezTo>
                    <a:pt x="160" y="167"/>
                    <a:pt x="192" y="84"/>
                    <a:pt x="230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8"/>
            <p:cNvSpPr/>
            <p:nvPr/>
          </p:nvSpPr>
          <p:spPr>
            <a:xfrm rot="-8365214" flipH="1">
              <a:off x="8483032" y="418235"/>
              <a:ext cx="364049" cy="453392"/>
            </a:xfrm>
            <a:custGeom>
              <a:avLst/>
              <a:gdLst/>
              <a:ahLst/>
              <a:cxnLst/>
              <a:rect l="l" t="t" r="r" b="b"/>
              <a:pathLst>
                <a:path w="3431" h="4151" extrusionOk="0">
                  <a:moveTo>
                    <a:pt x="1758" y="0"/>
                  </a:moveTo>
                  <a:cubicBezTo>
                    <a:pt x="1619" y="0"/>
                    <a:pt x="1480" y="20"/>
                    <a:pt x="1344" y="59"/>
                  </a:cubicBezTo>
                  <a:cubicBezTo>
                    <a:pt x="250" y="385"/>
                    <a:pt x="0" y="1800"/>
                    <a:pt x="231" y="2772"/>
                  </a:cubicBezTo>
                  <a:cubicBezTo>
                    <a:pt x="404" y="3485"/>
                    <a:pt x="1040" y="4151"/>
                    <a:pt x="1807" y="4151"/>
                  </a:cubicBezTo>
                  <a:cubicBezTo>
                    <a:pt x="1832" y="4151"/>
                    <a:pt x="1857" y="4150"/>
                    <a:pt x="1882" y="4148"/>
                  </a:cubicBezTo>
                  <a:cubicBezTo>
                    <a:pt x="2317" y="4123"/>
                    <a:pt x="2720" y="3867"/>
                    <a:pt x="2976" y="3521"/>
                  </a:cubicBezTo>
                  <a:cubicBezTo>
                    <a:pt x="3277" y="3092"/>
                    <a:pt x="3431" y="2580"/>
                    <a:pt x="3418" y="2062"/>
                  </a:cubicBezTo>
                  <a:cubicBezTo>
                    <a:pt x="3418" y="1736"/>
                    <a:pt x="3354" y="1416"/>
                    <a:pt x="3239" y="1108"/>
                  </a:cubicBezTo>
                  <a:cubicBezTo>
                    <a:pt x="3104" y="718"/>
                    <a:pt x="2829" y="391"/>
                    <a:pt x="2471" y="180"/>
                  </a:cubicBezTo>
                  <a:cubicBezTo>
                    <a:pt x="2249" y="61"/>
                    <a:pt x="2004" y="0"/>
                    <a:pt x="17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8"/>
            <p:cNvSpPr/>
            <p:nvPr/>
          </p:nvSpPr>
          <p:spPr>
            <a:xfrm rot="-8365214" flipH="1">
              <a:off x="8621541" y="608998"/>
              <a:ext cx="46262" cy="57452"/>
            </a:xfrm>
            <a:custGeom>
              <a:avLst/>
              <a:gdLst/>
              <a:ahLst/>
              <a:cxnLst/>
              <a:rect l="l" t="t" r="r" b="b"/>
              <a:pathLst>
                <a:path w="436" h="526" fill="none" extrusionOk="0">
                  <a:moveTo>
                    <a:pt x="0" y="1"/>
                  </a:moveTo>
                  <a:lnTo>
                    <a:pt x="435" y="526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38"/>
            <p:cNvSpPr/>
            <p:nvPr/>
          </p:nvSpPr>
          <p:spPr>
            <a:xfrm rot="-8365214" flipH="1">
              <a:off x="8648736" y="621045"/>
              <a:ext cx="59844" cy="72197"/>
            </a:xfrm>
            <a:custGeom>
              <a:avLst/>
              <a:gdLst/>
              <a:ahLst/>
              <a:cxnLst/>
              <a:rect l="l" t="t" r="r" b="b"/>
              <a:pathLst>
                <a:path w="564" h="661" fill="none" extrusionOk="0">
                  <a:moveTo>
                    <a:pt x="1" y="1"/>
                  </a:moveTo>
                  <a:lnTo>
                    <a:pt x="564" y="660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5" name="Google Shape;1965;p38"/>
          <p:cNvGrpSpPr/>
          <p:nvPr/>
        </p:nvGrpSpPr>
        <p:grpSpPr>
          <a:xfrm>
            <a:off x="-639198" y="3588517"/>
            <a:ext cx="2243904" cy="2142516"/>
            <a:chOff x="-639198" y="3588517"/>
            <a:chExt cx="2243904" cy="2142516"/>
          </a:xfrm>
        </p:grpSpPr>
        <p:sp>
          <p:nvSpPr>
            <p:cNvPr id="1966" name="Google Shape;1966;p38"/>
            <p:cNvSpPr/>
            <p:nvPr/>
          </p:nvSpPr>
          <p:spPr>
            <a:xfrm rot="2861911">
              <a:off x="-122411" y="4184097"/>
              <a:ext cx="510985" cy="1623360"/>
            </a:xfrm>
            <a:custGeom>
              <a:avLst/>
              <a:gdLst/>
              <a:ahLst/>
              <a:cxnLst/>
              <a:rect l="l" t="t" r="r" b="b"/>
              <a:pathLst>
                <a:path w="3963" h="8098" extrusionOk="0">
                  <a:moveTo>
                    <a:pt x="1" y="1"/>
                  </a:moveTo>
                  <a:lnTo>
                    <a:pt x="1" y="7649"/>
                  </a:lnTo>
                  <a:cubicBezTo>
                    <a:pt x="641" y="7950"/>
                    <a:pt x="1338" y="8097"/>
                    <a:pt x="2042" y="8097"/>
                  </a:cubicBezTo>
                  <a:cubicBezTo>
                    <a:pt x="3502" y="8097"/>
                    <a:pt x="3962" y="7649"/>
                    <a:pt x="3962" y="7649"/>
                  </a:cubicBezTo>
                  <a:lnTo>
                    <a:pt x="3956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8"/>
            <p:cNvSpPr/>
            <p:nvPr/>
          </p:nvSpPr>
          <p:spPr>
            <a:xfrm rot="2861911">
              <a:off x="248909" y="4136274"/>
              <a:ext cx="510985" cy="1043230"/>
            </a:xfrm>
            <a:custGeom>
              <a:avLst/>
              <a:gdLst/>
              <a:ahLst/>
              <a:cxnLst/>
              <a:rect l="l" t="t" r="r" b="b"/>
              <a:pathLst>
                <a:path w="3963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628" y="7937"/>
                    <a:pt x="1304" y="8090"/>
                    <a:pt x="2000" y="8090"/>
                  </a:cubicBezTo>
                  <a:cubicBezTo>
                    <a:pt x="2014" y="8090"/>
                    <a:pt x="2028" y="8090"/>
                    <a:pt x="2042" y="8090"/>
                  </a:cubicBezTo>
                  <a:cubicBezTo>
                    <a:pt x="3502" y="8090"/>
                    <a:pt x="3962" y="7649"/>
                    <a:pt x="3962" y="7649"/>
                  </a:cubicBezTo>
                  <a:lnTo>
                    <a:pt x="3956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8"/>
            <p:cNvSpPr/>
            <p:nvPr/>
          </p:nvSpPr>
          <p:spPr>
            <a:xfrm rot="2861911">
              <a:off x="793683" y="4313414"/>
              <a:ext cx="607560" cy="617093"/>
            </a:xfrm>
            <a:custGeom>
              <a:avLst/>
              <a:gdLst/>
              <a:ahLst/>
              <a:cxnLst/>
              <a:rect l="l" t="t" r="r" b="b"/>
              <a:pathLst>
                <a:path w="4712" h="4786" extrusionOk="0">
                  <a:moveTo>
                    <a:pt x="4113" y="0"/>
                  </a:moveTo>
                  <a:cubicBezTo>
                    <a:pt x="4031" y="0"/>
                    <a:pt x="3937" y="17"/>
                    <a:pt x="3828" y="55"/>
                  </a:cubicBezTo>
                  <a:cubicBezTo>
                    <a:pt x="3489" y="171"/>
                    <a:pt x="3195" y="574"/>
                    <a:pt x="2952" y="836"/>
                  </a:cubicBezTo>
                  <a:cubicBezTo>
                    <a:pt x="2183" y="1694"/>
                    <a:pt x="1140" y="2244"/>
                    <a:pt x="1" y="2404"/>
                  </a:cubicBezTo>
                  <a:lnTo>
                    <a:pt x="116" y="4785"/>
                  </a:lnTo>
                  <a:cubicBezTo>
                    <a:pt x="814" y="4446"/>
                    <a:pt x="1492" y="4062"/>
                    <a:pt x="2145" y="3640"/>
                  </a:cubicBezTo>
                  <a:cubicBezTo>
                    <a:pt x="3016" y="3089"/>
                    <a:pt x="3860" y="2443"/>
                    <a:pt x="4385" y="1553"/>
                  </a:cubicBezTo>
                  <a:cubicBezTo>
                    <a:pt x="4532" y="1303"/>
                    <a:pt x="4712" y="945"/>
                    <a:pt x="4667" y="663"/>
                  </a:cubicBezTo>
                  <a:cubicBezTo>
                    <a:pt x="4635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8"/>
            <p:cNvSpPr/>
            <p:nvPr/>
          </p:nvSpPr>
          <p:spPr>
            <a:xfrm rot="2861911">
              <a:off x="1304230" y="4581876"/>
              <a:ext cx="107406" cy="92706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351" y="1"/>
                  </a:moveTo>
                  <a:cubicBezTo>
                    <a:pt x="260" y="1"/>
                    <a:pt x="174" y="33"/>
                    <a:pt x="116" y="98"/>
                  </a:cubicBezTo>
                  <a:cubicBezTo>
                    <a:pt x="1" y="239"/>
                    <a:pt x="39" y="463"/>
                    <a:pt x="199" y="610"/>
                  </a:cubicBezTo>
                  <a:cubicBezTo>
                    <a:pt x="281" y="682"/>
                    <a:pt x="383" y="719"/>
                    <a:pt x="478" y="719"/>
                  </a:cubicBezTo>
                  <a:cubicBezTo>
                    <a:pt x="569" y="719"/>
                    <a:pt x="655" y="685"/>
                    <a:pt x="711" y="616"/>
                  </a:cubicBezTo>
                  <a:cubicBezTo>
                    <a:pt x="833" y="482"/>
                    <a:pt x="794" y="251"/>
                    <a:pt x="634" y="111"/>
                  </a:cubicBezTo>
                  <a:cubicBezTo>
                    <a:pt x="551" y="38"/>
                    <a:pt x="448" y="1"/>
                    <a:pt x="351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8"/>
            <p:cNvSpPr/>
            <p:nvPr/>
          </p:nvSpPr>
          <p:spPr>
            <a:xfrm rot="2861911">
              <a:off x="1435009" y="4617430"/>
              <a:ext cx="23209" cy="23209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8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79" y="141"/>
                    <a:pt x="179" y="90"/>
                  </a:cubicBezTo>
                  <a:cubicBezTo>
                    <a:pt x="179" y="38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8"/>
            <p:cNvSpPr/>
            <p:nvPr/>
          </p:nvSpPr>
          <p:spPr>
            <a:xfrm rot="2861911">
              <a:off x="1413636" y="4667847"/>
              <a:ext cx="28238" cy="23467"/>
            </a:xfrm>
            <a:custGeom>
              <a:avLst/>
              <a:gdLst/>
              <a:ahLst/>
              <a:cxnLst/>
              <a:rect l="l" t="t" r="r" b="b"/>
              <a:pathLst>
                <a:path w="219" h="182" extrusionOk="0">
                  <a:moveTo>
                    <a:pt x="91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6"/>
                    <a:pt x="44" y="181"/>
                    <a:pt x="92" y="181"/>
                  </a:cubicBezTo>
                  <a:cubicBezTo>
                    <a:pt x="115" y="181"/>
                    <a:pt x="140" y="173"/>
                    <a:pt x="161" y="154"/>
                  </a:cubicBezTo>
                  <a:cubicBezTo>
                    <a:pt x="219" y="103"/>
                    <a:pt x="174" y="0"/>
                    <a:pt x="91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8"/>
            <p:cNvSpPr/>
            <p:nvPr/>
          </p:nvSpPr>
          <p:spPr>
            <a:xfrm rot="2861911">
              <a:off x="1417302" y="4570957"/>
              <a:ext cx="23209" cy="23209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45"/>
                    <a:pt x="1" y="90"/>
                  </a:cubicBezTo>
                  <a:cubicBezTo>
                    <a:pt x="1" y="141"/>
                    <a:pt x="39" y="179"/>
                    <a:pt x="90" y="179"/>
                  </a:cubicBezTo>
                  <a:cubicBezTo>
                    <a:pt x="142" y="179"/>
                    <a:pt x="180" y="141"/>
                    <a:pt x="180" y="90"/>
                  </a:cubicBezTo>
                  <a:cubicBezTo>
                    <a:pt x="180" y="45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8"/>
            <p:cNvSpPr/>
            <p:nvPr/>
          </p:nvSpPr>
          <p:spPr>
            <a:xfrm rot="2861911">
              <a:off x="265558" y="3736755"/>
              <a:ext cx="600082" cy="610775"/>
            </a:xfrm>
            <a:custGeom>
              <a:avLst/>
              <a:gdLst/>
              <a:ahLst/>
              <a:cxnLst/>
              <a:rect l="l" t="t" r="r" b="b"/>
              <a:pathLst>
                <a:path w="4654" h="4737" extrusionOk="0">
                  <a:moveTo>
                    <a:pt x="649" y="0"/>
                  </a:moveTo>
                  <a:cubicBezTo>
                    <a:pt x="219" y="0"/>
                    <a:pt x="67" y="427"/>
                    <a:pt x="38" y="685"/>
                  </a:cubicBezTo>
                  <a:cubicBezTo>
                    <a:pt x="0" y="973"/>
                    <a:pt x="122" y="1254"/>
                    <a:pt x="269" y="1504"/>
                  </a:cubicBezTo>
                  <a:cubicBezTo>
                    <a:pt x="787" y="2394"/>
                    <a:pt x="1639" y="3040"/>
                    <a:pt x="2503" y="3591"/>
                  </a:cubicBezTo>
                  <a:cubicBezTo>
                    <a:pt x="3155" y="4013"/>
                    <a:pt x="3834" y="4397"/>
                    <a:pt x="4531" y="4736"/>
                  </a:cubicBezTo>
                  <a:lnTo>
                    <a:pt x="4653" y="2355"/>
                  </a:lnTo>
                  <a:cubicBezTo>
                    <a:pt x="3514" y="2195"/>
                    <a:pt x="2464" y="1645"/>
                    <a:pt x="1696" y="787"/>
                  </a:cubicBezTo>
                  <a:cubicBezTo>
                    <a:pt x="1459" y="525"/>
                    <a:pt x="1165" y="90"/>
                    <a:pt x="813" y="19"/>
                  </a:cubicBezTo>
                  <a:cubicBezTo>
                    <a:pt x="754" y="6"/>
                    <a:pt x="700" y="0"/>
                    <a:pt x="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8"/>
            <p:cNvSpPr/>
            <p:nvPr/>
          </p:nvSpPr>
          <p:spPr>
            <a:xfrm rot="2861911">
              <a:off x="520836" y="3745873"/>
              <a:ext cx="107406" cy="92835"/>
            </a:xfrm>
            <a:custGeom>
              <a:avLst/>
              <a:gdLst/>
              <a:ahLst/>
              <a:cxnLst/>
              <a:rect l="l" t="t" r="r" b="b"/>
              <a:pathLst>
                <a:path w="833" h="720" extrusionOk="0">
                  <a:moveTo>
                    <a:pt x="482" y="1"/>
                  </a:moveTo>
                  <a:cubicBezTo>
                    <a:pt x="385" y="1"/>
                    <a:pt x="282" y="39"/>
                    <a:pt x="199" y="115"/>
                  </a:cubicBezTo>
                  <a:cubicBezTo>
                    <a:pt x="39" y="256"/>
                    <a:pt x="1" y="486"/>
                    <a:pt x="122" y="621"/>
                  </a:cubicBezTo>
                  <a:cubicBezTo>
                    <a:pt x="179" y="686"/>
                    <a:pt x="264" y="720"/>
                    <a:pt x="355" y="720"/>
                  </a:cubicBezTo>
                  <a:cubicBezTo>
                    <a:pt x="451" y="720"/>
                    <a:pt x="553" y="683"/>
                    <a:pt x="634" y="608"/>
                  </a:cubicBezTo>
                  <a:cubicBezTo>
                    <a:pt x="794" y="467"/>
                    <a:pt x="833" y="237"/>
                    <a:pt x="718" y="102"/>
                  </a:cubicBezTo>
                  <a:cubicBezTo>
                    <a:pt x="659" y="34"/>
                    <a:pt x="573" y="1"/>
                    <a:pt x="48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8"/>
            <p:cNvSpPr/>
            <p:nvPr/>
          </p:nvSpPr>
          <p:spPr>
            <a:xfrm rot="2861911">
              <a:off x="570230" y="3692721"/>
              <a:ext cx="23209" cy="23209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8" y="0"/>
                    <a:pt x="0" y="39"/>
                    <a:pt x="0" y="90"/>
                  </a:cubicBezTo>
                  <a:cubicBezTo>
                    <a:pt x="0" y="141"/>
                    <a:pt x="38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8"/>
            <p:cNvSpPr/>
            <p:nvPr/>
          </p:nvSpPr>
          <p:spPr>
            <a:xfrm rot="2861911">
              <a:off x="519836" y="3708418"/>
              <a:ext cx="23209" cy="23209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0" y="39"/>
                    <a:pt x="0" y="90"/>
                  </a:cubicBezTo>
                  <a:cubicBezTo>
                    <a:pt x="0" y="141"/>
                    <a:pt x="39" y="180"/>
                    <a:pt x="90" y="180"/>
                  </a:cubicBezTo>
                  <a:cubicBezTo>
                    <a:pt x="135" y="180"/>
                    <a:pt x="179" y="141"/>
                    <a:pt x="179" y="90"/>
                  </a:cubicBezTo>
                  <a:cubicBezTo>
                    <a:pt x="179" y="39"/>
                    <a:pt x="135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8"/>
            <p:cNvSpPr/>
            <p:nvPr/>
          </p:nvSpPr>
          <p:spPr>
            <a:xfrm rot="2861911">
              <a:off x="614744" y="3714628"/>
              <a:ext cx="23209" cy="23209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8"/>
            <p:cNvSpPr/>
            <p:nvPr/>
          </p:nvSpPr>
          <p:spPr>
            <a:xfrm rot="2861911">
              <a:off x="1044522" y="4661366"/>
              <a:ext cx="104183" cy="76847"/>
            </a:xfrm>
            <a:custGeom>
              <a:avLst/>
              <a:gdLst/>
              <a:ahLst/>
              <a:cxnLst/>
              <a:rect l="l" t="t" r="r" b="b"/>
              <a:pathLst>
                <a:path w="808" h="596" fill="none" extrusionOk="0">
                  <a:moveTo>
                    <a:pt x="1" y="596"/>
                  </a:moveTo>
                  <a:lnTo>
                    <a:pt x="807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8"/>
            <p:cNvSpPr/>
            <p:nvPr/>
          </p:nvSpPr>
          <p:spPr>
            <a:xfrm rot="2861911">
              <a:off x="88735" y="3946633"/>
              <a:ext cx="982128" cy="1217295"/>
            </a:xfrm>
            <a:custGeom>
              <a:avLst/>
              <a:gdLst/>
              <a:ahLst/>
              <a:cxnLst/>
              <a:rect l="l" t="t" r="r" b="b"/>
              <a:pathLst>
                <a:path w="7617" h="9441" extrusionOk="0">
                  <a:moveTo>
                    <a:pt x="4752" y="1"/>
                  </a:moveTo>
                  <a:cubicBezTo>
                    <a:pt x="4126" y="1"/>
                    <a:pt x="3291" y="242"/>
                    <a:pt x="2771" y="293"/>
                  </a:cubicBezTo>
                  <a:cubicBezTo>
                    <a:pt x="2240" y="344"/>
                    <a:pt x="1517" y="2622"/>
                    <a:pt x="1357" y="3077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40"/>
                    <a:pt x="4103" y="9439"/>
                  </a:cubicBezTo>
                  <a:cubicBezTo>
                    <a:pt x="6772" y="9388"/>
                    <a:pt x="7284" y="8184"/>
                    <a:pt x="7284" y="8184"/>
                  </a:cubicBezTo>
                  <a:cubicBezTo>
                    <a:pt x="7617" y="7506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6"/>
                  </a:cubicBezTo>
                  <a:cubicBezTo>
                    <a:pt x="5060" y="17"/>
                    <a:pt x="4913" y="1"/>
                    <a:pt x="47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8"/>
            <p:cNvSpPr/>
            <p:nvPr/>
          </p:nvSpPr>
          <p:spPr>
            <a:xfrm rot="2861911">
              <a:off x="-5042" y="4550333"/>
              <a:ext cx="9284" cy="9155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8"/>
            <p:cNvSpPr/>
            <p:nvPr/>
          </p:nvSpPr>
          <p:spPr>
            <a:xfrm rot="2861911">
              <a:off x="-179934" y="4850420"/>
              <a:ext cx="799035" cy="123135"/>
            </a:xfrm>
            <a:custGeom>
              <a:avLst/>
              <a:gdLst/>
              <a:ahLst/>
              <a:cxnLst/>
              <a:rect l="l" t="t" r="r" b="b"/>
              <a:pathLst>
                <a:path w="6197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65" y="922"/>
                  </a:cubicBezTo>
                  <a:cubicBezTo>
                    <a:pt x="5006" y="884"/>
                    <a:pt x="5832" y="359"/>
                    <a:pt x="6196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8"/>
            <p:cNvSpPr/>
            <p:nvPr/>
          </p:nvSpPr>
          <p:spPr>
            <a:xfrm rot="2861911">
              <a:off x="548400" y="5160773"/>
              <a:ext cx="8381" cy="10057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1"/>
                    <a:pt x="45" y="26"/>
                    <a:pt x="64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8"/>
            <p:cNvSpPr/>
            <p:nvPr/>
          </p:nvSpPr>
          <p:spPr>
            <a:xfrm rot="2861911">
              <a:off x="583797" y="4879459"/>
              <a:ext cx="14957" cy="60343"/>
            </a:xfrm>
            <a:custGeom>
              <a:avLst/>
              <a:gdLst/>
              <a:ahLst/>
              <a:cxnLst/>
              <a:rect l="l" t="t" r="r" b="b"/>
              <a:pathLst>
                <a:path w="116" h="468" fill="none" extrusionOk="0">
                  <a:moveTo>
                    <a:pt x="116" y="1"/>
                  </a:moveTo>
                  <a:cubicBezTo>
                    <a:pt x="90" y="161"/>
                    <a:pt x="52" y="314"/>
                    <a:pt x="1" y="468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8"/>
            <p:cNvSpPr/>
            <p:nvPr/>
          </p:nvSpPr>
          <p:spPr>
            <a:xfrm rot="2861911">
              <a:off x="250052" y="4356544"/>
              <a:ext cx="494481" cy="644557"/>
            </a:xfrm>
            <a:custGeom>
              <a:avLst/>
              <a:gdLst/>
              <a:ahLst/>
              <a:cxnLst/>
              <a:rect l="l" t="t" r="r" b="b"/>
              <a:pathLst>
                <a:path w="3835" h="4999" fill="none" extrusionOk="0">
                  <a:moveTo>
                    <a:pt x="3470" y="3860"/>
                  </a:moveTo>
                  <a:cubicBezTo>
                    <a:pt x="2996" y="4698"/>
                    <a:pt x="1934" y="4999"/>
                    <a:pt x="1095" y="4532"/>
                  </a:cubicBezTo>
                  <a:cubicBezTo>
                    <a:pt x="679" y="4288"/>
                    <a:pt x="366" y="3904"/>
                    <a:pt x="206" y="3450"/>
                  </a:cubicBezTo>
                  <a:cubicBezTo>
                    <a:pt x="78" y="3111"/>
                    <a:pt x="14" y="2746"/>
                    <a:pt x="14" y="2381"/>
                  </a:cubicBezTo>
                  <a:cubicBezTo>
                    <a:pt x="1" y="1792"/>
                    <a:pt x="180" y="1210"/>
                    <a:pt x="532" y="736"/>
                  </a:cubicBezTo>
                  <a:cubicBezTo>
                    <a:pt x="858" y="307"/>
                    <a:pt x="1345" y="32"/>
                    <a:pt x="1831" y="7"/>
                  </a:cubicBezTo>
                  <a:cubicBezTo>
                    <a:pt x="1921" y="0"/>
                    <a:pt x="2004" y="7"/>
                    <a:pt x="2094" y="13"/>
                  </a:cubicBezTo>
                  <a:cubicBezTo>
                    <a:pt x="2964" y="115"/>
                    <a:pt x="3585" y="896"/>
                    <a:pt x="3751" y="1613"/>
                  </a:cubicBezTo>
                  <a:cubicBezTo>
                    <a:pt x="3809" y="1850"/>
                    <a:pt x="3835" y="2093"/>
                    <a:pt x="3835" y="2343"/>
                  </a:cubicBezTo>
                  <a:cubicBezTo>
                    <a:pt x="3835" y="2452"/>
                    <a:pt x="3835" y="2567"/>
                    <a:pt x="3822" y="2682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8"/>
            <p:cNvSpPr/>
            <p:nvPr/>
          </p:nvSpPr>
          <p:spPr>
            <a:xfrm rot="2861911">
              <a:off x="281673" y="4394915"/>
              <a:ext cx="443292" cy="534702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2" y="0"/>
                  </a:moveTo>
                  <a:cubicBezTo>
                    <a:pt x="1631" y="0"/>
                    <a:pt x="1489" y="20"/>
                    <a:pt x="1351" y="60"/>
                  </a:cubicBezTo>
                  <a:cubicBezTo>
                    <a:pt x="256" y="386"/>
                    <a:pt x="0" y="1801"/>
                    <a:pt x="237" y="2767"/>
                  </a:cubicBezTo>
                  <a:cubicBezTo>
                    <a:pt x="410" y="3478"/>
                    <a:pt x="1042" y="4146"/>
                    <a:pt x="1805" y="4146"/>
                  </a:cubicBezTo>
                  <a:cubicBezTo>
                    <a:pt x="1832" y="4146"/>
                    <a:pt x="1860" y="4145"/>
                    <a:pt x="1888" y="4143"/>
                  </a:cubicBezTo>
                  <a:cubicBezTo>
                    <a:pt x="2324" y="4118"/>
                    <a:pt x="2720" y="3868"/>
                    <a:pt x="2983" y="3516"/>
                  </a:cubicBezTo>
                  <a:cubicBezTo>
                    <a:pt x="3284" y="3094"/>
                    <a:pt x="3437" y="2582"/>
                    <a:pt x="3424" y="2063"/>
                  </a:cubicBezTo>
                  <a:cubicBezTo>
                    <a:pt x="3424" y="1737"/>
                    <a:pt x="3360" y="1410"/>
                    <a:pt x="3245" y="1110"/>
                  </a:cubicBezTo>
                  <a:cubicBezTo>
                    <a:pt x="3104" y="719"/>
                    <a:pt x="2836" y="393"/>
                    <a:pt x="2477" y="182"/>
                  </a:cubicBezTo>
                  <a:cubicBezTo>
                    <a:pt x="2258" y="60"/>
                    <a:pt x="2016" y="0"/>
                    <a:pt x="1772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8"/>
            <p:cNvSpPr/>
            <p:nvPr/>
          </p:nvSpPr>
          <p:spPr>
            <a:xfrm rot="2861911">
              <a:off x="450118" y="4593785"/>
              <a:ext cx="69498" cy="102376"/>
            </a:xfrm>
            <a:custGeom>
              <a:avLst/>
              <a:gdLst/>
              <a:ahLst/>
              <a:cxnLst/>
              <a:rect l="l" t="t" r="r" b="b"/>
              <a:pathLst>
                <a:path w="539" h="794" fill="none" extrusionOk="0">
                  <a:moveTo>
                    <a:pt x="1" y="0"/>
                  </a:moveTo>
                  <a:lnTo>
                    <a:pt x="538" y="794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8"/>
            <p:cNvSpPr/>
            <p:nvPr/>
          </p:nvSpPr>
          <p:spPr>
            <a:xfrm rot="2861911">
              <a:off x="516992" y="4614702"/>
              <a:ext cx="48868" cy="79296"/>
            </a:xfrm>
            <a:custGeom>
              <a:avLst/>
              <a:gdLst/>
              <a:ahLst/>
              <a:cxnLst/>
              <a:rect l="l" t="t" r="r" b="b"/>
              <a:pathLst>
                <a:path w="379" h="615" fill="none" extrusionOk="0">
                  <a:moveTo>
                    <a:pt x="1" y="0"/>
                  </a:moveTo>
                  <a:lnTo>
                    <a:pt x="378" y="615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8"/>
            <p:cNvSpPr/>
            <p:nvPr/>
          </p:nvSpPr>
          <p:spPr>
            <a:xfrm rot="2861911">
              <a:off x="88578" y="4373265"/>
              <a:ext cx="22435" cy="149567"/>
            </a:xfrm>
            <a:custGeom>
              <a:avLst/>
              <a:gdLst/>
              <a:ahLst/>
              <a:cxnLst/>
              <a:rect l="l" t="t" r="r" b="b"/>
              <a:pathLst>
                <a:path w="174" h="1160" fill="none" extrusionOk="0">
                  <a:moveTo>
                    <a:pt x="1" y="1159"/>
                  </a:moveTo>
                  <a:lnTo>
                    <a:pt x="174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8"/>
            <p:cNvSpPr/>
            <p:nvPr/>
          </p:nvSpPr>
          <p:spPr>
            <a:xfrm rot="2861911">
              <a:off x="199310" y="4363349"/>
              <a:ext cx="8381" cy="33137"/>
            </a:xfrm>
            <a:custGeom>
              <a:avLst/>
              <a:gdLst/>
              <a:ahLst/>
              <a:cxnLst/>
              <a:rect l="l" t="t" r="r" b="b"/>
              <a:pathLst>
                <a:path w="65" h="257" fill="none" extrusionOk="0">
                  <a:moveTo>
                    <a:pt x="1" y="256"/>
                  </a:moveTo>
                  <a:cubicBezTo>
                    <a:pt x="20" y="173"/>
                    <a:pt x="39" y="84"/>
                    <a:pt x="65" y="0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8"/>
            <p:cNvSpPr/>
            <p:nvPr/>
          </p:nvSpPr>
          <p:spPr>
            <a:xfrm rot="2861911">
              <a:off x="871506" y="4729110"/>
              <a:ext cx="21662" cy="108178"/>
            </a:xfrm>
            <a:custGeom>
              <a:avLst/>
              <a:gdLst/>
              <a:ahLst/>
              <a:cxnLst/>
              <a:rect l="l" t="t" r="r" b="b"/>
              <a:pathLst>
                <a:path w="168" h="839" fill="none" extrusionOk="0">
                  <a:moveTo>
                    <a:pt x="1" y="0"/>
                  </a:moveTo>
                  <a:cubicBezTo>
                    <a:pt x="58" y="282"/>
                    <a:pt x="109" y="557"/>
                    <a:pt x="167" y="839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8"/>
            <p:cNvSpPr/>
            <p:nvPr/>
          </p:nvSpPr>
          <p:spPr>
            <a:xfrm rot="2861911">
              <a:off x="818338" y="4849722"/>
              <a:ext cx="5931" cy="28237"/>
            </a:xfrm>
            <a:custGeom>
              <a:avLst/>
              <a:gdLst/>
              <a:ahLst/>
              <a:cxnLst/>
              <a:rect l="l" t="t" r="r" b="b"/>
              <a:pathLst>
                <a:path w="46" h="219" fill="none" extrusionOk="0">
                  <a:moveTo>
                    <a:pt x="0" y="1"/>
                  </a:moveTo>
                  <a:cubicBezTo>
                    <a:pt x="13" y="71"/>
                    <a:pt x="26" y="142"/>
                    <a:pt x="45" y="218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8"/>
            <p:cNvSpPr/>
            <p:nvPr/>
          </p:nvSpPr>
          <p:spPr>
            <a:xfrm rot="2861911">
              <a:off x="636936" y="3790764"/>
              <a:ext cx="851900" cy="689942"/>
            </a:xfrm>
            <a:custGeom>
              <a:avLst/>
              <a:gdLst/>
              <a:ahLst/>
              <a:cxnLst/>
              <a:rect l="l" t="t" r="r" b="b"/>
              <a:pathLst>
                <a:path w="6607" h="5351" extrusionOk="0">
                  <a:moveTo>
                    <a:pt x="3226" y="0"/>
                  </a:moveTo>
                  <a:cubicBezTo>
                    <a:pt x="2820" y="0"/>
                    <a:pt x="2417" y="61"/>
                    <a:pt x="2036" y="194"/>
                  </a:cubicBezTo>
                  <a:cubicBezTo>
                    <a:pt x="750" y="649"/>
                    <a:pt x="1" y="1634"/>
                    <a:pt x="20" y="2633"/>
                  </a:cubicBezTo>
                  <a:cubicBezTo>
                    <a:pt x="57" y="3992"/>
                    <a:pt x="1329" y="5350"/>
                    <a:pt x="2987" y="5350"/>
                  </a:cubicBezTo>
                  <a:cubicBezTo>
                    <a:pt x="3070" y="5350"/>
                    <a:pt x="3154" y="5347"/>
                    <a:pt x="3240" y="5340"/>
                  </a:cubicBezTo>
                  <a:cubicBezTo>
                    <a:pt x="3374" y="5327"/>
                    <a:pt x="3508" y="5334"/>
                    <a:pt x="3636" y="5327"/>
                  </a:cubicBezTo>
                  <a:cubicBezTo>
                    <a:pt x="4884" y="5212"/>
                    <a:pt x="6088" y="4399"/>
                    <a:pt x="6401" y="3145"/>
                  </a:cubicBezTo>
                  <a:cubicBezTo>
                    <a:pt x="6606" y="2306"/>
                    <a:pt x="6401" y="1442"/>
                    <a:pt x="5742" y="853"/>
                  </a:cubicBezTo>
                  <a:cubicBezTo>
                    <a:pt x="5332" y="508"/>
                    <a:pt x="4852" y="264"/>
                    <a:pt x="4334" y="143"/>
                  </a:cubicBezTo>
                  <a:cubicBezTo>
                    <a:pt x="3973" y="51"/>
                    <a:pt x="3598" y="0"/>
                    <a:pt x="32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8"/>
            <p:cNvSpPr/>
            <p:nvPr/>
          </p:nvSpPr>
          <p:spPr>
            <a:xfrm rot="2861911">
              <a:off x="721250" y="3858242"/>
              <a:ext cx="683376" cy="552624"/>
            </a:xfrm>
            <a:custGeom>
              <a:avLst/>
              <a:gdLst/>
              <a:ahLst/>
              <a:cxnLst/>
              <a:rect l="l" t="t" r="r" b="b"/>
              <a:pathLst>
                <a:path w="5300" h="4286" extrusionOk="0">
                  <a:moveTo>
                    <a:pt x="2622" y="1"/>
                  </a:moveTo>
                  <a:cubicBezTo>
                    <a:pt x="2288" y="1"/>
                    <a:pt x="1954" y="54"/>
                    <a:pt x="1632" y="161"/>
                  </a:cubicBezTo>
                  <a:cubicBezTo>
                    <a:pt x="602" y="519"/>
                    <a:pt x="0" y="1313"/>
                    <a:pt x="20" y="2107"/>
                  </a:cubicBezTo>
                  <a:cubicBezTo>
                    <a:pt x="44" y="3196"/>
                    <a:pt x="1063" y="4285"/>
                    <a:pt x="2391" y="4285"/>
                  </a:cubicBezTo>
                  <a:cubicBezTo>
                    <a:pt x="2459" y="4285"/>
                    <a:pt x="2529" y="4282"/>
                    <a:pt x="2599" y="4276"/>
                  </a:cubicBezTo>
                  <a:cubicBezTo>
                    <a:pt x="2622" y="4275"/>
                    <a:pt x="2646" y="4274"/>
                    <a:pt x="2669" y="4274"/>
                  </a:cubicBezTo>
                  <a:cubicBezTo>
                    <a:pt x="2712" y="4274"/>
                    <a:pt x="2755" y="4276"/>
                    <a:pt x="2799" y="4276"/>
                  </a:cubicBezTo>
                  <a:cubicBezTo>
                    <a:pt x="2839" y="4276"/>
                    <a:pt x="2879" y="4275"/>
                    <a:pt x="2919" y="4270"/>
                  </a:cubicBezTo>
                  <a:cubicBezTo>
                    <a:pt x="3917" y="4180"/>
                    <a:pt x="4877" y="3534"/>
                    <a:pt x="5127" y="2529"/>
                  </a:cubicBezTo>
                  <a:cubicBezTo>
                    <a:pt x="5300" y="1851"/>
                    <a:pt x="5127" y="1159"/>
                    <a:pt x="4602" y="686"/>
                  </a:cubicBezTo>
                  <a:cubicBezTo>
                    <a:pt x="4276" y="411"/>
                    <a:pt x="3885" y="219"/>
                    <a:pt x="3469" y="116"/>
                  </a:cubicBezTo>
                  <a:cubicBezTo>
                    <a:pt x="3192" y="39"/>
                    <a:pt x="2907" y="1"/>
                    <a:pt x="262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8"/>
            <p:cNvSpPr/>
            <p:nvPr/>
          </p:nvSpPr>
          <p:spPr>
            <a:xfrm rot="2862040">
              <a:off x="1083892" y="4171909"/>
              <a:ext cx="320312" cy="191601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47" y="1"/>
                  </a:moveTo>
                  <a:cubicBezTo>
                    <a:pt x="647" y="1"/>
                    <a:pt x="0" y="334"/>
                    <a:pt x="0" y="743"/>
                  </a:cubicBezTo>
                  <a:cubicBezTo>
                    <a:pt x="0" y="1153"/>
                    <a:pt x="647" y="1486"/>
                    <a:pt x="1447" y="1486"/>
                  </a:cubicBezTo>
                  <a:cubicBezTo>
                    <a:pt x="2247" y="1486"/>
                    <a:pt x="2900" y="1153"/>
                    <a:pt x="2900" y="743"/>
                  </a:cubicBezTo>
                  <a:cubicBezTo>
                    <a:pt x="2900" y="334"/>
                    <a:pt x="2247" y="1"/>
                    <a:pt x="1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8"/>
            <p:cNvSpPr/>
            <p:nvPr/>
          </p:nvSpPr>
          <p:spPr>
            <a:xfrm rot="2862040">
              <a:off x="780078" y="3838020"/>
              <a:ext cx="320312" cy="191601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53" y="1"/>
                  </a:moveTo>
                  <a:cubicBezTo>
                    <a:pt x="653" y="1"/>
                    <a:pt x="0" y="334"/>
                    <a:pt x="0" y="743"/>
                  </a:cubicBezTo>
                  <a:cubicBezTo>
                    <a:pt x="0" y="1153"/>
                    <a:pt x="653" y="1486"/>
                    <a:pt x="1453" y="1486"/>
                  </a:cubicBezTo>
                  <a:cubicBezTo>
                    <a:pt x="2253" y="1486"/>
                    <a:pt x="2900" y="1153"/>
                    <a:pt x="2900" y="743"/>
                  </a:cubicBezTo>
                  <a:cubicBezTo>
                    <a:pt x="2900" y="334"/>
                    <a:pt x="2253" y="1"/>
                    <a:pt x="14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8"/>
            <p:cNvSpPr/>
            <p:nvPr/>
          </p:nvSpPr>
          <p:spPr>
            <a:xfrm rot="2861911">
              <a:off x="1148790" y="4182780"/>
              <a:ext cx="52091" cy="44741"/>
            </a:xfrm>
            <a:custGeom>
              <a:avLst/>
              <a:gdLst/>
              <a:ahLst/>
              <a:cxnLst/>
              <a:rect l="l" t="t" r="r" b="b"/>
              <a:pathLst>
                <a:path w="404" h="347" extrusionOk="0">
                  <a:moveTo>
                    <a:pt x="231" y="1"/>
                  </a:moveTo>
                  <a:cubicBezTo>
                    <a:pt x="77" y="1"/>
                    <a:pt x="0" y="187"/>
                    <a:pt x="109" y="295"/>
                  </a:cubicBezTo>
                  <a:cubicBezTo>
                    <a:pt x="144" y="331"/>
                    <a:pt x="188" y="346"/>
                    <a:pt x="230" y="346"/>
                  </a:cubicBezTo>
                  <a:cubicBezTo>
                    <a:pt x="319" y="346"/>
                    <a:pt x="404" y="278"/>
                    <a:pt x="404" y="174"/>
                  </a:cubicBezTo>
                  <a:cubicBezTo>
                    <a:pt x="404" y="78"/>
                    <a:pt x="327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8"/>
            <p:cNvSpPr/>
            <p:nvPr/>
          </p:nvSpPr>
          <p:spPr>
            <a:xfrm rot="2861911">
              <a:off x="957307" y="3971919"/>
              <a:ext cx="51318" cy="44741"/>
            </a:xfrm>
            <a:custGeom>
              <a:avLst/>
              <a:gdLst/>
              <a:ahLst/>
              <a:cxnLst/>
              <a:rect l="l" t="t" r="r" b="b"/>
              <a:pathLst>
                <a:path w="398" h="347" extrusionOk="0">
                  <a:moveTo>
                    <a:pt x="224" y="1"/>
                  </a:moveTo>
                  <a:cubicBezTo>
                    <a:pt x="71" y="1"/>
                    <a:pt x="0" y="187"/>
                    <a:pt x="103" y="295"/>
                  </a:cubicBezTo>
                  <a:cubicBezTo>
                    <a:pt x="138" y="331"/>
                    <a:pt x="181" y="346"/>
                    <a:pt x="224" y="346"/>
                  </a:cubicBezTo>
                  <a:cubicBezTo>
                    <a:pt x="312" y="346"/>
                    <a:pt x="397" y="278"/>
                    <a:pt x="397" y="174"/>
                  </a:cubicBezTo>
                  <a:cubicBezTo>
                    <a:pt x="397" y="78"/>
                    <a:pt x="320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8"/>
            <p:cNvSpPr/>
            <p:nvPr/>
          </p:nvSpPr>
          <p:spPr>
            <a:xfrm rot="2861911">
              <a:off x="1014635" y="4110910"/>
              <a:ext cx="71948" cy="52993"/>
            </a:xfrm>
            <a:custGeom>
              <a:avLst/>
              <a:gdLst/>
              <a:ahLst/>
              <a:cxnLst/>
              <a:rect l="l" t="t" r="r" b="b"/>
              <a:pathLst>
                <a:path w="558" h="411" extrusionOk="0">
                  <a:moveTo>
                    <a:pt x="282" y="0"/>
                  </a:moveTo>
                  <a:cubicBezTo>
                    <a:pt x="129" y="0"/>
                    <a:pt x="1" y="96"/>
                    <a:pt x="1" y="205"/>
                  </a:cubicBezTo>
                  <a:cubicBezTo>
                    <a:pt x="1" y="320"/>
                    <a:pt x="129" y="410"/>
                    <a:pt x="282" y="410"/>
                  </a:cubicBezTo>
                  <a:cubicBezTo>
                    <a:pt x="436" y="410"/>
                    <a:pt x="558" y="320"/>
                    <a:pt x="558" y="205"/>
                  </a:cubicBezTo>
                  <a:cubicBezTo>
                    <a:pt x="558" y="96"/>
                    <a:pt x="436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8"/>
            <p:cNvSpPr/>
            <p:nvPr/>
          </p:nvSpPr>
          <p:spPr>
            <a:xfrm rot="2861911">
              <a:off x="946886" y="4165863"/>
              <a:ext cx="116561" cy="25787"/>
            </a:xfrm>
            <a:custGeom>
              <a:avLst/>
              <a:gdLst/>
              <a:ahLst/>
              <a:cxnLst/>
              <a:rect l="l" t="t" r="r" b="b"/>
              <a:pathLst>
                <a:path w="904" h="200" fill="none" extrusionOk="0">
                  <a:moveTo>
                    <a:pt x="1" y="1"/>
                  </a:moveTo>
                  <a:cubicBezTo>
                    <a:pt x="270" y="186"/>
                    <a:pt x="622" y="199"/>
                    <a:pt x="903" y="33"/>
                  </a:cubicBez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8"/>
            <p:cNvSpPr/>
            <p:nvPr/>
          </p:nvSpPr>
          <p:spPr>
            <a:xfrm rot="2861911">
              <a:off x="1026768" y="4131158"/>
              <a:ext cx="129" cy="56990"/>
            </a:xfrm>
            <a:custGeom>
              <a:avLst/>
              <a:gdLst/>
              <a:ahLst/>
              <a:cxnLst/>
              <a:rect l="l" t="t" r="r" b="b"/>
              <a:pathLst>
                <a:path w="1" h="442" fill="none" extrusionOk="0">
                  <a:moveTo>
                    <a:pt x="0" y="44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E547E25-A8B8-40AB-BC1F-CDFD8D5FF399}"/>
              </a:ext>
            </a:extLst>
          </p:cNvPr>
          <p:cNvSpPr txBox="1"/>
          <p:nvPr/>
        </p:nvSpPr>
        <p:spPr>
          <a:xfrm>
            <a:off x="2502291" y="930108"/>
            <a:ext cx="5827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1) احسب أصغر زاوية بين عقربي الساعة عند الساعة :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3AFD2B8-60B2-4194-A433-1F9E58590C44}"/>
              </a:ext>
            </a:extLst>
          </p:cNvPr>
          <p:cNvSpPr txBox="1"/>
          <p:nvPr/>
        </p:nvSpPr>
        <p:spPr>
          <a:xfrm>
            <a:off x="2555574" y="1392898"/>
            <a:ext cx="5827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(أ) الخامسة                                      (ب) 18:00                                  (ج) 1:30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25416A5-BF14-4CC8-A3E3-54CF39417D26}"/>
              </a:ext>
            </a:extLst>
          </p:cNvPr>
          <p:cNvSpPr txBox="1"/>
          <p:nvPr/>
        </p:nvSpPr>
        <p:spPr>
          <a:xfrm>
            <a:off x="2555574" y="2326608"/>
            <a:ext cx="5827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2) كم درجة يقطع عقرب الساعات عندما يتحرك من الساعة الرابعة بعد الظهر إلى الساعة 5:30 بعد الظهر ؟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BC2514E-2EE8-44AC-AAD6-ECE46A5DB1D1}"/>
              </a:ext>
            </a:extLst>
          </p:cNvPr>
          <p:cNvSpPr txBox="1"/>
          <p:nvPr/>
        </p:nvSpPr>
        <p:spPr>
          <a:xfrm>
            <a:off x="4406462" y="3296132"/>
            <a:ext cx="3893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3) أحسب زاوية دوران عقرب الدقائق خلال: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D550F9-8EF0-4A40-9E77-42F22D91DC62}"/>
              </a:ext>
            </a:extLst>
          </p:cNvPr>
          <p:cNvSpPr txBox="1"/>
          <p:nvPr/>
        </p:nvSpPr>
        <p:spPr>
          <a:xfrm>
            <a:off x="5352393" y="4337400"/>
            <a:ext cx="2579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(ب)       12 دقيــــــــــــــــــــــــــقة 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31EFA6-4E09-43E7-B2D3-88A2D41D8143}"/>
              </a:ext>
            </a:extLst>
          </p:cNvPr>
          <p:cNvGrpSpPr/>
          <p:nvPr/>
        </p:nvGrpSpPr>
        <p:grpSpPr>
          <a:xfrm>
            <a:off x="5226269" y="3671391"/>
            <a:ext cx="2579686" cy="577728"/>
            <a:chOff x="5352393" y="3665571"/>
            <a:chExt cx="2579686" cy="577728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C0217DB-B74E-4FA0-B7C4-025632488F6C}"/>
                </a:ext>
              </a:extLst>
            </p:cNvPr>
            <p:cNvSpPr txBox="1"/>
            <p:nvPr/>
          </p:nvSpPr>
          <p:spPr>
            <a:xfrm>
              <a:off x="5352393" y="3720022"/>
              <a:ext cx="25796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(أ)       2   ساعة .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373842F-DC3F-42D7-BAB7-E38369BCFC47}"/>
                </a:ext>
              </a:extLst>
            </p:cNvPr>
            <p:cNvSpPr txBox="1"/>
            <p:nvPr/>
          </p:nvSpPr>
          <p:spPr>
            <a:xfrm>
              <a:off x="7303607" y="3665571"/>
              <a:ext cx="3899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dirty="0"/>
                <a:t>1</a:t>
              </a:r>
              <a:endParaRPr lang="en-US" sz="1600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6DECDE7-1BFB-4C1E-BE18-D3BBE409BD05}"/>
                </a:ext>
              </a:extLst>
            </p:cNvPr>
            <p:cNvSpPr txBox="1"/>
            <p:nvPr/>
          </p:nvSpPr>
          <p:spPr>
            <a:xfrm>
              <a:off x="7194027" y="3904745"/>
              <a:ext cx="3899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0DBFA10-6C33-4B68-A328-B5C90C1FE779}"/>
                </a:ext>
              </a:extLst>
            </p:cNvPr>
            <p:cNvSpPr txBox="1"/>
            <p:nvPr/>
          </p:nvSpPr>
          <p:spPr>
            <a:xfrm>
              <a:off x="7269329" y="3728787"/>
              <a:ext cx="4084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ـــــــــــــــــــــــ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 descr="A picture containing text, clock, white, gauge&#10;&#10;Description automatically generated">
            <a:extLst>
              <a:ext uri="{FF2B5EF4-FFF2-40B4-BE49-F238E27FC236}">
                <a16:creationId xmlns:a16="http://schemas.microsoft.com/office/drawing/2014/main" id="{DD750EE5-8E4C-46D7-8F59-3FC114B9E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1306" y="642186"/>
            <a:ext cx="2151939" cy="21519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38510C-371B-40A1-8D1F-855B99680C88}"/>
              </a:ext>
            </a:extLst>
          </p:cNvPr>
          <p:cNvSpPr txBox="1"/>
          <p:nvPr/>
        </p:nvSpPr>
        <p:spPr>
          <a:xfrm>
            <a:off x="474491" y="71536"/>
            <a:ext cx="147255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نشــــاط جماعي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3" name="Google Shape;2133;p40"/>
          <p:cNvGrpSpPr/>
          <p:nvPr/>
        </p:nvGrpSpPr>
        <p:grpSpPr>
          <a:xfrm>
            <a:off x="-39738" y="3939544"/>
            <a:ext cx="1240053" cy="1440449"/>
            <a:chOff x="-39738" y="3939544"/>
            <a:chExt cx="1240053" cy="1440449"/>
          </a:xfrm>
        </p:grpSpPr>
        <p:sp>
          <p:nvSpPr>
            <p:cNvPr id="2134" name="Google Shape;2134;p40"/>
            <p:cNvSpPr/>
            <p:nvPr/>
          </p:nvSpPr>
          <p:spPr>
            <a:xfrm rot="1667959">
              <a:off x="112591" y="4568566"/>
              <a:ext cx="420002" cy="75718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3"/>
                  </a:lnTo>
                  <a:cubicBezTo>
                    <a:pt x="1" y="7643"/>
                    <a:pt x="948" y="8091"/>
                    <a:pt x="2311" y="8091"/>
                  </a:cubicBezTo>
                  <a:cubicBezTo>
                    <a:pt x="3969" y="8091"/>
                    <a:pt x="4487" y="7643"/>
                    <a:pt x="4487" y="7643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0"/>
            <p:cNvSpPr/>
            <p:nvPr/>
          </p:nvSpPr>
          <p:spPr>
            <a:xfrm rot="1667959">
              <a:off x="224005" y="4375873"/>
              <a:ext cx="420002" cy="757182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7" y="7649"/>
                    <a:pt x="4487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36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0"/>
            <p:cNvSpPr/>
            <p:nvPr/>
          </p:nvSpPr>
          <p:spPr>
            <a:xfrm rot="1667959">
              <a:off x="146810" y="4224607"/>
              <a:ext cx="645725" cy="879496"/>
            </a:xfrm>
            <a:custGeom>
              <a:avLst/>
              <a:gdLst/>
              <a:ahLst/>
              <a:cxnLst/>
              <a:rect l="l" t="t" r="r" b="b"/>
              <a:pathLst>
                <a:path w="6900" h="9398" extrusionOk="0">
                  <a:moveTo>
                    <a:pt x="4864" y="0"/>
                  </a:moveTo>
                  <a:lnTo>
                    <a:pt x="2298" y="250"/>
                  </a:lnTo>
                  <a:cubicBezTo>
                    <a:pt x="1427" y="1351"/>
                    <a:pt x="1139" y="1882"/>
                    <a:pt x="627" y="3565"/>
                  </a:cubicBezTo>
                  <a:cubicBezTo>
                    <a:pt x="403" y="4301"/>
                    <a:pt x="288" y="5300"/>
                    <a:pt x="179" y="6234"/>
                  </a:cubicBezTo>
                  <a:cubicBezTo>
                    <a:pt x="90" y="7092"/>
                    <a:pt x="0" y="7898"/>
                    <a:pt x="0" y="8141"/>
                  </a:cubicBezTo>
                  <a:cubicBezTo>
                    <a:pt x="0" y="8141"/>
                    <a:pt x="825" y="9397"/>
                    <a:pt x="3471" y="9397"/>
                  </a:cubicBezTo>
                  <a:cubicBezTo>
                    <a:pt x="3523" y="9397"/>
                    <a:pt x="3576" y="9397"/>
                    <a:pt x="3629" y="9396"/>
                  </a:cubicBezTo>
                  <a:cubicBezTo>
                    <a:pt x="6298" y="9345"/>
                    <a:pt x="6810" y="8141"/>
                    <a:pt x="6810" y="8141"/>
                  </a:cubicBezTo>
                  <a:cubicBezTo>
                    <a:pt x="6900" y="7712"/>
                    <a:pt x="6746" y="6970"/>
                    <a:pt x="6637" y="6061"/>
                  </a:cubicBezTo>
                  <a:cubicBezTo>
                    <a:pt x="6535" y="5261"/>
                    <a:pt x="6497" y="4301"/>
                    <a:pt x="6362" y="3795"/>
                  </a:cubicBezTo>
                  <a:cubicBezTo>
                    <a:pt x="5901" y="2016"/>
                    <a:pt x="5690" y="1043"/>
                    <a:pt x="4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0"/>
            <p:cNvSpPr/>
            <p:nvPr/>
          </p:nvSpPr>
          <p:spPr>
            <a:xfrm rot="1667959">
              <a:off x="-6691" y="4929818"/>
              <a:ext cx="611660" cy="104252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1" y="0"/>
                  </a:moveTo>
                  <a:cubicBezTo>
                    <a:pt x="353" y="352"/>
                    <a:pt x="1351" y="1114"/>
                    <a:pt x="3476" y="1075"/>
                  </a:cubicBezTo>
                  <a:cubicBezTo>
                    <a:pt x="5473" y="1037"/>
                    <a:pt x="6267" y="352"/>
                    <a:pt x="6536" y="6"/>
                  </a:cubicBez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0"/>
            <p:cNvSpPr/>
            <p:nvPr/>
          </p:nvSpPr>
          <p:spPr>
            <a:xfrm rot="1667959">
              <a:off x="230280" y="4659088"/>
              <a:ext cx="256418" cy="260068"/>
            </a:xfrm>
            <a:custGeom>
              <a:avLst/>
              <a:gdLst/>
              <a:ahLst/>
              <a:cxnLst/>
              <a:rect l="l" t="t" r="r" b="b"/>
              <a:pathLst>
                <a:path w="2740" h="2779" fill="none" extrusionOk="0">
                  <a:moveTo>
                    <a:pt x="2740" y="2561"/>
                  </a:moveTo>
                  <a:cubicBezTo>
                    <a:pt x="2522" y="2689"/>
                    <a:pt x="2279" y="2759"/>
                    <a:pt x="2029" y="2778"/>
                  </a:cubicBezTo>
                  <a:cubicBezTo>
                    <a:pt x="1940" y="2778"/>
                    <a:pt x="1850" y="2778"/>
                    <a:pt x="1767" y="2765"/>
                  </a:cubicBezTo>
                  <a:cubicBezTo>
                    <a:pt x="896" y="2663"/>
                    <a:pt x="276" y="1889"/>
                    <a:pt x="109" y="1165"/>
                  </a:cubicBezTo>
                  <a:cubicBezTo>
                    <a:pt x="20" y="781"/>
                    <a:pt x="0" y="391"/>
                    <a:pt x="52" y="1"/>
                  </a:cubicBezTo>
                </a:path>
              </a:pathLst>
            </a:custGeom>
            <a:solidFill>
              <a:schemeClr val="lt1"/>
            </a:solidFill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0"/>
            <p:cNvSpPr/>
            <p:nvPr/>
          </p:nvSpPr>
          <p:spPr>
            <a:xfrm rot="1667959">
              <a:off x="294974" y="4511161"/>
              <a:ext cx="343825" cy="406806"/>
            </a:xfrm>
            <a:custGeom>
              <a:avLst/>
              <a:gdLst/>
              <a:ahLst/>
              <a:cxnLst/>
              <a:rect l="l" t="t" r="r" b="b"/>
              <a:pathLst>
                <a:path w="3674" h="4347" fill="none" extrusionOk="0">
                  <a:moveTo>
                    <a:pt x="0" y="1415"/>
                  </a:moveTo>
                  <a:cubicBezTo>
                    <a:pt x="230" y="743"/>
                    <a:pt x="659" y="301"/>
                    <a:pt x="1248" y="129"/>
                  </a:cubicBezTo>
                  <a:cubicBezTo>
                    <a:pt x="1696" y="1"/>
                    <a:pt x="2176" y="58"/>
                    <a:pt x="2579" y="282"/>
                  </a:cubicBezTo>
                  <a:cubicBezTo>
                    <a:pt x="2995" y="525"/>
                    <a:pt x="3309" y="909"/>
                    <a:pt x="3469" y="1364"/>
                  </a:cubicBezTo>
                  <a:cubicBezTo>
                    <a:pt x="3597" y="1703"/>
                    <a:pt x="3661" y="2068"/>
                    <a:pt x="3661" y="2433"/>
                  </a:cubicBezTo>
                  <a:cubicBezTo>
                    <a:pt x="3674" y="3022"/>
                    <a:pt x="3488" y="3598"/>
                    <a:pt x="3143" y="4078"/>
                  </a:cubicBezTo>
                  <a:cubicBezTo>
                    <a:pt x="3059" y="4174"/>
                    <a:pt x="2970" y="4263"/>
                    <a:pt x="2874" y="4346"/>
                  </a:cubicBezTo>
                </a:path>
              </a:pathLst>
            </a:custGeom>
            <a:solidFill>
              <a:schemeClr val="lt1"/>
            </a:solidFill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0"/>
            <p:cNvSpPr/>
            <p:nvPr/>
          </p:nvSpPr>
          <p:spPr>
            <a:xfrm rot="1667959">
              <a:off x="293409" y="4540986"/>
              <a:ext cx="321739" cy="388558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4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5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1" y="2736"/>
                    <a:pt x="192" y="3043"/>
                  </a:cubicBezTo>
                  <a:cubicBezTo>
                    <a:pt x="333" y="3434"/>
                    <a:pt x="602" y="3760"/>
                    <a:pt x="961" y="3971"/>
                  </a:cubicBezTo>
                  <a:cubicBezTo>
                    <a:pt x="1182" y="4090"/>
                    <a:pt x="1427" y="4151"/>
                    <a:pt x="1674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1" y="1379"/>
                  </a:cubicBezTo>
                  <a:cubicBezTo>
                    <a:pt x="3027" y="666"/>
                    <a:pt x="2391" y="1"/>
                    <a:pt x="16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0"/>
            <p:cNvSpPr/>
            <p:nvPr/>
          </p:nvSpPr>
          <p:spPr>
            <a:xfrm rot="1667959">
              <a:off x="411111" y="4709246"/>
              <a:ext cx="53436" cy="55214"/>
            </a:xfrm>
            <a:custGeom>
              <a:avLst/>
              <a:gdLst/>
              <a:ahLst/>
              <a:cxnLst/>
              <a:rect l="l" t="t" r="r" b="b"/>
              <a:pathLst>
                <a:path w="571" h="590" fill="none" extrusionOk="0">
                  <a:moveTo>
                    <a:pt x="1" y="0"/>
                  </a:moveTo>
                  <a:lnTo>
                    <a:pt x="571" y="589"/>
                  </a:ln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0"/>
            <p:cNvSpPr/>
            <p:nvPr/>
          </p:nvSpPr>
          <p:spPr>
            <a:xfrm rot="1667959">
              <a:off x="436097" y="4680850"/>
              <a:ext cx="46137" cy="49131"/>
            </a:xfrm>
            <a:custGeom>
              <a:avLst/>
              <a:gdLst/>
              <a:ahLst/>
              <a:cxnLst/>
              <a:rect l="l" t="t" r="r" b="b"/>
              <a:pathLst>
                <a:path w="493" h="525" fill="none" extrusionOk="0">
                  <a:moveTo>
                    <a:pt x="0" y="0"/>
                  </a:moveTo>
                  <a:lnTo>
                    <a:pt x="493" y="525"/>
                  </a:ln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0"/>
            <p:cNvSpPr/>
            <p:nvPr/>
          </p:nvSpPr>
          <p:spPr>
            <a:xfrm rot="1667959">
              <a:off x="755301" y="4432182"/>
              <a:ext cx="301993" cy="397822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0"/>
                  </a:moveTo>
                  <a:lnTo>
                    <a:pt x="1" y="2138"/>
                  </a:lnTo>
                  <a:lnTo>
                    <a:pt x="212" y="4250"/>
                  </a:lnTo>
                  <a:lnTo>
                    <a:pt x="3227" y="948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0"/>
            <p:cNvSpPr/>
            <p:nvPr/>
          </p:nvSpPr>
          <p:spPr>
            <a:xfrm rot="1667959">
              <a:off x="1039555" y="4466561"/>
              <a:ext cx="136632" cy="137287"/>
            </a:xfrm>
            <a:custGeom>
              <a:avLst/>
              <a:gdLst/>
              <a:ahLst/>
              <a:cxnLst/>
              <a:rect l="l" t="t" r="r" b="b"/>
              <a:pathLst>
                <a:path w="1460" h="1467" extrusionOk="0">
                  <a:moveTo>
                    <a:pt x="608" y="1"/>
                  </a:moveTo>
                  <a:cubicBezTo>
                    <a:pt x="608" y="1"/>
                    <a:pt x="0" y="519"/>
                    <a:pt x="0" y="519"/>
                  </a:cubicBezTo>
                  <a:lnTo>
                    <a:pt x="916" y="1467"/>
                  </a:lnTo>
                  <a:lnTo>
                    <a:pt x="1460" y="769"/>
                  </a:lnTo>
                  <a:lnTo>
                    <a:pt x="743" y="622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0"/>
            <p:cNvSpPr/>
            <p:nvPr/>
          </p:nvSpPr>
          <p:spPr>
            <a:xfrm rot="1667959">
              <a:off x="795190" y="4536760"/>
              <a:ext cx="222915" cy="233677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6"/>
                  </a:moveTo>
                  <a:cubicBezTo>
                    <a:pt x="775" y="1645"/>
                    <a:pt x="1569" y="813"/>
                    <a:pt x="2381" y="0"/>
                  </a:cubicBez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0"/>
            <p:cNvSpPr/>
            <p:nvPr/>
          </p:nvSpPr>
          <p:spPr>
            <a:xfrm rot="1667959">
              <a:off x="959269" y="4502805"/>
              <a:ext cx="52875" cy="50441"/>
            </a:xfrm>
            <a:custGeom>
              <a:avLst/>
              <a:gdLst/>
              <a:ahLst/>
              <a:cxnLst/>
              <a:rect l="l" t="t" r="r" b="b"/>
              <a:pathLst>
                <a:path w="565" h="539" fill="none" extrusionOk="0">
                  <a:moveTo>
                    <a:pt x="1" y="538"/>
                  </a:moveTo>
                  <a:lnTo>
                    <a:pt x="564" y="1"/>
                  </a:ln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40"/>
            <p:cNvSpPr/>
            <p:nvPr/>
          </p:nvSpPr>
          <p:spPr>
            <a:xfrm rot="1667959">
              <a:off x="127995" y="4101428"/>
              <a:ext cx="301993" cy="397822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16" y="0"/>
                  </a:moveTo>
                  <a:lnTo>
                    <a:pt x="1" y="948"/>
                  </a:lnTo>
                  <a:lnTo>
                    <a:pt x="3009" y="4250"/>
                  </a:lnTo>
                  <a:lnTo>
                    <a:pt x="3227" y="2138"/>
                  </a:lnTo>
                  <a:lnTo>
                    <a:pt x="9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40"/>
            <p:cNvSpPr/>
            <p:nvPr/>
          </p:nvSpPr>
          <p:spPr>
            <a:xfrm rot="1667959">
              <a:off x="175906" y="4011218"/>
              <a:ext cx="136725" cy="137287"/>
            </a:xfrm>
            <a:custGeom>
              <a:avLst/>
              <a:gdLst/>
              <a:ahLst/>
              <a:cxnLst/>
              <a:rect l="l" t="t" r="r" b="b"/>
              <a:pathLst>
                <a:path w="1461" h="1467" extrusionOk="0">
                  <a:moveTo>
                    <a:pt x="852" y="1"/>
                  </a:moveTo>
                  <a:lnTo>
                    <a:pt x="718" y="622"/>
                  </a:lnTo>
                  <a:lnTo>
                    <a:pt x="1" y="769"/>
                  </a:lnTo>
                  <a:lnTo>
                    <a:pt x="545" y="1467"/>
                  </a:lnTo>
                  <a:lnTo>
                    <a:pt x="1460" y="519"/>
                  </a:lnTo>
                  <a:cubicBezTo>
                    <a:pt x="1460" y="519"/>
                    <a:pt x="852" y="1"/>
                    <a:pt x="8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0"/>
            <p:cNvSpPr/>
            <p:nvPr/>
          </p:nvSpPr>
          <p:spPr>
            <a:xfrm rot="1667959">
              <a:off x="154709" y="4179350"/>
              <a:ext cx="201298" cy="226472"/>
            </a:xfrm>
            <a:custGeom>
              <a:avLst/>
              <a:gdLst/>
              <a:ahLst/>
              <a:cxnLst/>
              <a:rect l="l" t="t" r="r" b="b"/>
              <a:pathLst>
                <a:path w="2151" h="2420" fill="none" extrusionOk="0">
                  <a:moveTo>
                    <a:pt x="6" y="0"/>
                  </a:moveTo>
                  <a:cubicBezTo>
                    <a:pt x="0" y="71"/>
                    <a:pt x="2151" y="2420"/>
                    <a:pt x="2151" y="2349"/>
                  </a:cubicBez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0"/>
            <p:cNvSpPr/>
            <p:nvPr/>
          </p:nvSpPr>
          <p:spPr>
            <a:xfrm rot="1667959">
              <a:off x="356209" y="4052599"/>
              <a:ext cx="609789" cy="504975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64" y="0"/>
                    <a:pt x="52" y="1152"/>
                    <a:pt x="7" y="2618"/>
                  </a:cubicBezTo>
                  <a:cubicBezTo>
                    <a:pt x="0" y="2739"/>
                    <a:pt x="7" y="2867"/>
                    <a:pt x="26" y="2989"/>
                  </a:cubicBezTo>
                  <a:cubicBezTo>
                    <a:pt x="32" y="3079"/>
                    <a:pt x="52" y="3175"/>
                    <a:pt x="71" y="3264"/>
                  </a:cubicBezTo>
                  <a:cubicBezTo>
                    <a:pt x="378" y="4525"/>
                    <a:pt x="1607" y="5396"/>
                    <a:pt x="2970" y="5396"/>
                  </a:cubicBezTo>
                  <a:lnTo>
                    <a:pt x="3553" y="5396"/>
                  </a:lnTo>
                  <a:cubicBezTo>
                    <a:pt x="4916" y="5396"/>
                    <a:pt x="6138" y="4525"/>
                    <a:pt x="6446" y="3264"/>
                  </a:cubicBezTo>
                  <a:cubicBezTo>
                    <a:pt x="6471" y="3175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6" y="2618"/>
                  </a:cubicBezTo>
                  <a:cubicBezTo>
                    <a:pt x="6471" y="1152"/>
                    <a:pt x="5159" y="0"/>
                    <a:pt x="36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0"/>
            <p:cNvSpPr/>
            <p:nvPr/>
          </p:nvSpPr>
          <p:spPr>
            <a:xfrm rot="1667959">
              <a:off x="751461" y="4292861"/>
              <a:ext cx="27046" cy="2704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0"/>
            <p:cNvSpPr/>
            <p:nvPr/>
          </p:nvSpPr>
          <p:spPr>
            <a:xfrm rot="1667959">
              <a:off x="596828" y="4211329"/>
              <a:ext cx="27046" cy="2704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1" y="0"/>
                  </a:moveTo>
                  <a:cubicBezTo>
                    <a:pt x="64" y="0"/>
                    <a:pt x="0" y="71"/>
                    <a:pt x="0" y="147"/>
                  </a:cubicBezTo>
                  <a:cubicBezTo>
                    <a:pt x="0" y="224"/>
                    <a:pt x="64" y="288"/>
                    <a:pt x="141" y="288"/>
                  </a:cubicBezTo>
                  <a:cubicBezTo>
                    <a:pt x="224" y="288"/>
                    <a:pt x="288" y="224"/>
                    <a:pt x="288" y="147"/>
                  </a:cubicBezTo>
                  <a:cubicBezTo>
                    <a:pt x="288" y="71"/>
                    <a:pt x="224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0"/>
            <p:cNvSpPr/>
            <p:nvPr/>
          </p:nvSpPr>
          <p:spPr>
            <a:xfrm rot="1667959">
              <a:off x="550553" y="4262884"/>
              <a:ext cx="197741" cy="159372"/>
            </a:xfrm>
            <a:custGeom>
              <a:avLst/>
              <a:gdLst/>
              <a:ahLst/>
              <a:cxnLst/>
              <a:rect l="l" t="t" r="r" b="b"/>
              <a:pathLst>
                <a:path w="2113" h="1703" extrusionOk="0">
                  <a:moveTo>
                    <a:pt x="1057" y="0"/>
                  </a:moveTo>
                  <a:cubicBezTo>
                    <a:pt x="475" y="0"/>
                    <a:pt x="1" y="384"/>
                    <a:pt x="1" y="852"/>
                  </a:cubicBezTo>
                  <a:cubicBezTo>
                    <a:pt x="1" y="1319"/>
                    <a:pt x="475" y="1703"/>
                    <a:pt x="1057" y="1703"/>
                  </a:cubicBezTo>
                  <a:cubicBezTo>
                    <a:pt x="1639" y="1703"/>
                    <a:pt x="2113" y="1319"/>
                    <a:pt x="2113" y="852"/>
                  </a:cubicBezTo>
                  <a:cubicBezTo>
                    <a:pt x="2113" y="384"/>
                    <a:pt x="1639" y="0"/>
                    <a:pt x="10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0"/>
            <p:cNvSpPr/>
            <p:nvPr/>
          </p:nvSpPr>
          <p:spPr>
            <a:xfrm rot="1667959">
              <a:off x="596147" y="4297252"/>
              <a:ext cx="39024" cy="55776"/>
            </a:xfrm>
            <a:custGeom>
              <a:avLst/>
              <a:gdLst/>
              <a:ahLst/>
              <a:cxnLst/>
              <a:rect l="l" t="t" r="r" b="b"/>
              <a:pathLst>
                <a:path w="417" h="596" extrusionOk="0">
                  <a:moveTo>
                    <a:pt x="205" y="0"/>
                  </a:moveTo>
                  <a:cubicBezTo>
                    <a:pt x="90" y="0"/>
                    <a:pt x="1" y="128"/>
                    <a:pt x="1" y="295"/>
                  </a:cubicBezTo>
                  <a:cubicBezTo>
                    <a:pt x="1" y="461"/>
                    <a:pt x="90" y="596"/>
                    <a:pt x="205" y="596"/>
                  </a:cubicBezTo>
                  <a:cubicBezTo>
                    <a:pt x="327" y="596"/>
                    <a:pt x="417" y="461"/>
                    <a:pt x="417" y="295"/>
                  </a:cubicBezTo>
                  <a:cubicBezTo>
                    <a:pt x="417" y="135"/>
                    <a:pt x="321" y="0"/>
                    <a:pt x="2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0"/>
            <p:cNvSpPr/>
            <p:nvPr/>
          </p:nvSpPr>
          <p:spPr>
            <a:xfrm rot="1667959">
              <a:off x="663415" y="4332867"/>
              <a:ext cx="39586" cy="55776"/>
            </a:xfrm>
            <a:custGeom>
              <a:avLst/>
              <a:gdLst/>
              <a:ahLst/>
              <a:cxnLst/>
              <a:rect l="l" t="t" r="r" b="b"/>
              <a:pathLst>
                <a:path w="423" h="596" extrusionOk="0">
                  <a:moveTo>
                    <a:pt x="212" y="0"/>
                  </a:moveTo>
                  <a:cubicBezTo>
                    <a:pt x="96" y="0"/>
                    <a:pt x="0" y="128"/>
                    <a:pt x="0" y="295"/>
                  </a:cubicBezTo>
                  <a:cubicBezTo>
                    <a:pt x="0" y="461"/>
                    <a:pt x="96" y="596"/>
                    <a:pt x="212" y="596"/>
                  </a:cubicBezTo>
                  <a:cubicBezTo>
                    <a:pt x="327" y="596"/>
                    <a:pt x="423" y="461"/>
                    <a:pt x="423" y="295"/>
                  </a:cubicBezTo>
                  <a:cubicBezTo>
                    <a:pt x="423" y="135"/>
                    <a:pt x="327" y="0"/>
                    <a:pt x="2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0"/>
            <p:cNvSpPr/>
            <p:nvPr/>
          </p:nvSpPr>
          <p:spPr>
            <a:xfrm rot="1667959">
              <a:off x="485937" y="4193460"/>
              <a:ext cx="70187" cy="59893"/>
            </a:xfrm>
            <a:custGeom>
              <a:avLst/>
              <a:gdLst/>
              <a:ahLst/>
              <a:cxnLst/>
              <a:rect l="l" t="t" r="r" b="b"/>
              <a:pathLst>
                <a:path w="750" h="640" extrusionOk="0">
                  <a:moveTo>
                    <a:pt x="429" y="0"/>
                  </a:moveTo>
                  <a:cubicBezTo>
                    <a:pt x="141" y="0"/>
                    <a:pt x="0" y="346"/>
                    <a:pt x="205" y="544"/>
                  </a:cubicBezTo>
                  <a:cubicBezTo>
                    <a:pt x="269" y="610"/>
                    <a:pt x="349" y="640"/>
                    <a:pt x="427" y="640"/>
                  </a:cubicBezTo>
                  <a:cubicBezTo>
                    <a:pt x="591" y="640"/>
                    <a:pt x="749" y="511"/>
                    <a:pt x="749" y="320"/>
                  </a:cubicBezTo>
                  <a:cubicBezTo>
                    <a:pt x="749" y="141"/>
                    <a:pt x="602" y="0"/>
                    <a:pt x="4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0"/>
            <p:cNvSpPr/>
            <p:nvPr/>
          </p:nvSpPr>
          <p:spPr>
            <a:xfrm rot="1667959">
              <a:off x="764078" y="4340112"/>
              <a:ext cx="70187" cy="59893"/>
            </a:xfrm>
            <a:custGeom>
              <a:avLst/>
              <a:gdLst/>
              <a:ahLst/>
              <a:cxnLst/>
              <a:rect l="l" t="t" r="r" b="b"/>
              <a:pathLst>
                <a:path w="750" h="640" extrusionOk="0">
                  <a:moveTo>
                    <a:pt x="429" y="0"/>
                  </a:moveTo>
                  <a:cubicBezTo>
                    <a:pt x="148" y="0"/>
                    <a:pt x="1" y="346"/>
                    <a:pt x="205" y="544"/>
                  </a:cubicBezTo>
                  <a:cubicBezTo>
                    <a:pt x="270" y="610"/>
                    <a:pt x="349" y="640"/>
                    <a:pt x="427" y="640"/>
                  </a:cubicBezTo>
                  <a:cubicBezTo>
                    <a:pt x="591" y="640"/>
                    <a:pt x="749" y="511"/>
                    <a:pt x="749" y="320"/>
                  </a:cubicBezTo>
                  <a:cubicBezTo>
                    <a:pt x="749" y="141"/>
                    <a:pt x="609" y="0"/>
                    <a:pt x="4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0"/>
            <p:cNvSpPr/>
            <p:nvPr/>
          </p:nvSpPr>
          <p:spPr>
            <a:xfrm rot="1667959">
              <a:off x="653575" y="4148061"/>
              <a:ext cx="139065" cy="65976"/>
            </a:xfrm>
            <a:custGeom>
              <a:avLst/>
              <a:gdLst/>
              <a:ahLst/>
              <a:cxnLst/>
              <a:rect l="l" t="t" r="r" b="b"/>
              <a:pathLst>
                <a:path w="1486" h="705" fill="none" extrusionOk="0">
                  <a:moveTo>
                    <a:pt x="154" y="0"/>
                  </a:moveTo>
                  <a:cubicBezTo>
                    <a:pt x="1" y="333"/>
                    <a:pt x="430" y="621"/>
                    <a:pt x="679" y="352"/>
                  </a:cubicBezTo>
                  <a:cubicBezTo>
                    <a:pt x="730" y="282"/>
                    <a:pt x="743" y="147"/>
                    <a:pt x="660" y="135"/>
                  </a:cubicBezTo>
                  <a:cubicBezTo>
                    <a:pt x="430" y="275"/>
                    <a:pt x="494" y="621"/>
                    <a:pt x="750" y="679"/>
                  </a:cubicBezTo>
                  <a:cubicBezTo>
                    <a:pt x="878" y="704"/>
                    <a:pt x="1012" y="653"/>
                    <a:pt x="1082" y="538"/>
                  </a:cubicBezTo>
                  <a:cubicBezTo>
                    <a:pt x="1153" y="423"/>
                    <a:pt x="1166" y="282"/>
                    <a:pt x="1121" y="147"/>
                  </a:cubicBezTo>
                  <a:cubicBezTo>
                    <a:pt x="1038" y="77"/>
                    <a:pt x="986" y="167"/>
                    <a:pt x="980" y="269"/>
                  </a:cubicBezTo>
                  <a:cubicBezTo>
                    <a:pt x="948" y="531"/>
                    <a:pt x="1300" y="647"/>
                    <a:pt x="1428" y="410"/>
                  </a:cubicBezTo>
                  <a:cubicBezTo>
                    <a:pt x="1486" y="307"/>
                    <a:pt x="1466" y="179"/>
                    <a:pt x="1390" y="90"/>
                  </a:cubicBez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0"/>
            <p:cNvSpPr/>
            <p:nvPr/>
          </p:nvSpPr>
          <p:spPr>
            <a:xfrm rot="1667959">
              <a:off x="840879" y="4164881"/>
              <a:ext cx="144960" cy="153196"/>
            </a:xfrm>
            <a:custGeom>
              <a:avLst/>
              <a:gdLst/>
              <a:ahLst/>
              <a:cxnLst/>
              <a:rect l="l" t="t" r="r" b="b"/>
              <a:pathLst>
                <a:path w="1549" h="1637" extrusionOk="0">
                  <a:moveTo>
                    <a:pt x="434" y="0"/>
                  </a:moveTo>
                  <a:cubicBezTo>
                    <a:pt x="320" y="0"/>
                    <a:pt x="211" y="67"/>
                    <a:pt x="166" y="184"/>
                  </a:cubicBezTo>
                  <a:cubicBezTo>
                    <a:pt x="0" y="619"/>
                    <a:pt x="58" y="1195"/>
                    <a:pt x="147" y="1637"/>
                  </a:cubicBezTo>
                  <a:cubicBezTo>
                    <a:pt x="704" y="1496"/>
                    <a:pt x="1152" y="1355"/>
                    <a:pt x="1453" y="939"/>
                  </a:cubicBezTo>
                  <a:cubicBezTo>
                    <a:pt x="1549" y="811"/>
                    <a:pt x="1510" y="626"/>
                    <a:pt x="1376" y="536"/>
                  </a:cubicBezTo>
                  <a:cubicBezTo>
                    <a:pt x="1120" y="357"/>
                    <a:pt x="851" y="190"/>
                    <a:pt x="576" y="37"/>
                  </a:cubicBezTo>
                  <a:cubicBezTo>
                    <a:pt x="531" y="12"/>
                    <a:pt x="482" y="0"/>
                    <a:pt x="4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0"/>
            <p:cNvSpPr/>
            <p:nvPr/>
          </p:nvSpPr>
          <p:spPr>
            <a:xfrm rot="1667959">
              <a:off x="921376" y="4191087"/>
              <a:ext cx="10294" cy="36591"/>
            </a:xfrm>
            <a:custGeom>
              <a:avLst/>
              <a:gdLst/>
              <a:ahLst/>
              <a:cxnLst/>
              <a:rect l="l" t="t" r="r" b="b"/>
              <a:pathLst>
                <a:path w="110" h="391" fill="none" extrusionOk="0">
                  <a:moveTo>
                    <a:pt x="1" y="391"/>
                  </a:moveTo>
                  <a:lnTo>
                    <a:pt x="110" y="0"/>
                  </a:lnTo>
                </a:path>
              </a:pathLst>
            </a:custGeom>
            <a:noFill/>
            <a:ln w="2550" cap="rnd" cmpd="sng">
              <a:solidFill>
                <a:srgbClr val="9F34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0"/>
            <p:cNvSpPr/>
            <p:nvPr/>
          </p:nvSpPr>
          <p:spPr>
            <a:xfrm rot="1667959">
              <a:off x="502303" y="3986388"/>
              <a:ext cx="145054" cy="153196"/>
            </a:xfrm>
            <a:custGeom>
              <a:avLst/>
              <a:gdLst/>
              <a:ahLst/>
              <a:cxnLst/>
              <a:rect l="l" t="t" r="r" b="b"/>
              <a:pathLst>
                <a:path w="1550" h="1637" extrusionOk="0">
                  <a:moveTo>
                    <a:pt x="1115" y="0"/>
                  </a:moveTo>
                  <a:cubicBezTo>
                    <a:pt x="1067" y="0"/>
                    <a:pt x="1018" y="12"/>
                    <a:pt x="973" y="37"/>
                  </a:cubicBezTo>
                  <a:cubicBezTo>
                    <a:pt x="698" y="190"/>
                    <a:pt x="429" y="357"/>
                    <a:pt x="173" y="536"/>
                  </a:cubicBezTo>
                  <a:cubicBezTo>
                    <a:pt x="32" y="626"/>
                    <a:pt x="0" y="811"/>
                    <a:pt x="90" y="939"/>
                  </a:cubicBezTo>
                  <a:cubicBezTo>
                    <a:pt x="391" y="1355"/>
                    <a:pt x="839" y="1496"/>
                    <a:pt x="1402" y="1637"/>
                  </a:cubicBezTo>
                  <a:cubicBezTo>
                    <a:pt x="1485" y="1195"/>
                    <a:pt x="1549" y="619"/>
                    <a:pt x="1383" y="184"/>
                  </a:cubicBezTo>
                  <a:cubicBezTo>
                    <a:pt x="1338" y="67"/>
                    <a:pt x="1229" y="0"/>
                    <a:pt x="11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0"/>
            <p:cNvSpPr/>
            <p:nvPr/>
          </p:nvSpPr>
          <p:spPr>
            <a:xfrm rot="1667959">
              <a:off x="557686" y="4022545"/>
              <a:ext cx="31163" cy="27607"/>
            </a:xfrm>
            <a:custGeom>
              <a:avLst/>
              <a:gdLst/>
              <a:ahLst/>
              <a:cxnLst/>
              <a:rect l="l" t="t" r="r" b="b"/>
              <a:pathLst>
                <a:path w="333" h="295" fill="none" extrusionOk="0">
                  <a:moveTo>
                    <a:pt x="0" y="0"/>
                  </a:moveTo>
                  <a:lnTo>
                    <a:pt x="333" y="295"/>
                  </a:lnTo>
                </a:path>
              </a:pathLst>
            </a:custGeom>
            <a:noFill/>
            <a:ln w="2550" cap="rnd" cmpd="sng">
              <a:solidFill>
                <a:srgbClr val="9F34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0"/>
            <p:cNvSpPr/>
            <p:nvPr/>
          </p:nvSpPr>
          <p:spPr>
            <a:xfrm rot="1667959">
              <a:off x="622852" y="4902451"/>
              <a:ext cx="15722" cy="119974"/>
            </a:xfrm>
            <a:custGeom>
              <a:avLst/>
              <a:gdLst/>
              <a:ahLst/>
              <a:cxnLst/>
              <a:rect l="l" t="t" r="r" b="b"/>
              <a:pathLst>
                <a:path w="168" h="1282" fill="none" extrusionOk="0">
                  <a:moveTo>
                    <a:pt x="1" y="1"/>
                  </a:moveTo>
                  <a:cubicBezTo>
                    <a:pt x="59" y="430"/>
                    <a:pt x="116" y="859"/>
                    <a:pt x="167" y="1281"/>
                  </a:cubicBez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40"/>
            <p:cNvSpPr/>
            <p:nvPr/>
          </p:nvSpPr>
          <p:spPr>
            <a:xfrm rot="1667959">
              <a:off x="589199" y="4982526"/>
              <a:ext cx="7861" cy="52219"/>
            </a:xfrm>
            <a:custGeom>
              <a:avLst/>
              <a:gdLst/>
              <a:ahLst/>
              <a:cxnLst/>
              <a:rect l="l" t="t" r="r" b="b"/>
              <a:pathLst>
                <a:path w="84" h="558" fill="none" extrusionOk="0">
                  <a:moveTo>
                    <a:pt x="1" y="1"/>
                  </a:moveTo>
                  <a:lnTo>
                    <a:pt x="84" y="557"/>
                  </a:lnTo>
                </a:path>
              </a:pathLst>
            </a:custGeom>
            <a:noFill/>
            <a:ln w="25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5" name="Google Shape;2165;p40"/>
          <p:cNvGrpSpPr/>
          <p:nvPr/>
        </p:nvGrpSpPr>
        <p:grpSpPr>
          <a:xfrm>
            <a:off x="7499242" y="274268"/>
            <a:ext cx="2052921" cy="1337744"/>
            <a:chOff x="7499242" y="274268"/>
            <a:chExt cx="2052921" cy="1337744"/>
          </a:xfrm>
        </p:grpSpPr>
        <p:sp>
          <p:nvSpPr>
            <p:cNvPr id="2166" name="Google Shape;2166;p40"/>
            <p:cNvSpPr/>
            <p:nvPr/>
          </p:nvSpPr>
          <p:spPr>
            <a:xfrm rot="-4103739">
              <a:off x="8648177" y="508404"/>
              <a:ext cx="418316" cy="1328987"/>
            </a:xfrm>
            <a:custGeom>
              <a:avLst/>
              <a:gdLst/>
              <a:ahLst/>
              <a:cxnLst/>
              <a:rect l="l" t="t" r="r" b="b"/>
              <a:pathLst>
                <a:path w="3963" h="8098" extrusionOk="0">
                  <a:moveTo>
                    <a:pt x="1" y="1"/>
                  </a:moveTo>
                  <a:lnTo>
                    <a:pt x="1" y="7649"/>
                  </a:lnTo>
                  <a:cubicBezTo>
                    <a:pt x="641" y="7950"/>
                    <a:pt x="1338" y="8097"/>
                    <a:pt x="2042" y="8097"/>
                  </a:cubicBezTo>
                  <a:cubicBezTo>
                    <a:pt x="3502" y="8097"/>
                    <a:pt x="3962" y="7649"/>
                    <a:pt x="3962" y="7649"/>
                  </a:cubicBezTo>
                  <a:lnTo>
                    <a:pt x="3956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40"/>
            <p:cNvSpPr/>
            <p:nvPr/>
          </p:nvSpPr>
          <p:spPr>
            <a:xfrm rot="-4103739">
              <a:off x="8266051" y="594538"/>
              <a:ext cx="418316" cy="854060"/>
            </a:xfrm>
            <a:custGeom>
              <a:avLst/>
              <a:gdLst/>
              <a:ahLst/>
              <a:cxnLst/>
              <a:rect l="l" t="t" r="r" b="b"/>
              <a:pathLst>
                <a:path w="3963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628" y="7937"/>
                    <a:pt x="1304" y="8090"/>
                    <a:pt x="2000" y="8090"/>
                  </a:cubicBezTo>
                  <a:cubicBezTo>
                    <a:pt x="2014" y="8090"/>
                    <a:pt x="2028" y="8090"/>
                    <a:pt x="2042" y="8090"/>
                  </a:cubicBezTo>
                  <a:cubicBezTo>
                    <a:pt x="3502" y="8090"/>
                    <a:pt x="3962" y="7649"/>
                    <a:pt x="3962" y="7649"/>
                  </a:cubicBezTo>
                  <a:lnTo>
                    <a:pt x="3956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40"/>
            <p:cNvSpPr/>
            <p:nvPr/>
          </p:nvSpPr>
          <p:spPr>
            <a:xfrm rot="-4103739">
              <a:off x="7986544" y="345886"/>
              <a:ext cx="497377" cy="505195"/>
            </a:xfrm>
            <a:custGeom>
              <a:avLst/>
              <a:gdLst/>
              <a:ahLst/>
              <a:cxnLst/>
              <a:rect l="l" t="t" r="r" b="b"/>
              <a:pathLst>
                <a:path w="4712" h="4786" extrusionOk="0">
                  <a:moveTo>
                    <a:pt x="4113" y="0"/>
                  </a:moveTo>
                  <a:cubicBezTo>
                    <a:pt x="4031" y="0"/>
                    <a:pt x="3937" y="17"/>
                    <a:pt x="3828" y="55"/>
                  </a:cubicBezTo>
                  <a:cubicBezTo>
                    <a:pt x="3489" y="171"/>
                    <a:pt x="3195" y="574"/>
                    <a:pt x="2952" y="836"/>
                  </a:cubicBezTo>
                  <a:cubicBezTo>
                    <a:pt x="2183" y="1694"/>
                    <a:pt x="1140" y="2244"/>
                    <a:pt x="1" y="2404"/>
                  </a:cubicBezTo>
                  <a:lnTo>
                    <a:pt x="116" y="4785"/>
                  </a:lnTo>
                  <a:cubicBezTo>
                    <a:pt x="814" y="4446"/>
                    <a:pt x="1492" y="4062"/>
                    <a:pt x="2145" y="3640"/>
                  </a:cubicBezTo>
                  <a:cubicBezTo>
                    <a:pt x="3016" y="3089"/>
                    <a:pt x="3860" y="2443"/>
                    <a:pt x="4385" y="1553"/>
                  </a:cubicBezTo>
                  <a:cubicBezTo>
                    <a:pt x="4532" y="1303"/>
                    <a:pt x="4712" y="945"/>
                    <a:pt x="4667" y="663"/>
                  </a:cubicBezTo>
                  <a:cubicBezTo>
                    <a:pt x="4635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0"/>
            <p:cNvSpPr/>
            <p:nvPr/>
          </p:nvSpPr>
          <p:spPr>
            <a:xfrm rot="-4103739">
              <a:off x="8102075" y="366778"/>
              <a:ext cx="87928" cy="75895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351" y="1"/>
                  </a:moveTo>
                  <a:cubicBezTo>
                    <a:pt x="260" y="1"/>
                    <a:pt x="174" y="33"/>
                    <a:pt x="116" y="98"/>
                  </a:cubicBezTo>
                  <a:cubicBezTo>
                    <a:pt x="1" y="239"/>
                    <a:pt x="39" y="463"/>
                    <a:pt x="199" y="610"/>
                  </a:cubicBezTo>
                  <a:cubicBezTo>
                    <a:pt x="281" y="682"/>
                    <a:pt x="383" y="719"/>
                    <a:pt x="478" y="719"/>
                  </a:cubicBezTo>
                  <a:cubicBezTo>
                    <a:pt x="569" y="719"/>
                    <a:pt x="655" y="685"/>
                    <a:pt x="711" y="616"/>
                  </a:cubicBezTo>
                  <a:cubicBezTo>
                    <a:pt x="833" y="482"/>
                    <a:pt x="794" y="251"/>
                    <a:pt x="634" y="111"/>
                  </a:cubicBezTo>
                  <a:cubicBezTo>
                    <a:pt x="551" y="38"/>
                    <a:pt x="448" y="1"/>
                    <a:pt x="351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0"/>
            <p:cNvSpPr/>
            <p:nvPr/>
          </p:nvSpPr>
          <p:spPr>
            <a:xfrm rot="-4103739">
              <a:off x="8105197" y="329737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8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79" y="141"/>
                    <a:pt x="179" y="90"/>
                  </a:cubicBezTo>
                  <a:cubicBezTo>
                    <a:pt x="179" y="38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40"/>
            <p:cNvSpPr/>
            <p:nvPr/>
          </p:nvSpPr>
          <p:spPr>
            <a:xfrm rot="-4103739">
              <a:off x="8147091" y="325295"/>
              <a:ext cx="23117" cy="19211"/>
            </a:xfrm>
            <a:custGeom>
              <a:avLst/>
              <a:gdLst/>
              <a:ahLst/>
              <a:cxnLst/>
              <a:rect l="l" t="t" r="r" b="b"/>
              <a:pathLst>
                <a:path w="219" h="182" extrusionOk="0">
                  <a:moveTo>
                    <a:pt x="91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6"/>
                    <a:pt x="44" y="181"/>
                    <a:pt x="92" y="181"/>
                  </a:cubicBezTo>
                  <a:cubicBezTo>
                    <a:pt x="115" y="181"/>
                    <a:pt x="140" y="173"/>
                    <a:pt x="161" y="154"/>
                  </a:cubicBezTo>
                  <a:cubicBezTo>
                    <a:pt x="219" y="103"/>
                    <a:pt x="174" y="0"/>
                    <a:pt x="91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40"/>
            <p:cNvSpPr/>
            <p:nvPr/>
          </p:nvSpPr>
          <p:spPr>
            <a:xfrm rot="-4103739">
              <a:off x="8077406" y="359490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45"/>
                    <a:pt x="1" y="90"/>
                  </a:cubicBezTo>
                  <a:cubicBezTo>
                    <a:pt x="1" y="141"/>
                    <a:pt x="39" y="179"/>
                    <a:pt x="90" y="179"/>
                  </a:cubicBezTo>
                  <a:cubicBezTo>
                    <a:pt x="142" y="179"/>
                    <a:pt x="180" y="141"/>
                    <a:pt x="180" y="90"/>
                  </a:cubicBezTo>
                  <a:cubicBezTo>
                    <a:pt x="180" y="45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40"/>
            <p:cNvSpPr/>
            <p:nvPr/>
          </p:nvSpPr>
          <p:spPr>
            <a:xfrm rot="-4103739">
              <a:off x="7754844" y="948289"/>
              <a:ext cx="491255" cy="500023"/>
            </a:xfrm>
            <a:custGeom>
              <a:avLst/>
              <a:gdLst/>
              <a:ahLst/>
              <a:cxnLst/>
              <a:rect l="l" t="t" r="r" b="b"/>
              <a:pathLst>
                <a:path w="4654" h="4737" extrusionOk="0">
                  <a:moveTo>
                    <a:pt x="649" y="0"/>
                  </a:moveTo>
                  <a:cubicBezTo>
                    <a:pt x="219" y="0"/>
                    <a:pt x="67" y="427"/>
                    <a:pt x="38" y="685"/>
                  </a:cubicBezTo>
                  <a:cubicBezTo>
                    <a:pt x="0" y="973"/>
                    <a:pt x="122" y="1254"/>
                    <a:pt x="269" y="1504"/>
                  </a:cubicBezTo>
                  <a:cubicBezTo>
                    <a:pt x="787" y="2394"/>
                    <a:pt x="1639" y="3040"/>
                    <a:pt x="2503" y="3591"/>
                  </a:cubicBezTo>
                  <a:cubicBezTo>
                    <a:pt x="3155" y="4013"/>
                    <a:pt x="3834" y="4397"/>
                    <a:pt x="4531" y="4736"/>
                  </a:cubicBezTo>
                  <a:lnTo>
                    <a:pt x="4653" y="2355"/>
                  </a:lnTo>
                  <a:cubicBezTo>
                    <a:pt x="3514" y="2195"/>
                    <a:pt x="2464" y="1645"/>
                    <a:pt x="1696" y="787"/>
                  </a:cubicBezTo>
                  <a:cubicBezTo>
                    <a:pt x="1459" y="525"/>
                    <a:pt x="1165" y="90"/>
                    <a:pt x="813" y="19"/>
                  </a:cubicBezTo>
                  <a:cubicBezTo>
                    <a:pt x="754" y="6"/>
                    <a:pt x="700" y="0"/>
                    <a:pt x="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40"/>
            <p:cNvSpPr/>
            <p:nvPr/>
          </p:nvSpPr>
          <p:spPr>
            <a:xfrm rot="-4103739">
              <a:off x="7769590" y="1243694"/>
              <a:ext cx="87928" cy="76001"/>
            </a:xfrm>
            <a:custGeom>
              <a:avLst/>
              <a:gdLst/>
              <a:ahLst/>
              <a:cxnLst/>
              <a:rect l="l" t="t" r="r" b="b"/>
              <a:pathLst>
                <a:path w="833" h="720" extrusionOk="0">
                  <a:moveTo>
                    <a:pt x="482" y="1"/>
                  </a:moveTo>
                  <a:cubicBezTo>
                    <a:pt x="385" y="1"/>
                    <a:pt x="282" y="39"/>
                    <a:pt x="199" y="115"/>
                  </a:cubicBezTo>
                  <a:cubicBezTo>
                    <a:pt x="39" y="256"/>
                    <a:pt x="1" y="486"/>
                    <a:pt x="122" y="621"/>
                  </a:cubicBezTo>
                  <a:cubicBezTo>
                    <a:pt x="179" y="686"/>
                    <a:pt x="264" y="720"/>
                    <a:pt x="355" y="720"/>
                  </a:cubicBezTo>
                  <a:cubicBezTo>
                    <a:pt x="451" y="720"/>
                    <a:pt x="553" y="683"/>
                    <a:pt x="634" y="608"/>
                  </a:cubicBezTo>
                  <a:cubicBezTo>
                    <a:pt x="794" y="467"/>
                    <a:pt x="833" y="237"/>
                    <a:pt x="718" y="102"/>
                  </a:cubicBezTo>
                  <a:cubicBezTo>
                    <a:pt x="659" y="34"/>
                    <a:pt x="573" y="1"/>
                    <a:pt x="48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0"/>
            <p:cNvSpPr/>
            <p:nvPr/>
          </p:nvSpPr>
          <p:spPr>
            <a:xfrm rot="-4103739">
              <a:off x="7736754" y="1298506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8" y="0"/>
                    <a:pt x="0" y="39"/>
                    <a:pt x="0" y="90"/>
                  </a:cubicBezTo>
                  <a:cubicBezTo>
                    <a:pt x="0" y="141"/>
                    <a:pt x="38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0"/>
            <p:cNvSpPr/>
            <p:nvPr/>
          </p:nvSpPr>
          <p:spPr>
            <a:xfrm rot="-4103739">
              <a:off x="7766440" y="1329903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0" y="39"/>
                    <a:pt x="0" y="90"/>
                  </a:cubicBezTo>
                  <a:cubicBezTo>
                    <a:pt x="0" y="141"/>
                    <a:pt x="39" y="180"/>
                    <a:pt x="90" y="180"/>
                  </a:cubicBezTo>
                  <a:cubicBezTo>
                    <a:pt x="135" y="180"/>
                    <a:pt x="179" y="141"/>
                    <a:pt x="179" y="90"/>
                  </a:cubicBezTo>
                  <a:cubicBezTo>
                    <a:pt x="179" y="39"/>
                    <a:pt x="135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0"/>
            <p:cNvSpPr/>
            <p:nvPr/>
          </p:nvSpPr>
          <p:spPr>
            <a:xfrm rot="-4103739">
              <a:off x="7736830" y="1257891"/>
              <a:ext cx="19000" cy="1900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0"/>
            <p:cNvSpPr/>
            <p:nvPr/>
          </p:nvSpPr>
          <p:spPr>
            <a:xfrm rot="-4103739">
              <a:off x="8250106" y="539625"/>
              <a:ext cx="85289" cy="62912"/>
            </a:xfrm>
            <a:custGeom>
              <a:avLst/>
              <a:gdLst/>
              <a:ahLst/>
              <a:cxnLst/>
              <a:rect l="l" t="t" r="r" b="b"/>
              <a:pathLst>
                <a:path w="808" h="596" fill="none" extrusionOk="0">
                  <a:moveTo>
                    <a:pt x="1" y="596"/>
                  </a:moveTo>
                  <a:lnTo>
                    <a:pt x="807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0"/>
            <p:cNvSpPr/>
            <p:nvPr/>
          </p:nvSpPr>
          <p:spPr>
            <a:xfrm rot="-4103739">
              <a:off x="7970618" y="504805"/>
              <a:ext cx="804016" cy="996562"/>
            </a:xfrm>
            <a:custGeom>
              <a:avLst/>
              <a:gdLst/>
              <a:ahLst/>
              <a:cxnLst/>
              <a:rect l="l" t="t" r="r" b="b"/>
              <a:pathLst>
                <a:path w="7617" h="9441" extrusionOk="0">
                  <a:moveTo>
                    <a:pt x="4752" y="1"/>
                  </a:moveTo>
                  <a:cubicBezTo>
                    <a:pt x="4126" y="1"/>
                    <a:pt x="3291" y="242"/>
                    <a:pt x="2771" y="293"/>
                  </a:cubicBezTo>
                  <a:cubicBezTo>
                    <a:pt x="2240" y="344"/>
                    <a:pt x="1517" y="2622"/>
                    <a:pt x="1357" y="3077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40"/>
                    <a:pt x="4103" y="9439"/>
                  </a:cubicBezTo>
                  <a:cubicBezTo>
                    <a:pt x="6772" y="9388"/>
                    <a:pt x="7284" y="8184"/>
                    <a:pt x="7284" y="8184"/>
                  </a:cubicBezTo>
                  <a:cubicBezTo>
                    <a:pt x="7617" y="7506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6"/>
                  </a:cubicBezTo>
                  <a:cubicBezTo>
                    <a:pt x="5060" y="17"/>
                    <a:pt x="4913" y="1"/>
                    <a:pt x="47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40"/>
            <p:cNvSpPr/>
            <p:nvPr/>
          </p:nvSpPr>
          <p:spPr>
            <a:xfrm rot="-4103739">
              <a:off x="8577465" y="1426031"/>
              <a:ext cx="7600" cy="7495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40"/>
            <p:cNvSpPr/>
            <p:nvPr/>
          </p:nvSpPr>
          <p:spPr>
            <a:xfrm rot="-4103739">
              <a:off x="8437515" y="1089066"/>
              <a:ext cx="654127" cy="100807"/>
            </a:xfrm>
            <a:custGeom>
              <a:avLst/>
              <a:gdLst/>
              <a:ahLst/>
              <a:cxnLst/>
              <a:rect l="l" t="t" r="r" b="b"/>
              <a:pathLst>
                <a:path w="6197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65" y="922"/>
                  </a:cubicBezTo>
                  <a:cubicBezTo>
                    <a:pt x="5006" y="884"/>
                    <a:pt x="5832" y="359"/>
                    <a:pt x="6196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40"/>
            <p:cNvSpPr/>
            <p:nvPr/>
          </p:nvSpPr>
          <p:spPr>
            <a:xfrm rot="-4103739">
              <a:off x="8827832" y="799125"/>
              <a:ext cx="6861" cy="8233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1"/>
                    <a:pt x="45" y="26"/>
                    <a:pt x="64" y="0"/>
                  </a:cubicBez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0"/>
            <p:cNvSpPr/>
            <p:nvPr/>
          </p:nvSpPr>
          <p:spPr>
            <a:xfrm rot="-4103739">
              <a:off x="8622873" y="842345"/>
              <a:ext cx="12244" cy="49401"/>
            </a:xfrm>
            <a:custGeom>
              <a:avLst/>
              <a:gdLst/>
              <a:ahLst/>
              <a:cxnLst/>
              <a:rect l="l" t="t" r="r" b="b"/>
              <a:pathLst>
                <a:path w="116" h="468" fill="none" extrusionOk="0">
                  <a:moveTo>
                    <a:pt x="116" y="1"/>
                  </a:moveTo>
                  <a:cubicBezTo>
                    <a:pt x="90" y="161"/>
                    <a:pt x="52" y="314"/>
                    <a:pt x="1" y="468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0"/>
            <p:cNvSpPr/>
            <p:nvPr/>
          </p:nvSpPr>
          <p:spPr>
            <a:xfrm rot="-4103739">
              <a:off x="8290753" y="755417"/>
              <a:ext cx="404805" cy="527679"/>
            </a:xfrm>
            <a:custGeom>
              <a:avLst/>
              <a:gdLst/>
              <a:ahLst/>
              <a:cxnLst/>
              <a:rect l="l" t="t" r="r" b="b"/>
              <a:pathLst>
                <a:path w="3835" h="4999" fill="none" extrusionOk="0">
                  <a:moveTo>
                    <a:pt x="3470" y="3860"/>
                  </a:moveTo>
                  <a:cubicBezTo>
                    <a:pt x="2996" y="4698"/>
                    <a:pt x="1934" y="4999"/>
                    <a:pt x="1095" y="4532"/>
                  </a:cubicBezTo>
                  <a:cubicBezTo>
                    <a:pt x="679" y="4288"/>
                    <a:pt x="366" y="3904"/>
                    <a:pt x="206" y="3450"/>
                  </a:cubicBezTo>
                  <a:cubicBezTo>
                    <a:pt x="78" y="3111"/>
                    <a:pt x="14" y="2746"/>
                    <a:pt x="14" y="2381"/>
                  </a:cubicBezTo>
                  <a:cubicBezTo>
                    <a:pt x="1" y="1792"/>
                    <a:pt x="180" y="1210"/>
                    <a:pt x="532" y="736"/>
                  </a:cubicBezTo>
                  <a:cubicBezTo>
                    <a:pt x="858" y="307"/>
                    <a:pt x="1345" y="32"/>
                    <a:pt x="1831" y="7"/>
                  </a:cubicBezTo>
                  <a:cubicBezTo>
                    <a:pt x="1921" y="0"/>
                    <a:pt x="2004" y="7"/>
                    <a:pt x="2094" y="13"/>
                  </a:cubicBezTo>
                  <a:cubicBezTo>
                    <a:pt x="2964" y="115"/>
                    <a:pt x="3585" y="896"/>
                    <a:pt x="3751" y="1613"/>
                  </a:cubicBezTo>
                  <a:cubicBezTo>
                    <a:pt x="3809" y="1850"/>
                    <a:pt x="3835" y="2093"/>
                    <a:pt x="3835" y="2343"/>
                  </a:cubicBezTo>
                  <a:cubicBezTo>
                    <a:pt x="3835" y="2452"/>
                    <a:pt x="3835" y="2567"/>
                    <a:pt x="3822" y="2682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0"/>
            <p:cNvSpPr/>
            <p:nvPr/>
          </p:nvSpPr>
          <p:spPr>
            <a:xfrm rot="-4103739">
              <a:off x="8297363" y="801915"/>
              <a:ext cx="362900" cy="437744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2" y="0"/>
                  </a:moveTo>
                  <a:cubicBezTo>
                    <a:pt x="1631" y="0"/>
                    <a:pt x="1489" y="20"/>
                    <a:pt x="1351" y="60"/>
                  </a:cubicBezTo>
                  <a:cubicBezTo>
                    <a:pt x="256" y="386"/>
                    <a:pt x="0" y="1801"/>
                    <a:pt x="237" y="2767"/>
                  </a:cubicBezTo>
                  <a:cubicBezTo>
                    <a:pt x="410" y="3478"/>
                    <a:pt x="1042" y="4146"/>
                    <a:pt x="1805" y="4146"/>
                  </a:cubicBezTo>
                  <a:cubicBezTo>
                    <a:pt x="1832" y="4146"/>
                    <a:pt x="1860" y="4145"/>
                    <a:pt x="1888" y="4143"/>
                  </a:cubicBezTo>
                  <a:cubicBezTo>
                    <a:pt x="2324" y="4118"/>
                    <a:pt x="2720" y="3868"/>
                    <a:pt x="2983" y="3516"/>
                  </a:cubicBezTo>
                  <a:cubicBezTo>
                    <a:pt x="3284" y="3094"/>
                    <a:pt x="3437" y="2582"/>
                    <a:pt x="3424" y="2063"/>
                  </a:cubicBezTo>
                  <a:cubicBezTo>
                    <a:pt x="3424" y="1737"/>
                    <a:pt x="3360" y="1410"/>
                    <a:pt x="3245" y="1110"/>
                  </a:cubicBezTo>
                  <a:cubicBezTo>
                    <a:pt x="3104" y="719"/>
                    <a:pt x="2836" y="393"/>
                    <a:pt x="2477" y="182"/>
                  </a:cubicBezTo>
                  <a:cubicBezTo>
                    <a:pt x="2258" y="60"/>
                    <a:pt x="2016" y="0"/>
                    <a:pt x="1772" y="0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0"/>
            <p:cNvSpPr/>
            <p:nvPr/>
          </p:nvSpPr>
          <p:spPr>
            <a:xfrm rot="-4103739">
              <a:off x="8444290" y="998672"/>
              <a:ext cx="56894" cy="83812"/>
            </a:xfrm>
            <a:custGeom>
              <a:avLst/>
              <a:gdLst/>
              <a:ahLst/>
              <a:cxnLst/>
              <a:rect l="l" t="t" r="r" b="b"/>
              <a:pathLst>
                <a:path w="539" h="794" fill="none" extrusionOk="0">
                  <a:moveTo>
                    <a:pt x="1" y="0"/>
                  </a:moveTo>
                  <a:lnTo>
                    <a:pt x="538" y="794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0"/>
            <p:cNvSpPr/>
            <p:nvPr/>
          </p:nvSpPr>
          <p:spPr>
            <a:xfrm rot="-4103739">
              <a:off x="8439261" y="963160"/>
              <a:ext cx="40006" cy="64917"/>
            </a:xfrm>
            <a:custGeom>
              <a:avLst/>
              <a:gdLst/>
              <a:ahLst/>
              <a:cxnLst/>
              <a:rect l="l" t="t" r="r" b="b"/>
              <a:pathLst>
                <a:path w="379" h="615" fill="none" extrusionOk="0">
                  <a:moveTo>
                    <a:pt x="1" y="0"/>
                  </a:moveTo>
                  <a:lnTo>
                    <a:pt x="378" y="615"/>
                  </a:lnTo>
                </a:path>
              </a:pathLst>
            </a:custGeom>
            <a:noFill/>
            <a:ln w="25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0"/>
            <p:cNvSpPr/>
            <p:nvPr/>
          </p:nvSpPr>
          <p:spPr>
            <a:xfrm rot="-4103739">
              <a:off x="8457438" y="1333372"/>
              <a:ext cx="18367" cy="122446"/>
            </a:xfrm>
            <a:custGeom>
              <a:avLst/>
              <a:gdLst/>
              <a:ahLst/>
              <a:cxnLst/>
              <a:rect l="l" t="t" r="r" b="b"/>
              <a:pathLst>
                <a:path w="174" h="1160" fill="none" extrusionOk="0">
                  <a:moveTo>
                    <a:pt x="1" y="1159"/>
                  </a:moveTo>
                  <a:lnTo>
                    <a:pt x="174" y="1"/>
                  </a:ln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0"/>
            <p:cNvSpPr/>
            <p:nvPr/>
          </p:nvSpPr>
          <p:spPr>
            <a:xfrm rot="-4103739">
              <a:off x="8375756" y="1329320"/>
              <a:ext cx="6861" cy="27128"/>
            </a:xfrm>
            <a:custGeom>
              <a:avLst/>
              <a:gdLst/>
              <a:ahLst/>
              <a:cxnLst/>
              <a:rect l="l" t="t" r="r" b="b"/>
              <a:pathLst>
                <a:path w="65" h="257" fill="none" extrusionOk="0">
                  <a:moveTo>
                    <a:pt x="1" y="256"/>
                  </a:moveTo>
                  <a:cubicBezTo>
                    <a:pt x="20" y="173"/>
                    <a:pt x="39" y="84"/>
                    <a:pt x="65" y="0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0"/>
            <p:cNvSpPr/>
            <p:nvPr/>
          </p:nvSpPr>
          <p:spPr>
            <a:xfrm rot="-4103739">
              <a:off x="8422367" y="654301"/>
              <a:ext cx="17733" cy="88562"/>
            </a:xfrm>
            <a:custGeom>
              <a:avLst/>
              <a:gdLst/>
              <a:ahLst/>
              <a:cxnLst/>
              <a:rect l="l" t="t" r="r" b="b"/>
              <a:pathLst>
                <a:path w="168" h="839" fill="none" extrusionOk="0">
                  <a:moveTo>
                    <a:pt x="1" y="0"/>
                  </a:moveTo>
                  <a:cubicBezTo>
                    <a:pt x="58" y="282"/>
                    <a:pt x="109" y="557"/>
                    <a:pt x="167" y="839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0"/>
            <p:cNvSpPr/>
            <p:nvPr/>
          </p:nvSpPr>
          <p:spPr>
            <a:xfrm rot="-4103739">
              <a:off x="8510070" y="702858"/>
              <a:ext cx="4856" cy="23117"/>
            </a:xfrm>
            <a:custGeom>
              <a:avLst/>
              <a:gdLst/>
              <a:ahLst/>
              <a:cxnLst/>
              <a:rect l="l" t="t" r="r" b="b"/>
              <a:pathLst>
                <a:path w="46" h="219" fill="none" extrusionOk="0">
                  <a:moveTo>
                    <a:pt x="0" y="1"/>
                  </a:moveTo>
                  <a:cubicBezTo>
                    <a:pt x="13" y="71"/>
                    <a:pt x="26" y="142"/>
                    <a:pt x="45" y="218"/>
                  </a:cubicBezTo>
                </a:path>
              </a:pathLst>
            </a:custGeom>
            <a:noFill/>
            <a:ln w="20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0"/>
            <p:cNvSpPr/>
            <p:nvPr/>
          </p:nvSpPr>
          <p:spPr>
            <a:xfrm rot="-4103739">
              <a:off x="7541510" y="516575"/>
              <a:ext cx="697405" cy="564835"/>
            </a:xfrm>
            <a:custGeom>
              <a:avLst/>
              <a:gdLst/>
              <a:ahLst/>
              <a:cxnLst/>
              <a:rect l="l" t="t" r="r" b="b"/>
              <a:pathLst>
                <a:path w="6607" h="5351" extrusionOk="0">
                  <a:moveTo>
                    <a:pt x="3226" y="0"/>
                  </a:moveTo>
                  <a:cubicBezTo>
                    <a:pt x="2820" y="0"/>
                    <a:pt x="2417" y="61"/>
                    <a:pt x="2036" y="194"/>
                  </a:cubicBezTo>
                  <a:cubicBezTo>
                    <a:pt x="750" y="649"/>
                    <a:pt x="1" y="1634"/>
                    <a:pt x="20" y="2633"/>
                  </a:cubicBezTo>
                  <a:cubicBezTo>
                    <a:pt x="57" y="3992"/>
                    <a:pt x="1329" y="5350"/>
                    <a:pt x="2987" y="5350"/>
                  </a:cubicBezTo>
                  <a:cubicBezTo>
                    <a:pt x="3070" y="5350"/>
                    <a:pt x="3154" y="5347"/>
                    <a:pt x="3240" y="5340"/>
                  </a:cubicBezTo>
                  <a:cubicBezTo>
                    <a:pt x="3374" y="5327"/>
                    <a:pt x="3508" y="5334"/>
                    <a:pt x="3636" y="5327"/>
                  </a:cubicBezTo>
                  <a:cubicBezTo>
                    <a:pt x="4884" y="5212"/>
                    <a:pt x="6088" y="4399"/>
                    <a:pt x="6401" y="3145"/>
                  </a:cubicBezTo>
                  <a:cubicBezTo>
                    <a:pt x="6606" y="2306"/>
                    <a:pt x="6401" y="1442"/>
                    <a:pt x="5742" y="853"/>
                  </a:cubicBezTo>
                  <a:cubicBezTo>
                    <a:pt x="5332" y="508"/>
                    <a:pt x="4852" y="264"/>
                    <a:pt x="4334" y="143"/>
                  </a:cubicBezTo>
                  <a:cubicBezTo>
                    <a:pt x="3973" y="51"/>
                    <a:pt x="3598" y="0"/>
                    <a:pt x="32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0"/>
            <p:cNvSpPr/>
            <p:nvPr/>
          </p:nvSpPr>
          <p:spPr>
            <a:xfrm rot="-4103739">
              <a:off x="7609601" y="573170"/>
              <a:ext cx="559444" cy="452417"/>
            </a:xfrm>
            <a:custGeom>
              <a:avLst/>
              <a:gdLst/>
              <a:ahLst/>
              <a:cxnLst/>
              <a:rect l="l" t="t" r="r" b="b"/>
              <a:pathLst>
                <a:path w="5300" h="4286" extrusionOk="0">
                  <a:moveTo>
                    <a:pt x="2622" y="1"/>
                  </a:moveTo>
                  <a:cubicBezTo>
                    <a:pt x="2288" y="1"/>
                    <a:pt x="1954" y="54"/>
                    <a:pt x="1632" y="161"/>
                  </a:cubicBezTo>
                  <a:cubicBezTo>
                    <a:pt x="602" y="519"/>
                    <a:pt x="0" y="1313"/>
                    <a:pt x="20" y="2107"/>
                  </a:cubicBezTo>
                  <a:cubicBezTo>
                    <a:pt x="44" y="3196"/>
                    <a:pt x="1063" y="4285"/>
                    <a:pt x="2391" y="4285"/>
                  </a:cubicBezTo>
                  <a:cubicBezTo>
                    <a:pt x="2459" y="4285"/>
                    <a:pt x="2529" y="4282"/>
                    <a:pt x="2599" y="4276"/>
                  </a:cubicBezTo>
                  <a:cubicBezTo>
                    <a:pt x="2622" y="4275"/>
                    <a:pt x="2646" y="4274"/>
                    <a:pt x="2669" y="4274"/>
                  </a:cubicBezTo>
                  <a:cubicBezTo>
                    <a:pt x="2712" y="4274"/>
                    <a:pt x="2755" y="4276"/>
                    <a:pt x="2799" y="4276"/>
                  </a:cubicBezTo>
                  <a:cubicBezTo>
                    <a:pt x="2839" y="4276"/>
                    <a:pt x="2879" y="4275"/>
                    <a:pt x="2919" y="4270"/>
                  </a:cubicBezTo>
                  <a:cubicBezTo>
                    <a:pt x="3917" y="4180"/>
                    <a:pt x="4877" y="3534"/>
                    <a:pt x="5127" y="2529"/>
                  </a:cubicBezTo>
                  <a:cubicBezTo>
                    <a:pt x="5300" y="1851"/>
                    <a:pt x="5127" y="1159"/>
                    <a:pt x="4602" y="686"/>
                  </a:cubicBezTo>
                  <a:cubicBezTo>
                    <a:pt x="4276" y="411"/>
                    <a:pt x="3885" y="219"/>
                    <a:pt x="3469" y="116"/>
                  </a:cubicBezTo>
                  <a:cubicBezTo>
                    <a:pt x="3192" y="39"/>
                    <a:pt x="2907" y="1"/>
                    <a:pt x="2622" y="1"/>
                  </a:cubicBezTo>
                  <a:close/>
                </a:path>
              </a:pathLst>
            </a:custGeom>
            <a:solidFill>
              <a:srgbClr val="EFFBFF">
                <a:alpha val="7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0"/>
            <p:cNvSpPr/>
            <p:nvPr/>
          </p:nvSpPr>
          <p:spPr>
            <a:xfrm rot="-4103670">
              <a:off x="7790881" y="539844"/>
              <a:ext cx="262227" cy="156857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47" y="1"/>
                  </a:moveTo>
                  <a:cubicBezTo>
                    <a:pt x="647" y="1"/>
                    <a:pt x="0" y="334"/>
                    <a:pt x="0" y="743"/>
                  </a:cubicBezTo>
                  <a:cubicBezTo>
                    <a:pt x="0" y="1153"/>
                    <a:pt x="647" y="1486"/>
                    <a:pt x="1447" y="1486"/>
                  </a:cubicBezTo>
                  <a:cubicBezTo>
                    <a:pt x="2247" y="1486"/>
                    <a:pt x="2900" y="1153"/>
                    <a:pt x="2900" y="743"/>
                  </a:cubicBezTo>
                  <a:cubicBezTo>
                    <a:pt x="2900" y="334"/>
                    <a:pt x="2247" y="1"/>
                    <a:pt x="1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0"/>
            <p:cNvSpPr/>
            <p:nvPr/>
          </p:nvSpPr>
          <p:spPr>
            <a:xfrm rot="-4103670">
              <a:off x="7654809" y="883440"/>
              <a:ext cx="262227" cy="156857"/>
            </a:xfrm>
            <a:custGeom>
              <a:avLst/>
              <a:gdLst/>
              <a:ahLst/>
              <a:cxnLst/>
              <a:rect l="l" t="t" r="r" b="b"/>
              <a:pathLst>
                <a:path w="2900" h="1486" extrusionOk="0">
                  <a:moveTo>
                    <a:pt x="1453" y="1"/>
                  </a:moveTo>
                  <a:cubicBezTo>
                    <a:pt x="653" y="1"/>
                    <a:pt x="0" y="334"/>
                    <a:pt x="0" y="743"/>
                  </a:cubicBezTo>
                  <a:cubicBezTo>
                    <a:pt x="0" y="1153"/>
                    <a:pt x="653" y="1486"/>
                    <a:pt x="1453" y="1486"/>
                  </a:cubicBezTo>
                  <a:cubicBezTo>
                    <a:pt x="2253" y="1486"/>
                    <a:pt x="2900" y="1153"/>
                    <a:pt x="2900" y="743"/>
                  </a:cubicBezTo>
                  <a:cubicBezTo>
                    <a:pt x="2900" y="334"/>
                    <a:pt x="2253" y="1"/>
                    <a:pt x="14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0"/>
            <p:cNvSpPr/>
            <p:nvPr/>
          </p:nvSpPr>
          <p:spPr>
            <a:xfrm rot="-4103739">
              <a:off x="7879602" y="673372"/>
              <a:ext cx="42644" cy="36628"/>
            </a:xfrm>
            <a:custGeom>
              <a:avLst/>
              <a:gdLst/>
              <a:ahLst/>
              <a:cxnLst/>
              <a:rect l="l" t="t" r="r" b="b"/>
              <a:pathLst>
                <a:path w="404" h="347" extrusionOk="0">
                  <a:moveTo>
                    <a:pt x="231" y="1"/>
                  </a:moveTo>
                  <a:cubicBezTo>
                    <a:pt x="77" y="1"/>
                    <a:pt x="0" y="187"/>
                    <a:pt x="109" y="295"/>
                  </a:cubicBezTo>
                  <a:cubicBezTo>
                    <a:pt x="144" y="331"/>
                    <a:pt x="188" y="346"/>
                    <a:pt x="230" y="346"/>
                  </a:cubicBezTo>
                  <a:cubicBezTo>
                    <a:pt x="319" y="346"/>
                    <a:pt x="404" y="278"/>
                    <a:pt x="404" y="174"/>
                  </a:cubicBezTo>
                  <a:cubicBezTo>
                    <a:pt x="404" y="78"/>
                    <a:pt x="327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0"/>
            <p:cNvSpPr/>
            <p:nvPr/>
          </p:nvSpPr>
          <p:spPr>
            <a:xfrm rot="-4103739">
              <a:off x="7793984" y="890365"/>
              <a:ext cx="42011" cy="36628"/>
            </a:xfrm>
            <a:custGeom>
              <a:avLst/>
              <a:gdLst/>
              <a:ahLst/>
              <a:cxnLst/>
              <a:rect l="l" t="t" r="r" b="b"/>
              <a:pathLst>
                <a:path w="398" h="347" extrusionOk="0">
                  <a:moveTo>
                    <a:pt x="224" y="1"/>
                  </a:moveTo>
                  <a:cubicBezTo>
                    <a:pt x="71" y="1"/>
                    <a:pt x="0" y="187"/>
                    <a:pt x="103" y="295"/>
                  </a:cubicBezTo>
                  <a:cubicBezTo>
                    <a:pt x="138" y="331"/>
                    <a:pt x="181" y="346"/>
                    <a:pt x="224" y="346"/>
                  </a:cubicBezTo>
                  <a:cubicBezTo>
                    <a:pt x="312" y="346"/>
                    <a:pt x="397" y="278"/>
                    <a:pt x="397" y="174"/>
                  </a:cubicBezTo>
                  <a:cubicBezTo>
                    <a:pt x="397" y="78"/>
                    <a:pt x="320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0"/>
            <p:cNvSpPr/>
            <p:nvPr/>
          </p:nvSpPr>
          <p:spPr>
            <a:xfrm rot="-4103739">
              <a:off x="7866402" y="785721"/>
              <a:ext cx="58900" cy="43384"/>
            </a:xfrm>
            <a:custGeom>
              <a:avLst/>
              <a:gdLst/>
              <a:ahLst/>
              <a:cxnLst/>
              <a:rect l="l" t="t" r="r" b="b"/>
              <a:pathLst>
                <a:path w="558" h="411" extrusionOk="0">
                  <a:moveTo>
                    <a:pt x="282" y="0"/>
                  </a:moveTo>
                  <a:cubicBezTo>
                    <a:pt x="129" y="0"/>
                    <a:pt x="1" y="96"/>
                    <a:pt x="1" y="205"/>
                  </a:cubicBezTo>
                  <a:cubicBezTo>
                    <a:pt x="1" y="320"/>
                    <a:pt x="129" y="410"/>
                    <a:pt x="282" y="410"/>
                  </a:cubicBezTo>
                  <a:cubicBezTo>
                    <a:pt x="436" y="410"/>
                    <a:pt x="558" y="320"/>
                    <a:pt x="558" y="205"/>
                  </a:cubicBezTo>
                  <a:cubicBezTo>
                    <a:pt x="558" y="96"/>
                    <a:pt x="436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0"/>
            <p:cNvSpPr/>
            <p:nvPr/>
          </p:nvSpPr>
          <p:spPr>
            <a:xfrm rot="-4103739">
              <a:off x="7894905" y="815377"/>
              <a:ext cx="95422" cy="21111"/>
            </a:xfrm>
            <a:custGeom>
              <a:avLst/>
              <a:gdLst/>
              <a:ahLst/>
              <a:cxnLst/>
              <a:rect l="l" t="t" r="r" b="b"/>
              <a:pathLst>
                <a:path w="904" h="200" fill="none" extrusionOk="0">
                  <a:moveTo>
                    <a:pt x="1" y="1"/>
                  </a:moveTo>
                  <a:cubicBezTo>
                    <a:pt x="270" y="186"/>
                    <a:pt x="622" y="199"/>
                    <a:pt x="903" y="33"/>
                  </a:cubicBez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0"/>
            <p:cNvSpPr/>
            <p:nvPr/>
          </p:nvSpPr>
          <p:spPr>
            <a:xfrm rot="-4103739">
              <a:off x="7920716" y="793554"/>
              <a:ext cx="106" cy="46656"/>
            </a:xfrm>
            <a:custGeom>
              <a:avLst/>
              <a:gdLst/>
              <a:ahLst/>
              <a:cxnLst/>
              <a:rect l="l" t="t" r="r" b="b"/>
              <a:pathLst>
                <a:path w="1" h="442" fill="none" extrusionOk="0">
                  <a:moveTo>
                    <a:pt x="0" y="44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463DDEA-50A4-45C4-A367-833F533B0A05}"/>
              </a:ext>
            </a:extLst>
          </p:cNvPr>
          <p:cNvSpPr txBox="1"/>
          <p:nvPr/>
        </p:nvSpPr>
        <p:spPr>
          <a:xfrm>
            <a:off x="3703930" y="1036558"/>
            <a:ext cx="2081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 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ED19BC2-F47B-401D-AF61-9F6F237AAE14}"/>
              </a:ext>
            </a:extLst>
          </p:cNvPr>
          <p:cNvSpPr txBox="1"/>
          <p:nvPr/>
        </p:nvSpPr>
        <p:spPr>
          <a:xfrm>
            <a:off x="2828198" y="2048023"/>
            <a:ext cx="3833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 102 رقم (1)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0E82FB6-1F67-4D9D-8AD3-3F58DFA8C47D}"/>
              </a:ext>
            </a:extLst>
          </p:cNvPr>
          <p:cNvSpPr txBox="1"/>
          <p:nvPr/>
        </p:nvSpPr>
        <p:spPr>
          <a:xfrm>
            <a:off x="3817005" y="4646636"/>
            <a:ext cx="2081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الأول 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" name="Google Shape;3051;p48"/>
          <p:cNvSpPr txBox="1">
            <a:spLocks noGrp="1"/>
          </p:cNvSpPr>
          <p:nvPr>
            <p:ph type="title"/>
          </p:nvPr>
        </p:nvSpPr>
        <p:spPr>
          <a:xfrm>
            <a:off x="1888096" y="1675693"/>
            <a:ext cx="1905584" cy="4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4-2-ب</a:t>
            </a:r>
            <a:endParaRPr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53" name="Google Shape;3053;p48"/>
          <p:cNvGrpSpPr/>
          <p:nvPr/>
        </p:nvGrpSpPr>
        <p:grpSpPr>
          <a:xfrm>
            <a:off x="5027931" y="933471"/>
            <a:ext cx="2559593" cy="3276575"/>
            <a:chOff x="5027931" y="933471"/>
            <a:chExt cx="2559593" cy="3276575"/>
          </a:xfrm>
        </p:grpSpPr>
        <p:sp>
          <p:nvSpPr>
            <p:cNvPr id="3054" name="Google Shape;3054;p48"/>
            <p:cNvSpPr/>
            <p:nvPr/>
          </p:nvSpPr>
          <p:spPr>
            <a:xfrm>
              <a:off x="5027931" y="933471"/>
              <a:ext cx="2559593" cy="3276575"/>
            </a:xfrm>
            <a:prstGeom prst="roundRect">
              <a:avLst>
                <a:gd name="adj" fmla="val 484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055" name="Google Shape;3055;p48"/>
            <p:cNvSpPr/>
            <p:nvPr/>
          </p:nvSpPr>
          <p:spPr>
            <a:xfrm>
              <a:off x="6219633" y="4024292"/>
              <a:ext cx="176188" cy="97192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8"/>
            <p:cNvSpPr/>
            <p:nvPr/>
          </p:nvSpPr>
          <p:spPr>
            <a:xfrm>
              <a:off x="6278410" y="1000352"/>
              <a:ext cx="58634" cy="54587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57" name="Google Shape;3057;p4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589" r="50535"/>
          <a:stretch/>
        </p:blipFill>
        <p:spPr>
          <a:xfrm>
            <a:off x="5194300" y="1112138"/>
            <a:ext cx="2226852" cy="28549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8" name="Google Shape;3058;p48"/>
          <p:cNvGrpSpPr/>
          <p:nvPr/>
        </p:nvGrpSpPr>
        <p:grpSpPr>
          <a:xfrm>
            <a:off x="2423793" y="3537822"/>
            <a:ext cx="1672634" cy="2337348"/>
            <a:chOff x="2423793" y="3537822"/>
            <a:chExt cx="1672634" cy="2337348"/>
          </a:xfrm>
        </p:grpSpPr>
        <p:sp>
          <p:nvSpPr>
            <p:cNvPr id="3059" name="Google Shape;3059;p48"/>
            <p:cNvSpPr/>
            <p:nvPr/>
          </p:nvSpPr>
          <p:spPr>
            <a:xfrm rot="1264446">
              <a:off x="2680087" y="4296087"/>
              <a:ext cx="560040" cy="1529556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8"/>
            <p:cNvSpPr/>
            <p:nvPr/>
          </p:nvSpPr>
          <p:spPr>
            <a:xfrm rot="1264446">
              <a:off x="2843094" y="4133105"/>
              <a:ext cx="560040" cy="1009626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8"/>
            <p:cNvSpPr/>
            <p:nvPr/>
          </p:nvSpPr>
          <p:spPr>
            <a:xfrm rot="1264446">
              <a:off x="3525259" y="4211542"/>
              <a:ext cx="402685" cy="530456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1"/>
                  </a:moveTo>
                  <a:lnTo>
                    <a:pt x="1" y="2138"/>
                  </a:lnTo>
                  <a:lnTo>
                    <a:pt x="212" y="4251"/>
                  </a:lnTo>
                  <a:lnTo>
                    <a:pt x="3226" y="948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8"/>
            <p:cNvSpPr/>
            <p:nvPr/>
          </p:nvSpPr>
          <p:spPr>
            <a:xfrm rot="1264446">
              <a:off x="3887442" y="4226896"/>
              <a:ext cx="182188" cy="182933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608" y="0"/>
                  </a:moveTo>
                  <a:cubicBezTo>
                    <a:pt x="608" y="0"/>
                    <a:pt x="0" y="519"/>
                    <a:pt x="0" y="519"/>
                  </a:cubicBezTo>
                  <a:lnTo>
                    <a:pt x="915" y="1466"/>
                  </a:lnTo>
                  <a:lnTo>
                    <a:pt x="1459" y="768"/>
                  </a:lnTo>
                  <a:lnTo>
                    <a:pt x="743" y="621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8"/>
            <p:cNvSpPr/>
            <p:nvPr/>
          </p:nvSpPr>
          <p:spPr>
            <a:xfrm rot="1264446">
              <a:off x="3581962" y="4350722"/>
              <a:ext cx="297241" cy="311585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7"/>
                  </a:moveTo>
                  <a:cubicBezTo>
                    <a:pt x="775" y="1646"/>
                    <a:pt x="1568" y="814"/>
                    <a:pt x="2381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8"/>
            <p:cNvSpPr/>
            <p:nvPr/>
          </p:nvSpPr>
          <p:spPr>
            <a:xfrm rot="1264446">
              <a:off x="2642903" y="3871542"/>
              <a:ext cx="402685" cy="530456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09" y="1"/>
                  </a:moveTo>
                  <a:lnTo>
                    <a:pt x="1" y="948"/>
                  </a:lnTo>
                  <a:lnTo>
                    <a:pt x="3009" y="4251"/>
                  </a:lnTo>
                  <a:lnTo>
                    <a:pt x="3226" y="2138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48"/>
            <p:cNvSpPr/>
            <p:nvPr/>
          </p:nvSpPr>
          <p:spPr>
            <a:xfrm rot="1264446">
              <a:off x="2672659" y="3758801"/>
              <a:ext cx="182188" cy="182933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852" y="0"/>
                  </a:moveTo>
                  <a:lnTo>
                    <a:pt x="717" y="621"/>
                  </a:lnTo>
                  <a:lnTo>
                    <a:pt x="1" y="768"/>
                  </a:lnTo>
                  <a:lnTo>
                    <a:pt x="545" y="1466"/>
                  </a:lnTo>
                  <a:lnTo>
                    <a:pt x="1460" y="519"/>
                  </a:lnTo>
                  <a:cubicBezTo>
                    <a:pt x="1460" y="519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48"/>
            <p:cNvSpPr/>
            <p:nvPr/>
          </p:nvSpPr>
          <p:spPr>
            <a:xfrm rot="1264446">
              <a:off x="2677099" y="3979996"/>
              <a:ext cx="268540" cy="301977"/>
            </a:xfrm>
            <a:custGeom>
              <a:avLst/>
              <a:gdLst/>
              <a:ahLst/>
              <a:cxnLst/>
              <a:rect l="l" t="t" r="r" b="b"/>
              <a:pathLst>
                <a:path w="2152" h="2420" fill="none" extrusionOk="0">
                  <a:moveTo>
                    <a:pt x="7" y="0"/>
                  </a:moveTo>
                  <a:cubicBezTo>
                    <a:pt x="1" y="71"/>
                    <a:pt x="2151" y="2419"/>
                    <a:pt x="2151" y="2343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8"/>
            <p:cNvSpPr/>
            <p:nvPr/>
          </p:nvSpPr>
          <p:spPr>
            <a:xfrm rot="1264446">
              <a:off x="2679760" y="3927432"/>
              <a:ext cx="949748" cy="1177960"/>
            </a:xfrm>
            <a:custGeom>
              <a:avLst/>
              <a:gdLst/>
              <a:ahLst/>
              <a:cxnLst/>
              <a:rect l="l" t="t" r="r" b="b"/>
              <a:pathLst>
                <a:path w="7611" h="9440" extrusionOk="0">
                  <a:moveTo>
                    <a:pt x="4752" y="0"/>
                  </a:moveTo>
                  <a:cubicBezTo>
                    <a:pt x="4126" y="0"/>
                    <a:pt x="3291" y="241"/>
                    <a:pt x="2771" y="292"/>
                  </a:cubicBezTo>
                  <a:cubicBezTo>
                    <a:pt x="2240" y="343"/>
                    <a:pt x="1517" y="2622"/>
                    <a:pt x="1357" y="3076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39"/>
                    <a:pt x="4103" y="9438"/>
                  </a:cubicBezTo>
                  <a:cubicBezTo>
                    <a:pt x="6772" y="9387"/>
                    <a:pt x="7284" y="8184"/>
                    <a:pt x="7284" y="8184"/>
                  </a:cubicBezTo>
                  <a:cubicBezTo>
                    <a:pt x="7610" y="7505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5"/>
                  </a:cubicBezTo>
                  <a:cubicBezTo>
                    <a:pt x="5060" y="16"/>
                    <a:pt x="4913" y="0"/>
                    <a:pt x="4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8"/>
            <p:cNvSpPr/>
            <p:nvPr/>
          </p:nvSpPr>
          <p:spPr>
            <a:xfrm rot="1264446">
              <a:off x="2623472" y="4759679"/>
              <a:ext cx="8860" cy="8111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6"/>
                    <a:pt x="70" y="65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8"/>
            <p:cNvSpPr/>
            <p:nvPr/>
          </p:nvSpPr>
          <p:spPr>
            <a:xfrm rot="1264446">
              <a:off x="2596058" y="4921610"/>
              <a:ext cx="772426" cy="119169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66" y="955"/>
                    <a:pt x="3258" y="923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8"/>
            <p:cNvSpPr/>
            <p:nvPr/>
          </p:nvSpPr>
          <p:spPr>
            <a:xfrm rot="1264446">
              <a:off x="3376811" y="5051449"/>
              <a:ext cx="7238" cy="9733"/>
            </a:xfrm>
            <a:custGeom>
              <a:avLst/>
              <a:gdLst/>
              <a:ahLst/>
              <a:cxnLst/>
              <a:rect l="l" t="t" r="r" b="b"/>
              <a:pathLst>
                <a:path w="58" h="78" fill="none" extrusionOk="0">
                  <a:moveTo>
                    <a:pt x="0" y="77"/>
                  </a:moveTo>
                  <a:cubicBezTo>
                    <a:pt x="19" y="52"/>
                    <a:pt x="45" y="26"/>
                    <a:pt x="58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8"/>
            <p:cNvSpPr/>
            <p:nvPr/>
          </p:nvSpPr>
          <p:spPr>
            <a:xfrm rot="1264446">
              <a:off x="3429693" y="4746306"/>
              <a:ext cx="39308" cy="187051"/>
            </a:xfrm>
            <a:custGeom>
              <a:avLst/>
              <a:gdLst/>
              <a:ahLst/>
              <a:cxnLst/>
              <a:rect l="l" t="t" r="r" b="b"/>
              <a:pathLst>
                <a:path w="315" h="1499" fill="none" extrusionOk="0">
                  <a:moveTo>
                    <a:pt x="0" y="1"/>
                  </a:moveTo>
                  <a:cubicBezTo>
                    <a:pt x="58" y="506"/>
                    <a:pt x="167" y="1012"/>
                    <a:pt x="314" y="1498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8"/>
            <p:cNvSpPr/>
            <p:nvPr/>
          </p:nvSpPr>
          <p:spPr>
            <a:xfrm rot="1264446">
              <a:off x="2678356" y="4564482"/>
              <a:ext cx="20091" cy="119917"/>
            </a:xfrm>
            <a:custGeom>
              <a:avLst/>
              <a:gdLst/>
              <a:ahLst/>
              <a:cxnLst/>
              <a:rect l="l" t="t" r="r" b="b"/>
              <a:pathLst>
                <a:path w="161" h="961" fill="none" extrusionOk="0">
                  <a:moveTo>
                    <a:pt x="0" y="961"/>
                  </a:moveTo>
                  <a:lnTo>
                    <a:pt x="160" y="1"/>
                  </a:ln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8"/>
            <p:cNvSpPr/>
            <p:nvPr/>
          </p:nvSpPr>
          <p:spPr>
            <a:xfrm rot="1264446">
              <a:off x="2880677" y="4395286"/>
              <a:ext cx="448232" cy="567143"/>
            </a:xfrm>
            <a:custGeom>
              <a:avLst/>
              <a:gdLst/>
              <a:ahLst/>
              <a:cxnLst/>
              <a:rect l="l" t="t" r="r" b="b"/>
              <a:pathLst>
                <a:path w="3592" h="4545" fill="none" extrusionOk="0">
                  <a:moveTo>
                    <a:pt x="218" y="947"/>
                  </a:moveTo>
                  <a:cubicBezTo>
                    <a:pt x="423" y="525"/>
                    <a:pt x="794" y="205"/>
                    <a:pt x="1249" y="70"/>
                  </a:cubicBezTo>
                  <a:cubicBezTo>
                    <a:pt x="1402" y="19"/>
                    <a:pt x="1562" y="0"/>
                    <a:pt x="1722" y="0"/>
                  </a:cubicBezTo>
                  <a:cubicBezTo>
                    <a:pt x="2004" y="0"/>
                    <a:pt x="2279" y="70"/>
                    <a:pt x="2529" y="205"/>
                  </a:cubicBezTo>
                  <a:cubicBezTo>
                    <a:pt x="2926" y="435"/>
                    <a:pt x="3233" y="800"/>
                    <a:pt x="3387" y="1235"/>
                  </a:cubicBezTo>
                  <a:cubicBezTo>
                    <a:pt x="3515" y="1562"/>
                    <a:pt x="3579" y="1907"/>
                    <a:pt x="3579" y="2259"/>
                  </a:cubicBezTo>
                  <a:cubicBezTo>
                    <a:pt x="3591" y="2823"/>
                    <a:pt x="3425" y="3373"/>
                    <a:pt x="3099" y="3834"/>
                  </a:cubicBezTo>
                  <a:cubicBezTo>
                    <a:pt x="2804" y="4237"/>
                    <a:pt x="2356" y="4500"/>
                    <a:pt x="1857" y="4544"/>
                  </a:cubicBezTo>
                  <a:lnTo>
                    <a:pt x="1767" y="4544"/>
                  </a:lnTo>
                  <a:cubicBezTo>
                    <a:pt x="1121" y="4544"/>
                    <a:pt x="590" y="4141"/>
                    <a:pt x="270" y="3635"/>
                  </a:cubicBezTo>
                  <a:cubicBezTo>
                    <a:pt x="148" y="3443"/>
                    <a:pt x="58" y="3232"/>
                    <a:pt x="1" y="3015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8"/>
            <p:cNvSpPr/>
            <p:nvPr/>
          </p:nvSpPr>
          <p:spPr>
            <a:xfrm rot="1264446">
              <a:off x="2909369" y="4482469"/>
              <a:ext cx="18468" cy="106316"/>
            </a:xfrm>
            <a:custGeom>
              <a:avLst/>
              <a:gdLst/>
              <a:ahLst/>
              <a:cxnLst/>
              <a:rect l="l" t="t" r="r" b="b"/>
              <a:pathLst>
                <a:path w="148" h="852" fill="none" extrusionOk="0">
                  <a:moveTo>
                    <a:pt x="1" y="851"/>
                  </a:moveTo>
                  <a:cubicBezTo>
                    <a:pt x="7" y="621"/>
                    <a:pt x="39" y="397"/>
                    <a:pt x="97" y="179"/>
                  </a:cubicBezTo>
                  <a:cubicBezTo>
                    <a:pt x="109" y="115"/>
                    <a:pt x="129" y="58"/>
                    <a:pt x="148" y="0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8"/>
            <p:cNvSpPr/>
            <p:nvPr/>
          </p:nvSpPr>
          <p:spPr>
            <a:xfrm rot="1264446">
              <a:off x="2876013" y="4414631"/>
              <a:ext cx="429015" cy="517853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75" y="0"/>
                  </a:moveTo>
                  <a:cubicBezTo>
                    <a:pt x="1633" y="0"/>
                    <a:pt x="1490" y="21"/>
                    <a:pt x="1351" y="63"/>
                  </a:cubicBezTo>
                  <a:cubicBezTo>
                    <a:pt x="257" y="390"/>
                    <a:pt x="1" y="1798"/>
                    <a:pt x="238" y="2771"/>
                  </a:cubicBezTo>
                  <a:cubicBezTo>
                    <a:pt x="411" y="3481"/>
                    <a:pt x="1043" y="4150"/>
                    <a:pt x="1805" y="4150"/>
                  </a:cubicBezTo>
                  <a:cubicBezTo>
                    <a:pt x="1833" y="4150"/>
                    <a:pt x="1861" y="4149"/>
                    <a:pt x="1889" y="4147"/>
                  </a:cubicBezTo>
                  <a:cubicBezTo>
                    <a:pt x="2324" y="4121"/>
                    <a:pt x="2721" y="3865"/>
                    <a:pt x="2984" y="3520"/>
                  </a:cubicBezTo>
                  <a:cubicBezTo>
                    <a:pt x="3284" y="3091"/>
                    <a:pt x="3438" y="2585"/>
                    <a:pt x="3425" y="2060"/>
                  </a:cubicBezTo>
                  <a:cubicBezTo>
                    <a:pt x="3425" y="1734"/>
                    <a:pt x="3361" y="1414"/>
                    <a:pt x="3246" y="1107"/>
                  </a:cubicBezTo>
                  <a:cubicBezTo>
                    <a:pt x="3105" y="716"/>
                    <a:pt x="2836" y="390"/>
                    <a:pt x="2478" y="179"/>
                  </a:cubicBezTo>
                  <a:cubicBezTo>
                    <a:pt x="2260" y="61"/>
                    <a:pt x="2018" y="0"/>
                    <a:pt x="1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8"/>
            <p:cNvSpPr/>
            <p:nvPr/>
          </p:nvSpPr>
          <p:spPr>
            <a:xfrm rot="1264446">
              <a:off x="3029654" y="4628849"/>
              <a:ext cx="96834" cy="136638"/>
            </a:xfrm>
            <a:custGeom>
              <a:avLst/>
              <a:gdLst/>
              <a:ahLst/>
              <a:cxnLst/>
              <a:rect l="l" t="t" r="r" b="b"/>
              <a:pathLst>
                <a:path w="776" h="1095" fill="none" extrusionOk="0">
                  <a:moveTo>
                    <a:pt x="1" y="0"/>
                  </a:moveTo>
                  <a:lnTo>
                    <a:pt x="775" y="1095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8"/>
            <p:cNvSpPr/>
            <p:nvPr/>
          </p:nvSpPr>
          <p:spPr>
            <a:xfrm rot="1264446">
              <a:off x="3094059" y="4640665"/>
              <a:ext cx="44050" cy="57650"/>
            </a:xfrm>
            <a:custGeom>
              <a:avLst/>
              <a:gdLst/>
              <a:ahLst/>
              <a:cxnLst/>
              <a:rect l="l" t="t" r="r" b="b"/>
              <a:pathLst>
                <a:path w="353" h="462" fill="none" extrusionOk="0">
                  <a:moveTo>
                    <a:pt x="1" y="0"/>
                  </a:moveTo>
                  <a:lnTo>
                    <a:pt x="353" y="461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8"/>
            <p:cNvSpPr/>
            <p:nvPr/>
          </p:nvSpPr>
          <p:spPr>
            <a:xfrm rot="1264446">
              <a:off x="3625280" y="3745600"/>
              <a:ext cx="99954" cy="189422"/>
            </a:xfrm>
            <a:custGeom>
              <a:avLst/>
              <a:gdLst/>
              <a:ahLst/>
              <a:cxnLst/>
              <a:rect l="l" t="t" r="r" b="b"/>
              <a:pathLst>
                <a:path w="801" h="1518" extrusionOk="0">
                  <a:moveTo>
                    <a:pt x="514" y="0"/>
                  </a:moveTo>
                  <a:cubicBezTo>
                    <a:pt x="464" y="0"/>
                    <a:pt x="414" y="24"/>
                    <a:pt x="385" y="78"/>
                  </a:cubicBezTo>
                  <a:cubicBezTo>
                    <a:pt x="244" y="314"/>
                    <a:pt x="103" y="583"/>
                    <a:pt x="1" y="782"/>
                  </a:cubicBezTo>
                  <a:lnTo>
                    <a:pt x="801" y="1518"/>
                  </a:lnTo>
                  <a:cubicBezTo>
                    <a:pt x="794" y="1050"/>
                    <a:pt x="750" y="590"/>
                    <a:pt x="666" y="135"/>
                  </a:cubicBezTo>
                  <a:cubicBezTo>
                    <a:pt x="655" y="49"/>
                    <a:pt x="585" y="0"/>
                    <a:pt x="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8"/>
            <p:cNvSpPr/>
            <p:nvPr/>
          </p:nvSpPr>
          <p:spPr>
            <a:xfrm rot="1264446">
              <a:off x="3224946" y="3578646"/>
              <a:ext cx="100702" cy="189422"/>
            </a:xfrm>
            <a:custGeom>
              <a:avLst/>
              <a:gdLst/>
              <a:ahLst/>
              <a:cxnLst/>
              <a:rect l="l" t="t" r="r" b="b"/>
              <a:pathLst>
                <a:path w="807" h="1518" extrusionOk="0">
                  <a:moveTo>
                    <a:pt x="292" y="0"/>
                  </a:moveTo>
                  <a:cubicBezTo>
                    <a:pt x="220" y="0"/>
                    <a:pt x="149" y="49"/>
                    <a:pt x="141" y="135"/>
                  </a:cubicBezTo>
                  <a:cubicBezTo>
                    <a:pt x="52" y="590"/>
                    <a:pt x="7" y="1057"/>
                    <a:pt x="0" y="1518"/>
                  </a:cubicBezTo>
                  <a:lnTo>
                    <a:pt x="807" y="788"/>
                  </a:lnTo>
                  <a:cubicBezTo>
                    <a:pt x="698" y="583"/>
                    <a:pt x="557" y="314"/>
                    <a:pt x="423" y="78"/>
                  </a:cubicBezTo>
                  <a:cubicBezTo>
                    <a:pt x="394" y="24"/>
                    <a:pt x="34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8"/>
            <p:cNvSpPr/>
            <p:nvPr/>
          </p:nvSpPr>
          <p:spPr>
            <a:xfrm rot="1264446">
              <a:off x="2984781" y="3714409"/>
              <a:ext cx="751587" cy="672585"/>
            </a:xfrm>
            <a:custGeom>
              <a:avLst/>
              <a:gdLst/>
              <a:ahLst/>
              <a:cxnLst/>
              <a:rect l="l" t="t" r="r" b="b"/>
              <a:pathLst>
                <a:path w="6023" h="5390" extrusionOk="0">
                  <a:moveTo>
                    <a:pt x="2695" y="1"/>
                  </a:moveTo>
                  <a:cubicBezTo>
                    <a:pt x="1235" y="1"/>
                    <a:pt x="45" y="1159"/>
                    <a:pt x="7" y="2618"/>
                  </a:cubicBezTo>
                  <a:cubicBezTo>
                    <a:pt x="0" y="2740"/>
                    <a:pt x="7" y="2862"/>
                    <a:pt x="19" y="2983"/>
                  </a:cubicBezTo>
                  <a:cubicBezTo>
                    <a:pt x="32" y="3073"/>
                    <a:pt x="45" y="3169"/>
                    <a:pt x="64" y="3259"/>
                  </a:cubicBezTo>
                  <a:cubicBezTo>
                    <a:pt x="352" y="4507"/>
                    <a:pt x="1466" y="5390"/>
                    <a:pt x="2746" y="5390"/>
                  </a:cubicBezTo>
                  <a:lnTo>
                    <a:pt x="3277" y="5390"/>
                  </a:lnTo>
                  <a:cubicBezTo>
                    <a:pt x="4557" y="5390"/>
                    <a:pt x="5671" y="4507"/>
                    <a:pt x="5952" y="3259"/>
                  </a:cubicBezTo>
                  <a:cubicBezTo>
                    <a:pt x="5972" y="3169"/>
                    <a:pt x="5991" y="3073"/>
                    <a:pt x="6004" y="2983"/>
                  </a:cubicBezTo>
                  <a:cubicBezTo>
                    <a:pt x="6016" y="2862"/>
                    <a:pt x="6023" y="2740"/>
                    <a:pt x="6016" y="2618"/>
                  </a:cubicBezTo>
                  <a:cubicBezTo>
                    <a:pt x="5972" y="1159"/>
                    <a:pt x="4788" y="1"/>
                    <a:pt x="3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8"/>
            <p:cNvSpPr/>
            <p:nvPr/>
          </p:nvSpPr>
          <p:spPr>
            <a:xfrm rot="1264446">
              <a:off x="3628480" y="3822627"/>
              <a:ext cx="274030" cy="237838"/>
            </a:xfrm>
            <a:custGeom>
              <a:avLst/>
              <a:gdLst/>
              <a:ahLst/>
              <a:cxnLst/>
              <a:rect l="l" t="t" r="r" b="b"/>
              <a:pathLst>
                <a:path w="2196" h="1906" extrusionOk="0">
                  <a:moveTo>
                    <a:pt x="1559" y="1"/>
                  </a:moveTo>
                  <a:cubicBezTo>
                    <a:pt x="1396" y="1"/>
                    <a:pt x="1244" y="87"/>
                    <a:pt x="1108" y="184"/>
                  </a:cubicBezTo>
                  <a:cubicBezTo>
                    <a:pt x="628" y="523"/>
                    <a:pt x="244" y="991"/>
                    <a:pt x="1" y="1528"/>
                  </a:cubicBezTo>
                  <a:lnTo>
                    <a:pt x="1063" y="1906"/>
                  </a:lnTo>
                  <a:cubicBezTo>
                    <a:pt x="1402" y="1867"/>
                    <a:pt x="1709" y="1695"/>
                    <a:pt x="1921" y="1426"/>
                  </a:cubicBezTo>
                  <a:cubicBezTo>
                    <a:pt x="2132" y="1138"/>
                    <a:pt x="2196" y="760"/>
                    <a:pt x="2081" y="421"/>
                  </a:cubicBezTo>
                  <a:cubicBezTo>
                    <a:pt x="1997" y="210"/>
                    <a:pt x="1825" y="24"/>
                    <a:pt x="1620" y="5"/>
                  </a:cubicBezTo>
                  <a:cubicBezTo>
                    <a:pt x="1599" y="2"/>
                    <a:pt x="1579" y="1"/>
                    <a:pt x="1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8"/>
            <p:cNvSpPr/>
            <p:nvPr/>
          </p:nvSpPr>
          <p:spPr>
            <a:xfrm rot="1264446">
              <a:off x="3620688" y="3891595"/>
              <a:ext cx="224615" cy="131148"/>
            </a:xfrm>
            <a:custGeom>
              <a:avLst/>
              <a:gdLst/>
              <a:ahLst/>
              <a:cxnLst/>
              <a:rect l="l" t="t" r="r" b="b"/>
              <a:pathLst>
                <a:path w="1800" h="1051" extrusionOk="0">
                  <a:moveTo>
                    <a:pt x="1325" y="1"/>
                  </a:moveTo>
                  <a:cubicBezTo>
                    <a:pt x="1178" y="1"/>
                    <a:pt x="1037" y="33"/>
                    <a:pt x="909" y="103"/>
                  </a:cubicBezTo>
                  <a:cubicBezTo>
                    <a:pt x="545" y="263"/>
                    <a:pt x="231" y="519"/>
                    <a:pt x="1" y="845"/>
                  </a:cubicBezTo>
                  <a:lnTo>
                    <a:pt x="865" y="1050"/>
                  </a:lnTo>
                  <a:cubicBezTo>
                    <a:pt x="1121" y="1037"/>
                    <a:pt x="1364" y="948"/>
                    <a:pt x="1569" y="788"/>
                  </a:cubicBezTo>
                  <a:cubicBezTo>
                    <a:pt x="1735" y="634"/>
                    <a:pt x="1799" y="417"/>
                    <a:pt x="1697" y="231"/>
                  </a:cubicBezTo>
                  <a:cubicBezTo>
                    <a:pt x="1620" y="103"/>
                    <a:pt x="1479" y="13"/>
                    <a:pt x="13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8"/>
            <p:cNvSpPr/>
            <p:nvPr/>
          </p:nvSpPr>
          <p:spPr>
            <a:xfrm rot="1264446">
              <a:off x="2996608" y="3578978"/>
              <a:ext cx="273157" cy="237838"/>
            </a:xfrm>
            <a:custGeom>
              <a:avLst/>
              <a:gdLst/>
              <a:ahLst/>
              <a:cxnLst/>
              <a:rect l="l" t="t" r="r" b="b"/>
              <a:pathLst>
                <a:path w="2189" h="1906" extrusionOk="0">
                  <a:moveTo>
                    <a:pt x="635" y="1"/>
                  </a:moveTo>
                  <a:cubicBezTo>
                    <a:pt x="616" y="1"/>
                    <a:pt x="596" y="2"/>
                    <a:pt x="576" y="5"/>
                  </a:cubicBezTo>
                  <a:cubicBezTo>
                    <a:pt x="365" y="24"/>
                    <a:pt x="192" y="210"/>
                    <a:pt x="115" y="421"/>
                  </a:cubicBezTo>
                  <a:cubicBezTo>
                    <a:pt x="0" y="760"/>
                    <a:pt x="58" y="1138"/>
                    <a:pt x="275" y="1426"/>
                  </a:cubicBezTo>
                  <a:cubicBezTo>
                    <a:pt x="486" y="1695"/>
                    <a:pt x="794" y="1867"/>
                    <a:pt x="1133" y="1906"/>
                  </a:cubicBezTo>
                  <a:lnTo>
                    <a:pt x="2189" y="1528"/>
                  </a:lnTo>
                  <a:cubicBezTo>
                    <a:pt x="1952" y="991"/>
                    <a:pt x="1568" y="523"/>
                    <a:pt x="1082" y="184"/>
                  </a:cubicBezTo>
                  <a:cubicBezTo>
                    <a:pt x="945" y="87"/>
                    <a:pt x="793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48"/>
            <p:cNvSpPr/>
            <p:nvPr/>
          </p:nvSpPr>
          <p:spPr>
            <a:xfrm rot="1264446">
              <a:off x="3034925" y="3665714"/>
              <a:ext cx="223742" cy="131148"/>
            </a:xfrm>
            <a:custGeom>
              <a:avLst/>
              <a:gdLst/>
              <a:ahLst/>
              <a:cxnLst/>
              <a:rect l="l" t="t" r="r" b="b"/>
              <a:pathLst>
                <a:path w="1793" h="1051" extrusionOk="0">
                  <a:moveTo>
                    <a:pt x="475" y="1"/>
                  </a:moveTo>
                  <a:cubicBezTo>
                    <a:pt x="321" y="13"/>
                    <a:pt x="180" y="103"/>
                    <a:pt x="103" y="231"/>
                  </a:cubicBezTo>
                  <a:cubicBezTo>
                    <a:pt x="1" y="417"/>
                    <a:pt x="65" y="634"/>
                    <a:pt x="231" y="788"/>
                  </a:cubicBezTo>
                  <a:cubicBezTo>
                    <a:pt x="436" y="941"/>
                    <a:pt x="679" y="1037"/>
                    <a:pt x="935" y="1050"/>
                  </a:cubicBezTo>
                  <a:lnTo>
                    <a:pt x="1793" y="845"/>
                  </a:lnTo>
                  <a:cubicBezTo>
                    <a:pt x="1569" y="519"/>
                    <a:pt x="1255" y="263"/>
                    <a:pt x="891" y="103"/>
                  </a:cubicBezTo>
                  <a:cubicBezTo>
                    <a:pt x="763" y="33"/>
                    <a:pt x="622" y="1"/>
                    <a:pt x="4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48"/>
            <p:cNvSpPr/>
            <p:nvPr/>
          </p:nvSpPr>
          <p:spPr>
            <a:xfrm rot="1264446">
              <a:off x="3454379" y="3801609"/>
              <a:ext cx="329186" cy="327558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173" y="1"/>
                  </a:moveTo>
                  <a:cubicBezTo>
                    <a:pt x="0" y="641"/>
                    <a:pt x="71" y="1620"/>
                    <a:pt x="525" y="2062"/>
                  </a:cubicBezTo>
                  <a:cubicBezTo>
                    <a:pt x="717" y="2234"/>
                    <a:pt x="935" y="2362"/>
                    <a:pt x="1178" y="2439"/>
                  </a:cubicBezTo>
                  <a:cubicBezTo>
                    <a:pt x="1469" y="2547"/>
                    <a:pt x="1783" y="2625"/>
                    <a:pt x="2091" y="2625"/>
                  </a:cubicBezTo>
                  <a:cubicBezTo>
                    <a:pt x="2277" y="2625"/>
                    <a:pt x="2461" y="2596"/>
                    <a:pt x="2637" y="2529"/>
                  </a:cubicBezTo>
                  <a:cubicBezTo>
                    <a:pt x="2612" y="2094"/>
                    <a:pt x="2484" y="1665"/>
                    <a:pt x="2260" y="1294"/>
                  </a:cubicBezTo>
                  <a:cubicBezTo>
                    <a:pt x="2151" y="1114"/>
                    <a:pt x="2029" y="942"/>
                    <a:pt x="1901" y="782"/>
                  </a:cubicBezTo>
                  <a:cubicBezTo>
                    <a:pt x="1492" y="302"/>
                    <a:pt x="775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8"/>
            <p:cNvSpPr/>
            <p:nvPr/>
          </p:nvSpPr>
          <p:spPr>
            <a:xfrm rot="1264446">
              <a:off x="3061638" y="3650274"/>
              <a:ext cx="329186" cy="327558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2465" y="1"/>
                  </a:moveTo>
                  <a:cubicBezTo>
                    <a:pt x="1863" y="1"/>
                    <a:pt x="1146" y="302"/>
                    <a:pt x="737" y="782"/>
                  </a:cubicBezTo>
                  <a:cubicBezTo>
                    <a:pt x="609" y="942"/>
                    <a:pt x="487" y="1114"/>
                    <a:pt x="378" y="1294"/>
                  </a:cubicBezTo>
                  <a:cubicBezTo>
                    <a:pt x="154" y="1665"/>
                    <a:pt x="26" y="2094"/>
                    <a:pt x="1" y="2529"/>
                  </a:cubicBezTo>
                  <a:cubicBezTo>
                    <a:pt x="177" y="2596"/>
                    <a:pt x="361" y="2625"/>
                    <a:pt x="547" y="2625"/>
                  </a:cubicBezTo>
                  <a:cubicBezTo>
                    <a:pt x="855" y="2625"/>
                    <a:pt x="1169" y="2547"/>
                    <a:pt x="1460" y="2439"/>
                  </a:cubicBezTo>
                  <a:cubicBezTo>
                    <a:pt x="1703" y="2362"/>
                    <a:pt x="1921" y="2234"/>
                    <a:pt x="2113" y="2062"/>
                  </a:cubicBezTo>
                  <a:cubicBezTo>
                    <a:pt x="2567" y="1620"/>
                    <a:pt x="2637" y="64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8"/>
            <p:cNvSpPr/>
            <p:nvPr/>
          </p:nvSpPr>
          <p:spPr>
            <a:xfrm rot="1264446">
              <a:off x="3234696" y="3857611"/>
              <a:ext cx="42427" cy="36437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9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21" y="279"/>
                    <a:pt x="158" y="292"/>
                    <a:pt x="194" y="292"/>
                  </a:cubicBezTo>
                  <a:cubicBezTo>
                    <a:pt x="269" y="292"/>
                    <a:pt x="340" y="234"/>
                    <a:pt x="340" y="147"/>
                  </a:cubicBezTo>
                  <a:cubicBezTo>
                    <a:pt x="340" y="64"/>
                    <a:pt x="27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8"/>
            <p:cNvSpPr/>
            <p:nvPr/>
          </p:nvSpPr>
          <p:spPr>
            <a:xfrm rot="1264446">
              <a:off x="3532074" y="3972200"/>
              <a:ext cx="42427" cy="36437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2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19" y="279"/>
                    <a:pt x="155" y="292"/>
                    <a:pt x="190" y="292"/>
                  </a:cubicBezTo>
                  <a:cubicBezTo>
                    <a:pt x="266" y="292"/>
                    <a:pt x="339" y="234"/>
                    <a:pt x="339" y="147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8"/>
            <p:cNvSpPr/>
            <p:nvPr/>
          </p:nvSpPr>
          <p:spPr>
            <a:xfrm rot="1264446">
              <a:off x="3168314" y="3992538"/>
              <a:ext cx="328437" cy="257304"/>
            </a:xfrm>
            <a:custGeom>
              <a:avLst/>
              <a:gdLst/>
              <a:ahLst/>
              <a:cxnLst/>
              <a:rect l="l" t="t" r="r" b="b"/>
              <a:pathLst>
                <a:path w="2632" h="2062" extrusionOk="0">
                  <a:moveTo>
                    <a:pt x="1319" y="1"/>
                  </a:moveTo>
                  <a:cubicBezTo>
                    <a:pt x="590" y="1"/>
                    <a:pt x="1" y="462"/>
                    <a:pt x="1" y="1031"/>
                  </a:cubicBezTo>
                  <a:cubicBezTo>
                    <a:pt x="1" y="1601"/>
                    <a:pt x="590" y="2062"/>
                    <a:pt x="1319" y="2062"/>
                  </a:cubicBezTo>
                  <a:cubicBezTo>
                    <a:pt x="2043" y="2062"/>
                    <a:pt x="2631" y="1601"/>
                    <a:pt x="2631" y="1031"/>
                  </a:cubicBezTo>
                  <a:cubicBezTo>
                    <a:pt x="2631" y="462"/>
                    <a:pt x="2043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8"/>
            <p:cNvSpPr/>
            <p:nvPr/>
          </p:nvSpPr>
          <p:spPr>
            <a:xfrm rot="1264446">
              <a:off x="3283260" y="4037407"/>
              <a:ext cx="49665" cy="74371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1" y="135"/>
                    <a:pt x="1" y="301"/>
                  </a:cubicBezTo>
                  <a:cubicBezTo>
                    <a:pt x="1" y="461"/>
                    <a:pt x="90" y="596"/>
                    <a:pt x="199" y="596"/>
                  </a:cubicBezTo>
                  <a:cubicBezTo>
                    <a:pt x="308" y="596"/>
                    <a:pt x="398" y="461"/>
                    <a:pt x="398" y="301"/>
                  </a:cubicBezTo>
                  <a:cubicBezTo>
                    <a:pt x="398" y="135"/>
                    <a:pt x="308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8"/>
            <p:cNvSpPr/>
            <p:nvPr/>
          </p:nvSpPr>
          <p:spPr>
            <a:xfrm rot="1264446">
              <a:off x="3371984" y="4071595"/>
              <a:ext cx="49665" cy="74371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0" y="135"/>
                    <a:pt x="0" y="301"/>
                  </a:cubicBezTo>
                  <a:cubicBezTo>
                    <a:pt x="0" y="461"/>
                    <a:pt x="90" y="596"/>
                    <a:pt x="199" y="596"/>
                  </a:cubicBezTo>
                  <a:cubicBezTo>
                    <a:pt x="308" y="596"/>
                    <a:pt x="397" y="461"/>
                    <a:pt x="397" y="301"/>
                  </a:cubicBezTo>
                  <a:cubicBezTo>
                    <a:pt x="397" y="135"/>
                    <a:pt x="314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8"/>
            <p:cNvSpPr/>
            <p:nvPr/>
          </p:nvSpPr>
          <p:spPr>
            <a:xfrm rot="1264446">
              <a:off x="3273064" y="4157130"/>
              <a:ext cx="99954" cy="30447"/>
            </a:xfrm>
            <a:custGeom>
              <a:avLst/>
              <a:gdLst/>
              <a:ahLst/>
              <a:cxnLst/>
              <a:rect l="l" t="t" r="r" b="b"/>
              <a:pathLst>
                <a:path w="801" h="244" fill="none" extrusionOk="0">
                  <a:moveTo>
                    <a:pt x="1" y="32"/>
                  </a:moveTo>
                  <a:cubicBezTo>
                    <a:pt x="231" y="244"/>
                    <a:pt x="590" y="224"/>
                    <a:pt x="801" y="0"/>
                  </a:cubicBezTo>
                </a:path>
              </a:pathLst>
            </a:custGeom>
            <a:solidFill>
              <a:schemeClr val="accent4"/>
            </a:solidFill>
            <a:ln w="2550" cap="rnd" cmpd="sng">
              <a:solidFill>
                <a:srgbClr val="BA3F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8"/>
            <p:cNvSpPr/>
            <p:nvPr/>
          </p:nvSpPr>
          <p:spPr>
            <a:xfrm rot="1264446">
              <a:off x="3167241" y="4307777"/>
              <a:ext cx="95087" cy="24832"/>
            </a:xfrm>
            <a:custGeom>
              <a:avLst/>
              <a:gdLst/>
              <a:ahLst/>
              <a:cxnLst/>
              <a:rect l="l" t="t" r="r" b="b"/>
              <a:pathLst>
                <a:path w="762" h="199" fill="none" extrusionOk="0">
                  <a:moveTo>
                    <a:pt x="0" y="0"/>
                  </a:moveTo>
                  <a:cubicBezTo>
                    <a:pt x="224" y="141"/>
                    <a:pt x="493" y="199"/>
                    <a:pt x="762" y="154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8"/>
            <p:cNvSpPr/>
            <p:nvPr/>
          </p:nvSpPr>
          <p:spPr>
            <a:xfrm rot="1264446">
              <a:off x="3295481" y="4353011"/>
              <a:ext cx="49665" cy="10607"/>
            </a:xfrm>
            <a:custGeom>
              <a:avLst/>
              <a:gdLst/>
              <a:ahLst/>
              <a:cxnLst/>
              <a:rect l="l" t="t" r="r" b="b"/>
              <a:pathLst>
                <a:path w="398" h="85" fill="none" extrusionOk="0">
                  <a:moveTo>
                    <a:pt x="1" y="84"/>
                  </a:moveTo>
                  <a:cubicBezTo>
                    <a:pt x="135" y="84"/>
                    <a:pt x="270" y="58"/>
                    <a:pt x="398" y="1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5" name="Google Shape;3095;p48"/>
          <p:cNvGrpSpPr/>
          <p:nvPr/>
        </p:nvGrpSpPr>
        <p:grpSpPr>
          <a:xfrm>
            <a:off x="110028" y="-1261035"/>
            <a:ext cx="1446448" cy="2676286"/>
            <a:chOff x="1053946" y="-1292032"/>
            <a:chExt cx="1446448" cy="2676286"/>
          </a:xfrm>
        </p:grpSpPr>
        <p:sp>
          <p:nvSpPr>
            <p:cNvPr id="3096" name="Google Shape;3096;p48"/>
            <p:cNvSpPr/>
            <p:nvPr/>
          </p:nvSpPr>
          <p:spPr>
            <a:xfrm rot="10195806">
              <a:off x="1304010" y="-1255725"/>
              <a:ext cx="566939" cy="1721385"/>
            </a:xfrm>
            <a:custGeom>
              <a:avLst/>
              <a:gdLst/>
              <a:ahLst/>
              <a:cxnLst/>
              <a:rect l="l" t="t" r="r" b="b"/>
              <a:pathLst>
                <a:path w="4487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11" y="8097"/>
                  </a:cubicBezTo>
                  <a:cubicBezTo>
                    <a:pt x="3962" y="8097"/>
                    <a:pt x="4487" y="7649"/>
                    <a:pt x="4487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8"/>
            <p:cNvSpPr/>
            <p:nvPr/>
          </p:nvSpPr>
          <p:spPr>
            <a:xfrm rot="10195873">
              <a:off x="1401426" y="-357537"/>
              <a:ext cx="566937" cy="1022313"/>
            </a:xfrm>
            <a:custGeom>
              <a:avLst/>
              <a:gdLst/>
              <a:ahLst/>
              <a:cxnLst/>
              <a:rect l="l" t="t" r="r" b="b"/>
              <a:pathLst>
                <a:path w="4487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11" y="8090"/>
                  </a:cubicBezTo>
                  <a:cubicBezTo>
                    <a:pt x="3962" y="8090"/>
                    <a:pt x="4487" y="7649"/>
                    <a:pt x="4487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8"/>
            <p:cNvSpPr/>
            <p:nvPr/>
          </p:nvSpPr>
          <p:spPr>
            <a:xfrm rot="10195873">
              <a:off x="1102224" y="297691"/>
              <a:ext cx="595366" cy="604594"/>
            </a:xfrm>
            <a:custGeom>
              <a:avLst/>
              <a:gdLst/>
              <a:ahLst/>
              <a:cxnLst/>
              <a:rect l="l" t="t" r="r" b="b"/>
              <a:pathLst>
                <a:path w="4712" h="4785" extrusionOk="0">
                  <a:moveTo>
                    <a:pt x="4113" y="0"/>
                  </a:moveTo>
                  <a:cubicBezTo>
                    <a:pt x="4031" y="0"/>
                    <a:pt x="3936" y="17"/>
                    <a:pt x="3828" y="55"/>
                  </a:cubicBezTo>
                  <a:cubicBezTo>
                    <a:pt x="3489" y="177"/>
                    <a:pt x="3194" y="573"/>
                    <a:pt x="2951" y="842"/>
                  </a:cubicBezTo>
                  <a:cubicBezTo>
                    <a:pt x="2183" y="1694"/>
                    <a:pt x="1140" y="2250"/>
                    <a:pt x="1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51" y="3646"/>
                  </a:cubicBezTo>
                  <a:cubicBezTo>
                    <a:pt x="3015" y="3089"/>
                    <a:pt x="3860" y="2442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8"/>
            <p:cNvSpPr/>
            <p:nvPr/>
          </p:nvSpPr>
          <p:spPr>
            <a:xfrm rot="10195873">
              <a:off x="1197910" y="767813"/>
              <a:ext cx="105250" cy="91352"/>
            </a:xfrm>
            <a:custGeom>
              <a:avLst/>
              <a:gdLst/>
              <a:ahLst/>
              <a:cxnLst/>
              <a:rect l="l" t="t" r="r" b="b"/>
              <a:pathLst>
                <a:path w="833" h="723" extrusionOk="0">
                  <a:moveTo>
                    <a:pt x="354" y="0"/>
                  </a:moveTo>
                  <a:cubicBezTo>
                    <a:pt x="265" y="0"/>
                    <a:pt x="181" y="34"/>
                    <a:pt x="122" y="102"/>
                  </a:cubicBezTo>
                  <a:cubicBezTo>
                    <a:pt x="0" y="243"/>
                    <a:pt x="45" y="467"/>
                    <a:pt x="205" y="607"/>
                  </a:cubicBezTo>
                  <a:cubicBezTo>
                    <a:pt x="288" y="684"/>
                    <a:pt x="389" y="722"/>
                    <a:pt x="485" y="722"/>
                  </a:cubicBezTo>
                  <a:cubicBezTo>
                    <a:pt x="574" y="722"/>
                    <a:pt x="658" y="688"/>
                    <a:pt x="717" y="620"/>
                  </a:cubicBezTo>
                  <a:cubicBezTo>
                    <a:pt x="832" y="486"/>
                    <a:pt x="794" y="255"/>
                    <a:pt x="634" y="115"/>
                  </a:cubicBezTo>
                  <a:cubicBezTo>
                    <a:pt x="551" y="39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8"/>
            <p:cNvSpPr/>
            <p:nvPr/>
          </p:nvSpPr>
          <p:spPr>
            <a:xfrm rot="10195873">
              <a:off x="1187610" y="875422"/>
              <a:ext cx="26534" cy="22870"/>
            </a:xfrm>
            <a:custGeom>
              <a:avLst/>
              <a:gdLst/>
              <a:ahLst/>
              <a:cxnLst/>
              <a:rect l="l" t="t" r="r" b="b"/>
              <a:pathLst>
                <a:path w="210" h="181" extrusionOk="0">
                  <a:moveTo>
                    <a:pt x="97" y="1"/>
                  </a:moveTo>
                  <a:cubicBezTo>
                    <a:pt x="95" y="1"/>
                    <a:pt x="92" y="1"/>
                    <a:pt x="90" y="1"/>
                  </a:cubicBezTo>
                  <a:cubicBezTo>
                    <a:pt x="39" y="1"/>
                    <a:pt x="0" y="39"/>
                    <a:pt x="0" y="91"/>
                  </a:cubicBezTo>
                  <a:cubicBezTo>
                    <a:pt x="0" y="143"/>
                    <a:pt x="45" y="181"/>
                    <a:pt x="92" y="181"/>
                  </a:cubicBezTo>
                  <a:cubicBezTo>
                    <a:pt x="114" y="181"/>
                    <a:pt x="136" y="173"/>
                    <a:pt x="154" y="155"/>
                  </a:cubicBezTo>
                  <a:cubicBezTo>
                    <a:pt x="210" y="99"/>
                    <a:pt x="175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8"/>
            <p:cNvSpPr/>
            <p:nvPr/>
          </p:nvSpPr>
          <p:spPr>
            <a:xfrm rot="10195873">
              <a:off x="1161720" y="832752"/>
              <a:ext cx="22743" cy="23628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8" y="1"/>
                    <a:pt x="0" y="46"/>
                    <a:pt x="0" y="97"/>
                  </a:cubicBezTo>
                  <a:cubicBezTo>
                    <a:pt x="0" y="142"/>
                    <a:pt x="38" y="186"/>
                    <a:pt x="90" y="186"/>
                  </a:cubicBezTo>
                  <a:cubicBezTo>
                    <a:pt x="141" y="186"/>
                    <a:pt x="179" y="142"/>
                    <a:pt x="179" y="97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8"/>
            <p:cNvSpPr/>
            <p:nvPr/>
          </p:nvSpPr>
          <p:spPr>
            <a:xfrm rot="10195873">
              <a:off x="1235096" y="884738"/>
              <a:ext cx="27545" cy="22996"/>
            </a:xfrm>
            <a:custGeom>
              <a:avLst/>
              <a:gdLst/>
              <a:ahLst/>
              <a:cxnLst/>
              <a:rect l="l" t="t" r="r" b="b"/>
              <a:pathLst>
                <a:path w="218" h="182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6"/>
                    <a:pt x="47" y="181"/>
                    <a:pt x="94" y="181"/>
                  </a:cubicBezTo>
                  <a:cubicBezTo>
                    <a:pt x="118" y="181"/>
                    <a:pt x="141" y="173"/>
                    <a:pt x="160" y="154"/>
                  </a:cubicBezTo>
                  <a:cubicBezTo>
                    <a:pt x="218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8"/>
            <p:cNvSpPr/>
            <p:nvPr/>
          </p:nvSpPr>
          <p:spPr>
            <a:xfrm rot="10195873">
              <a:off x="1147956" y="500229"/>
              <a:ext cx="264579" cy="271025"/>
            </a:xfrm>
            <a:custGeom>
              <a:avLst/>
              <a:gdLst/>
              <a:ahLst/>
              <a:cxnLst/>
              <a:rect l="l" t="t" r="r" b="b"/>
              <a:pathLst>
                <a:path w="2094" h="2145" fill="none" extrusionOk="0">
                  <a:moveTo>
                    <a:pt x="1" y="2144"/>
                  </a:moveTo>
                  <a:cubicBezTo>
                    <a:pt x="859" y="1587"/>
                    <a:pt x="1563" y="928"/>
                    <a:pt x="2094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8"/>
            <p:cNvSpPr/>
            <p:nvPr/>
          </p:nvSpPr>
          <p:spPr>
            <a:xfrm rot="10195873">
              <a:off x="1864575" y="162919"/>
              <a:ext cx="588037" cy="598276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61" y="1"/>
                  </a:moveTo>
                  <a:cubicBezTo>
                    <a:pt x="222" y="1"/>
                    <a:pt x="74" y="431"/>
                    <a:pt x="39" y="690"/>
                  </a:cubicBezTo>
                  <a:cubicBezTo>
                    <a:pt x="1" y="978"/>
                    <a:pt x="129" y="1260"/>
                    <a:pt x="269" y="1509"/>
                  </a:cubicBezTo>
                  <a:cubicBezTo>
                    <a:pt x="794" y="2392"/>
                    <a:pt x="1639" y="3039"/>
                    <a:pt x="2510" y="3596"/>
                  </a:cubicBezTo>
                  <a:cubicBezTo>
                    <a:pt x="3162" y="4012"/>
                    <a:pt x="3841" y="4396"/>
                    <a:pt x="4539" y="4735"/>
                  </a:cubicBezTo>
                  <a:lnTo>
                    <a:pt x="4654" y="2354"/>
                  </a:lnTo>
                  <a:cubicBezTo>
                    <a:pt x="3514" y="2200"/>
                    <a:pt x="2471" y="1644"/>
                    <a:pt x="1697" y="792"/>
                  </a:cubicBezTo>
                  <a:cubicBezTo>
                    <a:pt x="1460" y="523"/>
                    <a:pt x="1166" y="88"/>
                    <a:pt x="820" y="18"/>
                  </a:cubicBezTo>
                  <a:cubicBezTo>
                    <a:pt x="763" y="6"/>
                    <a:pt x="71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8"/>
            <p:cNvSpPr/>
            <p:nvPr/>
          </p:nvSpPr>
          <p:spPr>
            <a:xfrm rot="10195873">
              <a:off x="2314552" y="553098"/>
              <a:ext cx="105250" cy="90847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1"/>
                  </a:moveTo>
                  <a:cubicBezTo>
                    <a:pt x="385" y="1"/>
                    <a:pt x="281" y="38"/>
                    <a:pt x="199" y="111"/>
                  </a:cubicBezTo>
                  <a:cubicBezTo>
                    <a:pt x="39" y="251"/>
                    <a:pt x="0" y="482"/>
                    <a:pt x="122" y="616"/>
                  </a:cubicBezTo>
                  <a:cubicBezTo>
                    <a:pt x="178" y="685"/>
                    <a:pt x="264" y="719"/>
                    <a:pt x="355" y="719"/>
                  </a:cubicBezTo>
                  <a:cubicBezTo>
                    <a:pt x="450" y="719"/>
                    <a:pt x="552" y="682"/>
                    <a:pt x="634" y="610"/>
                  </a:cubicBezTo>
                  <a:cubicBezTo>
                    <a:pt x="794" y="463"/>
                    <a:pt x="832" y="239"/>
                    <a:pt x="711" y="98"/>
                  </a:cubicBezTo>
                  <a:cubicBezTo>
                    <a:pt x="655" y="33"/>
                    <a:pt x="571" y="1"/>
                    <a:pt x="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48"/>
            <p:cNvSpPr/>
            <p:nvPr/>
          </p:nvSpPr>
          <p:spPr>
            <a:xfrm rot="10195873">
              <a:off x="2425058" y="638980"/>
              <a:ext cx="26786" cy="22996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3" y="181"/>
                  </a:cubicBezTo>
                  <a:cubicBezTo>
                    <a:pt x="168" y="181"/>
                    <a:pt x="212" y="146"/>
                    <a:pt x="212" y="90"/>
                  </a:cubicBezTo>
                  <a:cubicBezTo>
                    <a:pt x="212" y="38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48"/>
            <p:cNvSpPr/>
            <p:nvPr/>
          </p:nvSpPr>
          <p:spPr>
            <a:xfrm rot="10195873">
              <a:off x="2438432" y="589543"/>
              <a:ext cx="23501" cy="22743"/>
            </a:xfrm>
            <a:custGeom>
              <a:avLst/>
              <a:gdLst/>
              <a:ahLst/>
              <a:cxnLst/>
              <a:rect l="l" t="t" r="r" b="b"/>
              <a:pathLst>
                <a:path w="186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86" y="141"/>
                    <a:pt x="186" y="90"/>
                  </a:cubicBezTo>
                  <a:cubicBezTo>
                    <a:pt x="186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8"/>
            <p:cNvSpPr/>
            <p:nvPr/>
          </p:nvSpPr>
          <p:spPr>
            <a:xfrm rot="10195873">
              <a:off x="2383510" y="664441"/>
              <a:ext cx="26913" cy="22996"/>
            </a:xfrm>
            <a:custGeom>
              <a:avLst/>
              <a:gdLst/>
              <a:ahLst/>
              <a:cxnLst/>
              <a:rect l="l" t="t" r="r" b="b"/>
              <a:pathLst>
                <a:path w="213" h="182" extrusionOk="0">
                  <a:moveTo>
                    <a:pt x="122" y="0"/>
                  </a:moveTo>
                  <a:cubicBezTo>
                    <a:pt x="39" y="0"/>
                    <a:pt x="1" y="96"/>
                    <a:pt x="58" y="154"/>
                  </a:cubicBezTo>
                  <a:cubicBezTo>
                    <a:pt x="77" y="173"/>
                    <a:pt x="101" y="181"/>
                    <a:pt x="123" y="181"/>
                  </a:cubicBezTo>
                  <a:cubicBezTo>
                    <a:pt x="169" y="181"/>
                    <a:pt x="212" y="146"/>
                    <a:pt x="212" y="90"/>
                  </a:cubicBezTo>
                  <a:cubicBezTo>
                    <a:pt x="212" y="45"/>
                    <a:pt x="174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8"/>
            <p:cNvSpPr/>
            <p:nvPr/>
          </p:nvSpPr>
          <p:spPr>
            <a:xfrm rot="10195873">
              <a:off x="2115729" y="311418"/>
              <a:ext cx="298567" cy="260411"/>
            </a:xfrm>
            <a:custGeom>
              <a:avLst/>
              <a:gdLst/>
              <a:ahLst/>
              <a:cxnLst/>
              <a:rect l="l" t="t" r="r" b="b"/>
              <a:pathLst>
                <a:path w="2363" h="2061" fill="none" extrusionOk="0">
                  <a:moveTo>
                    <a:pt x="2362" y="2061"/>
                  </a:moveTo>
                  <a:cubicBezTo>
                    <a:pt x="1409" y="1549"/>
                    <a:pt x="622" y="928"/>
                    <a:pt x="1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8"/>
            <p:cNvSpPr/>
            <p:nvPr/>
          </p:nvSpPr>
          <p:spPr>
            <a:xfrm rot="10195873">
              <a:off x="1275049" y="-323289"/>
              <a:ext cx="871948" cy="1187455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9" y="250"/>
                  </a:lnTo>
                  <a:cubicBezTo>
                    <a:pt x="1428" y="1344"/>
                    <a:pt x="1134" y="1882"/>
                    <a:pt x="628" y="3559"/>
                  </a:cubicBezTo>
                  <a:cubicBezTo>
                    <a:pt x="404" y="4301"/>
                    <a:pt x="289" y="5300"/>
                    <a:pt x="187" y="6228"/>
                  </a:cubicBezTo>
                  <a:cubicBezTo>
                    <a:pt x="91" y="7085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7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4" y="1043"/>
                    <a:pt x="48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8"/>
            <p:cNvSpPr/>
            <p:nvPr/>
          </p:nvSpPr>
          <p:spPr>
            <a:xfrm rot="10195873">
              <a:off x="2041653" y="-221714"/>
              <a:ext cx="9097" cy="8971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8"/>
            <p:cNvSpPr/>
            <p:nvPr/>
          </p:nvSpPr>
          <p:spPr>
            <a:xfrm rot="10195873">
              <a:off x="1234170" y="-280064"/>
              <a:ext cx="782113" cy="120666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58" y="922"/>
                  </a:cubicBezTo>
                  <a:cubicBezTo>
                    <a:pt x="5006" y="890"/>
                    <a:pt x="5831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8"/>
            <p:cNvSpPr/>
            <p:nvPr/>
          </p:nvSpPr>
          <p:spPr>
            <a:xfrm rot="10195873">
              <a:off x="1236209" y="-81176"/>
              <a:ext cx="8213" cy="9097"/>
            </a:xfrm>
            <a:custGeom>
              <a:avLst/>
              <a:gdLst/>
              <a:ahLst/>
              <a:cxnLst/>
              <a:rect l="l" t="t" r="r" b="b"/>
              <a:pathLst>
                <a:path w="65" h="72" fill="none" extrusionOk="0">
                  <a:moveTo>
                    <a:pt x="0" y="71"/>
                  </a:moveTo>
                  <a:cubicBezTo>
                    <a:pt x="26" y="45"/>
                    <a:pt x="45" y="20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8"/>
            <p:cNvSpPr/>
            <p:nvPr/>
          </p:nvSpPr>
          <p:spPr>
            <a:xfrm rot="10195873">
              <a:off x="1432506" y="-139072"/>
              <a:ext cx="476470" cy="592085"/>
            </a:xfrm>
            <a:custGeom>
              <a:avLst/>
              <a:gdLst/>
              <a:ahLst/>
              <a:cxnLst/>
              <a:rect l="l" t="t" r="r" b="b"/>
              <a:pathLst>
                <a:path w="3771" h="4686" fill="none" extrusionOk="0">
                  <a:moveTo>
                    <a:pt x="1" y="1581"/>
                  </a:moveTo>
                  <a:cubicBezTo>
                    <a:pt x="84" y="1274"/>
                    <a:pt x="225" y="986"/>
                    <a:pt x="417" y="736"/>
                  </a:cubicBezTo>
                  <a:cubicBezTo>
                    <a:pt x="743" y="307"/>
                    <a:pt x="1230" y="32"/>
                    <a:pt x="1716" y="7"/>
                  </a:cubicBezTo>
                  <a:cubicBezTo>
                    <a:pt x="1806" y="0"/>
                    <a:pt x="1889" y="7"/>
                    <a:pt x="1978" y="13"/>
                  </a:cubicBezTo>
                  <a:cubicBezTo>
                    <a:pt x="2849" y="115"/>
                    <a:pt x="3470" y="896"/>
                    <a:pt x="3636" y="1613"/>
                  </a:cubicBezTo>
                  <a:cubicBezTo>
                    <a:pt x="3770" y="2208"/>
                    <a:pt x="3745" y="2823"/>
                    <a:pt x="3559" y="3399"/>
                  </a:cubicBezTo>
                  <a:cubicBezTo>
                    <a:pt x="3329" y="4071"/>
                    <a:pt x="2900" y="4512"/>
                    <a:pt x="2311" y="4685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8"/>
            <p:cNvSpPr/>
            <p:nvPr/>
          </p:nvSpPr>
          <p:spPr>
            <a:xfrm rot="10195873">
              <a:off x="1674295" y="-168705"/>
              <a:ext cx="218461" cy="298443"/>
            </a:xfrm>
            <a:custGeom>
              <a:avLst/>
              <a:gdLst/>
              <a:ahLst/>
              <a:cxnLst/>
              <a:rect l="l" t="t" r="r" b="b"/>
              <a:pathLst>
                <a:path w="1729" h="2362" fill="none" extrusionOk="0">
                  <a:moveTo>
                    <a:pt x="1728" y="2362"/>
                  </a:moveTo>
                  <a:cubicBezTo>
                    <a:pt x="1498" y="2330"/>
                    <a:pt x="1280" y="2259"/>
                    <a:pt x="1082" y="2151"/>
                  </a:cubicBezTo>
                  <a:cubicBezTo>
                    <a:pt x="666" y="1907"/>
                    <a:pt x="352" y="1523"/>
                    <a:pt x="192" y="1069"/>
                  </a:cubicBezTo>
                  <a:cubicBezTo>
                    <a:pt x="103" y="832"/>
                    <a:pt x="45" y="576"/>
                    <a:pt x="19" y="327"/>
                  </a:cubicBezTo>
                  <a:cubicBezTo>
                    <a:pt x="7" y="218"/>
                    <a:pt x="0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8"/>
            <p:cNvSpPr/>
            <p:nvPr/>
          </p:nvSpPr>
          <p:spPr>
            <a:xfrm rot="10195873">
              <a:off x="1471110" y="-112694"/>
              <a:ext cx="434395" cy="523981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3" y="0"/>
                  </a:moveTo>
                  <a:cubicBezTo>
                    <a:pt x="1632" y="0"/>
                    <a:pt x="1490" y="20"/>
                    <a:pt x="1351" y="60"/>
                  </a:cubicBezTo>
                  <a:cubicBezTo>
                    <a:pt x="257" y="386"/>
                    <a:pt x="1" y="1801"/>
                    <a:pt x="238" y="2767"/>
                  </a:cubicBezTo>
                  <a:cubicBezTo>
                    <a:pt x="411" y="3478"/>
                    <a:pt x="1042" y="4146"/>
                    <a:pt x="1805" y="4146"/>
                  </a:cubicBezTo>
                  <a:cubicBezTo>
                    <a:pt x="1833" y="4146"/>
                    <a:pt x="1861" y="4145"/>
                    <a:pt x="1889" y="4143"/>
                  </a:cubicBezTo>
                  <a:cubicBezTo>
                    <a:pt x="2324" y="4118"/>
                    <a:pt x="2721" y="3868"/>
                    <a:pt x="2983" y="3516"/>
                  </a:cubicBezTo>
                  <a:cubicBezTo>
                    <a:pt x="3284" y="3094"/>
                    <a:pt x="3438" y="2582"/>
                    <a:pt x="3425" y="2063"/>
                  </a:cubicBezTo>
                  <a:cubicBezTo>
                    <a:pt x="3425" y="1737"/>
                    <a:pt x="3361" y="1410"/>
                    <a:pt x="3246" y="1110"/>
                  </a:cubicBezTo>
                  <a:cubicBezTo>
                    <a:pt x="3105" y="719"/>
                    <a:pt x="2836" y="393"/>
                    <a:pt x="2478" y="182"/>
                  </a:cubicBezTo>
                  <a:cubicBezTo>
                    <a:pt x="2259" y="60"/>
                    <a:pt x="2017" y="0"/>
                    <a:pt x="1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8"/>
            <p:cNvSpPr/>
            <p:nvPr/>
          </p:nvSpPr>
          <p:spPr>
            <a:xfrm rot="10195873">
              <a:off x="1653712" y="147072"/>
              <a:ext cx="78590" cy="76064"/>
            </a:xfrm>
            <a:custGeom>
              <a:avLst/>
              <a:gdLst/>
              <a:ahLst/>
              <a:cxnLst/>
              <a:rect l="l" t="t" r="r" b="b"/>
              <a:pathLst>
                <a:path w="622" h="602" fill="none" extrusionOk="0">
                  <a:moveTo>
                    <a:pt x="1" y="0"/>
                  </a:moveTo>
                  <a:cubicBezTo>
                    <a:pt x="180" y="231"/>
                    <a:pt x="385" y="436"/>
                    <a:pt x="622" y="602"/>
                  </a:cubicBez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8"/>
            <p:cNvSpPr/>
            <p:nvPr/>
          </p:nvSpPr>
          <p:spPr>
            <a:xfrm rot="10195873">
              <a:off x="1634056" y="174910"/>
              <a:ext cx="41317" cy="42202"/>
            </a:xfrm>
            <a:custGeom>
              <a:avLst/>
              <a:gdLst/>
              <a:ahLst/>
              <a:cxnLst/>
              <a:rect l="l" t="t" r="r" b="b"/>
              <a:pathLst>
                <a:path w="327" h="334" fill="none" extrusionOk="0">
                  <a:moveTo>
                    <a:pt x="1" y="1"/>
                  </a:moveTo>
                  <a:lnTo>
                    <a:pt x="327" y="334"/>
                  </a:ln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8"/>
            <p:cNvSpPr/>
            <p:nvPr/>
          </p:nvSpPr>
          <p:spPr>
            <a:xfrm rot="10195873">
              <a:off x="2033469" y="-149577"/>
              <a:ext cx="19584" cy="141640"/>
            </a:xfrm>
            <a:custGeom>
              <a:avLst/>
              <a:gdLst/>
              <a:ahLst/>
              <a:cxnLst/>
              <a:rect l="l" t="t" r="r" b="b"/>
              <a:pathLst>
                <a:path w="155" h="1121" fill="none" extrusionOk="0">
                  <a:moveTo>
                    <a:pt x="1" y="1120"/>
                  </a:moveTo>
                  <a:lnTo>
                    <a:pt x="154" y="0"/>
                  </a:ln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8"/>
            <p:cNvSpPr/>
            <p:nvPr/>
          </p:nvSpPr>
          <p:spPr>
            <a:xfrm rot="10195873">
              <a:off x="2001280" y="800534"/>
              <a:ext cx="425550" cy="424669"/>
            </a:xfrm>
            <a:custGeom>
              <a:avLst/>
              <a:gdLst/>
              <a:ahLst/>
              <a:cxnLst/>
              <a:rect l="l" t="t" r="r" b="b"/>
              <a:pathLst>
                <a:path w="3368" h="3361" extrusionOk="0">
                  <a:moveTo>
                    <a:pt x="1684" y="0"/>
                  </a:moveTo>
                  <a:cubicBezTo>
                    <a:pt x="756" y="0"/>
                    <a:pt x="1" y="756"/>
                    <a:pt x="1" y="1684"/>
                  </a:cubicBezTo>
                  <a:cubicBezTo>
                    <a:pt x="1" y="2612"/>
                    <a:pt x="756" y="3361"/>
                    <a:pt x="1684" y="3361"/>
                  </a:cubicBezTo>
                  <a:cubicBezTo>
                    <a:pt x="2612" y="3361"/>
                    <a:pt x="3367" y="2612"/>
                    <a:pt x="3367" y="1684"/>
                  </a:cubicBezTo>
                  <a:cubicBezTo>
                    <a:pt x="3367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8"/>
            <p:cNvSpPr/>
            <p:nvPr/>
          </p:nvSpPr>
          <p:spPr>
            <a:xfrm rot="10195873">
              <a:off x="2080631" y="879747"/>
              <a:ext cx="266980" cy="266223"/>
            </a:xfrm>
            <a:custGeom>
              <a:avLst/>
              <a:gdLst/>
              <a:ahLst/>
              <a:cxnLst/>
              <a:rect l="l" t="t" r="r" b="b"/>
              <a:pathLst>
                <a:path w="2113" h="2107" extrusionOk="0">
                  <a:moveTo>
                    <a:pt x="1057" y="1"/>
                  </a:moveTo>
                  <a:cubicBezTo>
                    <a:pt x="474" y="1"/>
                    <a:pt x="1" y="474"/>
                    <a:pt x="1" y="1057"/>
                  </a:cubicBezTo>
                  <a:cubicBezTo>
                    <a:pt x="1" y="1639"/>
                    <a:pt x="474" y="2106"/>
                    <a:pt x="1057" y="2106"/>
                  </a:cubicBezTo>
                  <a:cubicBezTo>
                    <a:pt x="1639" y="2106"/>
                    <a:pt x="2113" y="1639"/>
                    <a:pt x="2113" y="1057"/>
                  </a:cubicBezTo>
                  <a:cubicBezTo>
                    <a:pt x="2113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8"/>
            <p:cNvSpPr/>
            <p:nvPr/>
          </p:nvSpPr>
          <p:spPr>
            <a:xfrm rot="10195873">
              <a:off x="1296661" y="925734"/>
              <a:ext cx="424666" cy="424669"/>
            </a:xfrm>
            <a:custGeom>
              <a:avLst/>
              <a:gdLst/>
              <a:ahLst/>
              <a:cxnLst/>
              <a:rect l="l" t="t" r="r" b="b"/>
              <a:pathLst>
                <a:path w="3361" h="3361" extrusionOk="0">
                  <a:moveTo>
                    <a:pt x="1684" y="0"/>
                  </a:moveTo>
                  <a:cubicBezTo>
                    <a:pt x="755" y="0"/>
                    <a:pt x="0" y="756"/>
                    <a:pt x="0" y="1684"/>
                  </a:cubicBezTo>
                  <a:cubicBezTo>
                    <a:pt x="0" y="2612"/>
                    <a:pt x="755" y="3361"/>
                    <a:pt x="1684" y="3361"/>
                  </a:cubicBezTo>
                  <a:cubicBezTo>
                    <a:pt x="2612" y="3361"/>
                    <a:pt x="3360" y="2612"/>
                    <a:pt x="3360" y="1684"/>
                  </a:cubicBezTo>
                  <a:cubicBezTo>
                    <a:pt x="3360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8"/>
            <p:cNvSpPr/>
            <p:nvPr/>
          </p:nvSpPr>
          <p:spPr>
            <a:xfrm rot="10195873">
              <a:off x="1375887" y="1004958"/>
              <a:ext cx="266222" cy="266223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7" y="1"/>
                  </a:moveTo>
                  <a:cubicBezTo>
                    <a:pt x="474" y="1"/>
                    <a:pt x="0" y="474"/>
                    <a:pt x="0" y="1057"/>
                  </a:cubicBezTo>
                  <a:cubicBezTo>
                    <a:pt x="0" y="1639"/>
                    <a:pt x="474" y="2106"/>
                    <a:pt x="1057" y="2106"/>
                  </a:cubicBezTo>
                  <a:cubicBezTo>
                    <a:pt x="1639" y="2106"/>
                    <a:pt x="2106" y="1639"/>
                    <a:pt x="2106" y="1057"/>
                  </a:cubicBezTo>
                  <a:cubicBezTo>
                    <a:pt x="2106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8"/>
            <p:cNvSpPr/>
            <p:nvPr/>
          </p:nvSpPr>
          <p:spPr>
            <a:xfrm rot="10195873">
              <a:off x="1409209" y="506881"/>
              <a:ext cx="823303" cy="681037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06" y="1"/>
                  </a:moveTo>
                  <a:cubicBezTo>
                    <a:pt x="1357" y="1"/>
                    <a:pt x="45" y="1146"/>
                    <a:pt x="0" y="2618"/>
                  </a:cubicBezTo>
                  <a:cubicBezTo>
                    <a:pt x="0" y="2740"/>
                    <a:pt x="7" y="2862"/>
                    <a:pt x="20" y="2983"/>
                  </a:cubicBezTo>
                  <a:cubicBezTo>
                    <a:pt x="32" y="3073"/>
                    <a:pt x="52" y="3169"/>
                    <a:pt x="71" y="3258"/>
                  </a:cubicBezTo>
                  <a:cubicBezTo>
                    <a:pt x="378" y="4519"/>
                    <a:pt x="1600" y="5390"/>
                    <a:pt x="2964" y="5390"/>
                  </a:cubicBezTo>
                  <a:lnTo>
                    <a:pt x="3546" y="5390"/>
                  </a:lnTo>
                  <a:cubicBezTo>
                    <a:pt x="4909" y="5390"/>
                    <a:pt x="6138" y="4519"/>
                    <a:pt x="6446" y="3258"/>
                  </a:cubicBezTo>
                  <a:cubicBezTo>
                    <a:pt x="6465" y="3169"/>
                    <a:pt x="6484" y="3073"/>
                    <a:pt x="6497" y="2983"/>
                  </a:cubicBezTo>
                  <a:cubicBezTo>
                    <a:pt x="6510" y="2862"/>
                    <a:pt x="6516" y="2740"/>
                    <a:pt x="6510" y="2618"/>
                  </a:cubicBezTo>
                  <a:cubicBezTo>
                    <a:pt x="6465" y="1146"/>
                    <a:pt x="5153" y="1"/>
                    <a:pt x="36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8"/>
            <p:cNvSpPr/>
            <p:nvPr/>
          </p:nvSpPr>
          <p:spPr>
            <a:xfrm rot="10195873">
              <a:off x="1767884" y="1011089"/>
              <a:ext cx="181314" cy="60017"/>
            </a:xfrm>
            <a:custGeom>
              <a:avLst/>
              <a:gdLst/>
              <a:ahLst/>
              <a:cxnLst/>
              <a:rect l="l" t="t" r="r" b="b"/>
              <a:pathLst>
                <a:path w="1435" h="475" fill="none" extrusionOk="0">
                  <a:moveTo>
                    <a:pt x="46" y="1"/>
                  </a:moveTo>
                  <a:cubicBezTo>
                    <a:pt x="1" y="186"/>
                    <a:pt x="122" y="366"/>
                    <a:pt x="308" y="391"/>
                  </a:cubicBezTo>
                  <a:cubicBezTo>
                    <a:pt x="494" y="410"/>
                    <a:pt x="660" y="270"/>
                    <a:pt x="666" y="84"/>
                  </a:cubicBezTo>
                  <a:cubicBezTo>
                    <a:pt x="801" y="372"/>
                    <a:pt x="1166" y="474"/>
                    <a:pt x="1434" y="302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8"/>
            <p:cNvSpPr/>
            <p:nvPr/>
          </p:nvSpPr>
          <p:spPr>
            <a:xfrm rot="10195873">
              <a:off x="1692208" y="894183"/>
              <a:ext cx="42959" cy="3613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2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8"/>
            <p:cNvSpPr/>
            <p:nvPr/>
          </p:nvSpPr>
          <p:spPr>
            <a:xfrm rot="10195873">
              <a:off x="1924720" y="852895"/>
              <a:ext cx="42959" cy="3613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3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8"/>
            <p:cNvSpPr/>
            <p:nvPr/>
          </p:nvSpPr>
          <p:spPr>
            <a:xfrm rot="10195873">
              <a:off x="1708108" y="656675"/>
              <a:ext cx="174870" cy="142399"/>
            </a:xfrm>
            <a:custGeom>
              <a:avLst/>
              <a:gdLst/>
              <a:ahLst/>
              <a:cxnLst/>
              <a:rect l="l" t="t" r="r" b="b"/>
              <a:pathLst>
                <a:path w="1384" h="1127" extrusionOk="0">
                  <a:moveTo>
                    <a:pt x="692" y="0"/>
                  </a:moveTo>
                  <a:cubicBezTo>
                    <a:pt x="308" y="0"/>
                    <a:pt x="1" y="250"/>
                    <a:pt x="1" y="564"/>
                  </a:cubicBezTo>
                  <a:cubicBezTo>
                    <a:pt x="1" y="871"/>
                    <a:pt x="308" y="1127"/>
                    <a:pt x="692" y="1127"/>
                  </a:cubicBezTo>
                  <a:cubicBezTo>
                    <a:pt x="1076" y="1127"/>
                    <a:pt x="1383" y="871"/>
                    <a:pt x="1383" y="564"/>
                  </a:cubicBezTo>
                  <a:cubicBezTo>
                    <a:pt x="1383" y="250"/>
                    <a:pt x="1076" y="0"/>
                    <a:pt x="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8"/>
            <p:cNvSpPr/>
            <p:nvPr/>
          </p:nvSpPr>
          <p:spPr>
            <a:xfrm rot="10195873">
              <a:off x="1749449" y="762740"/>
              <a:ext cx="137596" cy="157813"/>
            </a:xfrm>
            <a:custGeom>
              <a:avLst/>
              <a:gdLst/>
              <a:ahLst/>
              <a:cxnLst/>
              <a:rect l="l" t="t" r="r" b="b"/>
              <a:pathLst>
                <a:path w="1089" h="1249" extrusionOk="0">
                  <a:moveTo>
                    <a:pt x="545" y="0"/>
                  </a:moveTo>
                  <a:cubicBezTo>
                    <a:pt x="244" y="0"/>
                    <a:pt x="1" y="275"/>
                    <a:pt x="1" y="621"/>
                  </a:cubicBezTo>
                  <a:cubicBezTo>
                    <a:pt x="1" y="967"/>
                    <a:pt x="244" y="1248"/>
                    <a:pt x="545" y="1248"/>
                  </a:cubicBezTo>
                  <a:cubicBezTo>
                    <a:pt x="846" y="1248"/>
                    <a:pt x="1089" y="967"/>
                    <a:pt x="1089" y="621"/>
                  </a:cubicBezTo>
                  <a:cubicBezTo>
                    <a:pt x="1089" y="275"/>
                    <a:pt x="846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8"/>
            <p:cNvSpPr/>
            <p:nvPr/>
          </p:nvSpPr>
          <p:spPr>
            <a:xfrm rot="10195873">
              <a:off x="1755658" y="643343"/>
              <a:ext cx="73663" cy="74674"/>
            </a:xfrm>
            <a:custGeom>
              <a:avLst/>
              <a:gdLst/>
              <a:ahLst/>
              <a:cxnLst/>
              <a:rect l="l" t="t" r="r" b="b"/>
              <a:pathLst>
                <a:path w="583" h="591" extrusionOk="0">
                  <a:moveTo>
                    <a:pt x="557" y="0"/>
                  </a:moveTo>
                  <a:cubicBezTo>
                    <a:pt x="500" y="0"/>
                    <a:pt x="442" y="13"/>
                    <a:pt x="384" y="32"/>
                  </a:cubicBezTo>
                  <a:cubicBezTo>
                    <a:pt x="351" y="47"/>
                    <a:pt x="314" y="54"/>
                    <a:pt x="278" y="54"/>
                  </a:cubicBezTo>
                  <a:cubicBezTo>
                    <a:pt x="266" y="54"/>
                    <a:pt x="255" y="53"/>
                    <a:pt x="244" y="52"/>
                  </a:cubicBezTo>
                  <a:cubicBezTo>
                    <a:pt x="192" y="45"/>
                    <a:pt x="148" y="39"/>
                    <a:pt x="103" y="26"/>
                  </a:cubicBezTo>
                  <a:cubicBezTo>
                    <a:pt x="77" y="20"/>
                    <a:pt x="58" y="13"/>
                    <a:pt x="32" y="7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13" y="160"/>
                    <a:pt x="0" y="397"/>
                    <a:pt x="135" y="519"/>
                  </a:cubicBezTo>
                  <a:cubicBezTo>
                    <a:pt x="190" y="567"/>
                    <a:pt x="258" y="591"/>
                    <a:pt x="324" y="591"/>
                  </a:cubicBezTo>
                  <a:cubicBezTo>
                    <a:pt x="425" y="591"/>
                    <a:pt x="520" y="533"/>
                    <a:pt x="551" y="417"/>
                  </a:cubicBezTo>
                  <a:cubicBezTo>
                    <a:pt x="576" y="276"/>
                    <a:pt x="583" y="135"/>
                    <a:pt x="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8"/>
            <p:cNvSpPr/>
            <p:nvPr/>
          </p:nvSpPr>
          <p:spPr>
            <a:xfrm rot="10195873">
              <a:off x="1757534" y="707238"/>
              <a:ext cx="77706" cy="13899"/>
            </a:xfrm>
            <a:custGeom>
              <a:avLst/>
              <a:gdLst/>
              <a:ahLst/>
              <a:cxnLst/>
              <a:rect l="l" t="t" r="r" b="b"/>
              <a:pathLst>
                <a:path w="615" h="110" fill="none" extrusionOk="0">
                  <a:moveTo>
                    <a:pt x="0" y="20"/>
                  </a:moveTo>
                  <a:cubicBezTo>
                    <a:pt x="199" y="110"/>
                    <a:pt x="423" y="97"/>
                    <a:pt x="61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8"/>
            <p:cNvSpPr/>
            <p:nvPr/>
          </p:nvSpPr>
          <p:spPr>
            <a:xfrm rot="10195873">
              <a:off x="1805461" y="711300"/>
              <a:ext cx="126" cy="117381"/>
            </a:xfrm>
            <a:custGeom>
              <a:avLst/>
              <a:gdLst/>
              <a:ahLst/>
              <a:cxnLst/>
              <a:rect l="l" t="t" r="r" b="b"/>
              <a:pathLst>
                <a:path w="1" h="929" fill="none" extrusionOk="0">
                  <a:moveTo>
                    <a:pt x="1" y="928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8"/>
            <p:cNvSpPr/>
            <p:nvPr/>
          </p:nvSpPr>
          <p:spPr>
            <a:xfrm rot="10195873">
              <a:off x="1996264" y="755489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0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6" y="505"/>
                    <a:pt x="736" y="314"/>
                  </a:cubicBezTo>
                  <a:cubicBezTo>
                    <a:pt x="736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8"/>
            <p:cNvSpPr/>
            <p:nvPr/>
          </p:nvSpPr>
          <p:spPr>
            <a:xfrm rot="10195873">
              <a:off x="1582247" y="829007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1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7" y="505"/>
                    <a:pt x="737" y="314"/>
                  </a:cubicBezTo>
                  <a:cubicBezTo>
                    <a:pt x="737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8"/>
            <p:cNvSpPr/>
            <p:nvPr/>
          </p:nvSpPr>
          <p:spPr>
            <a:xfrm rot="10195873">
              <a:off x="1442244" y="864411"/>
              <a:ext cx="32472" cy="148842"/>
            </a:xfrm>
            <a:custGeom>
              <a:avLst/>
              <a:gdLst/>
              <a:ahLst/>
              <a:cxnLst/>
              <a:rect l="l" t="t" r="r" b="b"/>
              <a:pathLst>
                <a:path w="257" h="1178" fill="none" extrusionOk="0">
                  <a:moveTo>
                    <a:pt x="1" y="0"/>
                  </a:moveTo>
                  <a:cubicBezTo>
                    <a:pt x="135" y="378"/>
                    <a:pt x="218" y="775"/>
                    <a:pt x="257" y="1178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8"/>
            <p:cNvSpPr/>
            <p:nvPr/>
          </p:nvSpPr>
          <p:spPr>
            <a:xfrm rot="10195873">
              <a:off x="1933598" y="534172"/>
              <a:ext cx="127109" cy="82508"/>
            </a:xfrm>
            <a:custGeom>
              <a:avLst/>
              <a:gdLst/>
              <a:ahLst/>
              <a:cxnLst/>
              <a:rect l="l" t="t" r="r" b="b"/>
              <a:pathLst>
                <a:path w="1006" h="653" fill="none" extrusionOk="0">
                  <a:moveTo>
                    <a:pt x="0" y="0"/>
                  </a:moveTo>
                  <a:cubicBezTo>
                    <a:pt x="288" y="282"/>
                    <a:pt x="634" y="506"/>
                    <a:pt x="1005" y="653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3051;p48">
            <a:extLst>
              <a:ext uri="{FF2B5EF4-FFF2-40B4-BE49-F238E27FC236}">
                <a16:creationId xmlns:a16="http://schemas.microsoft.com/office/drawing/2014/main" id="{99F2A202-0F67-4757-870B-79D65EB8EF70}"/>
              </a:ext>
            </a:extLst>
          </p:cNvPr>
          <p:cNvSpPr txBox="1">
            <a:spLocks/>
          </p:cNvSpPr>
          <p:nvPr/>
        </p:nvSpPr>
        <p:spPr>
          <a:xfrm>
            <a:off x="1628771" y="2504126"/>
            <a:ext cx="2962011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رســــــــــــــــــــم الـــــــــــــــــــزوايا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39"/>
          <p:cNvSpPr txBox="1">
            <a:spLocks noGrp="1"/>
          </p:cNvSpPr>
          <p:nvPr>
            <p:ph type="title"/>
          </p:nvPr>
        </p:nvSpPr>
        <p:spPr>
          <a:xfrm>
            <a:off x="4243330" y="224621"/>
            <a:ext cx="3132975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ارســـــــــــــــــــم كلاً من الزوايا التالية:</a:t>
            </a:r>
            <a:endParaRPr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09" name="Google Shape;2009;p39"/>
          <p:cNvGrpSpPr/>
          <p:nvPr/>
        </p:nvGrpSpPr>
        <p:grpSpPr>
          <a:xfrm>
            <a:off x="7931798" y="99305"/>
            <a:ext cx="1672309" cy="1830589"/>
            <a:chOff x="7684183" y="253067"/>
            <a:chExt cx="1957595" cy="1955894"/>
          </a:xfrm>
        </p:grpSpPr>
        <p:sp>
          <p:nvSpPr>
            <p:cNvPr id="2010" name="Google Shape;2010;p39"/>
            <p:cNvSpPr/>
            <p:nvPr/>
          </p:nvSpPr>
          <p:spPr>
            <a:xfrm rot="-2727891">
              <a:off x="8691071" y="812195"/>
              <a:ext cx="521224" cy="1423524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39"/>
            <p:cNvSpPr/>
            <p:nvPr/>
          </p:nvSpPr>
          <p:spPr>
            <a:xfrm rot="-2727891">
              <a:off x="8390423" y="758221"/>
              <a:ext cx="521224" cy="939667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39"/>
            <p:cNvSpPr/>
            <p:nvPr/>
          </p:nvSpPr>
          <p:spPr>
            <a:xfrm rot="-2727891">
              <a:off x="8549698" y="406279"/>
              <a:ext cx="374775" cy="493700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1"/>
                  </a:moveTo>
                  <a:lnTo>
                    <a:pt x="1" y="2138"/>
                  </a:lnTo>
                  <a:lnTo>
                    <a:pt x="212" y="4251"/>
                  </a:lnTo>
                  <a:lnTo>
                    <a:pt x="3226" y="948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39"/>
            <p:cNvSpPr/>
            <p:nvPr/>
          </p:nvSpPr>
          <p:spPr>
            <a:xfrm rot="-2727891">
              <a:off x="8610423" y="294222"/>
              <a:ext cx="169560" cy="170257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608" y="0"/>
                  </a:moveTo>
                  <a:cubicBezTo>
                    <a:pt x="608" y="0"/>
                    <a:pt x="0" y="519"/>
                    <a:pt x="0" y="519"/>
                  </a:cubicBezTo>
                  <a:lnTo>
                    <a:pt x="915" y="1466"/>
                  </a:lnTo>
                  <a:lnTo>
                    <a:pt x="1459" y="768"/>
                  </a:lnTo>
                  <a:lnTo>
                    <a:pt x="743" y="621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39"/>
            <p:cNvSpPr/>
            <p:nvPr/>
          </p:nvSpPr>
          <p:spPr>
            <a:xfrm rot="-2727891">
              <a:off x="8625632" y="515761"/>
              <a:ext cx="276639" cy="289995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7"/>
                  </a:moveTo>
                  <a:cubicBezTo>
                    <a:pt x="775" y="1646"/>
                    <a:pt x="1568" y="814"/>
                    <a:pt x="2381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39"/>
            <p:cNvSpPr/>
            <p:nvPr/>
          </p:nvSpPr>
          <p:spPr>
            <a:xfrm rot="-2727891">
              <a:off x="7932450" y="1033580"/>
              <a:ext cx="374775" cy="493700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09" y="1"/>
                  </a:moveTo>
                  <a:lnTo>
                    <a:pt x="1" y="948"/>
                  </a:lnTo>
                  <a:lnTo>
                    <a:pt x="3009" y="4251"/>
                  </a:lnTo>
                  <a:lnTo>
                    <a:pt x="3226" y="2138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39"/>
            <p:cNvSpPr/>
            <p:nvPr/>
          </p:nvSpPr>
          <p:spPr>
            <a:xfrm rot="-2727891">
              <a:off x="7760628" y="1157858"/>
              <a:ext cx="169560" cy="170257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852" y="0"/>
                  </a:moveTo>
                  <a:lnTo>
                    <a:pt x="717" y="621"/>
                  </a:lnTo>
                  <a:lnTo>
                    <a:pt x="1" y="768"/>
                  </a:lnTo>
                  <a:lnTo>
                    <a:pt x="545" y="1466"/>
                  </a:lnTo>
                  <a:lnTo>
                    <a:pt x="1460" y="519"/>
                  </a:lnTo>
                  <a:cubicBezTo>
                    <a:pt x="1460" y="519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39"/>
            <p:cNvSpPr/>
            <p:nvPr/>
          </p:nvSpPr>
          <p:spPr>
            <a:xfrm rot="-2727891">
              <a:off x="7977748" y="1165833"/>
              <a:ext cx="249927" cy="281052"/>
            </a:xfrm>
            <a:custGeom>
              <a:avLst/>
              <a:gdLst/>
              <a:ahLst/>
              <a:cxnLst/>
              <a:rect l="l" t="t" r="r" b="b"/>
              <a:pathLst>
                <a:path w="2152" h="2420" fill="none" extrusionOk="0">
                  <a:moveTo>
                    <a:pt x="7" y="0"/>
                  </a:moveTo>
                  <a:cubicBezTo>
                    <a:pt x="1" y="71"/>
                    <a:pt x="2151" y="2419"/>
                    <a:pt x="2151" y="2343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39"/>
            <p:cNvSpPr/>
            <p:nvPr/>
          </p:nvSpPr>
          <p:spPr>
            <a:xfrm rot="-2727891">
              <a:off x="8117019" y="607941"/>
              <a:ext cx="883921" cy="1096336"/>
            </a:xfrm>
            <a:custGeom>
              <a:avLst/>
              <a:gdLst/>
              <a:ahLst/>
              <a:cxnLst/>
              <a:rect l="l" t="t" r="r" b="b"/>
              <a:pathLst>
                <a:path w="7611" h="9440" extrusionOk="0">
                  <a:moveTo>
                    <a:pt x="4752" y="0"/>
                  </a:moveTo>
                  <a:cubicBezTo>
                    <a:pt x="4126" y="0"/>
                    <a:pt x="3291" y="241"/>
                    <a:pt x="2771" y="292"/>
                  </a:cubicBezTo>
                  <a:cubicBezTo>
                    <a:pt x="2240" y="343"/>
                    <a:pt x="1517" y="2622"/>
                    <a:pt x="1357" y="3076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39"/>
                    <a:pt x="4103" y="9438"/>
                  </a:cubicBezTo>
                  <a:cubicBezTo>
                    <a:pt x="6772" y="9387"/>
                    <a:pt x="7284" y="8184"/>
                    <a:pt x="7284" y="8184"/>
                  </a:cubicBezTo>
                  <a:cubicBezTo>
                    <a:pt x="7610" y="7505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5"/>
                  </a:cubicBezTo>
                  <a:cubicBezTo>
                    <a:pt x="5060" y="16"/>
                    <a:pt x="4913" y="0"/>
                    <a:pt x="4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39"/>
            <p:cNvSpPr/>
            <p:nvPr/>
          </p:nvSpPr>
          <p:spPr>
            <a:xfrm rot="-2727891">
              <a:off x="8570798" y="1693707"/>
              <a:ext cx="8246" cy="7549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6"/>
                    <a:pt x="70" y="65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39"/>
            <p:cNvSpPr/>
            <p:nvPr/>
          </p:nvSpPr>
          <p:spPr>
            <a:xfrm rot="-2727891">
              <a:off x="8532438" y="1420061"/>
              <a:ext cx="718890" cy="110911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66" y="955"/>
                    <a:pt x="3258" y="923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39"/>
            <p:cNvSpPr/>
            <p:nvPr/>
          </p:nvSpPr>
          <p:spPr>
            <a:xfrm rot="-2727891">
              <a:off x="9100206" y="1158918"/>
              <a:ext cx="6736" cy="9059"/>
            </a:xfrm>
            <a:custGeom>
              <a:avLst/>
              <a:gdLst/>
              <a:ahLst/>
              <a:cxnLst/>
              <a:rect l="l" t="t" r="r" b="b"/>
              <a:pathLst>
                <a:path w="58" h="78" fill="none" extrusionOk="0">
                  <a:moveTo>
                    <a:pt x="0" y="77"/>
                  </a:moveTo>
                  <a:cubicBezTo>
                    <a:pt x="19" y="52"/>
                    <a:pt x="45" y="26"/>
                    <a:pt x="58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39"/>
            <p:cNvSpPr/>
            <p:nvPr/>
          </p:nvSpPr>
          <p:spPr>
            <a:xfrm rot="-2727891">
              <a:off x="8926006" y="937339"/>
              <a:ext cx="36583" cy="174090"/>
            </a:xfrm>
            <a:custGeom>
              <a:avLst/>
              <a:gdLst/>
              <a:ahLst/>
              <a:cxnLst/>
              <a:rect l="l" t="t" r="r" b="b"/>
              <a:pathLst>
                <a:path w="315" h="1499" fill="none" extrusionOk="0">
                  <a:moveTo>
                    <a:pt x="0" y="1"/>
                  </a:moveTo>
                  <a:cubicBezTo>
                    <a:pt x="58" y="506"/>
                    <a:pt x="167" y="1012"/>
                    <a:pt x="314" y="1498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39"/>
            <p:cNvSpPr/>
            <p:nvPr/>
          </p:nvSpPr>
          <p:spPr>
            <a:xfrm rot="-2727891">
              <a:off x="8469074" y="1538407"/>
              <a:ext cx="18698" cy="111608"/>
            </a:xfrm>
            <a:custGeom>
              <a:avLst/>
              <a:gdLst/>
              <a:ahLst/>
              <a:cxnLst/>
              <a:rect l="l" t="t" r="r" b="b"/>
              <a:pathLst>
                <a:path w="161" h="961" fill="none" extrusionOk="0">
                  <a:moveTo>
                    <a:pt x="0" y="961"/>
                  </a:moveTo>
                  <a:lnTo>
                    <a:pt x="160" y="1"/>
                  </a:ln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39"/>
            <p:cNvSpPr/>
            <p:nvPr/>
          </p:nvSpPr>
          <p:spPr>
            <a:xfrm rot="-2727891">
              <a:off x="8470606" y="994953"/>
              <a:ext cx="417165" cy="527844"/>
            </a:xfrm>
            <a:custGeom>
              <a:avLst/>
              <a:gdLst/>
              <a:ahLst/>
              <a:cxnLst/>
              <a:rect l="l" t="t" r="r" b="b"/>
              <a:pathLst>
                <a:path w="3592" h="4545" fill="none" extrusionOk="0">
                  <a:moveTo>
                    <a:pt x="218" y="947"/>
                  </a:moveTo>
                  <a:cubicBezTo>
                    <a:pt x="423" y="525"/>
                    <a:pt x="794" y="205"/>
                    <a:pt x="1249" y="70"/>
                  </a:cubicBezTo>
                  <a:cubicBezTo>
                    <a:pt x="1402" y="19"/>
                    <a:pt x="1562" y="0"/>
                    <a:pt x="1722" y="0"/>
                  </a:cubicBezTo>
                  <a:cubicBezTo>
                    <a:pt x="2004" y="0"/>
                    <a:pt x="2279" y="70"/>
                    <a:pt x="2529" y="205"/>
                  </a:cubicBezTo>
                  <a:cubicBezTo>
                    <a:pt x="2926" y="435"/>
                    <a:pt x="3233" y="800"/>
                    <a:pt x="3387" y="1235"/>
                  </a:cubicBezTo>
                  <a:cubicBezTo>
                    <a:pt x="3515" y="1562"/>
                    <a:pt x="3579" y="1907"/>
                    <a:pt x="3579" y="2259"/>
                  </a:cubicBezTo>
                  <a:cubicBezTo>
                    <a:pt x="3591" y="2823"/>
                    <a:pt x="3425" y="3373"/>
                    <a:pt x="3099" y="3834"/>
                  </a:cubicBezTo>
                  <a:cubicBezTo>
                    <a:pt x="2804" y="4237"/>
                    <a:pt x="2356" y="4500"/>
                    <a:pt x="1857" y="4544"/>
                  </a:cubicBezTo>
                  <a:lnTo>
                    <a:pt x="1767" y="4544"/>
                  </a:lnTo>
                  <a:cubicBezTo>
                    <a:pt x="1121" y="4544"/>
                    <a:pt x="590" y="4141"/>
                    <a:pt x="270" y="3635"/>
                  </a:cubicBezTo>
                  <a:cubicBezTo>
                    <a:pt x="148" y="3443"/>
                    <a:pt x="58" y="3232"/>
                    <a:pt x="1" y="3015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39"/>
            <p:cNvSpPr/>
            <p:nvPr/>
          </p:nvSpPr>
          <p:spPr>
            <a:xfrm rot="-2727891">
              <a:off x="8479312" y="1315293"/>
              <a:ext cx="17188" cy="98949"/>
            </a:xfrm>
            <a:custGeom>
              <a:avLst/>
              <a:gdLst/>
              <a:ahLst/>
              <a:cxnLst/>
              <a:rect l="l" t="t" r="r" b="b"/>
              <a:pathLst>
                <a:path w="148" h="852" fill="none" extrusionOk="0">
                  <a:moveTo>
                    <a:pt x="1" y="851"/>
                  </a:moveTo>
                  <a:cubicBezTo>
                    <a:pt x="7" y="621"/>
                    <a:pt x="39" y="397"/>
                    <a:pt x="97" y="179"/>
                  </a:cubicBezTo>
                  <a:cubicBezTo>
                    <a:pt x="109" y="115"/>
                    <a:pt x="129" y="58"/>
                    <a:pt x="148" y="0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39"/>
            <p:cNvSpPr/>
            <p:nvPr/>
          </p:nvSpPr>
          <p:spPr>
            <a:xfrm rot="-2727891">
              <a:off x="8469733" y="1028112"/>
              <a:ext cx="399280" cy="481970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75" y="0"/>
                  </a:moveTo>
                  <a:cubicBezTo>
                    <a:pt x="1633" y="0"/>
                    <a:pt x="1490" y="21"/>
                    <a:pt x="1351" y="63"/>
                  </a:cubicBezTo>
                  <a:cubicBezTo>
                    <a:pt x="257" y="390"/>
                    <a:pt x="1" y="1798"/>
                    <a:pt x="238" y="2771"/>
                  </a:cubicBezTo>
                  <a:cubicBezTo>
                    <a:pt x="411" y="3481"/>
                    <a:pt x="1043" y="4150"/>
                    <a:pt x="1805" y="4150"/>
                  </a:cubicBezTo>
                  <a:cubicBezTo>
                    <a:pt x="1833" y="4150"/>
                    <a:pt x="1861" y="4149"/>
                    <a:pt x="1889" y="4147"/>
                  </a:cubicBezTo>
                  <a:cubicBezTo>
                    <a:pt x="2324" y="4121"/>
                    <a:pt x="2721" y="3865"/>
                    <a:pt x="2984" y="3520"/>
                  </a:cubicBezTo>
                  <a:cubicBezTo>
                    <a:pt x="3284" y="3091"/>
                    <a:pt x="3438" y="2585"/>
                    <a:pt x="3425" y="2060"/>
                  </a:cubicBezTo>
                  <a:cubicBezTo>
                    <a:pt x="3425" y="1734"/>
                    <a:pt x="3361" y="1414"/>
                    <a:pt x="3246" y="1107"/>
                  </a:cubicBezTo>
                  <a:cubicBezTo>
                    <a:pt x="3105" y="716"/>
                    <a:pt x="2836" y="390"/>
                    <a:pt x="2478" y="179"/>
                  </a:cubicBezTo>
                  <a:cubicBezTo>
                    <a:pt x="2260" y="61"/>
                    <a:pt x="2018" y="0"/>
                    <a:pt x="1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39"/>
            <p:cNvSpPr/>
            <p:nvPr/>
          </p:nvSpPr>
          <p:spPr>
            <a:xfrm rot="-2727891">
              <a:off x="8639852" y="1224901"/>
              <a:ext cx="90123" cy="127170"/>
            </a:xfrm>
            <a:custGeom>
              <a:avLst/>
              <a:gdLst/>
              <a:ahLst/>
              <a:cxnLst/>
              <a:rect l="l" t="t" r="r" b="b"/>
              <a:pathLst>
                <a:path w="776" h="1095" fill="none" extrusionOk="0">
                  <a:moveTo>
                    <a:pt x="1" y="0"/>
                  </a:moveTo>
                  <a:lnTo>
                    <a:pt x="775" y="1095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39"/>
            <p:cNvSpPr/>
            <p:nvPr/>
          </p:nvSpPr>
          <p:spPr>
            <a:xfrm rot="-2727891">
              <a:off x="8654871" y="1218951"/>
              <a:ext cx="40996" cy="53655"/>
            </a:xfrm>
            <a:custGeom>
              <a:avLst/>
              <a:gdLst/>
              <a:ahLst/>
              <a:cxnLst/>
              <a:rect l="l" t="t" r="r" b="b"/>
              <a:pathLst>
                <a:path w="353" h="462" fill="none" extrusionOk="0">
                  <a:moveTo>
                    <a:pt x="1" y="0"/>
                  </a:moveTo>
                  <a:lnTo>
                    <a:pt x="353" y="461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39"/>
            <p:cNvSpPr/>
            <p:nvPr/>
          </p:nvSpPr>
          <p:spPr>
            <a:xfrm rot="-2727891">
              <a:off x="8128177" y="372968"/>
              <a:ext cx="93026" cy="176296"/>
            </a:xfrm>
            <a:custGeom>
              <a:avLst/>
              <a:gdLst/>
              <a:ahLst/>
              <a:cxnLst/>
              <a:rect l="l" t="t" r="r" b="b"/>
              <a:pathLst>
                <a:path w="801" h="1518" extrusionOk="0">
                  <a:moveTo>
                    <a:pt x="514" y="0"/>
                  </a:moveTo>
                  <a:cubicBezTo>
                    <a:pt x="464" y="0"/>
                    <a:pt x="414" y="24"/>
                    <a:pt x="385" y="78"/>
                  </a:cubicBezTo>
                  <a:cubicBezTo>
                    <a:pt x="244" y="314"/>
                    <a:pt x="103" y="583"/>
                    <a:pt x="1" y="782"/>
                  </a:cubicBezTo>
                  <a:lnTo>
                    <a:pt x="801" y="1518"/>
                  </a:lnTo>
                  <a:cubicBezTo>
                    <a:pt x="794" y="1050"/>
                    <a:pt x="750" y="590"/>
                    <a:pt x="666" y="135"/>
                  </a:cubicBezTo>
                  <a:cubicBezTo>
                    <a:pt x="655" y="49"/>
                    <a:pt x="585" y="0"/>
                    <a:pt x="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39"/>
            <p:cNvSpPr/>
            <p:nvPr/>
          </p:nvSpPr>
          <p:spPr>
            <a:xfrm rot="-2727891">
              <a:off x="7837079" y="652558"/>
              <a:ext cx="93723" cy="176296"/>
            </a:xfrm>
            <a:custGeom>
              <a:avLst/>
              <a:gdLst/>
              <a:ahLst/>
              <a:cxnLst/>
              <a:rect l="l" t="t" r="r" b="b"/>
              <a:pathLst>
                <a:path w="807" h="1518" extrusionOk="0">
                  <a:moveTo>
                    <a:pt x="292" y="0"/>
                  </a:moveTo>
                  <a:cubicBezTo>
                    <a:pt x="220" y="0"/>
                    <a:pt x="149" y="49"/>
                    <a:pt x="141" y="135"/>
                  </a:cubicBezTo>
                  <a:cubicBezTo>
                    <a:pt x="52" y="590"/>
                    <a:pt x="7" y="1057"/>
                    <a:pt x="0" y="1518"/>
                  </a:cubicBezTo>
                  <a:lnTo>
                    <a:pt x="807" y="788"/>
                  </a:lnTo>
                  <a:cubicBezTo>
                    <a:pt x="698" y="583"/>
                    <a:pt x="557" y="314"/>
                    <a:pt x="423" y="78"/>
                  </a:cubicBezTo>
                  <a:cubicBezTo>
                    <a:pt x="394" y="24"/>
                    <a:pt x="34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39"/>
            <p:cNvSpPr/>
            <p:nvPr/>
          </p:nvSpPr>
          <p:spPr>
            <a:xfrm rot="-2727891">
              <a:off x="7887946" y="494730"/>
              <a:ext cx="699495" cy="625980"/>
            </a:xfrm>
            <a:custGeom>
              <a:avLst/>
              <a:gdLst/>
              <a:ahLst/>
              <a:cxnLst/>
              <a:rect l="l" t="t" r="r" b="b"/>
              <a:pathLst>
                <a:path w="6023" h="5390" extrusionOk="0">
                  <a:moveTo>
                    <a:pt x="2695" y="1"/>
                  </a:moveTo>
                  <a:cubicBezTo>
                    <a:pt x="1235" y="1"/>
                    <a:pt x="45" y="1159"/>
                    <a:pt x="7" y="2618"/>
                  </a:cubicBezTo>
                  <a:cubicBezTo>
                    <a:pt x="0" y="2740"/>
                    <a:pt x="7" y="2862"/>
                    <a:pt x="19" y="2983"/>
                  </a:cubicBezTo>
                  <a:cubicBezTo>
                    <a:pt x="32" y="3073"/>
                    <a:pt x="45" y="3169"/>
                    <a:pt x="64" y="3259"/>
                  </a:cubicBezTo>
                  <a:cubicBezTo>
                    <a:pt x="352" y="4507"/>
                    <a:pt x="1466" y="5390"/>
                    <a:pt x="2746" y="5390"/>
                  </a:cubicBezTo>
                  <a:lnTo>
                    <a:pt x="3277" y="5390"/>
                  </a:lnTo>
                  <a:cubicBezTo>
                    <a:pt x="4557" y="5390"/>
                    <a:pt x="5671" y="4507"/>
                    <a:pt x="5952" y="3259"/>
                  </a:cubicBezTo>
                  <a:cubicBezTo>
                    <a:pt x="5972" y="3169"/>
                    <a:pt x="5991" y="3073"/>
                    <a:pt x="6004" y="2983"/>
                  </a:cubicBezTo>
                  <a:cubicBezTo>
                    <a:pt x="6016" y="2862"/>
                    <a:pt x="6023" y="2740"/>
                    <a:pt x="6016" y="2618"/>
                  </a:cubicBezTo>
                  <a:cubicBezTo>
                    <a:pt x="5972" y="1159"/>
                    <a:pt x="4788" y="1"/>
                    <a:pt x="3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39"/>
            <p:cNvSpPr/>
            <p:nvPr/>
          </p:nvSpPr>
          <p:spPr>
            <a:xfrm rot="-2727891">
              <a:off x="8167037" y="310910"/>
              <a:ext cx="255037" cy="221358"/>
            </a:xfrm>
            <a:custGeom>
              <a:avLst/>
              <a:gdLst/>
              <a:ahLst/>
              <a:cxnLst/>
              <a:rect l="l" t="t" r="r" b="b"/>
              <a:pathLst>
                <a:path w="2196" h="1906" extrusionOk="0">
                  <a:moveTo>
                    <a:pt x="1559" y="1"/>
                  </a:moveTo>
                  <a:cubicBezTo>
                    <a:pt x="1396" y="1"/>
                    <a:pt x="1244" y="87"/>
                    <a:pt x="1108" y="184"/>
                  </a:cubicBezTo>
                  <a:cubicBezTo>
                    <a:pt x="628" y="523"/>
                    <a:pt x="244" y="991"/>
                    <a:pt x="1" y="1528"/>
                  </a:cubicBezTo>
                  <a:lnTo>
                    <a:pt x="1063" y="1906"/>
                  </a:lnTo>
                  <a:cubicBezTo>
                    <a:pt x="1402" y="1867"/>
                    <a:pt x="1709" y="1695"/>
                    <a:pt x="1921" y="1426"/>
                  </a:cubicBezTo>
                  <a:cubicBezTo>
                    <a:pt x="2132" y="1138"/>
                    <a:pt x="2196" y="760"/>
                    <a:pt x="2081" y="421"/>
                  </a:cubicBezTo>
                  <a:cubicBezTo>
                    <a:pt x="1997" y="210"/>
                    <a:pt x="1825" y="24"/>
                    <a:pt x="1620" y="5"/>
                  </a:cubicBezTo>
                  <a:cubicBezTo>
                    <a:pt x="1599" y="2"/>
                    <a:pt x="1579" y="1"/>
                    <a:pt x="1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39"/>
            <p:cNvSpPr/>
            <p:nvPr/>
          </p:nvSpPr>
          <p:spPr>
            <a:xfrm rot="-2727891">
              <a:off x="8191325" y="394097"/>
              <a:ext cx="209047" cy="122060"/>
            </a:xfrm>
            <a:custGeom>
              <a:avLst/>
              <a:gdLst/>
              <a:ahLst/>
              <a:cxnLst/>
              <a:rect l="l" t="t" r="r" b="b"/>
              <a:pathLst>
                <a:path w="1800" h="1051" extrusionOk="0">
                  <a:moveTo>
                    <a:pt x="1325" y="1"/>
                  </a:moveTo>
                  <a:cubicBezTo>
                    <a:pt x="1178" y="1"/>
                    <a:pt x="1037" y="33"/>
                    <a:pt x="909" y="103"/>
                  </a:cubicBezTo>
                  <a:cubicBezTo>
                    <a:pt x="545" y="263"/>
                    <a:pt x="231" y="519"/>
                    <a:pt x="1" y="845"/>
                  </a:cubicBezTo>
                  <a:lnTo>
                    <a:pt x="865" y="1050"/>
                  </a:lnTo>
                  <a:cubicBezTo>
                    <a:pt x="1121" y="1037"/>
                    <a:pt x="1364" y="948"/>
                    <a:pt x="1569" y="788"/>
                  </a:cubicBezTo>
                  <a:cubicBezTo>
                    <a:pt x="1735" y="634"/>
                    <a:pt x="1799" y="417"/>
                    <a:pt x="1697" y="231"/>
                  </a:cubicBezTo>
                  <a:cubicBezTo>
                    <a:pt x="1620" y="103"/>
                    <a:pt x="1479" y="13"/>
                    <a:pt x="13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39"/>
            <p:cNvSpPr/>
            <p:nvPr/>
          </p:nvSpPr>
          <p:spPr>
            <a:xfrm rot="-2727891">
              <a:off x="7725115" y="760442"/>
              <a:ext cx="254224" cy="221358"/>
            </a:xfrm>
            <a:custGeom>
              <a:avLst/>
              <a:gdLst/>
              <a:ahLst/>
              <a:cxnLst/>
              <a:rect l="l" t="t" r="r" b="b"/>
              <a:pathLst>
                <a:path w="2189" h="1906" extrusionOk="0">
                  <a:moveTo>
                    <a:pt x="635" y="1"/>
                  </a:moveTo>
                  <a:cubicBezTo>
                    <a:pt x="616" y="1"/>
                    <a:pt x="596" y="2"/>
                    <a:pt x="576" y="5"/>
                  </a:cubicBezTo>
                  <a:cubicBezTo>
                    <a:pt x="365" y="24"/>
                    <a:pt x="192" y="210"/>
                    <a:pt x="115" y="421"/>
                  </a:cubicBezTo>
                  <a:cubicBezTo>
                    <a:pt x="0" y="760"/>
                    <a:pt x="58" y="1138"/>
                    <a:pt x="275" y="1426"/>
                  </a:cubicBezTo>
                  <a:cubicBezTo>
                    <a:pt x="486" y="1695"/>
                    <a:pt x="794" y="1867"/>
                    <a:pt x="1133" y="1906"/>
                  </a:cubicBezTo>
                  <a:lnTo>
                    <a:pt x="2189" y="1528"/>
                  </a:lnTo>
                  <a:cubicBezTo>
                    <a:pt x="1952" y="991"/>
                    <a:pt x="1568" y="523"/>
                    <a:pt x="1082" y="184"/>
                  </a:cubicBezTo>
                  <a:cubicBezTo>
                    <a:pt x="945" y="87"/>
                    <a:pt x="793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39"/>
            <p:cNvSpPr/>
            <p:nvPr/>
          </p:nvSpPr>
          <p:spPr>
            <a:xfrm rot="-2727891">
              <a:off x="7781658" y="810849"/>
              <a:ext cx="208234" cy="122060"/>
            </a:xfrm>
            <a:custGeom>
              <a:avLst/>
              <a:gdLst/>
              <a:ahLst/>
              <a:cxnLst/>
              <a:rect l="l" t="t" r="r" b="b"/>
              <a:pathLst>
                <a:path w="1793" h="1051" extrusionOk="0">
                  <a:moveTo>
                    <a:pt x="475" y="1"/>
                  </a:moveTo>
                  <a:cubicBezTo>
                    <a:pt x="321" y="13"/>
                    <a:pt x="180" y="103"/>
                    <a:pt x="103" y="231"/>
                  </a:cubicBezTo>
                  <a:cubicBezTo>
                    <a:pt x="1" y="417"/>
                    <a:pt x="65" y="634"/>
                    <a:pt x="231" y="788"/>
                  </a:cubicBezTo>
                  <a:cubicBezTo>
                    <a:pt x="436" y="941"/>
                    <a:pt x="679" y="1037"/>
                    <a:pt x="935" y="1050"/>
                  </a:cubicBezTo>
                  <a:lnTo>
                    <a:pt x="1793" y="845"/>
                  </a:lnTo>
                  <a:cubicBezTo>
                    <a:pt x="1569" y="519"/>
                    <a:pt x="1255" y="263"/>
                    <a:pt x="891" y="103"/>
                  </a:cubicBezTo>
                  <a:cubicBezTo>
                    <a:pt x="763" y="33"/>
                    <a:pt x="622" y="1"/>
                    <a:pt x="4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39"/>
            <p:cNvSpPr/>
            <p:nvPr/>
          </p:nvSpPr>
          <p:spPr>
            <a:xfrm rot="-2727891">
              <a:off x="8107429" y="403084"/>
              <a:ext cx="306370" cy="304860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173" y="1"/>
                  </a:moveTo>
                  <a:cubicBezTo>
                    <a:pt x="0" y="641"/>
                    <a:pt x="71" y="1620"/>
                    <a:pt x="525" y="2062"/>
                  </a:cubicBezTo>
                  <a:cubicBezTo>
                    <a:pt x="717" y="2234"/>
                    <a:pt x="935" y="2362"/>
                    <a:pt x="1178" y="2439"/>
                  </a:cubicBezTo>
                  <a:cubicBezTo>
                    <a:pt x="1469" y="2547"/>
                    <a:pt x="1783" y="2625"/>
                    <a:pt x="2091" y="2625"/>
                  </a:cubicBezTo>
                  <a:cubicBezTo>
                    <a:pt x="2277" y="2625"/>
                    <a:pt x="2461" y="2596"/>
                    <a:pt x="2637" y="2529"/>
                  </a:cubicBezTo>
                  <a:cubicBezTo>
                    <a:pt x="2612" y="2094"/>
                    <a:pt x="2484" y="1665"/>
                    <a:pt x="2260" y="1294"/>
                  </a:cubicBezTo>
                  <a:cubicBezTo>
                    <a:pt x="2151" y="1114"/>
                    <a:pt x="2029" y="942"/>
                    <a:pt x="1901" y="782"/>
                  </a:cubicBezTo>
                  <a:cubicBezTo>
                    <a:pt x="1492" y="302"/>
                    <a:pt x="775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39"/>
            <p:cNvSpPr/>
            <p:nvPr/>
          </p:nvSpPr>
          <p:spPr>
            <a:xfrm rot="-2727891">
              <a:off x="7832689" y="682298"/>
              <a:ext cx="306370" cy="304860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2465" y="1"/>
                  </a:moveTo>
                  <a:cubicBezTo>
                    <a:pt x="1863" y="1"/>
                    <a:pt x="1146" y="302"/>
                    <a:pt x="737" y="782"/>
                  </a:cubicBezTo>
                  <a:cubicBezTo>
                    <a:pt x="609" y="942"/>
                    <a:pt x="487" y="1114"/>
                    <a:pt x="378" y="1294"/>
                  </a:cubicBezTo>
                  <a:cubicBezTo>
                    <a:pt x="154" y="1665"/>
                    <a:pt x="26" y="2094"/>
                    <a:pt x="1" y="2529"/>
                  </a:cubicBezTo>
                  <a:cubicBezTo>
                    <a:pt x="177" y="2596"/>
                    <a:pt x="361" y="2625"/>
                    <a:pt x="547" y="2625"/>
                  </a:cubicBezTo>
                  <a:cubicBezTo>
                    <a:pt x="855" y="2625"/>
                    <a:pt x="1169" y="2547"/>
                    <a:pt x="1460" y="2439"/>
                  </a:cubicBezTo>
                  <a:cubicBezTo>
                    <a:pt x="1703" y="2362"/>
                    <a:pt x="1921" y="2234"/>
                    <a:pt x="2113" y="2062"/>
                  </a:cubicBezTo>
                  <a:cubicBezTo>
                    <a:pt x="2567" y="1620"/>
                    <a:pt x="2637" y="64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39"/>
            <p:cNvSpPr/>
            <p:nvPr/>
          </p:nvSpPr>
          <p:spPr>
            <a:xfrm rot="-2727891">
              <a:off x="8029867" y="815337"/>
              <a:ext cx="39487" cy="33912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9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21" y="279"/>
                    <a:pt x="158" y="292"/>
                    <a:pt x="194" y="292"/>
                  </a:cubicBezTo>
                  <a:cubicBezTo>
                    <a:pt x="269" y="292"/>
                    <a:pt x="340" y="234"/>
                    <a:pt x="340" y="147"/>
                  </a:cubicBezTo>
                  <a:cubicBezTo>
                    <a:pt x="340" y="64"/>
                    <a:pt x="27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39"/>
            <p:cNvSpPr/>
            <p:nvPr/>
          </p:nvSpPr>
          <p:spPr>
            <a:xfrm rot="-2727891">
              <a:off x="8237897" y="603919"/>
              <a:ext cx="39487" cy="33912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2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19" y="279"/>
                    <a:pt x="155" y="292"/>
                    <a:pt x="190" y="292"/>
                  </a:cubicBezTo>
                  <a:cubicBezTo>
                    <a:pt x="266" y="292"/>
                    <a:pt x="339" y="234"/>
                    <a:pt x="339" y="147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39"/>
            <p:cNvSpPr/>
            <p:nvPr/>
          </p:nvSpPr>
          <p:spPr>
            <a:xfrm rot="-2727891">
              <a:off x="8134641" y="738057"/>
              <a:ext cx="305673" cy="239475"/>
            </a:xfrm>
            <a:custGeom>
              <a:avLst/>
              <a:gdLst/>
              <a:ahLst/>
              <a:cxnLst/>
              <a:rect l="l" t="t" r="r" b="b"/>
              <a:pathLst>
                <a:path w="2632" h="2062" extrusionOk="0">
                  <a:moveTo>
                    <a:pt x="1319" y="1"/>
                  </a:moveTo>
                  <a:cubicBezTo>
                    <a:pt x="590" y="1"/>
                    <a:pt x="1" y="462"/>
                    <a:pt x="1" y="1031"/>
                  </a:cubicBezTo>
                  <a:cubicBezTo>
                    <a:pt x="1" y="1601"/>
                    <a:pt x="590" y="2062"/>
                    <a:pt x="1319" y="2062"/>
                  </a:cubicBezTo>
                  <a:cubicBezTo>
                    <a:pt x="2043" y="2062"/>
                    <a:pt x="2631" y="1601"/>
                    <a:pt x="2631" y="1031"/>
                  </a:cubicBezTo>
                  <a:cubicBezTo>
                    <a:pt x="2631" y="462"/>
                    <a:pt x="2043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39"/>
            <p:cNvSpPr/>
            <p:nvPr/>
          </p:nvSpPr>
          <p:spPr>
            <a:xfrm rot="-2727891">
              <a:off x="8215528" y="826790"/>
              <a:ext cx="46223" cy="69218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1" y="135"/>
                    <a:pt x="1" y="301"/>
                  </a:cubicBezTo>
                  <a:cubicBezTo>
                    <a:pt x="1" y="461"/>
                    <a:pt x="90" y="596"/>
                    <a:pt x="199" y="596"/>
                  </a:cubicBezTo>
                  <a:cubicBezTo>
                    <a:pt x="308" y="596"/>
                    <a:pt x="398" y="461"/>
                    <a:pt x="398" y="301"/>
                  </a:cubicBezTo>
                  <a:cubicBezTo>
                    <a:pt x="398" y="135"/>
                    <a:pt x="308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39"/>
            <p:cNvSpPr/>
            <p:nvPr/>
          </p:nvSpPr>
          <p:spPr>
            <a:xfrm rot="-2727891">
              <a:off x="8277595" y="763712"/>
              <a:ext cx="46223" cy="69218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0" y="135"/>
                    <a:pt x="0" y="301"/>
                  </a:cubicBezTo>
                  <a:cubicBezTo>
                    <a:pt x="0" y="461"/>
                    <a:pt x="90" y="596"/>
                    <a:pt x="199" y="596"/>
                  </a:cubicBezTo>
                  <a:cubicBezTo>
                    <a:pt x="308" y="596"/>
                    <a:pt x="397" y="461"/>
                    <a:pt x="397" y="301"/>
                  </a:cubicBezTo>
                  <a:cubicBezTo>
                    <a:pt x="397" y="135"/>
                    <a:pt x="314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39"/>
            <p:cNvSpPr/>
            <p:nvPr/>
          </p:nvSpPr>
          <p:spPr>
            <a:xfrm rot="-2727891">
              <a:off x="8281126" y="870696"/>
              <a:ext cx="93026" cy="28337"/>
            </a:xfrm>
            <a:custGeom>
              <a:avLst/>
              <a:gdLst/>
              <a:ahLst/>
              <a:cxnLst/>
              <a:rect l="l" t="t" r="r" b="b"/>
              <a:pathLst>
                <a:path w="801" h="244" fill="none" extrusionOk="0">
                  <a:moveTo>
                    <a:pt x="1" y="32"/>
                  </a:moveTo>
                  <a:cubicBezTo>
                    <a:pt x="231" y="244"/>
                    <a:pt x="590" y="224"/>
                    <a:pt x="801" y="0"/>
                  </a:cubicBezTo>
                </a:path>
              </a:pathLst>
            </a:custGeom>
            <a:solidFill>
              <a:schemeClr val="accent4"/>
            </a:solidFill>
            <a:ln w="2550" cap="rnd" cmpd="sng">
              <a:solidFill>
                <a:srgbClr val="BA3F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39"/>
            <p:cNvSpPr/>
            <p:nvPr/>
          </p:nvSpPr>
          <p:spPr>
            <a:xfrm rot="-2727891">
              <a:off x="8369489" y="1020517"/>
              <a:ext cx="88497" cy="23111"/>
            </a:xfrm>
            <a:custGeom>
              <a:avLst/>
              <a:gdLst/>
              <a:ahLst/>
              <a:cxnLst/>
              <a:rect l="l" t="t" r="r" b="b"/>
              <a:pathLst>
                <a:path w="762" h="199" fill="none" extrusionOk="0">
                  <a:moveTo>
                    <a:pt x="0" y="0"/>
                  </a:moveTo>
                  <a:cubicBezTo>
                    <a:pt x="224" y="141"/>
                    <a:pt x="493" y="199"/>
                    <a:pt x="762" y="154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9"/>
            <p:cNvSpPr/>
            <p:nvPr/>
          </p:nvSpPr>
          <p:spPr>
            <a:xfrm rot="-2727891">
              <a:off x="8462278" y="951171"/>
              <a:ext cx="46223" cy="9872"/>
            </a:xfrm>
            <a:custGeom>
              <a:avLst/>
              <a:gdLst/>
              <a:ahLst/>
              <a:cxnLst/>
              <a:rect l="l" t="t" r="r" b="b"/>
              <a:pathLst>
                <a:path w="398" h="85" fill="none" extrusionOk="0">
                  <a:moveTo>
                    <a:pt x="1" y="84"/>
                  </a:moveTo>
                  <a:cubicBezTo>
                    <a:pt x="135" y="84"/>
                    <a:pt x="270" y="58"/>
                    <a:pt x="398" y="1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2007;p39">
            <a:extLst>
              <a:ext uri="{FF2B5EF4-FFF2-40B4-BE49-F238E27FC236}">
                <a16:creationId xmlns:a16="http://schemas.microsoft.com/office/drawing/2014/main" id="{AE320830-832C-4C60-9FE8-BDA668CECBF7}"/>
              </a:ext>
            </a:extLst>
          </p:cNvPr>
          <p:cNvSpPr txBox="1">
            <a:spLocks/>
          </p:cNvSpPr>
          <p:nvPr/>
        </p:nvSpPr>
        <p:spPr>
          <a:xfrm>
            <a:off x="4397086" y="840197"/>
            <a:ext cx="3132975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ق( أ ب ج )= 80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Google Shape;2007;p39">
            <a:extLst>
              <a:ext uri="{FF2B5EF4-FFF2-40B4-BE49-F238E27FC236}">
                <a16:creationId xmlns:a16="http://schemas.microsoft.com/office/drawing/2014/main" id="{6010E392-CBAC-4591-91CF-96E52AC1FC59}"/>
              </a:ext>
            </a:extLst>
          </p:cNvPr>
          <p:cNvSpPr txBox="1">
            <a:spLocks/>
          </p:cNvSpPr>
          <p:nvPr/>
        </p:nvSpPr>
        <p:spPr>
          <a:xfrm>
            <a:off x="4397086" y="1691895"/>
            <a:ext cx="3132975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ق( أ ب ج )= 210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2007;p39">
            <a:extLst>
              <a:ext uri="{FF2B5EF4-FFF2-40B4-BE49-F238E27FC236}">
                <a16:creationId xmlns:a16="http://schemas.microsoft.com/office/drawing/2014/main" id="{2D0783CD-0815-4681-B5D7-740A84146391}"/>
              </a:ext>
            </a:extLst>
          </p:cNvPr>
          <p:cNvSpPr txBox="1">
            <a:spLocks/>
          </p:cNvSpPr>
          <p:nvPr/>
        </p:nvSpPr>
        <p:spPr>
          <a:xfrm>
            <a:off x="4468031" y="2555530"/>
            <a:ext cx="3132975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ق( س ص ع)= 135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Google Shape;2007;p39">
            <a:extLst>
              <a:ext uri="{FF2B5EF4-FFF2-40B4-BE49-F238E27FC236}">
                <a16:creationId xmlns:a16="http://schemas.microsoft.com/office/drawing/2014/main" id="{366DD9DC-FE02-4851-9C1C-5B196171AE98}"/>
              </a:ext>
            </a:extLst>
          </p:cNvPr>
          <p:cNvSpPr txBox="1">
            <a:spLocks/>
          </p:cNvSpPr>
          <p:nvPr/>
        </p:nvSpPr>
        <p:spPr>
          <a:xfrm>
            <a:off x="4444607" y="3557294"/>
            <a:ext cx="3132975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ق( ن ك م )= 355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ar-OM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43DEA-5A63-443A-BA35-ACC8C1ADE443}"/>
              </a:ext>
            </a:extLst>
          </p:cNvPr>
          <p:cNvSpPr txBox="1"/>
          <p:nvPr/>
        </p:nvSpPr>
        <p:spPr>
          <a:xfrm>
            <a:off x="6034518" y="750241"/>
            <a:ext cx="358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^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B18C2C0-D0F5-4390-BF7B-876C4C1EB640}"/>
              </a:ext>
            </a:extLst>
          </p:cNvPr>
          <p:cNvSpPr txBox="1"/>
          <p:nvPr/>
        </p:nvSpPr>
        <p:spPr>
          <a:xfrm>
            <a:off x="6131739" y="1621004"/>
            <a:ext cx="358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^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8F65958-8CBA-41DC-AF80-FB1F7AB2E401}"/>
              </a:ext>
            </a:extLst>
          </p:cNvPr>
          <p:cNvSpPr txBox="1"/>
          <p:nvPr/>
        </p:nvSpPr>
        <p:spPr>
          <a:xfrm>
            <a:off x="6131739" y="2505541"/>
            <a:ext cx="358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^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69FC6AF-A751-4098-9039-C68559AE3A1F}"/>
              </a:ext>
            </a:extLst>
          </p:cNvPr>
          <p:cNvSpPr txBox="1"/>
          <p:nvPr/>
        </p:nvSpPr>
        <p:spPr>
          <a:xfrm>
            <a:off x="6131739" y="3446972"/>
            <a:ext cx="358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^</a:t>
            </a:r>
          </a:p>
        </p:txBody>
      </p:sp>
      <p:grpSp>
        <p:nvGrpSpPr>
          <p:cNvPr id="98" name="Google Shape;3053;p48">
            <a:extLst>
              <a:ext uri="{FF2B5EF4-FFF2-40B4-BE49-F238E27FC236}">
                <a16:creationId xmlns:a16="http://schemas.microsoft.com/office/drawing/2014/main" id="{6BAC36FE-A8B6-42AC-812D-957A8ED6B581}"/>
              </a:ext>
            </a:extLst>
          </p:cNvPr>
          <p:cNvGrpSpPr/>
          <p:nvPr/>
        </p:nvGrpSpPr>
        <p:grpSpPr>
          <a:xfrm>
            <a:off x="209678" y="835933"/>
            <a:ext cx="2559593" cy="3276575"/>
            <a:chOff x="5027931" y="933471"/>
            <a:chExt cx="2559593" cy="3276575"/>
          </a:xfrm>
        </p:grpSpPr>
        <p:sp>
          <p:nvSpPr>
            <p:cNvPr id="99" name="Google Shape;3054;p48">
              <a:extLst>
                <a:ext uri="{FF2B5EF4-FFF2-40B4-BE49-F238E27FC236}">
                  <a16:creationId xmlns:a16="http://schemas.microsoft.com/office/drawing/2014/main" id="{4C98AFE2-FB01-4875-88F5-E07BA79122B2}"/>
                </a:ext>
              </a:extLst>
            </p:cNvPr>
            <p:cNvSpPr/>
            <p:nvPr/>
          </p:nvSpPr>
          <p:spPr>
            <a:xfrm>
              <a:off x="5027931" y="933471"/>
              <a:ext cx="2559593" cy="3276575"/>
            </a:xfrm>
            <a:prstGeom prst="roundRect">
              <a:avLst>
                <a:gd name="adj" fmla="val 484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00" name="Google Shape;3055;p48">
              <a:extLst>
                <a:ext uri="{FF2B5EF4-FFF2-40B4-BE49-F238E27FC236}">
                  <a16:creationId xmlns:a16="http://schemas.microsoft.com/office/drawing/2014/main" id="{45117BEB-9056-4A4D-8095-23A21FDFAD37}"/>
                </a:ext>
              </a:extLst>
            </p:cNvPr>
            <p:cNvSpPr/>
            <p:nvPr/>
          </p:nvSpPr>
          <p:spPr>
            <a:xfrm>
              <a:off x="6219633" y="4024292"/>
              <a:ext cx="176188" cy="97192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56;p48">
              <a:extLst>
                <a:ext uri="{FF2B5EF4-FFF2-40B4-BE49-F238E27FC236}">
                  <a16:creationId xmlns:a16="http://schemas.microsoft.com/office/drawing/2014/main" id="{0935C96A-B701-4529-B2C1-870D355CAD3D}"/>
                </a:ext>
              </a:extLst>
            </p:cNvPr>
            <p:cNvSpPr/>
            <p:nvPr/>
          </p:nvSpPr>
          <p:spPr>
            <a:xfrm>
              <a:off x="6278410" y="1000352"/>
              <a:ext cx="58634" cy="54587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" name="Google Shape;3057;p48">
            <a:hlinkClick r:id="rId3"/>
            <a:extLst>
              <a:ext uri="{FF2B5EF4-FFF2-40B4-BE49-F238E27FC236}">
                <a16:creationId xmlns:a16="http://schemas.microsoft.com/office/drawing/2014/main" id="{6C1E7206-6E5C-4573-B77C-D46EB30FCE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589" r="50535"/>
          <a:stretch/>
        </p:blipFill>
        <p:spPr>
          <a:xfrm>
            <a:off x="376047" y="1014600"/>
            <a:ext cx="2226852" cy="285494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3051;p48">
            <a:extLst>
              <a:ext uri="{FF2B5EF4-FFF2-40B4-BE49-F238E27FC236}">
                <a16:creationId xmlns:a16="http://schemas.microsoft.com/office/drawing/2014/main" id="{577E3128-C6E2-4F4A-9E80-F5AAE4A01A4A}"/>
              </a:ext>
            </a:extLst>
          </p:cNvPr>
          <p:cNvSpPr txBox="1">
            <a:spLocks/>
          </p:cNvSpPr>
          <p:nvPr/>
        </p:nvSpPr>
        <p:spPr>
          <a:xfrm>
            <a:off x="761490" y="4251966"/>
            <a:ext cx="1514601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اضغط الصورة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2B3872-488F-4062-A0CF-0324C24A4954}"/>
              </a:ext>
            </a:extLst>
          </p:cNvPr>
          <p:cNvSpPr txBox="1"/>
          <p:nvPr/>
        </p:nvSpPr>
        <p:spPr>
          <a:xfrm>
            <a:off x="761103" y="468609"/>
            <a:ext cx="1446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Google Shape;2206;p41"/>
          <p:cNvSpPr txBox="1">
            <a:spLocks noGrp="1"/>
          </p:cNvSpPr>
          <p:nvPr>
            <p:ph type="body" idx="1"/>
          </p:nvPr>
        </p:nvSpPr>
        <p:spPr>
          <a:xfrm>
            <a:off x="1784150" y="484693"/>
            <a:ext cx="6058500" cy="5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المسطرة والمنقلة لترسم بدقة كل زاوية من الزوايا الأتية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97" name="Google Shape;2297;p41"/>
          <p:cNvGrpSpPr/>
          <p:nvPr/>
        </p:nvGrpSpPr>
        <p:grpSpPr>
          <a:xfrm>
            <a:off x="-20026" y="-1530387"/>
            <a:ext cx="1372193" cy="2582187"/>
            <a:chOff x="992398" y="-1578210"/>
            <a:chExt cx="1372193" cy="2582187"/>
          </a:xfrm>
        </p:grpSpPr>
        <p:sp>
          <p:nvSpPr>
            <p:cNvPr id="2298" name="Google Shape;2298;p41"/>
            <p:cNvSpPr/>
            <p:nvPr/>
          </p:nvSpPr>
          <p:spPr>
            <a:xfrm rot="-10745650">
              <a:off x="1384946" y="-1573836"/>
              <a:ext cx="566936" cy="1721385"/>
            </a:xfrm>
            <a:custGeom>
              <a:avLst/>
              <a:gdLst/>
              <a:ahLst/>
              <a:cxnLst/>
              <a:rect l="l" t="t" r="r" b="b"/>
              <a:pathLst>
                <a:path w="4487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11" y="8097"/>
                  </a:cubicBezTo>
                  <a:cubicBezTo>
                    <a:pt x="3962" y="8097"/>
                    <a:pt x="4487" y="7649"/>
                    <a:pt x="4487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41"/>
            <p:cNvSpPr/>
            <p:nvPr/>
          </p:nvSpPr>
          <p:spPr>
            <a:xfrm rot="-10745582">
              <a:off x="1376109" y="-667129"/>
              <a:ext cx="566936" cy="1022304"/>
            </a:xfrm>
            <a:custGeom>
              <a:avLst/>
              <a:gdLst/>
              <a:ahLst/>
              <a:cxnLst/>
              <a:rect l="l" t="t" r="r" b="b"/>
              <a:pathLst>
                <a:path w="4487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11" y="8090"/>
                  </a:cubicBezTo>
                  <a:cubicBezTo>
                    <a:pt x="3962" y="8090"/>
                    <a:pt x="4487" y="7649"/>
                    <a:pt x="4487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41"/>
            <p:cNvSpPr/>
            <p:nvPr/>
          </p:nvSpPr>
          <p:spPr>
            <a:xfrm rot="-10745582">
              <a:off x="997133" y="-74332"/>
              <a:ext cx="595365" cy="604588"/>
            </a:xfrm>
            <a:custGeom>
              <a:avLst/>
              <a:gdLst/>
              <a:ahLst/>
              <a:cxnLst/>
              <a:rect l="l" t="t" r="r" b="b"/>
              <a:pathLst>
                <a:path w="4712" h="4785" extrusionOk="0">
                  <a:moveTo>
                    <a:pt x="4113" y="0"/>
                  </a:moveTo>
                  <a:cubicBezTo>
                    <a:pt x="4031" y="0"/>
                    <a:pt x="3936" y="17"/>
                    <a:pt x="3828" y="55"/>
                  </a:cubicBezTo>
                  <a:cubicBezTo>
                    <a:pt x="3489" y="177"/>
                    <a:pt x="3194" y="573"/>
                    <a:pt x="2951" y="842"/>
                  </a:cubicBezTo>
                  <a:cubicBezTo>
                    <a:pt x="2183" y="1694"/>
                    <a:pt x="1140" y="2250"/>
                    <a:pt x="1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51" y="3646"/>
                  </a:cubicBezTo>
                  <a:cubicBezTo>
                    <a:pt x="3015" y="3089"/>
                    <a:pt x="3860" y="2442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1"/>
            <p:cNvSpPr/>
            <p:nvPr/>
          </p:nvSpPr>
          <p:spPr>
            <a:xfrm rot="-10745582">
              <a:off x="1054903" y="363439"/>
              <a:ext cx="105250" cy="91352"/>
            </a:xfrm>
            <a:custGeom>
              <a:avLst/>
              <a:gdLst/>
              <a:ahLst/>
              <a:cxnLst/>
              <a:rect l="l" t="t" r="r" b="b"/>
              <a:pathLst>
                <a:path w="833" h="723" extrusionOk="0">
                  <a:moveTo>
                    <a:pt x="354" y="0"/>
                  </a:moveTo>
                  <a:cubicBezTo>
                    <a:pt x="265" y="0"/>
                    <a:pt x="181" y="34"/>
                    <a:pt x="122" y="102"/>
                  </a:cubicBezTo>
                  <a:cubicBezTo>
                    <a:pt x="0" y="243"/>
                    <a:pt x="45" y="467"/>
                    <a:pt x="205" y="607"/>
                  </a:cubicBezTo>
                  <a:cubicBezTo>
                    <a:pt x="288" y="684"/>
                    <a:pt x="389" y="722"/>
                    <a:pt x="485" y="722"/>
                  </a:cubicBezTo>
                  <a:cubicBezTo>
                    <a:pt x="574" y="722"/>
                    <a:pt x="658" y="688"/>
                    <a:pt x="717" y="620"/>
                  </a:cubicBezTo>
                  <a:cubicBezTo>
                    <a:pt x="832" y="486"/>
                    <a:pt x="794" y="255"/>
                    <a:pt x="634" y="115"/>
                  </a:cubicBezTo>
                  <a:cubicBezTo>
                    <a:pt x="551" y="39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41"/>
            <p:cNvSpPr/>
            <p:nvPr/>
          </p:nvSpPr>
          <p:spPr>
            <a:xfrm rot="-10745582">
              <a:off x="1031542" y="460249"/>
              <a:ext cx="26534" cy="22869"/>
            </a:xfrm>
            <a:custGeom>
              <a:avLst/>
              <a:gdLst/>
              <a:ahLst/>
              <a:cxnLst/>
              <a:rect l="l" t="t" r="r" b="b"/>
              <a:pathLst>
                <a:path w="210" h="181" extrusionOk="0">
                  <a:moveTo>
                    <a:pt x="97" y="1"/>
                  </a:moveTo>
                  <a:cubicBezTo>
                    <a:pt x="95" y="1"/>
                    <a:pt x="92" y="1"/>
                    <a:pt x="90" y="1"/>
                  </a:cubicBezTo>
                  <a:cubicBezTo>
                    <a:pt x="39" y="1"/>
                    <a:pt x="0" y="39"/>
                    <a:pt x="0" y="91"/>
                  </a:cubicBezTo>
                  <a:cubicBezTo>
                    <a:pt x="0" y="143"/>
                    <a:pt x="45" y="181"/>
                    <a:pt x="92" y="181"/>
                  </a:cubicBezTo>
                  <a:cubicBezTo>
                    <a:pt x="114" y="181"/>
                    <a:pt x="136" y="173"/>
                    <a:pt x="154" y="155"/>
                  </a:cubicBezTo>
                  <a:cubicBezTo>
                    <a:pt x="210" y="99"/>
                    <a:pt x="175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41"/>
            <p:cNvSpPr/>
            <p:nvPr/>
          </p:nvSpPr>
          <p:spPr>
            <a:xfrm rot="-10745582">
              <a:off x="1014213" y="413063"/>
              <a:ext cx="22743" cy="23628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8" y="1"/>
                    <a:pt x="0" y="46"/>
                    <a:pt x="0" y="97"/>
                  </a:cubicBezTo>
                  <a:cubicBezTo>
                    <a:pt x="0" y="142"/>
                    <a:pt x="38" y="186"/>
                    <a:pt x="90" y="186"/>
                  </a:cubicBezTo>
                  <a:cubicBezTo>
                    <a:pt x="141" y="186"/>
                    <a:pt x="179" y="142"/>
                    <a:pt x="179" y="97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1"/>
            <p:cNvSpPr/>
            <p:nvPr/>
          </p:nvSpPr>
          <p:spPr>
            <a:xfrm rot="-10745582">
              <a:off x="1076364" y="478532"/>
              <a:ext cx="27544" cy="22996"/>
            </a:xfrm>
            <a:custGeom>
              <a:avLst/>
              <a:gdLst/>
              <a:ahLst/>
              <a:cxnLst/>
              <a:rect l="l" t="t" r="r" b="b"/>
              <a:pathLst>
                <a:path w="218" h="182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6"/>
                    <a:pt x="47" y="181"/>
                    <a:pt x="94" y="181"/>
                  </a:cubicBezTo>
                  <a:cubicBezTo>
                    <a:pt x="118" y="181"/>
                    <a:pt x="141" y="173"/>
                    <a:pt x="160" y="154"/>
                  </a:cubicBezTo>
                  <a:cubicBezTo>
                    <a:pt x="218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1"/>
            <p:cNvSpPr/>
            <p:nvPr/>
          </p:nvSpPr>
          <p:spPr>
            <a:xfrm rot="-10745582">
              <a:off x="1038248" y="104765"/>
              <a:ext cx="264579" cy="271022"/>
            </a:xfrm>
            <a:custGeom>
              <a:avLst/>
              <a:gdLst/>
              <a:ahLst/>
              <a:cxnLst/>
              <a:rect l="l" t="t" r="r" b="b"/>
              <a:pathLst>
                <a:path w="2094" h="2145" fill="none" extrusionOk="0">
                  <a:moveTo>
                    <a:pt x="1" y="2144"/>
                  </a:moveTo>
                  <a:cubicBezTo>
                    <a:pt x="859" y="1587"/>
                    <a:pt x="1563" y="928"/>
                    <a:pt x="2094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1"/>
            <p:cNvSpPr/>
            <p:nvPr/>
          </p:nvSpPr>
          <p:spPr>
            <a:xfrm rot="-10745582">
              <a:off x="1771868" y="-62126"/>
              <a:ext cx="588037" cy="598271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61" y="1"/>
                  </a:moveTo>
                  <a:cubicBezTo>
                    <a:pt x="222" y="1"/>
                    <a:pt x="74" y="431"/>
                    <a:pt x="39" y="690"/>
                  </a:cubicBezTo>
                  <a:cubicBezTo>
                    <a:pt x="1" y="978"/>
                    <a:pt x="129" y="1260"/>
                    <a:pt x="269" y="1509"/>
                  </a:cubicBezTo>
                  <a:cubicBezTo>
                    <a:pt x="794" y="2392"/>
                    <a:pt x="1639" y="3039"/>
                    <a:pt x="2510" y="3596"/>
                  </a:cubicBezTo>
                  <a:cubicBezTo>
                    <a:pt x="3162" y="4012"/>
                    <a:pt x="3841" y="4396"/>
                    <a:pt x="4539" y="4735"/>
                  </a:cubicBezTo>
                  <a:lnTo>
                    <a:pt x="4654" y="2354"/>
                  </a:lnTo>
                  <a:cubicBezTo>
                    <a:pt x="3514" y="2200"/>
                    <a:pt x="2471" y="1644"/>
                    <a:pt x="1697" y="792"/>
                  </a:cubicBezTo>
                  <a:cubicBezTo>
                    <a:pt x="1460" y="523"/>
                    <a:pt x="1166" y="88"/>
                    <a:pt x="820" y="18"/>
                  </a:cubicBezTo>
                  <a:cubicBezTo>
                    <a:pt x="763" y="6"/>
                    <a:pt x="71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1"/>
            <p:cNvSpPr/>
            <p:nvPr/>
          </p:nvSpPr>
          <p:spPr>
            <a:xfrm rot="-10745582">
              <a:off x="2192048" y="365265"/>
              <a:ext cx="105250" cy="90846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1"/>
                  </a:moveTo>
                  <a:cubicBezTo>
                    <a:pt x="385" y="1"/>
                    <a:pt x="281" y="38"/>
                    <a:pt x="199" y="111"/>
                  </a:cubicBezTo>
                  <a:cubicBezTo>
                    <a:pt x="39" y="251"/>
                    <a:pt x="0" y="482"/>
                    <a:pt x="122" y="616"/>
                  </a:cubicBezTo>
                  <a:cubicBezTo>
                    <a:pt x="178" y="685"/>
                    <a:pt x="264" y="719"/>
                    <a:pt x="355" y="719"/>
                  </a:cubicBezTo>
                  <a:cubicBezTo>
                    <a:pt x="450" y="719"/>
                    <a:pt x="552" y="682"/>
                    <a:pt x="634" y="610"/>
                  </a:cubicBezTo>
                  <a:cubicBezTo>
                    <a:pt x="794" y="463"/>
                    <a:pt x="832" y="239"/>
                    <a:pt x="711" y="98"/>
                  </a:cubicBezTo>
                  <a:cubicBezTo>
                    <a:pt x="655" y="33"/>
                    <a:pt x="571" y="1"/>
                    <a:pt x="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1"/>
            <p:cNvSpPr/>
            <p:nvPr/>
          </p:nvSpPr>
          <p:spPr>
            <a:xfrm rot="-10745582">
              <a:off x="2291357" y="463766"/>
              <a:ext cx="26786" cy="22996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3" y="181"/>
                  </a:cubicBezTo>
                  <a:cubicBezTo>
                    <a:pt x="168" y="181"/>
                    <a:pt x="212" y="146"/>
                    <a:pt x="212" y="90"/>
                  </a:cubicBezTo>
                  <a:cubicBezTo>
                    <a:pt x="212" y="38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1"/>
            <p:cNvSpPr/>
            <p:nvPr/>
          </p:nvSpPr>
          <p:spPr>
            <a:xfrm rot="-10745582">
              <a:off x="2313953" y="417469"/>
              <a:ext cx="23501" cy="22743"/>
            </a:xfrm>
            <a:custGeom>
              <a:avLst/>
              <a:gdLst/>
              <a:ahLst/>
              <a:cxnLst/>
              <a:rect l="l" t="t" r="r" b="b"/>
              <a:pathLst>
                <a:path w="186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86" y="141"/>
                    <a:pt x="186" y="90"/>
                  </a:cubicBezTo>
                  <a:cubicBezTo>
                    <a:pt x="186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1"/>
            <p:cNvSpPr/>
            <p:nvPr/>
          </p:nvSpPr>
          <p:spPr>
            <a:xfrm rot="-10745582">
              <a:off x="2245721" y="480862"/>
              <a:ext cx="26913" cy="22996"/>
            </a:xfrm>
            <a:custGeom>
              <a:avLst/>
              <a:gdLst/>
              <a:ahLst/>
              <a:cxnLst/>
              <a:rect l="l" t="t" r="r" b="b"/>
              <a:pathLst>
                <a:path w="213" h="182" extrusionOk="0">
                  <a:moveTo>
                    <a:pt x="122" y="0"/>
                  </a:moveTo>
                  <a:cubicBezTo>
                    <a:pt x="39" y="0"/>
                    <a:pt x="1" y="96"/>
                    <a:pt x="58" y="154"/>
                  </a:cubicBezTo>
                  <a:cubicBezTo>
                    <a:pt x="77" y="173"/>
                    <a:pt x="101" y="181"/>
                    <a:pt x="123" y="181"/>
                  </a:cubicBezTo>
                  <a:cubicBezTo>
                    <a:pt x="169" y="181"/>
                    <a:pt x="212" y="146"/>
                    <a:pt x="212" y="90"/>
                  </a:cubicBezTo>
                  <a:cubicBezTo>
                    <a:pt x="212" y="45"/>
                    <a:pt x="174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1"/>
            <p:cNvSpPr/>
            <p:nvPr/>
          </p:nvSpPr>
          <p:spPr>
            <a:xfrm rot="-10745582">
              <a:off x="2024967" y="107005"/>
              <a:ext cx="298567" cy="260409"/>
            </a:xfrm>
            <a:custGeom>
              <a:avLst/>
              <a:gdLst/>
              <a:ahLst/>
              <a:cxnLst/>
              <a:rect l="l" t="t" r="r" b="b"/>
              <a:pathLst>
                <a:path w="2363" h="2061" fill="none" extrusionOk="0">
                  <a:moveTo>
                    <a:pt x="2362" y="2061"/>
                  </a:moveTo>
                  <a:cubicBezTo>
                    <a:pt x="1409" y="1549"/>
                    <a:pt x="622" y="928"/>
                    <a:pt x="1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1"/>
            <p:cNvSpPr/>
            <p:nvPr/>
          </p:nvSpPr>
          <p:spPr>
            <a:xfrm rot="-10745582">
              <a:off x="1227012" y="-630041"/>
              <a:ext cx="871947" cy="1187444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9" y="250"/>
                  </a:lnTo>
                  <a:cubicBezTo>
                    <a:pt x="1428" y="1344"/>
                    <a:pt x="1134" y="1882"/>
                    <a:pt x="628" y="3559"/>
                  </a:cubicBezTo>
                  <a:cubicBezTo>
                    <a:pt x="404" y="4301"/>
                    <a:pt x="289" y="5300"/>
                    <a:pt x="187" y="6228"/>
                  </a:cubicBezTo>
                  <a:cubicBezTo>
                    <a:pt x="91" y="7085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7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4" y="1043"/>
                    <a:pt x="48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1"/>
            <p:cNvSpPr/>
            <p:nvPr/>
          </p:nvSpPr>
          <p:spPr>
            <a:xfrm rot="-10745582">
              <a:off x="2080339" y="-455739"/>
              <a:ext cx="9097" cy="8971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1"/>
            <p:cNvSpPr/>
            <p:nvPr/>
          </p:nvSpPr>
          <p:spPr>
            <a:xfrm rot="-10745582">
              <a:off x="1281034" y="-594194"/>
              <a:ext cx="782112" cy="120665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58" y="922"/>
                  </a:cubicBezTo>
                  <a:cubicBezTo>
                    <a:pt x="5006" y="890"/>
                    <a:pt x="5831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1"/>
            <p:cNvSpPr/>
            <p:nvPr/>
          </p:nvSpPr>
          <p:spPr>
            <a:xfrm rot="-10745582">
              <a:off x="1262867" y="-471214"/>
              <a:ext cx="8213" cy="9097"/>
            </a:xfrm>
            <a:custGeom>
              <a:avLst/>
              <a:gdLst/>
              <a:ahLst/>
              <a:cxnLst/>
              <a:rect l="l" t="t" r="r" b="b"/>
              <a:pathLst>
                <a:path w="65" h="72" fill="none" extrusionOk="0">
                  <a:moveTo>
                    <a:pt x="0" y="71"/>
                  </a:moveTo>
                  <a:cubicBezTo>
                    <a:pt x="26" y="45"/>
                    <a:pt x="45" y="20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1"/>
            <p:cNvSpPr/>
            <p:nvPr/>
          </p:nvSpPr>
          <p:spPr>
            <a:xfrm rot="-10745582">
              <a:off x="1406811" y="-451423"/>
              <a:ext cx="476469" cy="592080"/>
            </a:xfrm>
            <a:custGeom>
              <a:avLst/>
              <a:gdLst/>
              <a:ahLst/>
              <a:cxnLst/>
              <a:rect l="l" t="t" r="r" b="b"/>
              <a:pathLst>
                <a:path w="3771" h="4686" fill="none" extrusionOk="0">
                  <a:moveTo>
                    <a:pt x="1" y="1581"/>
                  </a:moveTo>
                  <a:cubicBezTo>
                    <a:pt x="84" y="1274"/>
                    <a:pt x="225" y="986"/>
                    <a:pt x="417" y="736"/>
                  </a:cubicBezTo>
                  <a:cubicBezTo>
                    <a:pt x="743" y="307"/>
                    <a:pt x="1230" y="32"/>
                    <a:pt x="1716" y="7"/>
                  </a:cubicBezTo>
                  <a:cubicBezTo>
                    <a:pt x="1806" y="0"/>
                    <a:pt x="1889" y="7"/>
                    <a:pt x="1978" y="13"/>
                  </a:cubicBezTo>
                  <a:cubicBezTo>
                    <a:pt x="2849" y="115"/>
                    <a:pt x="3470" y="896"/>
                    <a:pt x="3636" y="1613"/>
                  </a:cubicBezTo>
                  <a:cubicBezTo>
                    <a:pt x="3770" y="2208"/>
                    <a:pt x="3745" y="2823"/>
                    <a:pt x="3559" y="3399"/>
                  </a:cubicBezTo>
                  <a:cubicBezTo>
                    <a:pt x="3329" y="4071"/>
                    <a:pt x="2900" y="4512"/>
                    <a:pt x="2311" y="4685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1"/>
            <p:cNvSpPr/>
            <p:nvPr/>
          </p:nvSpPr>
          <p:spPr>
            <a:xfrm rot="-10745582">
              <a:off x="1680135" y="-456358"/>
              <a:ext cx="218461" cy="298440"/>
            </a:xfrm>
            <a:custGeom>
              <a:avLst/>
              <a:gdLst/>
              <a:ahLst/>
              <a:cxnLst/>
              <a:rect l="l" t="t" r="r" b="b"/>
              <a:pathLst>
                <a:path w="1729" h="2362" fill="none" extrusionOk="0">
                  <a:moveTo>
                    <a:pt x="1728" y="2362"/>
                  </a:moveTo>
                  <a:cubicBezTo>
                    <a:pt x="1498" y="2330"/>
                    <a:pt x="1280" y="2259"/>
                    <a:pt x="1082" y="2151"/>
                  </a:cubicBezTo>
                  <a:cubicBezTo>
                    <a:pt x="666" y="1907"/>
                    <a:pt x="352" y="1523"/>
                    <a:pt x="192" y="1069"/>
                  </a:cubicBezTo>
                  <a:cubicBezTo>
                    <a:pt x="103" y="832"/>
                    <a:pt x="45" y="576"/>
                    <a:pt x="19" y="327"/>
                  </a:cubicBezTo>
                  <a:cubicBezTo>
                    <a:pt x="7" y="218"/>
                    <a:pt x="0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1"/>
            <p:cNvSpPr/>
            <p:nvPr/>
          </p:nvSpPr>
          <p:spPr>
            <a:xfrm rot="-10745582">
              <a:off x="1446556" y="-421562"/>
              <a:ext cx="434394" cy="523977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3" y="0"/>
                  </a:moveTo>
                  <a:cubicBezTo>
                    <a:pt x="1632" y="0"/>
                    <a:pt x="1490" y="20"/>
                    <a:pt x="1351" y="60"/>
                  </a:cubicBezTo>
                  <a:cubicBezTo>
                    <a:pt x="257" y="386"/>
                    <a:pt x="1" y="1801"/>
                    <a:pt x="238" y="2767"/>
                  </a:cubicBezTo>
                  <a:cubicBezTo>
                    <a:pt x="411" y="3478"/>
                    <a:pt x="1042" y="4146"/>
                    <a:pt x="1805" y="4146"/>
                  </a:cubicBezTo>
                  <a:cubicBezTo>
                    <a:pt x="1833" y="4146"/>
                    <a:pt x="1861" y="4145"/>
                    <a:pt x="1889" y="4143"/>
                  </a:cubicBezTo>
                  <a:cubicBezTo>
                    <a:pt x="2324" y="4118"/>
                    <a:pt x="2721" y="3868"/>
                    <a:pt x="2983" y="3516"/>
                  </a:cubicBezTo>
                  <a:cubicBezTo>
                    <a:pt x="3284" y="3094"/>
                    <a:pt x="3438" y="2582"/>
                    <a:pt x="3425" y="2063"/>
                  </a:cubicBezTo>
                  <a:cubicBezTo>
                    <a:pt x="3425" y="1737"/>
                    <a:pt x="3361" y="1410"/>
                    <a:pt x="3246" y="1110"/>
                  </a:cubicBezTo>
                  <a:cubicBezTo>
                    <a:pt x="3105" y="719"/>
                    <a:pt x="2836" y="393"/>
                    <a:pt x="2478" y="182"/>
                  </a:cubicBezTo>
                  <a:cubicBezTo>
                    <a:pt x="2259" y="60"/>
                    <a:pt x="2017" y="0"/>
                    <a:pt x="1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1"/>
            <p:cNvSpPr/>
            <p:nvPr/>
          </p:nvSpPr>
          <p:spPr>
            <a:xfrm rot="-10745582">
              <a:off x="1622255" y="-161560"/>
              <a:ext cx="78590" cy="76063"/>
            </a:xfrm>
            <a:custGeom>
              <a:avLst/>
              <a:gdLst/>
              <a:ahLst/>
              <a:cxnLst/>
              <a:rect l="l" t="t" r="r" b="b"/>
              <a:pathLst>
                <a:path w="622" h="602" fill="none" extrusionOk="0">
                  <a:moveTo>
                    <a:pt x="1" y="0"/>
                  </a:moveTo>
                  <a:cubicBezTo>
                    <a:pt x="180" y="231"/>
                    <a:pt x="385" y="436"/>
                    <a:pt x="622" y="602"/>
                  </a:cubicBez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1"/>
            <p:cNvSpPr/>
            <p:nvPr/>
          </p:nvSpPr>
          <p:spPr>
            <a:xfrm rot="-10745582">
              <a:off x="1601223" y="-141213"/>
              <a:ext cx="41317" cy="42201"/>
            </a:xfrm>
            <a:custGeom>
              <a:avLst/>
              <a:gdLst/>
              <a:ahLst/>
              <a:cxnLst/>
              <a:rect l="l" t="t" r="r" b="b"/>
              <a:pathLst>
                <a:path w="327" h="334" fill="none" extrusionOk="0">
                  <a:moveTo>
                    <a:pt x="1" y="1"/>
                  </a:moveTo>
                  <a:lnTo>
                    <a:pt x="327" y="334"/>
                  </a:ln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1"/>
            <p:cNvSpPr/>
            <p:nvPr/>
          </p:nvSpPr>
          <p:spPr>
            <a:xfrm rot="-10745582">
              <a:off x="2045843" y="-386694"/>
              <a:ext cx="19584" cy="141639"/>
            </a:xfrm>
            <a:custGeom>
              <a:avLst/>
              <a:gdLst/>
              <a:ahLst/>
              <a:cxnLst/>
              <a:rect l="l" t="t" r="r" b="b"/>
              <a:pathLst>
                <a:path w="155" h="1121" fill="none" extrusionOk="0">
                  <a:moveTo>
                    <a:pt x="1" y="1120"/>
                  </a:moveTo>
                  <a:lnTo>
                    <a:pt x="154" y="0"/>
                  </a:ln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1"/>
            <p:cNvSpPr/>
            <p:nvPr/>
          </p:nvSpPr>
          <p:spPr>
            <a:xfrm rot="-10745582">
              <a:off x="1802684" y="575971"/>
              <a:ext cx="425550" cy="424665"/>
            </a:xfrm>
            <a:custGeom>
              <a:avLst/>
              <a:gdLst/>
              <a:ahLst/>
              <a:cxnLst/>
              <a:rect l="l" t="t" r="r" b="b"/>
              <a:pathLst>
                <a:path w="3368" h="3361" extrusionOk="0">
                  <a:moveTo>
                    <a:pt x="1684" y="0"/>
                  </a:moveTo>
                  <a:cubicBezTo>
                    <a:pt x="756" y="0"/>
                    <a:pt x="1" y="756"/>
                    <a:pt x="1" y="1684"/>
                  </a:cubicBezTo>
                  <a:cubicBezTo>
                    <a:pt x="1" y="2612"/>
                    <a:pt x="756" y="3361"/>
                    <a:pt x="1684" y="3361"/>
                  </a:cubicBezTo>
                  <a:cubicBezTo>
                    <a:pt x="2612" y="3361"/>
                    <a:pt x="3367" y="2612"/>
                    <a:pt x="3367" y="1684"/>
                  </a:cubicBezTo>
                  <a:cubicBezTo>
                    <a:pt x="3367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1"/>
            <p:cNvSpPr/>
            <p:nvPr/>
          </p:nvSpPr>
          <p:spPr>
            <a:xfrm rot="-10745582">
              <a:off x="1882036" y="655194"/>
              <a:ext cx="266979" cy="266221"/>
            </a:xfrm>
            <a:custGeom>
              <a:avLst/>
              <a:gdLst/>
              <a:ahLst/>
              <a:cxnLst/>
              <a:rect l="l" t="t" r="r" b="b"/>
              <a:pathLst>
                <a:path w="2113" h="2107" extrusionOk="0">
                  <a:moveTo>
                    <a:pt x="1057" y="1"/>
                  </a:moveTo>
                  <a:cubicBezTo>
                    <a:pt x="474" y="1"/>
                    <a:pt x="1" y="474"/>
                    <a:pt x="1" y="1057"/>
                  </a:cubicBezTo>
                  <a:cubicBezTo>
                    <a:pt x="1" y="1639"/>
                    <a:pt x="474" y="2106"/>
                    <a:pt x="1057" y="2106"/>
                  </a:cubicBezTo>
                  <a:cubicBezTo>
                    <a:pt x="1639" y="2106"/>
                    <a:pt x="2113" y="1639"/>
                    <a:pt x="2113" y="1057"/>
                  </a:cubicBezTo>
                  <a:cubicBezTo>
                    <a:pt x="2113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1"/>
            <p:cNvSpPr/>
            <p:nvPr/>
          </p:nvSpPr>
          <p:spPr>
            <a:xfrm rot="-10745582">
              <a:off x="1087125" y="564637"/>
              <a:ext cx="424665" cy="424665"/>
            </a:xfrm>
            <a:custGeom>
              <a:avLst/>
              <a:gdLst/>
              <a:ahLst/>
              <a:cxnLst/>
              <a:rect l="l" t="t" r="r" b="b"/>
              <a:pathLst>
                <a:path w="3361" h="3361" extrusionOk="0">
                  <a:moveTo>
                    <a:pt x="1684" y="0"/>
                  </a:moveTo>
                  <a:cubicBezTo>
                    <a:pt x="755" y="0"/>
                    <a:pt x="0" y="756"/>
                    <a:pt x="0" y="1684"/>
                  </a:cubicBezTo>
                  <a:cubicBezTo>
                    <a:pt x="0" y="2612"/>
                    <a:pt x="755" y="3361"/>
                    <a:pt x="1684" y="3361"/>
                  </a:cubicBezTo>
                  <a:cubicBezTo>
                    <a:pt x="2612" y="3361"/>
                    <a:pt x="3360" y="2612"/>
                    <a:pt x="3360" y="1684"/>
                  </a:cubicBezTo>
                  <a:cubicBezTo>
                    <a:pt x="3360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1"/>
            <p:cNvSpPr/>
            <p:nvPr/>
          </p:nvSpPr>
          <p:spPr>
            <a:xfrm rot="-10745582">
              <a:off x="1166351" y="643859"/>
              <a:ext cx="266221" cy="266221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7" y="1"/>
                  </a:moveTo>
                  <a:cubicBezTo>
                    <a:pt x="474" y="1"/>
                    <a:pt x="0" y="474"/>
                    <a:pt x="0" y="1057"/>
                  </a:cubicBezTo>
                  <a:cubicBezTo>
                    <a:pt x="0" y="1639"/>
                    <a:pt x="474" y="2106"/>
                    <a:pt x="1057" y="2106"/>
                  </a:cubicBezTo>
                  <a:cubicBezTo>
                    <a:pt x="1639" y="2106"/>
                    <a:pt x="2106" y="1639"/>
                    <a:pt x="2106" y="1057"/>
                  </a:cubicBezTo>
                  <a:cubicBezTo>
                    <a:pt x="2106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1"/>
            <p:cNvSpPr/>
            <p:nvPr/>
          </p:nvSpPr>
          <p:spPr>
            <a:xfrm rot="-10745582">
              <a:off x="1249311" y="210484"/>
              <a:ext cx="823302" cy="681031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06" y="1"/>
                  </a:moveTo>
                  <a:cubicBezTo>
                    <a:pt x="1357" y="1"/>
                    <a:pt x="45" y="1146"/>
                    <a:pt x="0" y="2618"/>
                  </a:cubicBezTo>
                  <a:cubicBezTo>
                    <a:pt x="0" y="2740"/>
                    <a:pt x="7" y="2862"/>
                    <a:pt x="20" y="2983"/>
                  </a:cubicBezTo>
                  <a:cubicBezTo>
                    <a:pt x="32" y="3073"/>
                    <a:pt x="52" y="3169"/>
                    <a:pt x="71" y="3258"/>
                  </a:cubicBezTo>
                  <a:cubicBezTo>
                    <a:pt x="378" y="4519"/>
                    <a:pt x="1600" y="5390"/>
                    <a:pt x="2964" y="5390"/>
                  </a:cubicBezTo>
                  <a:lnTo>
                    <a:pt x="3546" y="5390"/>
                  </a:lnTo>
                  <a:cubicBezTo>
                    <a:pt x="4909" y="5390"/>
                    <a:pt x="6138" y="4519"/>
                    <a:pt x="6446" y="3258"/>
                  </a:cubicBezTo>
                  <a:cubicBezTo>
                    <a:pt x="6465" y="3169"/>
                    <a:pt x="6484" y="3073"/>
                    <a:pt x="6497" y="2983"/>
                  </a:cubicBezTo>
                  <a:cubicBezTo>
                    <a:pt x="6510" y="2862"/>
                    <a:pt x="6516" y="2740"/>
                    <a:pt x="6510" y="2618"/>
                  </a:cubicBezTo>
                  <a:cubicBezTo>
                    <a:pt x="6465" y="1146"/>
                    <a:pt x="5153" y="1"/>
                    <a:pt x="36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1"/>
            <p:cNvSpPr/>
            <p:nvPr/>
          </p:nvSpPr>
          <p:spPr>
            <a:xfrm rot="-10745582">
              <a:off x="1570418" y="718315"/>
              <a:ext cx="181313" cy="60017"/>
            </a:xfrm>
            <a:custGeom>
              <a:avLst/>
              <a:gdLst/>
              <a:ahLst/>
              <a:cxnLst/>
              <a:rect l="l" t="t" r="r" b="b"/>
              <a:pathLst>
                <a:path w="1435" h="475" fill="none" extrusionOk="0">
                  <a:moveTo>
                    <a:pt x="46" y="1"/>
                  </a:moveTo>
                  <a:cubicBezTo>
                    <a:pt x="1" y="186"/>
                    <a:pt x="122" y="366"/>
                    <a:pt x="308" y="391"/>
                  </a:cubicBezTo>
                  <a:cubicBezTo>
                    <a:pt x="494" y="410"/>
                    <a:pt x="660" y="270"/>
                    <a:pt x="666" y="84"/>
                  </a:cubicBezTo>
                  <a:cubicBezTo>
                    <a:pt x="801" y="372"/>
                    <a:pt x="1166" y="474"/>
                    <a:pt x="1434" y="302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1"/>
            <p:cNvSpPr/>
            <p:nvPr/>
          </p:nvSpPr>
          <p:spPr>
            <a:xfrm rot="-10745582">
              <a:off x="1521925" y="576185"/>
              <a:ext cx="42959" cy="36136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2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1"/>
            <p:cNvSpPr/>
            <p:nvPr/>
          </p:nvSpPr>
          <p:spPr>
            <a:xfrm rot="-10745582">
              <a:off x="1758044" y="579923"/>
              <a:ext cx="42959" cy="36136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3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1"/>
            <p:cNvSpPr/>
            <p:nvPr/>
          </p:nvSpPr>
          <p:spPr>
            <a:xfrm rot="-10745582">
              <a:off x="1571432" y="357637"/>
              <a:ext cx="174870" cy="142397"/>
            </a:xfrm>
            <a:custGeom>
              <a:avLst/>
              <a:gdLst/>
              <a:ahLst/>
              <a:cxnLst/>
              <a:rect l="l" t="t" r="r" b="b"/>
              <a:pathLst>
                <a:path w="1384" h="1127" extrusionOk="0">
                  <a:moveTo>
                    <a:pt x="692" y="0"/>
                  </a:moveTo>
                  <a:cubicBezTo>
                    <a:pt x="308" y="0"/>
                    <a:pt x="1" y="250"/>
                    <a:pt x="1" y="564"/>
                  </a:cubicBezTo>
                  <a:cubicBezTo>
                    <a:pt x="1" y="871"/>
                    <a:pt x="308" y="1127"/>
                    <a:pt x="692" y="1127"/>
                  </a:cubicBezTo>
                  <a:cubicBezTo>
                    <a:pt x="1076" y="1127"/>
                    <a:pt x="1383" y="871"/>
                    <a:pt x="1383" y="564"/>
                  </a:cubicBezTo>
                  <a:cubicBezTo>
                    <a:pt x="1383" y="250"/>
                    <a:pt x="1076" y="0"/>
                    <a:pt x="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1"/>
            <p:cNvSpPr/>
            <p:nvPr/>
          </p:nvSpPr>
          <p:spPr>
            <a:xfrm rot="-10745582">
              <a:off x="1590695" y="465943"/>
              <a:ext cx="137596" cy="157812"/>
            </a:xfrm>
            <a:custGeom>
              <a:avLst/>
              <a:gdLst/>
              <a:ahLst/>
              <a:cxnLst/>
              <a:rect l="l" t="t" r="r" b="b"/>
              <a:pathLst>
                <a:path w="1089" h="1249" extrusionOk="0">
                  <a:moveTo>
                    <a:pt x="545" y="0"/>
                  </a:moveTo>
                  <a:cubicBezTo>
                    <a:pt x="244" y="0"/>
                    <a:pt x="1" y="275"/>
                    <a:pt x="1" y="621"/>
                  </a:cubicBezTo>
                  <a:cubicBezTo>
                    <a:pt x="1" y="967"/>
                    <a:pt x="244" y="1248"/>
                    <a:pt x="545" y="1248"/>
                  </a:cubicBezTo>
                  <a:cubicBezTo>
                    <a:pt x="846" y="1248"/>
                    <a:pt x="1089" y="967"/>
                    <a:pt x="1089" y="621"/>
                  </a:cubicBezTo>
                  <a:cubicBezTo>
                    <a:pt x="1089" y="275"/>
                    <a:pt x="846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1"/>
            <p:cNvSpPr/>
            <p:nvPr/>
          </p:nvSpPr>
          <p:spPr>
            <a:xfrm rot="-10745582">
              <a:off x="1628024" y="344586"/>
              <a:ext cx="73663" cy="74673"/>
            </a:xfrm>
            <a:custGeom>
              <a:avLst/>
              <a:gdLst/>
              <a:ahLst/>
              <a:cxnLst/>
              <a:rect l="l" t="t" r="r" b="b"/>
              <a:pathLst>
                <a:path w="583" h="591" extrusionOk="0">
                  <a:moveTo>
                    <a:pt x="557" y="0"/>
                  </a:moveTo>
                  <a:cubicBezTo>
                    <a:pt x="500" y="0"/>
                    <a:pt x="442" y="13"/>
                    <a:pt x="384" y="32"/>
                  </a:cubicBezTo>
                  <a:cubicBezTo>
                    <a:pt x="351" y="47"/>
                    <a:pt x="314" y="54"/>
                    <a:pt x="278" y="54"/>
                  </a:cubicBezTo>
                  <a:cubicBezTo>
                    <a:pt x="266" y="54"/>
                    <a:pt x="255" y="53"/>
                    <a:pt x="244" y="52"/>
                  </a:cubicBezTo>
                  <a:cubicBezTo>
                    <a:pt x="192" y="45"/>
                    <a:pt x="148" y="39"/>
                    <a:pt x="103" y="26"/>
                  </a:cubicBezTo>
                  <a:cubicBezTo>
                    <a:pt x="77" y="20"/>
                    <a:pt x="58" y="13"/>
                    <a:pt x="32" y="7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13" y="160"/>
                    <a:pt x="0" y="397"/>
                    <a:pt x="135" y="519"/>
                  </a:cubicBezTo>
                  <a:cubicBezTo>
                    <a:pt x="190" y="567"/>
                    <a:pt x="258" y="591"/>
                    <a:pt x="324" y="591"/>
                  </a:cubicBezTo>
                  <a:cubicBezTo>
                    <a:pt x="425" y="591"/>
                    <a:pt x="520" y="533"/>
                    <a:pt x="551" y="417"/>
                  </a:cubicBezTo>
                  <a:cubicBezTo>
                    <a:pt x="576" y="276"/>
                    <a:pt x="583" y="135"/>
                    <a:pt x="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1"/>
            <p:cNvSpPr/>
            <p:nvPr/>
          </p:nvSpPr>
          <p:spPr>
            <a:xfrm rot="-10745582">
              <a:off x="1623449" y="408610"/>
              <a:ext cx="77706" cy="13899"/>
            </a:xfrm>
            <a:custGeom>
              <a:avLst/>
              <a:gdLst/>
              <a:ahLst/>
              <a:cxnLst/>
              <a:rect l="l" t="t" r="r" b="b"/>
              <a:pathLst>
                <a:path w="615" h="110" fill="none" extrusionOk="0">
                  <a:moveTo>
                    <a:pt x="0" y="20"/>
                  </a:moveTo>
                  <a:cubicBezTo>
                    <a:pt x="199" y="110"/>
                    <a:pt x="423" y="97"/>
                    <a:pt x="61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1"/>
            <p:cNvSpPr/>
            <p:nvPr/>
          </p:nvSpPr>
          <p:spPr>
            <a:xfrm rot="-10745582">
              <a:off x="1660583" y="413391"/>
              <a:ext cx="126" cy="117380"/>
            </a:xfrm>
            <a:custGeom>
              <a:avLst/>
              <a:gdLst/>
              <a:ahLst/>
              <a:cxnLst/>
              <a:rect l="l" t="t" r="r" b="b"/>
              <a:pathLst>
                <a:path w="1" h="929" fill="none" extrusionOk="0">
                  <a:moveTo>
                    <a:pt x="1" y="928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1"/>
            <p:cNvSpPr/>
            <p:nvPr/>
          </p:nvSpPr>
          <p:spPr>
            <a:xfrm rot="-10745582">
              <a:off x="1842205" y="502297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0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6" y="505"/>
                    <a:pt x="736" y="314"/>
                  </a:cubicBezTo>
                  <a:cubicBezTo>
                    <a:pt x="736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1"/>
            <p:cNvSpPr/>
            <p:nvPr/>
          </p:nvSpPr>
          <p:spPr>
            <a:xfrm rot="-10745582">
              <a:off x="1421763" y="495642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1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7" y="505"/>
                    <a:pt x="737" y="314"/>
                  </a:cubicBezTo>
                  <a:cubicBezTo>
                    <a:pt x="737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1"/>
            <p:cNvSpPr/>
            <p:nvPr/>
          </p:nvSpPr>
          <p:spPr>
            <a:xfrm rot="-10745582">
              <a:off x="1271567" y="497337"/>
              <a:ext cx="32472" cy="148841"/>
            </a:xfrm>
            <a:custGeom>
              <a:avLst/>
              <a:gdLst/>
              <a:ahLst/>
              <a:cxnLst/>
              <a:rect l="l" t="t" r="r" b="b"/>
              <a:pathLst>
                <a:path w="257" h="1178" fill="none" extrusionOk="0">
                  <a:moveTo>
                    <a:pt x="1" y="0"/>
                  </a:moveTo>
                  <a:cubicBezTo>
                    <a:pt x="135" y="378"/>
                    <a:pt x="218" y="775"/>
                    <a:pt x="257" y="1178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1"/>
            <p:cNvSpPr/>
            <p:nvPr/>
          </p:nvSpPr>
          <p:spPr>
            <a:xfrm rot="-10745582">
              <a:off x="1822260" y="276309"/>
              <a:ext cx="127109" cy="82507"/>
            </a:xfrm>
            <a:custGeom>
              <a:avLst/>
              <a:gdLst/>
              <a:ahLst/>
              <a:cxnLst/>
              <a:rect l="l" t="t" r="r" b="b"/>
              <a:pathLst>
                <a:path w="1006" h="653" fill="none" extrusionOk="0">
                  <a:moveTo>
                    <a:pt x="0" y="0"/>
                  </a:moveTo>
                  <a:cubicBezTo>
                    <a:pt x="288" y="282"/>
                    <a:pt x="634" y="506"/>
                    <a:pt x="1005" y="653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2699;p45">
            <a:extLst>
              <a:ext uri="{FF2B5EF4-FFF2-40B4-BE49-F238E27FC236}">
                <a16:creationId xmlns:a16="http://schemas.microsoft.com/office/drawing/2014/main" id="{6543B408-BA61-440E-A63C-B50BD0E6F92E}"/>
              </a:ext>
            </a:extLst>
          </p:cNvPr>
          <p:cNvSpPr/>
          <p:nvPr/>
        </p:nvSpPr>
        <p:spPr>
          <a:xfrm>
            <a:off x="1482592" y="1486807"/>
            <a:ext cx="848854" cy="530700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b="1" dirty="0"/>
              <a:t>340 </a:t>
            </a:r>
            <a:r>
              <a:rPr lang="ar-OM" sz="1800" b="1" baseline="30000" dirty="0"/>
              <a:t>◦</a:t>
            </a:r>
            <a:r>
              <a:rPr lang="ar-OM" sz="1800" b="1" dirty="0"/>
              <a:t> </a:t>
            </a:r>
            <a:endParaRPr sz="1800" b="1" dirty="0"/>
          </a:p>
        </p:txBody>
      </p:sp>
      <p:sp>
        <p:nvSpPr>
          <p:cNvPr id="139" name="Google Shape;2700;p45">
            <a:extLst>
              <a:ext uri="{FF2B5EF4-FFF2-40B4-BE49-F238E27FC236}">
                <a16:creationId xmlns:a16="http://schemas.microsoft.com/office/drawing/2014/main" id="{A94769B4-8C35-493A-BDDB-4547E8582D39}"/>
              </a:ext>
            </a:extLst>
          </p:cNvPr>
          <p:cNvSpPr/>
          <p:nvPr/>
        </p:nvSpPr>
        <p:spPr>
          <a:xfrm>
            <a:off x="4185745" y="1473799"/>
            <a:ext cx="772510" cy="530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b="1" dirty="0"/>
              <a:t>225 </a:t>
            </a:r>
            <a:r>
              <a:rPr lang="ar-OM" sz="1800" b="1" baseline="30000" dirty="0"/>
              <a:t>◦</a:t>
            </a:r>
            <a:endParaRPr sz="1800" b="1" dirty="0"/>
          </a:p>
        </p:txBody>
      </p:sp>
      <p:sp>
        <p:nvSpPr>
          <p:cNvPr id="140" name="Google Shape;2702;p45">
            <a:extLst>
              <a:ext uri="{FF2B5EF4-FFF2-40B4-BE49-F238E27FC236}">
                <a16:creationId xmlns:a16="http://schemas.microsoft.com/office/drawing/2014/main" id="{D3891F99-DDA7-47B7-9492-02928420F3AC}"/>
              </a:ext>
            </a:extLst>
          </p:cNvPr>
          <p:cNvSpPr/>
          <p:nvPr/>
        </p:nvSpPr>
        <p:spPr>
          <a:xfrm>
            <a:off x="6921199" y="1465778"/>
            <a:ext cx="840018" cy="5307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b="1" dirty="0"/>
              <a:t>30 </a:t>
            </a:r>
            <a:r>
              <a:rPr lang="ar-OM" sz="1800" b="1" baseline="30000" dirty="0"/>
              <a:t>◦</a:t>
            </a:r>
            <a:endParaRPr sz="1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A273CE-47DB-4686-A613-8E385842F3D1}"/>
              </a:ext>
            </a:extLst>
          </p:cNvPr>
          <p:cNvSpPr txBox="1"/>
          <p:nvPr/>
        </p:nvSpPr>
        <p:spPr>
          <a:xfrm>
            <a:off x="1312220" y="42852"/>
            <a:ext cx="1189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(2)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6591EF5-0485-438F-850A-3140E07974E7}"/>
              </a:ext>
            </a:extLst>
          </p:cNvPr>
          <p:cNvSpPr/>
          <p:nvPr/>
        </p:nvSpPr>
        <p:spPr>
          <a:xfrm>
            <a:off x="6272130" y="2082521"/>
            <a:ext cx="2400156" cy="2576286"/>
          </a:xfrm>
          <a:prstGeom prst="roundRect">
            <a:avLst/>
          </a:prstGeom>
          <a:solidFill>
            <a:schemeClr val="accent2">
              <a:lumMod val="40000"/>
              <a:lumOff val="60000"/>
              <a:alpha val="2549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3BEB4B7-D16D-47FF-AD5B-DC12C3E29719}"/>
              </a:ext>
            </a:extLst>
          </p:cNvPr>
          <p:cNvSpPr/>
          <p:nvPr/>
        </p:nvSpPr>
        <p:spPr>
          <a:xfrm>
            <a:off x="3489535" y="2163130"/>
            <a:ext cx="2400156" cy="2576286"/>
          </a:xfrm>
          <a:prstGeom prst="roundRect">
            <a:avLst/>
          </a:prstGeom>
          <a:solidFill>
            <a:schemeClr val="accent2">
              <a:lumMod val="40000"/>
              <a:lumOff val="60000"/>
              <a:alpha val="2549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2B004B4-484E-48D3-AB6D-63182A85A443}"/>
              </a:ext>
            </a:extLst>
          </p:cNvPr>
          <p:cNvSpPr/>
          <p:nvPr/>
        </p:nvSpPr>
        <p:spPr>
          <a:xfrm>
            <a:off x="706941" y="2163130"/>
            <a:ext cx="2400156" cy="2576286"/>
          </a:xfrm>
          <a:prstGeom prst="roundRect">
            <a:avLst/>
          </a:prstGeom>
          <a:solidFill>
            <a:schemeClr val="accent2">
              <a:lumMod val="40000"/>
              <a:lumOff val="60000"/>
              <a:alpha val="2549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" name="Google Shape;3051;p48"/>
          <p:cNvSpPr txBox="1">
            <a:spLocks noGrp="1"/>
          </p:cNvSpPr>
          <p:nvPr>
            <p:ph type="title"/>
          </p:nvPr>
        </p:nvSpPr>
        <p:spPr>
          <a:xfrm>
            <a:off x="5140447" y="1608654"/>
            <a:ext cx="1905584" cy="4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4-2-ج</a:t>
            </a:r>
            <a:endParaRPr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53" name="Google Shape;3053;p48"/>
          <p:cNvGrpSpPr/>
          <p:nvPr/>
        </p:nvGrpSpPr>
        <p:grpSpPr>
          <a:xfrm>
            <a:off x="731506" y="1153854"/>
            <a:ext cx="2559593" cy="3276575"/>
            <a:chOff x="5027931" y="933471"/>
            <a:chExt cx="2559593" cy="3276575"/>
          </a:xfrm>
        </p:grpSpPr>
        <p:sp>
          <p:nvSpPr>
            <p:cNvPr id="3054" name="Google Shape;3054;p48"/>
            <p:cNvSpPr/>
            <p:nvPr/>
          </p:nvSpPr>
          <p:spPr>
            <a:xfrm>
              <a:off x="5027931" y="933471"/>
              <a:ext cx="2559593" cy="3276575"/>
            </a:xfrm>
            <a:prstGeom prst="roundRect">
              <a:avLst>
                <a:gd name="adj" fmla="val 484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055" name="Google Shape;3055;p48"/>
            <p:cNvSpPr/>
            <p:nvPr/>
          </p:nvSpPr>
          <p:spPr>
            <a:xfrm>
              <a:off x="6219633" y="4024292"/>
              <a:ext cx="176188" cy="97192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8"/>
            <p:cNvSpPr/>
            <p:nvPr/>
          </p:nvSpPr>
          <p:spPr>
            <a:xfrm>
              <a:off x="6278410" y="1000352"/>
              <a:ext cx="58634" cy="54587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57" name="Google Shape;3057;p48"/>
          <p:cNvPicPr preferRelativeResize="0"/>
          <p:nvPr/>
        </p:nvPicPr>
        <p:blipFill rotWithShape="1">
          <a:blip r:embed="rId3">
            <a:alphaModFix/>
          </a:blip>
          <a:srcRect l="5589" r="50535"/>
          <a:stretch/>
        </p:blipFill>
        <p:spPr>
          <a:xfrm>
            <a:off x="897875" y="1332521"/>
            <a:ext cx="2226852" cy="28549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8" name="Google Shape;3058;p48"/>
          <p:cNvGrpSpPr/>
          <p:nvPr/>
        </p:nvGrpSpPr>
        <p:grpSpPr>
          <a:xfrm rot="17047321">
            <a:off x="8044960" y="3261755"/>
            <a:ext cx="1672634" cy="2337348"/>
            <a:chOff x="2423793" y="3537822"/>
            <a:chExt cx="1672634" cy="2337348"/>
          </a:xfrm>
        </p:grpSpPr>
        <p:sp>
          <p:nvSpPr>
            <p:cNvPr id="3059" name="Google Shape;3059;p48"/>
            <p:cNvSpPr/>
            <p:nvPr/>
          </p:nvSpPr>
          <p:spPr>
            <a:xfrm rot="1264446">
              <a:off x="2680087" y="4296087"/>
              <a:ext cx="560040" cy="1529556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8"/>
            <p:cNvSpPr/>
            <p:nvPr/>
          </p:nvSpPr>
          <p:spPr>
            <a:xfrm rot="1264446">
              <a:off x="2843094" y="4133105"/>
              <a:ext cx="560040" cy="1009626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8"/>
            <p:cNvSpPr/>
            <p:nvPr/>
          </p:nvSpPr>
          <p:spPr>
            <a:xfrm rot="1264446">
              <a:off x="3525259" y="4211542"/>
              <a:ext cx="402685" cy="530456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1"/>
                  </a:moveTo>
                  <a:lnTo>
                    <a:pt x="1" y="2138"/>
                  </a:lnTo>
                  <a:lnTo>
                    <a:pt x="212" y="4251"/>
                  </a:lnTo>
                  <a:lnTo>
                    <a:pt x="3226" y="948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8"/>
            <p:cNvSpPr/>
            <p:nvPr/>
          </p:nvSpPr>
          <p:spPr>
            <a:xfrm rot="1264446">
              <a:off x="3887442" y="4226896"/>
              <a:ext cx="182188" cy="182933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608" y="0"/>
                  </a:moveTo>
                  <a:cubicBezTo>
                    <a:pt x="608" y="0"/>
                    <a:pt x="0" y="519"/>
                    <a:pt x="0" y="519"/>
                  </a:cubicBezTo>
                  <a:lnTo>
                    <a:pt x="915" y="1466"/>
                  </a:lnTo>
                  <a:lnTo>
                    <a:pt x="1459" y="768"/>
                  </a:lnTo>
                  <a:lnTo>
                    <a:pt x="743" y="621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8"/>
            <p:cNvSpPr/>
            <p:nvPr/>
          </p:nvSpPr>
          <p:spPr>
            <a:xfrm rot="1264446">
              <a:off x="3581962" y="4350722"/>
              <a:ext cx="297241" cy="311585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7"/>
                  </a:moveTo>
                  <a:cubicBezTo>
                    <a:pt x="775" y="1646"/>
                    <a:pt x="1568" y="814"/>
                    <a:pt x="2381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8"/>
            <p:cNvSpPr/>
            <p:nvPr/>
          </p:nvSpPr>
          <p:spPr>
            <a:xfrm rot="1264446">
              <a:off x="2642903" y="3871542"/>
              <a:ext cx="402685" cy="530456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09" y="1"/>
                  </a:moveTo>
                  <a:lnTo>
                    <a:pt x="1" y="948"/>
                  </a:lnTo>
                  <a:lnTo>
                    <a:pt x="3009" y="4251"/>
                  </a:lnTo>
                  <a:lnTo>
                    <a:pt x="3226" y="2138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48"/>
            <p:cNvSpPr/>
            <p:nvPr/>
          </p:nvSpPr>
          <p:spPr>
            <a:xfrm rot="1264446">
              <a:off x="2672659" y="3758801"/>
              <a:ext cx="182188" cy="182933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852" y="0"/>
                  </a:moveTo>
                  <a:lnTo>
                    <a:pt x="717" y="621"/>
                  </a:lnTo>
                  <a:lnTo>
                    <a:pt x="1" y="768"/>
                  </a:lnTo>
                  <a:lnTo>
                    <a:pt x="545" y="1466"/>
                  </a:lnTo>
                  <a:lnTo>
                    <a:pt x="1460" y="519"/>
                  </a:lnTo>
                  <a:cubicBezTo>
                    <a:pt x="1460" y="519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48"/>
            <p:cNvSpPr/>
            <p:nvPr/>
          </p:nvSpPr>
          <p:spPr>
            <a:xfrm rot="1264446">
              <a:off x="2677099" y="3979996"/>
              <a:ext cx="268540" cy="301977"/>
            </a:xfrm>
            <a:custGeom>
              <a:avLst/>
              <a:gdLst/>
              <a:ahLst/>
              <a:cxnLst/>
              <a:rect l="l" t="t" r="r" b="b"/>
              <a:pathLst>
                <a:path w="2152" h="2420" fill="none" extrusionOk="0">
                  <a:moveTo>
                    <a:pt x="7" y="0"/>
                  </a:moveTo>
                  <a:cubicBezTo>
                    <a:pt x="1" y="71"/>
                    <a:pt x="2151" y="2419"/>
                    <a:pt x="2151" y="2343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8"/>
            <p:cNvSpPr/>
            <p:nvPr/>
          </p:nvSpPr>
          <p:spPr>
            <a:xfrm rot="1264446">
              <a:off x="2679760" y="3927432"/>
              <a:ext cx="949748" cy="1177960"/>
            </a:xfrm>
            <a:custGeom>
              <a:avLst/>
              <a:gdLst/>
              <a:ahLst/>
              <a:cxnLst/>
              <a:rect l="l" t="t" r="r" b="b"/>
              <a:pathLst>
                <a:path w="7611" h="9440" extrusionOk="0">
                  <a:moveTo>
                    <a:pt x="4752" y="0"/>
                  </a:moveTo>
                  <a:cubicBezTo>
                    <a:pt x="4126" y="0"/>
                    <a:pt x="3291" y="241"/>
                    <a:pt x="2771" y="292"/>
                  </a:cubicBezTo>
                  <a:cubicBezTo>
                    <a:pt x="2240" y="343"/>
                    <a:pt x="1517" y="2622"/>
                    <a:pt x="1357" y="3076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39"/>
                    <a:pt x="4103" y="9438"/>
                  </a:cubicBezTo>
                  <a:cubicBezTo>
                    <a:pt x="6772" y="9387"/>
                    <a:pt x="7284" y="8184"/>
                    <a:pt x="7284" y="8184"/>
                  </a:cubicBezTo>
                  <a:cubicBezTo>
                    <a:pt x="7610" y="7505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5"/>
                  </a:cubicBezTo>
                  <a:cubicBezTo>
                    <a:pt x="5060" y="16"/>
                    <a:pt x="4913" y="0"/>
                    <a:pt x="4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8"/>
            <p:cNvSpPr/>
            <p:nvPr/>
          </p:nvSpPr>
          <p:spPr>
            <a:xfrm rot="1264446">
              <a:off x="2623472" y="4759679"/>
              <a:ext cx="8860" cy="8111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6"/>
                    <a:pt x="70" y="65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8"/>
            <p:cNvSpPr/>
            <p:nvPr/>
          </p:nvSpPr>
          <p:spPr>
            <a:xfrm rot="1264446">
              <a:off x="2596058" y="4921610"/>
              <a:ext cx="772426" cy="119169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66" y="955"/>
                    <a:pt x="3258" y="923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8"/>
            <p:cNvSpPr/>
            <p:nvPr/>
          </p:nvSpPr>
          <p:spPr>
            <a:xfrm rot="1264446">
              <a:off x="3376811" y="5051449"/>
              <a:ext cx="7238" cy="9733"/>
            </a:xfrm>
            <a:custGeom>
              <a:avLst/>
              <a:gdLst/>
              <a:ahLst/>
              <a:cxnLst/>
              <a:rect l="l" t="t" r="r" b="b"/>
              <a:pathLst>
                <a:path w="58" h="78" fill="none" extrusionOk="0">
                  <a:moveTo>
                    <a:pt x="0" y="77"/>
                  </a:moveTo>
                  <a:cubicBezTo>
                    <a:pt x="19" y="52"/>
                    <a:pt x="45" y="26"/>
                    <a:pt x="58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8"/>
            <p:cNvSpPr/>
            <p:nvPr/>
          </p:nvSpPr>
          <p:spPr>
            <a:xfrm rot="1264446">
              <a:off x="3429693" y="4746306"/>
              <a:ext cx="39308" cy="187051"/>
            </a:xfrm>
            <a:custGeom>
              <a:avLst/>
              <a:gdLst/>
              <a:ahLst/>
              <a:cxnLst/>
              <a:rect l="l" t="t" r="r" b="b"/>
              <a:pathLst>
                <a:path w="315" h="1499" fill="none" extrusionOk="0">
                  <a:moveTo>
                    <a:pt x="0" y="1"/>
                  </a:moveTo>
                  <a:cubicBezTo>
                    <a:pt x="58" y="506"/>
                    <a:pt x="167" y="1012"/>
                    <a:pt x="314" y="1498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8"/>
            <p:cNvSpPr/>
            <p:nvPr/>
          </p:nvSpPr>
          <p:spPr>
            <a:xfrm rot="1264446">
              <a:off x="2678356" y="4564482"/>
              <a:ext cx="20091" cy="119917"/>
            </a:xfrm>
            <a:custGeom>
              <a:avLst/>
              <a:gdLst/>
              <a:ahLst/>
              <a:cxnLst/>
              <a:rect l="l" t="t" r="r" b="b"/>
              <a:pathLst>
                <a:path w="161" h="961" fill="none" extrusionOk="0">
                  <a:moveTo>
                    <a:pt x="0" y="961"/>
                  </a:moveTo>
                  <a:lnTo>
                    <a:pt x="160" y="1"/>
                  </a:ln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8"/>
            <p:cNvSpPr/>
            <p:nvPr/>
          </p:nvSpPr>
          <p:spPr>
            <a:xfrm rot="1264446">
              <a:off x="2880677" y="4395286"/>
              <a:ext cx="448232" cy="567143"/>
            </a:xfrm>
            <a:custGeom>
              <a:avLst/>
              <a:gdLst/>
              <a:ahLst/>
              <a:cxnLst/>
              <a:rect l="l" t="t" r="r" b="b"/>
              <a:pathLst>
                <a:path w="3592" h="4545" fill="none" extrusionOk="0">
                  <a:moveTo>
                    <a:pt x="218" y="947"/>
                  </a:moveTo>
                  <a:cubicBezTo>
                    <a:pt x="423" y="525"/>
                    <a:pt x="794" y="205"/>
                    <a:pt x="1249" y="70"/>
                  </a:cubicBezTo>
                  <a:cubicBezTo>
                    <a:pt x="1402" y="19"/>
                    <a:pt x="1562" y="0"/>
                    <a:pt x="1722" y="0"/>
                  </a:cubicBezTo>
                  <a:cubicBezTo>
                    <a:pt x="2004" y="0"/>
                    <a:pt x="2279" y="70"/>
                    <a:pt x="2529" y="205"/>
                  </a:cubicBezTo>
                  <a:cubicBezTo>
                    <a:pt x="2926" y="435"/>
                    <a:pt x="3233" y="800"/>
                    <a:pt x="3387" y="1235"/>
                  </a:cubicBezTo>
                  <a:cubicBezTo>
                    <a:pt x="3515" y="1562"/>
                    <a:pt x="3579" y="1907"/>
                    <a:pt x="3579" y="2259"/>
                  </a:cubicBezTo>
                  <a:cubicBezTo>
                    <a:pt x="3591" y="2823"/>
                    <a:pt x="3425" y="3373"/>
                    <a:pt x="3099" y="3834"/>
                  </a:cubicBezTo>
                  <a:cubicBezTo>
                    <a:pt x="2804" y="4237"/>
                    <a:pt x="2356" y="4500"/>
                    <a:pt x="1857" y="4544"/>
                  </a:cubicBezTo>
                  <a:lnTo>
                    <a:pt x="1767" y="4544"/>
                  </a:lnTo>
                  <a:cubicBezTo>
                    <a:pt x="1121" y="4544"/>
                    <a:pt x="590" y="4141"/>
                    <a:pt x="270" y="3635"/>
                  </a:cubicBezTo>
                  <a:cubicBezTo>
                    <a:pt x="148" y="3443"/>
                    <a:pt x="58" y="3232"/>
                    <a:pt x="1" y="3015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8"/>
            <p:cNvSpPr/>
            <p:nvPr/>
          </p:nvSpPr>
          <p:spPr>
            <a:xfrm rot="1264446">
              <a:off x="2909369" y="4482469"/>
              <a:ext cx="18468" cy="106316"/>
            </a:xfrm>
            <a:custGeom>
              <a:avLst/>
              <a:gdLst/>
              <a:ahLst/>
              <a:cxnLst/>
              <a:rect l="l" t="t" r="r" b="b"/>
              <a:pathLst>
                <a:path w="148" h="852" fill="none" extrusionOk="0">
                  <a:moveTo>
                    <a:pt x="1" y="851"/>
                  </a:moveTo>
                  <a:cubicBezTo>
                    <a:pt x="7" y="621"/>
                    <a:pt x="39" y="397"/>
                    <a:pt x="97" y="179"/>
                  </a:cubicBezTo>
                  <a:cubicBezTo>
                    <a:pt x="109" y="115"/>
                    <a:pt x="129" y="58"/>
                    <a:pt x="148" y="0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8"/>
            <p:cNvSpPr/>
            <p:nvPr/>
          </p:nvSpPr>
          <p:spPr>
            <a:xfrm rot="1264446">
              <a:off x="2876013" y="4414631"/>
              <a:ext cx="429015" cy="517853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75" y="0"/>
                  </a:moveTo>
                  <a:cubicBezTo>
                    <a:pt x="1633" y="0"/>
                    <a:pt x="1490" y="21"/>
                    <a:pt x="1351" y="63"/>
                  </a:cubicBezTo>
                  <a:cubicBezTo>
                    <a:pt x="257" y="390"/>
                    <a:pt x="1" y="1798"/>
                    <a:pt x="238" y="2771"/>
                  </a:cubicBezTo>
                  <a:cubicBezTo>
                    <a:pt x="411" y="3481"/>
                    <a:pt x="1043" y="4150"/>
                    <a:pt x="1805" y="4150"/>
                  </a:cubicBezTo>
                  <a:cubicBezTo>
                    <a:pt x="1833" y="4150"/>
                    <a:pt x="1861" y="4149"/>
                    <a:pt x="1889" y="4147"/>
                  </a:cubicBezTo>
                  <a:cubicBezTo>
                    <a:pt x="2324" y="4121"/>
                    <a:pt x="2721" y="3865"/>
                    <a:pt x="2984" y="3520"/>
                  </a:cubicBezTo>
                  <a:cubicBezTo>
                    <a:pt x="3284" y="3091"/>
                    <a:pt x="3438" y="2585"/>
                    <a:pt x="3425" y="2060"/>
                  </a:cubicBezTo>
                  <a:cubicBezTo>
                    <a:pt x="3425" y="1734"/>
                    <a:pt x="3361" y="1414"/>
                    <a:pt x="3246" y="1107"/>
                  </a:cubicBezTo>
                  <a:cubicBezTo>
                    <a:pt x="3105" y="716"/>
                    <a:pt x="2836" y="390"/>
                    <a:pt x="2478" y="179"/>
                  </a:cubicBezTo>
                  <a:cubicBezTo>
                    <a:pt x="2260" y="61"/>
                    <a:pt x="2018" y="0"/>
                    <a:pt x="1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8"/>
            <p:cNvSpPr/>
            <p:nvPr/>
          </p:nvSpPr>
          <p:spPr>
            <a:xfrm rot="1264446">
              <a:off x="3029654" y="4628849"/>
              <a:ext cx="96834" cy="136638"/>
            </a:xfrm>
            <a:custGeom>
              <a:avLst/>
              <a:gdLst/>
              <a:ahLst/>
              <a:cxnLst/>
              <a:rect l="l" t="t" r="r" b="b"/>
              <a:pathLst>
                <a:path w="776" h="1095" fill="none" extrusionOk="0">
                  <a:moveTo>
                    <a:pt x="1" y="0"/>
                  </a:moveTo>
                  <a:lnTo>
                    <a:pt x="775" y="1095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8"/>
            <p:cNvSpPr/>
            <p:nvPr/>
          </p:nvSpPr>
          <p:spPr>
            <a:xfrm rot="1264446">
              <a:off x="3094059" y="4640665"/>
              <a:ext cx="44050" cy="57650"/>
            </a:xfrm>
            <a:custGeom>
              <a:avLst/>
              <a:gdLst/>
              <a:ahLst/>
              <a:cxnLst/>
              <a:rect l="l" t="t" r="r" b="b"/>
              <a:pathLst>
                <a:path w="353" h="462" fill="none" extrusionOk="0">
                  <a:moveTo>
                    <a:pt x="1" y="0"/>
                  </a:moveTo>
                  <a:lnTo>
                    <a:pt x="353" y="461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8"/>
            <p:cNvSpPr/>
            <p:nvPr/>
          </p:nvSpPr>
          <p:spPr>
            <a:xfrm rot="1264446">
              <a:off x="3625280" y="3745600"/>
              <a:ext cx="99954" cy="189422"/>
            </a:xfrm>
            <a:custGeom>
              <a:avLst/>
              <a:gdLst/>
              <a:ahLst/>
              <a:cxnLst/>
              <a:rect l="l" t="t" r="r" b="b"/>
              <a:pathLst>
                <a:path w="801" h="1518" extrusionOk="0">
                  <a:moveTo>
                    <a:pt x="514" y="0"/>
                  </a:moveTo>
                  <a:cubicBezTo>
                    <a:pt x="464" y="0"/>
                    <a:pt x="414" y="24"/>
                    <a:pt x="385" y="78"/>
                  </a:cubicBezTo>
                  <a:cubicBezTo>
                    <a:pt x="244" y="314"/>
                    <a:pt x="103" y="583"/>
                    <a:pt x="1" y="782"/>
                  </a:cubicBezTo>
                  <a:lnTo>
                    <a:pt x="801" y="1518"/>
                  </a:lnTo>
                  <a:cubicBezTo>
                    <a:pt x="794" y="1050"/>
                    <a:pt x="750" y="590"/>
                    <a:pt x="666" y="135"/>
                  </a:cubicBezTo>
                  <a:cubicBezTo>
                    <a:pt x="655" y="49"/>
                    <a:pt x="585" y="0"/>
                    <a:pt x="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8"/>
            <p:cNvSpPr/>
            <p:nvPr/>
          </p:nvSpPr>
          <p:spPr>
            <a:xfrm rot="1264446">
              <a:off x="3224946" y="3578646"/>
              <a:ext cx="100702" cy="189422"/>
            </a:xfrm>
            <a:custGeom>
              <a:avLst/>
              <a:gdLst/>
              <a:ahLst/>
              <a:cxnLst/>
              <a:rect l="l" t="t" r="r" b="b"/>
              <a:pathLst>
                <a:path w="807" h="1518" extrusionOk="0">
                  <a:moveTo>
                    <a:pt x="292" y="0"/>
                  </a:moveTo>
                  <a:cubicBezTo>
                    <a:pt x="220" y="0"/>
                    <a:pt x="149" y="49"/>
                    <a:pt x="141" y="135"/>
                  </a:cubicBezTo>
                  <a:cubicBezTo>
                    <a:pt x="52" y="590"/>
                    <a:pt x="7" y="1057"/>
                    <a:pt x="0" y="1518"/>
                  </a:cubicBezTo>
                  <a:lnTo>
                    <a:pt x="807" y="788"/>
                  </a:lnTo>
                  <a:cubicBezTo>
                    <a:pt x="698" y="583"/>
                    <a:pt x="557" y="314"/>
                    <a:pt x="423" y="78"/>
                  </a:cubicBezTo>
                  <a:cubicBezTo>
                    <a:pt x="394" y="24"/>
                    <a:pt x="34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8"/>
            <p:cNvSpPr/>
            <p:nvPr/>
          </p:nvSpPr>
          <p:spPr>
            <a:xfrm rot="1264446">
              <a:off x="2984781" y="3714409"/>
              <a:ext cx="751587" cy="672585"/>
            </a:xfrm>
            <a:custGeom>
              <a:avLst/>
              <a:gdLst/>
              <a:ahLst/>
              <a:cxnLst/>
              <a:rect l="l" t="t" r="r" b="b"/>
              <a:pathLst>
                <a:path w="6023" h="5390" extrusionOk="0">
                  <a:moveTo>
                    <a:pt x="2695" y="1"/>
                  </a:moveTo>
                  <a:cubicBezTo>
                    <a:pt x="1235" y="1"/>
                    <a:pt x="45" y="1159"/>
                    <a:pt x="7" y="2618"/>
                  </a:cubicBezTo>
                  <a:cubicBezTo>
                    <a:pt x="0" y="2740"/>
                    <a:pt x="7" y="2862"/>
                    <a:pt x="19" y="2983"/>
                  </a:cubicBezTo>
                  <a:cubicBezTo>
                    <a:pt x="32" y="3073"/>
                    <a:pt x="45" y="3169"/>
                    <a:pt x="64" y="3259"/>
                  </a:cubicBezTo>
                  <a:cubicBezTo>
                    <a:pt x="352" y="4507"/>
                    <a:pt x="1466" y="5390"/>
                    <a:pt x="2746" y="5390"/>
                  </a:cubicBezTo>
                  <a:lnTo>
                    <a:pt x="3277" y="5390"/>
                  </a:lnTo>
                  <a:cubicBezTo>
                    <a:pt x="4557" y="5390"/>
                    <a:pt x="5671" y="4507"/>
                    <a:pt x="5952" y="3259"/>
                  </a:cubicBezTo>
                  <a:cubicBezTo>
                    <a:pt x="5972" y="3169"/>
                    <a:pt x="5991" y="3073"/>
                    <a:pt x="6004" y="2983"/>
                  </a:cubicBezTo>
                  <a:cubicBezTo>
                    <a:pt x="6016" y="2862"/>
                    <a:pt x="6023" y="2740"/>
                    <a:pt x="6016" y="2618"/>
                  </a:cubicBezTo>
                  <a:cubicBezTo>
                    <a:pt x="5972" y="1159"/>
                    <a:pt x="4788" y="1"/>
                    <a:pt x="3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8"/>
            <p:cNvSpPr/>
            <p:nvPr/>
          </p:nvSpPr>
          <p:spPr>
            <a:xfrm rot="1264446">
              <a:off x="3628480" y="3822627"/>
              <a:ext cx="274030" cy="237838"/>
            </a:xfrm>
            <a:custGeom>
              <a:avLst/>
              <a:gdLst/>
              <a:ahLst/>
              <a:cxnLst/>
              <a:rect l="l" t="t" r="r" b="b"/>
              <a:pathLst>
                <a:path w="2196" h="1906" extrusionOk="0">
                  <a:moveTo>
                    <a:pt x="1559" y="1"/>
                  </a:moveTo>
                  <a:cubicBezTo>
                    <a:pt x="1396" y="1"/>
                    <a:pt x="1244" y="87"/>
                    <a:pt x="1108" y="184"/>
                  </a:cubicBezTo>
                  <a:cubicBezTo>
                    <a:pt x="628" y="523"/>
                    <a:pt x="244" y="991"/>
                    <a:pt x="1" y="1528"/>
                  </a:cubicBezTo>
                  <a:lnTo>
                    <a:pt x="1063" y="1906"/>
                  </a:lnTo>
                  <a:cubicBezTo>
                    <a:pt x="1402" y="1867"/>
                    <a:pt x="1709" y="1695"/>
                    <a:pt x="1921" y="1426"/>
                  </a:cubicBezTo>
                  <a:cubicBezTo>
                    <a:pt x="2132" y="1138"/>
                    <a:pt x="2196" y="760"/>
                    <a:pt x="2081" y="421"/>
                  </a:cubicBezTo>
                  <a:cubicBezTo>
                    <a:pt x="1997" y="210"/>
                    <a:pt x="1825" y="24"/>
                    <a:pt x="1620" y="5"/>
                  </a:cubicBezTo>
                  <a:cubicBezTo>
                    <a:pt x="1599" y="2"/>
                    <a:pt x="1579" y="1"/>
                    <a:pt x="1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8"/>
            <p:cNvSpPr/>
            <p:nvPr/>
          </p:nvSpPr>
          <p:spPr>
            <a:xfrm rot="1264446">
              <a:off x="3620688" y="3891595"/>
              <a:ext cx="224615" cy="131148"/>
            </a:xfrm>
            <a:custGeom>
              <a:avLst/>
              <a:gdLst/>
              <a:ahLst/>
              <a:cxnLst/>
              <a:rect l="l" t="t" r="r" b="b"/>
              <a:pathLst>
                <a:path w="1800" h="1051" extrusionOk="0">
                  <a:moveTo>
                    <a:pt x="1325" y="1"/>
                  </a:moveTo>
                  <a:cubicBezTo>
                    <a:pt x="1178" y="1"/>
                    <a:pt x="1037" y="33"/>
                    <a:pt x="909" y="103"/>
                  </a:cubicBezTo>
                  <a:cubicBezTo>
                    <a:pt x="545" y="263"/>
                    <a:pt x="231" y="519"/>
                    <a:pt x="1" y="845"/>
                  </a:cubicBezTo>
                  <a:lnTo>
                    <a:pt x="865" y="1050"/>
                  </a:lnTo>
                  <a:cubicBezTo>
                    <a:pt x="1121" y="1037"/>
                    <a:pt x="1364" y="948"/>
                    <a:pt x="1569" y="788"/>
                  </a:cubicBezTo>
                  <a:cubicBezTo>
                    <a:pt x="1735" y="634"/>
                    <a:pt x="1799" y="417"/>
                    <a:pt x="1697" y="231"/>
                  </a:cubicBezTo>
                  <a:cubicBezTo>
                    <a:pt x="1620" y="103"/>
                    <a:pt x="1479" y="13"/>
                    <a:pt x="13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8"/>
            <p:cNvSpPr/>
            <p:nvPr/>
          </p:nvSpPr>
          <p:spPr>
            <a:xfrm rot="1264446">
              <a:off x="2996608" y="3578978"/>
              <a:ext cx="273157" cy="237838"/>
            </a:xfrm>
            <a:custGeom>
              <a:avLst/>
              <a:gdLst/>
              <a:ahLst/>
              <a:cxnLst/>
              <a:rect l="l" t="t" r="r" b="b"/>
              <a:pathLst>
                <a:path w="2189" h="1906" extrusionOk="0">
                  <a:moveTo>
                    <a:pt x="635" y="1"/>
                  </a:moveTo>
                  <a:cubicBezTo>
                    <a:pt x="616" y="1"/>
                    <a:pt x="596" y="2"/>
                    <a:pt x="576" y="5"/>
                  </a:cubicBezTo>
                  <a:cubicBezTo>
                    <a:pt x="365" y="24"/>
                    <a:pt x="192" y="210"/>
                    <a:pt x="115" y="421"/>
                  </a:cubicBezTo>
                  <a:cubicBezTo>
                    <a:pt x="0" y="760"/>
                    <a:pt x="58" y="1138"/>
                    <a:pt x="275" y="1426"/>
                  </a:cubicBezTo>
                  <a:cubicBezTo>
                    <a:pt x="486" y="1695"/>
                    <a:pt x="794" y="1867"/>
                    <a:pt x="1133" y="1906"/>
                  </a:cubicBezTo>
                  <a:lnTo>
                    <a:pt x="2189" y="1528"/>
                  </a:lnTo>
                  <a:cubicBezTo>
                    <a:pt x="1952" y="991"/>
                    <a:pt x="1568" y="523"/>
                    <a:pt x="1082" y="184"/>
                  </a:cubicBezTo>
                  <a:cubicBezTo>
                    <a:pt x="945" y="87"/>
                    <a:pt x="793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48"/>
            <p:cNvSpPr/>
            <p:nvPr/>
          </p:nvSpPr>
          <p:spPr>
            <a:xfrm rot="1264446">
              <a:off x="3034925" y="3665714"/>
              <a:ext cx="223742" cy="131148"/>
            </a:xfrm>
            <a:custGeom>
              <a:avLst/>
              <a:gdLst/>
              <a:ahLst/>
              <a:cxnLst/>
              <a:rect l="l" t="t" r="r" b="b"/>
              <a:pathLst>
                <a:path w="1793" h="1051" extrusionOk="0">
                  <a:moveTo>
                    <a:pt x="475" y="1"/>
                  </a:moveTo>
                  <a:cubicBezTo>
                    <a:pt x="321" y="13"/>
                    <a:pt x="180" y="103"/>
                    <a:pt x="103" y="231"/>
                  </a:cubicBezTo>
                  <a:cubicBezTo>
                    <a:pt x="1" y="417"/>
                    <a:pt x="65" y="634"/>
                    <a:pt x="231" y="788"/>
                  </a:cubicBezTo>
                  <a:cubicBezTo>
                    <a:pt x="436" y="941"/>
                    <a:pt x="679" y="1037"/>
                    <a:pt x="935" y="1050"/>
                  </a:cubicBezTo>
                  <a:lnTo>
                    <a:pt x="1793" y="845"/>
                  </a:lnTo>
                  <a:cubicBezTo>
                    <a:pt x="1569" y="519"/>
                    <a:pt x="1255" y="263"/>
                    <a:pt x="891" y="103"/>
                  </a:cubicBezTo>
                  <a:cubicBezTo>
                    <a:pt x="763" y="33"/>
                    <a:pt x="622" y="1"/>
                    <a:pt x="4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48"/>
            <p:cNvSpPr/>
            <p:nvPr/>
          </p:nvSpPr>
          <p:spPr>
            <a:xfrm rot="1264446">
              <a:off x="3454379" y="3801609"/>
              <a:ext cx="329186" cy="327558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173" y="1"/>
                  </a:moveTo>
                  <a:cubicBezTo>
                    <a:pt x="0" y="641"/>
                    <a:pt x="71" y="1620"/>
                    <a:pt x="525" y="2062"/>
                  </a:cubicBezTo>
                  <a:cubicBezTo>
                    <a:pt x="717" y="2234"/>
                    <a:pt x="935" y="2362"/>
                    <a:pt x="1178" y="2439"/>
                  </a:cubicBezTo>
                  <a:cubicBezTo>
                    <a:pt x="1469" y="2547"/>
                    <a:pt x="1783" y="2625"/>
                    <a:pt x="2091" y="2625"/>
                  </a:cubicBezTo>
                  <a:cubicBezTo>
                    <a:pt x="2277" y="2625"/>
                    <a:pt x="2461" y="2596"/>
                    <a:pt x="2637" y="2529"/>
                  </a:cubicBezTo>
                  <a:cubicBezTo>
                    <a:pt x="2612" y="2094"/>
                    <a:pt x="2484" y="1665"/>
                    <a:pt x="2260" y="1294"/>
                  </a:cubicBezTo>
                  <a:cubicBezTo>
                    <a:pt x="2151" y="1114"/>
                    <a:pt x="2029" y="942"/>
                    <a:pt x="1901" y="782"/>
                  </a:cubicBezTo>
                  <a:cubicBezTo>
                    <a:pt x="1492" y="302"/>
                    <a:pt x="775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8"/>
            <p:cNvSpPr/>
            <p:nvPr/>
          </p:nvSpPr>
          <p:spPr>
            <a:xfrm rot="1264446">
              <a:off x="3061638" y="3650274"/>
              <a:ext cx="329186" cy="327558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2465" y="1"/>
                  </a:moveTo>
                  <a:cubicBezTo>
                    <a:pt x="1863" y="1"/>
                    <a:pt x="1146" y="302"/>
                    <a:pt x="737" y="782"/>
                  </a:cubicBezTo>
                  <a:cubicBezTo>
                    <a:pt x="609" y="942"/>
                    <a:pt x="487" y="1114"/>
                    <a:pt x="378" y="1294"/>
                  </a:cubicBezTo>
                  <a:cubicBezTo>
                    <a:pt x="154" y="1665"/>
                    <a:pt x="26" y="2094"/>
                    <a:pt x="1" y="2529"/>
                  </a:cubicBezTo>
                  <a:cubicBezTo>
                    <a:pt x="177" y="2596"/>
                    <a:pt x="361" y="2625"/>
                    <a:pt x="547" y="2625"/>
                  </a:cubicBezTo>
                  <a:cubicBezTo>
                    <a:pt x="855" y="2625"/>
                    <a:pt x="1169" y="2547"/>
                    <a:pt x="1460" y="2439"/>
                  </a:cubicBezTo>
                  <a:cubicBezTo>
                    <a:pt x="1703" y="2362"/>
                    <a:pt x="1921" y="2234"/>
                    <a:pt x="2113" y="2062"/>
                  </a:cubicBezTo>
                  <a:cubicBezTo>
                    <a:pt x="2567" y="1620"/>
                    <a:pt x="2637" y="64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8"/>
            <p:cNvSpPr/>
            <p:nvPr/>
          </p:nvSpPr>
          <p:spPr>
            <a:xfrm rot="1264446">
              <a:off x="3234696" y="3857611"/>
              <a:ext cx="42427" cy="36437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9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21" y="279"/>
                    <a:pt x="158" y="292"/>
                    <a:pt x="194" y="292"/>
                  </a:cubicBezTo>
                  <a:cubicBezTo>
                    <a:pt x="269" y="292"/>
                    <a:pt x="340" y="234"/>
                    <a:pt x="340" y="147"/>
                  </a:cubicBezTo>
                  <a:cubicBezTo>
                    <a:pt x="340" y="64"/>
                    <a:pt x="27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8"/>
            <p:cNvSpPr/>
            <p:nvPr/>
          </p:nvSpPr>
          <p:spPr>
            <a:xfrm rot="1264446">
              <a:off x="3532074" y="3972200"/>
              <a:ext cx="42427" cy="36437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2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19" y="279"/>
                    <a:pt x="155" y="292"/>
                    <a:pt x="190" y="292"/>
                  </a:cubicBezTo>
                  <a:cubicBezTo>
                    <a:pt x="266" y="292"/>
                    <a:pt x="339" y="234"/>
                    <a:pt x="339" y="147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8"/>
            <p:cNvSpPr/>
            <p:nvPr/>
          </p:nvSpPr>
          <p:spPr>
            <a:xfrm rot="1264446">
              <a:off x="3168314" y="3992538"/>
              <a:ext cx="328437" cy="257304"/>
            </a:xfrm>
            <a:custGeom>
              <a:avLst/>
              <a:gdLst/>
              <a:ahLst/>
              <a:cxnLst/>
              <a:rect l="l" t="t" r="r" b="b"/>
              <a:pathLst>
                <a:path w="2632" h="2062" extrusionOk="0">
                  <a:moveTo>
                    <a:pt x="1319" y="1"/>
                  </a:moveTo>
                  <a:cubicBezTo>
                    <a:pt x="590" y="1"/>
                    <a:pt x="1" y="462"/>
                    <a:pt x="1" y="1031"/>
                  </a:cubicBezTo>
                  <a:cubicBezTo>
                    <a:pt x="1" y="1601"/>
                    <a:pt x="590" y="2062"/>
                    <a:pt x="1319" y="2062"/>
                  </a:cubicBezTo>
                  <a:cubicBezTo>
                    <a:pt x="2043" y="2062"/>
                    <a:pt x="2631" y="1601"/>
                    <a:pt x="2631" y="1031"/>
                  </a:cubicBezTo>
                  <a:cubicBezTo>
                    <a:pt x="2631" y="462"/>
                    <a:pt x="2043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8"/>
            <p:cNvSpPr/>
            <p:nvPr/>
          </p:nvSpPr>
          <p:spPr>
            <a:xfrm rot="1264446">
              <a:off x="3283260" y="4037407"/>
              <a:ext cx="49665" cy="74371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1" y="135"/>
                    <a:pt x="1" y="301"/>
                  </a:cubicBezTo>
                  <a:cubicBezTo>
                    <a:pt x="1" y="461"/>
                    <a:pt x="90" y="596"/>
                    <a:pt x="199" y="596"/>
                  </a:cubicBezTo>
                  <a:cubicBezTo>
                    <a:pt x="308" y="596"/>
                    <a:pt x="398" y="461"/>
                    <a:pt x="398" y="301"/>
                  </a:cubicBezTo>
                  <a:cubicBezTo>
                    <a:pt x="398" y="135"/>
                    <a:pt x="308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8"/>
            <p:cNvSpPr/>
            <p:nvPr/>
          </p:nvSpPr>
          <p:spPr>
            <a:xfrm rot="1264446">
              <a:off x="3371984" y="4071595"/>
              <a:ext cx="49665" cy="74371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0" y="135"/>
                    <a:pt x="0" y="301"/>
                  </a:cubicBezTo>
                  <a:cubicBezTo>
                    <a:pt x="0" y="461"/>
                    <a:pt x="90" y="596"/>
                    <a:pt x="199" y="596"/>
                  </a:cubicBezTo>
                  <a:cubicBezTo>
                    <a:pt x="308" y="596"/>
                    <a:pt x="397" y="461"/>
                    <a:pt x="397" y="301"/>
                  </a:cubicBezTo>
                  <a:cubicBezTo>
                    <a:pt x="397" y="135"/>
                    <a:pt x="314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8"/>
            <p:cNvSpPr/>
            <p:nvPr/>
          </p:nvSpPr>
          <p:spPr>
            <a:xfrm rot="1264446">
              <a:off x="3273064" y="4157130"/>
              <a:ext cx="99954" cy="30447"/>
            </a:xfrm>
            <a:custGeom>
              <a:avLst/>
              <a:gdLst/>
              <a:ahLst/>
              <a:cxnLst/>
              <a:rect l="l" t="t" r="r" b="b"/>
              <a:pathLst>
                <a:path w="801" h="244" fill="none" extrusionOk="0">
                  <a:moveTo>
                    <a:pt x="1" y="32"/>
                  </a:moveTo>
                  <a:cubicBezTo>
                    <a:pt x="231" y="244"/>
                    <a:pt x="590" y="224"/>
                    <a:pt x="801" y="0"/>
                  </a:cubicBezTo>
                </a:path>
              </a:pathLst>
            </a:custGeom>
            <a:solidFill>
              <a:schemeClr val="accent4"/>
            </a:solidFill>
            <a:ln w="2550" cap="rnd" cmpd="sng">
              <a:solidFill>
                <a:srgbClr val="BA3F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8"/>
            <p:cNvSpPr/>
            <p:nvPr/>
          </p:nvSpPr>
          <p:spPr>
            <a:xfrm rot="1264446">
              <a:off x="3167241" y="4307777"/>
              <a:ext cx="95087" cy="24832"/>
            </a:xfrm>
            <a:custGeom>
              <a:avLst/>
              <a:gdLst/>
              <a:ahLst/>
              <a:cxnLst/>
              <a:rect l="l" t="t" r="r" b="b"/>
              <a:pathLst>
                <a:path w="762" h="199" fill="none" extrusionOk="0">
                  <a:moveTo>
                    <a:pt x="0" y="0"/>
                  </a:moveTo>
                  <a:cubicBezTo>
                    <a:pt x="224" y="141"/>
                    <a:pt x="493" y="199"/>
                    <a:pt x="762" y="154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8"/>
            <p:cNvSpPr/>
            <p:nvPr/>
          </p:nvSpPr>
          <p:spPr>
            <a:xfrm rot="1264446">
              <a:off x="3295481" y="4353011"/>
              <a:ext cx="49665" cy="10607"/>
            </a:xfrm>
            <a:custGeom>
              <a:avLst/>
              <a:gdLst/>
              <a:ahLst/>
              <a:cxnLst/>
              <a:rect l="l" t="t" r="r" b="b"/>
              <a:pathLst>
                <a:path w="398" h="85" fill="none" extrusionOk="0">
                  <a:moveTo>
                    <a:pt x="1" y="84"/>
                  </a:moveTo>
                  <a:cubicBezTo>
                    <a:pt x="135" y="84"/>
                    <a:pt x="270" y="58"/>
                    <a:pt x="398" y="1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5" name="Google Shape;3095;p48"/>
          <p:cNvGrpSpPr/>
          <p:nvPr/>
        </p:nvGrpSpPr>
        <p:grpSpPr>
          <a:xfrm>
            <a:off x="6760975" y="-713940"/>
            <a:ext cx="1446448" cy="2676286"/>
            <a:chOff x="1053946" y="-1292032"/>
            <a:chExt cx="1446448" cy="2676286"/>
          </a:xfrm>
        </p:grpSpPr>
        <p:sp>
          <p:nvSpPr>
            <p:cNvPr id="3096" name="Google Shape;3096;p48"/>
            <p:cNvSpPr/>
            <p:nvPr/>
          </p:nvSpPr>
          <p:spPr>
            <a:xfrm rot="10195806">
              <a:off x="1304010" y="-1255725"/>
              <a:ext cx="566939" cy="1721385"/>
            </a:xfrm>
            <a:custGeom>
              <a:avLst/>
              <a:gdLst/>
              <a:ahLst/>
              <a:cxnLst/>
              <a:rect l="l" t="t" r="r" b="b"/>
              <a:pathLst>
                <a:path w="4487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11" y="8097"/>
                  </a:cubicBezTo>
                  <a:cubicBezTo>
                    <a:pt x="3962" y="8097"/>
                    <a:pt x="4487" y="7649"/>
                    <a:pt x="4487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8"/>
            <p:cNvSpPr/>
            <p:nvPr/>
          </p:nvSpPr>
          <p:spPr>
            <a:xfrm rot="10195873">
              <a:off x="1401426" y="-357537"/>
              <a:ext cx="566937" cy="1022313"/>
            </a:xfrm>
            <a:custGeom>
              <a:avLst/>
              <a:gdLst/>
              <a:ahLst/>
              <a:cxnLst/>
              <a:rect l="l" t="t" r="r" b="b"/>
              <a:pathLst>
                <a:path w="4487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11" y="8090"/>
                  </a:cubicBezTo>
                  <a:cubicBezTo>
                    <a:pt x="3962" y="8090"/>
                    <a:pt x="4487" y="7649"/>
                    <a:pt x="4487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8"/>
            <p:cNvSpPr/>
            <p:nvPr/>
          </p:nvSpPr>
          <p:spPr>
            <a:xfrm rot="10195873">
              <a:off x="1102224" y="297691"/>
              <a:ext cx="595366" cy="604594"/>
            </a:xfrm>
            <a:custGeom>
              <a:avLst/>
              <a:gdLst/>
              <a:ahLst/>
              <a:cxnLst/>
              <a:rect l="l" t="t" r="r" b="b"/>
              <a:pathLst>
                <a:path w="4712" h="4785" extrusionOk="0">
                  <a:moveTo>
                    <a:pt x="4113" y="0"/>
                  </a:moveTo>
                  <a:cubicBezTo>
                    <a:pt x="4031" y="0"/>
                    <a:pt x="3936" y="17"/>
                    <a:pt x="3828" y="55"/>
                  </a:cubicBezTo>
                  <a:cubicBezTo>
                    <a:pt x="3489" y="177"/>
                    <a:pt x="3194" y="573"/>
                    <a:pt x="2951" y="842"/>
                  </a:cubicBezTo>
                  <a:cubicBezTo>
                    <a:pt x="2183" y="1694"/>
                    <a:pt x="1140" y="2250"/>
                    <a:pt x="1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51" y="3646"/>
                  </a:cubicBezTo>
                  <a:cubicBezTo>
                    <a:pt x="3015" y="3089"/>
                    <a:pt x="3860" y="2442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8"/>
            <p:cNvSpPr/>
            <p:nvPr/>
          </p:nvSpPr>
          <p:spPr>
            <a:xfrm rot="10195873">
              <a:off x="1197910" y="767813"/>
              <a:ext cx="105250" cy="91352"/>
            </a:xfrm>
            <a:custGeom>
              <a:avLst/>
              <a:gdLst/>
              <a:ahLst/>
              <a:cxnLst/>
              <a:rect l="l" t="t" r="r" b="b"/>
              <a:pathLst>
                <a:path w="833" h="723" extrusionOk="0">
                  <a:moveTo>
                    <a:pt x="354" y="0"/>
                  </a:moveTo>
                  <a:cubicBezTo>
                    <a:pt x="265" y="0"/>
                    <a:pt x="181" y="34"/>
                    <a:pt x="122" y="102"/>
                  </a:cubicBezTo>
                  <a:cubicBezTo>
                    <a:pt x="0" y="243"/>
                    <a:pt x="45" y="467"/>
                    <a:pt x="205" y="607"/>
                  </a:cubicBezTo>
                  <a:cubicBezTo>
                    <a:pt x="288" y="684"/>
                    <a:pt x="389" y="722"/>
                    <a:pt x="485" y="722"/>
                  </a:cubicBezTo>
                  <a:cubicBezTo>
                    <a:pt x="574" y="722"/>
                    <a:pt x="658" y="688"/>
                    <a:pt x="717" y="620"/>
                  </a:cubicBezTo>
                  <a:cubicBezTo>
                    <a:pt x="832" y="486"/>
                    <a:pt x="794" y="255"/>
                    <a:pt x="634" y="115"/>
                  </a:cubicBezTo>
                  <a:cubicBezTo>
                    <a:pt x="551" y="39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8"/>
            <p:cNvSpPr/>
            <p:nvPr/>
          </p:nvSpPr>
          <p:spPr>
            <a:xfrm rot="10195873">
              <a:off x="1187610" y="875422"/>
              <a:ext cx="26534" cy="22870"/>
            </a:xfrm>
            <a:custGeom>
              <a:avLst/>
              <a:gdLst/>
              <a:ahLst/>
              <a:cxnLst/>
              <a:rect l="l" t="t" r="r" b="b"/>
              <a:pathLst>
                <a:path w="210" h="181" extrusionOk="0">
                  <a:moveTo>
                    <a:pt x="97" y="1"/>
                  </a:moveTo>
                  <a:cubicBezTo>
                    <a:pt x="95" y="1"/>
                    <a:pt x="92" y="1"/>
                    <a:pt x="90" y="1"/>
                  </a:cubicBezTo>
                  <a:cubicBezTo>
                    <a:pt x="39" y="1"/>
                    <a:pt x="0" y="39"/>
                    <a:pt x="0" y="91"/>
                  </a:cubicBezTo>
                  <a:cubicBezTo>
                    <a:pt x="0" y="143"/>
                    <a:pt x="45" y="181"/>
                    <a:pt x="92" y="181"/>
                  </a:cubicBezTo>
                  <a:cubicBezTo>
                    <a:pt x="114" y="181"/>
                    <a:pt x="136" y="173"/>
                    <a:pt x="154" y="155"/>
                  </a:cubicBezTo>
                  <a:cubicBezTo>
                    <a:pt x="210" y="99"/>
                    <a:pt x="175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8"/>
            <p:cNvSpPr/>
            <p:nvPr/>
          </p:nvSpPr>
          <p:spPr>
            <a:xfrm rot="10195873">
              <a:off x="1161720" y="832752"/>
              <a:ext cx="22743" cy="23628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8" y="1"/>
                    <a:pt x="0" y="46"/>
                    <a:pt x="0" y="97"/>
                  </a:cubicBezTo>
                  <a:cubicBezTo>
                    <a:pt x="0" y="142"/>
                    <a:pt x="38" y="186"/>
                    <a:pt x="90" y="186"/>
                  </a:cubicBezTo>
                  <a:cubicBezTo>
                    <a:pt x="141" y="186"/>
                    <a:pt x="179" y="142"/>
                    <a:pt x="179" y="97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8"/>
            <p:cNvSpPr/>
            <p:nvPr/>
          </p:nvSpPr>
          <p:spPr>
            <a:xfrm rot="10195873">
              <a:off x="1235096" y="884738"/>
              <a:ext cx="27545" cy="22996"/>
            </a:xfrm>
            <a:custGeom>
              <a:avLst/>
              <a:gdLst/>
              <a:ahLst/>
              <a:cxnLst/>
              <a:rect l="l" t="t" r="r" b="b"/>
              <a:pathLst>
                <a:path w="218" h="182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6"/>
                    <a:pt x="47" y="181"/>
                    <a:pt x="94" y="181"/>
                  </a:cubicBezTo>
                  <a:cubicBezTo>
                    <a:pt x="118" y="181"/>
                    <a:pt x="141" y="173"/>
                    <a:pt x="160" y="154"/>
                  </a:cubicBezTo>
                  <a:cubicBezTo>
                    <a:pt x="218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8"/>
            <p:cNvSpPr/>
            <p:nvPr/>
          </p:nvSpPr>
          <p:spPr>
            <a:xfrm rot="10195873">
              <a:off x="1147956" y="500229"/>
              <a:ext cx="264579" cy="271025"/>
            </a:xfrm>
            <a:custGeom>
              <a:avLst/>
              <a:gdLst/>
              <a:ahLst/>
              <a:cxnLst/>
              <a:rect l="l" t="t" r="r" b="b"/>
              <a:pathLst>
                <a:path w="2094" h="2145" fill="none" extrusionOk="0">
                  <a:moveTo>
                    <a:pt x="1" y="2144"/>
                  </a:moveTo>
                  <a:cubicBezTo>
                    <a:pt x="859" y="1587"/>
                    <a:pt x="1563" y="928"/>
                    <a:pt x="2094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8"/>
            <p:cNvSpPr/>
            <p:nvPr/>
          </p:nvSpPr>
          <p:spPr>
            <a:xfrm rot="10195873">
              <a:off x="1864575" y="162919"/>
              <a:ext cx="588037" cy="598276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61" y="1"/>
                  </a:moveTo>
                  <a:cubicBezTo>
                    <a:pt x="222" y="1"/>
                    <a:pt x="74" y="431"/>
                    <a:pt x="39" y="690"/>
                  </a:cubicBezTo>
                  <a:cubicBezTo>
                    <a:pt x="1" y="978"/>
                    <a:pt x="129" y="1260"/>
                    <a:pt x="269" y="1509"/>
                  </a:cubicBezTo>
                  <a:cubicBezTo>
                    <a:pt x="794" y="2392"/>
                    <a:pt x="1639" y="3039"/>
                    <a:pt x="2510" y="3596"/>
                  </a:cubicBezTo>
                  <a:cubicBezTo>
                    <a:pt x="3162" y="4012"/>
                    <a:pt x="3841" y="4396"/>
                    <a:pt x="4539" y="4735"/>
                  </a:cubicBezTo>
                  <a:lnTo>
                    <a:pt x="4654" y="2354"/>
                  </a:lnTo>
                  <a:cubicBezTo>
                    <a:pt x="3514" y="2200"/>
                    <a:pt x="2471" y="1644"/>
                    <a:pt x="1697" y="792"/>
                  </a:cubicBezTo>
                  <a:cubicBezTo>
                    <a:pt x="1460" y="523"/>
                    <a:pt x="1166" y="88"/>
                    <a:pt x="820" y="18"/>
                  </a:cubicBezTo>
                  <a:cubicBezTo>
                    <a:pt x="763" y="6"/>
                    <a:pt x="71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8"/>
            <p:cNvSpPr/>
            <p:nvPr/>
          </p:nvSpPr>
          <p:spPr>
            <a:xfrm rot="10195873">
              <a:off x="2314552" y="553098"/>
              <a:ext cx="105250" cy="90847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1"/>
                  </a:moveTo>
                  <a:cubicBezTo>
                    <a:pt x="385" y="1"/>
                    <a:pt x="281" y="38"/>
                    <a:pt x="199" y="111"/>
                  </a:cubicBezTo>
                  <a:cubicBezTo>
                    <a:pt x="39" y="251"/>
                    <a:pt x="0" y="482"/>
                    <a:pt x="122" y="616"/>
                  </a:cubicBezTo>
                  <a:cubicBezTo>
                    <a:pt x="178" y="685"/>
                    <a:pt x="264" y="719"/>
                    <a:pt x="355" y="719"/>
                  </a:cubicBezTo>
                  <a:cubicBezTo>
                    <a:pt x="450" y="719"/>
                    <a:pt x="552" y="682"/>
                    <a:pt x="634" y="610"/>
                  </a:cubicBezTo>
                  <a:cubicBezTo>
                    <a:pt x="794" y="463"/>
                    <a:pt x="832" y="239"/>
                    <a:pt x="711" y="98"/>
                  </a:cubicBezTo>
                  <a:cubicBezTo>
                    <a:pt x="655" y="33"/>
                    <a:pt x="571" y="1"/>
                    <a:pt x="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48"/>
            <p:cNvSpPr/>
            <p:nvPr/>
          </p:nvSpPr>
          <p:spPr>
            <a:xfrm rot="10195873">
              <a:off x="2425058" y="638980"/>
              <a:ext cx="26786" cy="22996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3" y="181"/>
                  </a:cubicBezTo>
                  <a:cubicBezTo>
                    <a:pt x="168" y="181"/>
                    <a:pt x="212" y="146"/>
                    <a:pt x="212" y="90"/>
                  </a:cubicBezTo>
                  <a:cubicBezTo>
                    <a:pt x="212" y="38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48"/>
            <p:cNvSpPr/>
            <p:nvPr/>
          </p:nvSpPr>
          <p:spPr>
            <a:xfrm rot="10195873">
              <a:off x="2438432" y="589543"/>
              <a:ext cx="23501" cy="22743"/>
            </a:xfrm>
            <a:custGeom>
              <a:avLst/>
              <a:gdLst/>
              <a:ahLst/>
              <a:cxnLst/>
              <a:rect l="l" t="t" r="r" b="b"/>
              <a:pathLst>
                <a:path w="186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86" y="141"/>
                    <a:pt x="186" y="90"/>
                  </a:cubicBezTo>
                  <a:cubicBezTo>
                    <a:pt x="186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8"/>
            <p:cNvSpPr/>
            <p:nvPr/>
          </p:nvSpPr>
          <p:spPr>
            <a:xfrm rot="10195873">
              <a:off x="2383510" y="664441"/>
              <a:ext cx="26913" cy="22996"/>
            </a:xfrm>
            <a:custGeom>
              <a:avLst/>
              <a:gdLst/>
              <a:ahLst/>
              <a:cxnLst/>
              <a:rect l="l" t="t" r="r" b="b"/>
              <a:pathLst>
                <a:path w="213" h="182" extrusionOk="0">
                  <a:moveTo>
                    <a:pt x="122" y="0"/>
                  </a:moveTo>
                  <a:cubicBezTo>
                    <a:pt x="39" y="0"/>
                    <a:pt x="1" y="96"/>
                    <a:pt x="58" y="154"/>
                  </a:cubicBezTo>
                  <a:cubicBezTo>
                    <a:pt x="77" y="173"/>
                    <a:pt x="101" y="181"/>
                    <a:pt x="123" y="181"/>
                  </a:cubicBezTo>
                  <a:cubicBezTo>
                    <a:pt x="169" y="181"/>
                    <a:pt x="212" y="146"/>
                    <a:pt x="212" y="90"/>
                  </a:cubicBezTo>
                  <a:cubicBezTo>
                    <a:pt x="212" y="45"/>
                    <a:pt x="174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8"/>
            <p:cNvSpPr/>
            <p:nvPr/>
          </p:nvSpPr>
          <p:spPr>
            <a:xfrm rot="10195873">
              <a:off x="2115729" y="311418"/>
              <a:ext cx="298567" cy="260411"/>
            </a:xfrm>
            <a:custGeom>
              <a:avLst/>
              <a:gdLst/>
              <a:ahLst/>
              <a:cxnLst/>
              <a:rect l="l" t="t" r="r" b="b"/>
              <a:pathLst>
                <a:path w="2363" h="2061" fill="none" extrusionOk="0">
                  <a:moveTo>
                    <a:pt x="2362" y="2061"/>
                  </a:moveTo>
                  <a:cubicBezTo>
                    <a:pt x="1409" y="1549"/>
                    <a:pt x="622" y="928"/>
                    <a:pt x="1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8"/>
            <p:cNvSpPr/>
            <p:nvPr/>
          </p:nvSpPr>
          <p:spPr>
            <a:xfrm rot="10195873">
              <a:off x="1275049" y="-323289"/>
              <a:ext cx="871948" cy="1187455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9" y="250"/>
                  </a:lnTo>
                  <a:cubicBezTo>
                    <a:pt x="1428" y="1344"/>
                    <a:pt x="1134" y="1882"/>
                    <a:pt x="628" y="3559"/>
                  </a:cubicBezTo>
                  <a:cubicBezTo>
                    <a:pt x="404" y="4301"/>
                    <a:pt x="289" y="5300"/>
                    <a:pt x="187" y="6228"/>
                  </a:cubicBezTo>
                  <a:cubicBezTo>
                    <a:pt x="91" y="7085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7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4" y="1043"/>
                    <a:pt x="48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8"/>
            <p:cNvSpPr/>
            <p:nvPr/>
          </p:nvSpPr>
          <p:spPr>
            <a:xfrm rot="10195873">
              <a:off x="2041653" y="-221714"/>
              <a:ext cx="9097" cy="8971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8"/>
            <p:cNvSpPr/>
            <p:nvPr/>
          </p:nvSpPr>
          <p:spPr>
            <a:xfrm rot="10195873">
              <a:off x="1234170" y="-280064"/>
              <a:ext cx="782113" cy="120666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58" y="922"/>
                  </a:cubicBezTo>
                  <a:cubicBezTo>
                    <a:pt x="5006" y="890"/>
                    <a:pt x="5831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8"/>
            <p:cNvSpPr/>
            <p:nvPr/>
          </p:nvSpPr>
          <p:spPr>
            <a:xfrm rot="10195873">
              <a:off x="1236209" y="-81176"/>
              <a:ext cx="8213" cy="9097"/>
            </a:xfrm>
            <a:custGeom>
              <a:avLst/>
              <a:gdLst/>
              <a:ahLst/>
              <a:cxnLst/>
              <a:rect l="l" t="t" r="r" b="b"/>
              <a:pathLst>
                <a:path w="65" h="72" fill="none" extrusionOk="0">
                  <a:moveTo>
                    <a:pt x="0" y="71"/>
                  </a:moveTo>
                  <a:cubicBezTo>
                    <a:pt x="26" y="45"/>
                    <a:pt x="45" y="20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8"/>
            <p:cNvSpPr/>
            <p:nvPr/>
          </p:nvSpPr>
          <p:spPr>
            <a:xfrm rot="10195873">
              <a:off x="1432506" y="-139072"/>
              <a:ext cx="476470" cy="592085"/>
            </a:xfrm>
            <a:custGeom>
              <a:avLst/>
              <a:gdLst/>
              <a:ahLst/>
              <a:cxnLst/>
              <a:rect l="l" t="t" r="r" b="b"/>
              <a:pathLst>
                <a:path w="3771" h="4686" fill="none" extrusionOk="0">
                  <a:moveTo>
                    <a:pt x="1" y="1581"/>
                  </a:moveTo>
                  <a:cubicBezTo>
                    <a:pt x="84" y="1274"/>
                    <a:pt x="225" y="986"/>
                    <a:pt x="417" y="736"/>
                  </a:cubicBezTo>
                  <a:cubicBezTo>
                    <a:pt x="743" y="307"/>
                    <a:pt x="1230" y="32"/>
                    <a:pt x="1716" y="7"/>
                  </a:cubicBezTo>
                  <a:cubicBezTo>
                    <a:pt x="1806" y="0"/>
                    <a:pt x="1889" y="7"/>
                    <a:pt x="1978" y="13"/>
                  </a:cubicBezTo>
                  <a:cubicBezTo>
                    <a:pt x="2849" y="115"/>
                    <a:pt x="3470" y="896"/>
                    <a:pt x="3636" y="1613"/>
                  </a:cubicBezTo>
                  <a:cubicBezTo>
                    <a:pt x="3770" y="2208"/>
                    <a:pt x="3745" y="2823"/>
                    <a:pt x="3559" y="3399"/>
                  </a:cubicBezTo>
                  <a:cubicBezTo>
                    <a:pt x="3329" y="4071"/>
                    <a:pt x="2900" y="4512"/>
                    <a:pt x="2311" y="4685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8"/>
            <p:cNvSpPr/>
            <p:nvPr/>
          </p:nvSpPr>
          <p:spPr>
            <a:xfrm rot="10195873">
              <a:off x="1674295" y="-168705"/>
              <a:ext cx="218461" cy="298443"/>
            </a:xfrm>
            <a:custGeom>
              <a:avLst/>
              <a:gdLst/>
              <a:ahLst/>
              <a:cxnLst/>
              <a:rect l="l" t="t" r="r" b="b"/>
              <a:pathLst>
                <a:path w="1729" h="2362" fill="none" extrusionOk="0">
                  <a:moveTo>
                    <a:pt x="1728" y="2362"/>
                  </a:moveTo>
                  <a:cubicBezTo>
                    <a:pt x="1498" y="2330"/>
                    <a:pt x="1280" y="2259"/>
                    <a:pt x="1082" y="2151"/>
                  </a:cubicBezTo>
                  <a:cubicBezTo>
                    <a:pt x="666" y="1907"/>
                    <a:pt x="352" y="1523"/>
                    <a:pt x="192" y="1069"/>
                  </a:cubicBezTo>
                  <a:cubicBezTo>
                    <a:pt x="103" y="832"/>
                    <a:pt x="45" y="576"/>
                    <a:pt x="19" y="327"/>
                  </a:cubicBezTo>
                  <a:cubicBezTo>
                    <a:pt x="7" y="218"/>
                    <a:pt x="0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8"/>
            <p:cNvSpPr/>
            <p:nvPr/>
          </p:nvSpPr>
          <p:spPr>
            <a:xfrm rot="10195873">
              <a:off x="1471110" y="-112694"/>
              <a:ext cx="434395" cy="523981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3" y="0"/>
                  </a:moveTo>
                  <a:cubicBezTo>
                    <a:pt x="1632" y="0"/>
                    <a:pt x="1490" y="20"/>
                    <a:pt x="1351" y="60"/>
                  </a:cubicBezTo>
                  <a:cubicBezTo>
                    <a:pt x="257" y="386"/>
                    <a:pt x="1" y="1801"/>
                    <a:pt x="238" y="2767"/>
                  </a:cubicBezTo>
                  <a:cubicBezTo>
                    <a:pt x="411" y="3478"/>
                    <a:pt x="1042" y="4146"/>
                    <a:pt x="1805" y="4146"/>
                  </a:cubicBezTo>
                  <a:cubicBezTo>
                    <a:pt x="1833" y="4146"/>
                    <a:pt x="1861" y="4145"/>
                    <a:pt x="1889" y="4143"/>
                  </a:cubicBezTo>
                  <a:cubicBezTo>
                    <a:pt x="2324" y="4118"/>
                    <a:pt x="2721" y="3868"/>
                    <a:pt x="2983" y="3516"/>
                  </a:cubicBezTo>
                  <a:cubicBezTo>
                    <a:pt x="3284" y="3094"/>
                    <a:pt x="3438" y="2582"/>
                    <a:pt x="3425" y="2063"/>
                  </a:cubicBezTo>
                  <a:cubicBezTo>
                    <a:pt x="3425" y="1737"/>
                    <a:pt x="3361" y="1410"/>
                    <a:pt x="3246" y="1110"/>
                  </a:cubicBezTo>
                  <a:cubicBezTo>
                    <a:pt x="3105" y="719"/>
                    <a:pt x="2836" y="393"/>
                    <a:pt x="2478" y="182"/>
                  </a:cubicBezTo>
                  <a:cubicBezTo>
                    <a:pt x="2259" y="60"/>
                    <a:pt x="2017" y="0"/>
                    <a:pt x="1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8"/>
            <p:cNvSpPr/>
            <p:nvPr/>
          </p:nvSpPr>
          <p:spPr>
            <a:xfrm rot="10195873">
              <a:off x="1653712" y="147072"/>
              <a:ext cx="78590" cy="76064"/>
            </a:xfrm>
            <a:custGeom>
              <a:avLst/>
              <a:gdLst/>
              <a:ahLst/>
              <a:cxnLst/>
              <a:rect l="l" t="t" r="r" b="b"/>
              <a:pathLst>
                <a:path w="622" h="602" fill="none" extrusionOk="0">
                  <a:moveTo>
                    <a:pt x="1" y="0"/>
                  </a:moveTo>
                  <a:cubicBezTo>
                    <a:pt x="180" y="231"/>
                    <a:pt x="385" y="436"/>
                    <a:pt x="622" y="602"/>
                  </a:cubicBez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8"/>
            <p:cNvSpPr/>
            <p:nvPr/>
          </p:nvSpPr>
          <p:spPr>
            <a:xfrm rot="10195873">
              <a:off x="1634056" y="174910"/>
              <a:ext cx="41317" cy="42202"/>
            </a:xfrm>
            <a:custGeom>
              <a:avLst/>
              <a:gdLst/>
              <a:ahLst/>
              <a:cxnLst/>
              <a:rect l="l" t="t" r="r" b="b"/>
              <a:pathLst>
                <a:path w="327" h="334" fill="none" extrusionOk="0">
                  <a:moveTo>
                    <a:pt x="1" y="1"/>
                  </a:moveTo>
                  <a:lnTo>
                    <a:pt x="327" y="334"/>
                  </a:ln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8"/>
            <p:cNvSpPr/>
            <p:nvPr/>
          </p:nvSpPr>
          <p:spPr>
            <a:xfrm rot="10195873">
              <a:off x="2033469" y="-149577"/>
              <a:ext cx="19584" cy="141640"/>
            </a:xfrm>
            <a:custGeom>
              <a:avLst/>
              <a:gdLst/>
              <a:ahLst/>
              <a:cxnLst/>
              <a:rect l="l" t="t" r="r" b="b"/>
              <a:pathLst>
                <a:path w="155" h="1121" fill="none" extrusionOk="0">
                  <a:moveTo>
                    <a:pt x="1" y="1120"/>
                  </a:moveTo>
                  <a:lnTo>
                    <a:pt x="154" y="0"/>
                  </a:ln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8"/>
            <p:cNvSpPr/>
            <p:nvPr/>
          </p:nvSpPr>
          <p:spPr>
            <a:xfrm rot="10195873">
              <a:off x="2001280" y="800534"/>
              <a:ext cx="425550" cy="424669"/>
            </a:xfrm>
            <a:custGeom>
              <a:avLst/>
              <a:gdLst/>
              <a:ahLst/>
              <a:cxnLst/>
              <a:rect l="l" t="t" r="r" b="b"/>
              <a:pathLst>
                <a:path w="3368" h="3361" extrusionOk="0">
                  <a:moveTo>
                    <a:pt x="1684" y="0"/>
                  </a:moveTo>
                  <a:cubicBezTo>
                    <a:pt x="756" y="0"/>
                    <a:pt x="1" y="756"/>
                    <a:pt x="1" y="1684"/>
                  </a:cubicBezTo>
                  <a:cubicBezTo>
                    <a:pt x="1" y="2612"/>
                    <a:pt x="756" y="3361"/>
                    <a:pt x="1684" y="3361"/>
                  </a:cubicBezTo>
                  <a:cubicBezTo>
                    <a:pt x="2612" y="3361"/>
                    <a:pt x="3367" y="2612"/>
                    <a:pt x="3367" y="1684"/>
                  </a:cubicBezTo>
                  <a:cubicBezTo>
                    <a:pt x="3367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8"/>
            <p:cNvSpPr/>
            <p:nvPr/>
          </p:nvSpPr>
          <p:spPr>
            <a:xfrm rot="10195873">
              <a:off x="2080631" y="879747"/>
              <a:ext cx="266980" cy="266223"/>
            </a:xfrm>
            <a:custGeom>
              <a:avLst/>
              <a:gdLst/>
              <a:ahLst/>
              <a:cxnLst/>
              <a:rect l="l" t="t" r="r" b="b"/>
              <a:pathLst>
                <a:path w="2113" h="2107" extrusionOk="0">
                  <a:moveTo>
                    <a:pt x="1057" y="1"/>
                  </a:moveTo>
                  <a:cubicBezTo>
                    <a:pt x="474" y="1"/>
                    <a:pt x="1" y="474"/>
                    <a:pt x="1" y="1057"/>
                  </a:cubicBezTo>
                  <a:cubicBezTo>
                    <a:pt x="1" y="1639"/>
                    <a:pt x="474" y="2106"/>
                    <a:pt x="1057" y="2106"/>
                  </a:cubicBezTo>
                  <a:cubicBezTo>
                    <a:pt x="1639" y="2106"/>
                    <a:pt x="2113" y="1639"/>
                    <a:pt x="2113" y="1057"/>
                  </a:cubicBezTo>
                  <a:cubicBezTo>
                    <a:pt x="2113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8"/>
            <p:cNvSpPr/>
            <p:nvPr/>
          </p:nvSpPr>
          <p:spPr>
            <a:xfrm rot="10195873">
              <a:off x="1296661" y="925734"/>
              <a:ext cx="424666" cy="424669"/>
            </a:xfrm>
            <a:custGeom>
              <a:avLst/>
              <a:gdLst/>
              <a:ahLst/>
              <a:cxnLst/>
              <a:rect l="l" t="t" r="r" b="b"/>
              <a:pathLst>
                <a:path w="3361" h="3361" extrusionOk="0">
                  <a:moveTo>
                    <a:pt x="1684" y="0"/>
                  </a:moveTo>
                  <a:cubicBezTo>
                    <a:pt x="755" y="0"/>
                    <a:pt x="0" y="756"/>
                    <a:pt x="0" y="1684"/>
                  </a:cubicBezTo>
                  <a:cubicBezTo>
                    <a:pt x="0" y="2612"/>
                    <a:pt x="755" y="3361"/>
                    <a:pt x="1684" y="3361"/>
                  </a:cubicBezTo>
                  <a:cubicBezTo>
                    <a:pt x="2612" y="3361"/>
                    <a:pt x="3360" y="2612"/>
                    <a:pt x="3360" y="1684"/>
                  </a:cubicBezTo>
                  <a:cubicBezTo>
                    <a:pt x="3360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8"/>
            <p:cNvSpPr/>
            <p:nvPr/>
          </p:nvSpPr>
          <p:spPr>
            <a:xfrm rot="10195873">
              <a:off x="1375887" y="1004958"/>
              <a:ext cx="266222" cy="266223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7" y="1"/>
                  </a:moveTo>
                  <a:cubicBezTo>
                    <a:pt x="474" y="1"/>
                    <a:pt x="0" y="474"/>
                    <a:pt x="0" y="1057"/>
                  </a:cubicBezTo>
                  <a:cubicBezTo>
                    <a:pt x="0" y="1639"/>
                    <a:pt x="474" y="2106"/>
                    <a:pt x="1057" y="2106"/>
                  </a:cubicBezTo>
                  <a:cubicBezTo>
                    <a:pt x="1639" y="2106"/>
                    <a:pt x="2106" y="1639"/>
                    <a:pt x="2106" y="1057"/>
                  </a:cubicBezTo>
                  <a:cubicBezTo>
                    <a:pt x="2106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8"/>
            <p:cNvSpPr/>
            <p:nvPr/>
          </p:nvSpPr>
          <p:spPr>
            <a:xfrm rot="10195873">
              <a:off x="1409209" y="506881"/>
              <a:ext cx="823303" cy="681037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06" y="1"/>
                  </a:moveTo>
                  <a:cubicBezTo>
                    <a:pt x="1357" y="1"/>
                    <a:pt x="45" y="1146"/>
                    <a:pt x="0" y="2618"/>
                  </a:cubicBezTo>
                  <a:cubicBezTo>
                    <a:pt x="0" y="2740"/>
                    <a:pt x="7" y="2862"/>
                    <a:pt x="20" y="2983"/>
                  </a:cubicBezTo>
                  <a:cubicBezTo>
                    <a:pt x="32" y="3073"/>
                    <a:pt x="52" y="3169"/>
                    <a:pt x="71" y="3258"/>
                  </a:cubicBezTo>
                  <a:cubicBezTo>
                    <a:pt x="378" y="4519"/>
                    <a:pt x="1600" y="5390"/>
                    <a:pt x="2964" y="5390"/>
                  </a:cubicBezTo>
                  <a:lnTo>
                    <a:pt x="3546" y="5390"/>
                  </a:lnTo>
                  <a:cubicBezTo>
                    <a:pt x="4909" y="5390"/>
                    <a:pt x="6138" y="4519"/>
                    <a:pt x="6446" y="3258"/>
                  </a:cubicBezTo>
                  <a:cubicBezTo>
                    <a:pt x="6465" y="3169"/>
                    <a:pt x="6484" y="3073"/>
                    <a:pt x="6497" y="2983"/>
                  </a:cubicBezTo>
                  <a:cubicBezTo>
                    <a:pt x="6510" y="2862"/>
                    <a:pt x="6516" y="2740"/>
                    <a:pt x="6510" y="2618"/>
                  </a:cubicBezTo>
                  <a:cubicBezTo>
                    <a:pt x="6465" y="1146"/>
                    <a:pt x="5153" y="1"/>
                    <a:pt x="36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8"/>
            <p:cNvSpPr/>
            <p:nvPr/>
          </p:nvSpPr>
          <p:spPr>
            <a:xfrm rot="10195873">
              <a:off x="1767884" y="1011089"/>
              <a:ext cx="181314" cy="60017"/>
            </a:xfrm>
            <a:custGeom>
              <a:avLst/>
              <a:gdLst/>
              <a:ahLst/>
              <a:cxnLst/>
              <a:rect l="l" t="t" r="r" b="b"/>
              <a:pathLst>
                <a:path w="1435" h="475" fill="none" extrusionOk="0">
                  <a:moveTo>
                    <a:pt x="46" y="1"/>
                  </a:moveTo>
                  <a:cubicBezTo>
                    <a:pt x="1" y="186"/>
                    <a:pt x="122" y="366"/>
                    <a:pt x="308" y="391"/>
                  </a:cubicBezTo>
                  <a:cubicBezTo>
                    <a:pt x="494" y="410"/>
                    <a:pt x="660" y="270"/>
                    <a:pt x="666" y="84"/>
                  </a:cubicBezTo>
                  <a:cubicBezTo>
                    <a:pt x="801" y="372"/>
                    <a:pt x="1166" y="474"/>
                    <a:pt x="1434" y="302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8"/>
            <p:cNvSpPr/>
            <p:nvPr/>
          </p:nvSpPr>
          <p:spPr>
            <a:xfrm rot="10195873">
              <a:off x="1692208" y="894183"/>
              <a:ext cx="42959" cy="3613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2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8"/>
            <p:cNvSpPr/>
            <p:nvPr/>
          </p:nvSpPr>
          <p:spPr>
            <a:xfrm rot="10195873">
              <a:off x="1924720" y="852895"/>
              <a:ext cx="42959" cy="3613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3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8"/>
            <p:cNvSpPr/>
            <p:nvPr/>
          </p:nvSpPr>
          <p:spPr>
            <a:xfrm rot="10195873">
              <a:off x="1708108" y="656675"/>
              <a:ext cx="174870" cy="142399"/>
            </a:xfrm>
            <a:custGeom>
              <a:avLst/>
              <a:gdLst/>
              <a:ahLst/>
              <a:cxnLst/>
              <a:rect l="l" t="t" r="r" b="b"/>
              <a:pathLst>
                <a:path w="1384" h="1127" extrusionOk="0">
                  <a:moveTo>
                    <a:pt x="692" y="0"/>
                  </a:moveTo>
                  <a:cubicBezTo>
                    <a:pt x="308" y="0"/>
                    <a:pt x="1" y="250"/>
                    <a:pt x="1" y="564"/>
                  </a:cubicBezTo>
                  <a:cubicBezTo>
                    <a:pt x="1" y="871"/>
                    <a:pt x="308" y="1127"/>
                    <a:pt x="692" y="1127"/>
                  </a:cubicBezTo>
                  <a:cubicBezTo>
                    <a:pt x="1076" y="1127"/>
                    <a:pt x="1383" y="871"/>
                    <a:pt x="1383" y="564"/>
                  </a:cubicBezTo>
                  <a:cubicBezTo>
                    <a:pt x="1383" y="250"/>
                    <a:pt x="1076" y="0"/>
                    <a:pt x="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8"/>
            <p:cNvSpPr/>
            <p:nvPr/>
          </p:nvSpPr>
          <p:spPr>
            <a:xfrm rot="10195873">
              <a:off x="1749449" y="762740"/>
              <a:ext cx="137596" cy="157813"/>
            </a:xfrm>
            <a:custGeom>
              <a:avLst/>
              <a:gdLst/>
              <a:ahLst/>
              <a:cxnLst/>
              <a:rect l="l" t="t" r="r" b="b"/>
              <a:pathLst>
                <a:path w="1089" h="1249" extrusionOk="0">
                  <a:moveTo>
                    <a:pt x="545" y="0"/>
                  </a:moveTo>
                  <a:cubicBezTo>
                    <a:pt x="244" y="0"/>
                    <a:pt x="1" y="275"/>
                    <a:pt x="1" y="621"/>
                  </a:cubicBezTo>
                  <a:cubicBezTo>
                    <a:pt x="1" y="967"/>
                    <a:pt x="244" y="1248"/>
                    <a:pt x="545" y="1248"/>
                  </a:cubicBezTo>
                  <a:cubicBezTo>
                    <a:pt x="846" y="1248"/>
                    <a:pt x="1089" y="967"/>
                    <a:pt x="1089" y="621"/>
                  </a:cubicBezTo>
                  <a:cubicBezTo>
                    <a:pt x="1089" y="275"/>
                    <a:pt x="846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8"/>
            <p:cNvSpPr/>
            <p:nvPr/>
          </p:nvSpPr>
          <p:spPr>
            <a:xfrm rot="10195873">
              <a:off x="1755658" y="643343"/>
              <a:ext cx="73663" cy="74674"/>
            </a:xfrm>
            <a:custGeom>
              <a:avLst/>
              <a:gdLst/>
              <a:ahLst/>
              <a:cxnLst/>
              <a:rect l="l" t="t" r="r" b="b"/>
              <a:pathLst>
                <a:path w="583" h="591" extrusionOk="0">
                  <a:moveTo>
                    <a:pt x="557" y="0"/>
                  </a:moveTo>
                  <a:cubicBezTo>
                    <a:pt x="500" y="0"/>
                    <a:pt x="442" y="13"/>
                    <a:pt x="384" y="32"/>
                  </a:cubicBezTo>
                  <a:cubicBezTo>
                    <a:pt x="351" y="47"/>
                    <a:pt x="314" y="54"/>
                    <a:pt x="278" y="54"/>
                  </a:cubicBezTo>
                  <a:cubicBezTo>
                    <a:pt x="266" y="54"/>
                    <a:pt x="255" y="53"/>
                    <a:pt x="244" y="52"/>
                  </a:cubicBezTo>
                  <a:cubicBezTo>
                    <a:pt x="192" y="45"/>
                    <a:pt x="148" y="39"/>
                    <a:pt x="103" y="26"/>
                  </a:cubicBezTo>
                  <a:cubicBezTo>
                    <a:pt x="77" y="20"/>
                    <a:pt x="58" y="13"/>
                    <a:pt x="32" y="7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13" y="160"/>
                    <a:pt x="0" y="397"/>
                    <a:pt x="135" y="519"/>
                  </a:cubicBezTo>
                  <a:cubicBezTo>
                    <a:pt x="190" y="567"/>
                    <a:pt x="258" y="591"/>
                    <a:pt x="324" y="591"/>
                  </a:cubicBezTo>
                  <a:cubicBezTo>
                    <a:pt x="425" y="591"/>
                    <a:pt x="520" y="533"/>
                    <a:pt x="551" y="417"/>
                  </a:cubicBezTo>
                  <a:cubicBezTo>
                    <a:pt x="576" y="276"/>
                    <a:pt x="583" y="135"/>
                    <a:pt x="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8"/>
            <p:cNvSpPr/>
            <p:nvPr/>
          </p:nvSpPr>
          <p:spPr>
            <a:xfrm rot="10195873">
              <a:off x="1757534" y="707238"/>
              <a:ext cx="77706" cy="13899"/>
            </a:xfrm>
            <a:custGeom>
              <a:avLst/>
              <a:gdLst/>
              <a:ahLst/>
              <a:cxnLst/>
              <a:rect l="l" t="t" r="r" b="b"/>
              <a:pathLst>
                <a:path w="615" h="110" fill="none" extrusionOk="0">
                  <a:moveTo>
                    <a:pt x="0" y="20"/>
                  </a:moveTo>
                  <a:cubicBezTo>
                    <a:pt x="199" y="110"/>
                    <a:pt x="423" y="97"/>
                    <a:pt x="61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8"/>
            <p:cNvSpPr/>
            <p:nvPr/>
          </p:nvSpPr>
          <p:spPr>
            <a:xfrm rot="10195873">
              <a:off x="1805461" y="711300"/>
              <a:ext cx="126" cy="117381"/>
            </a:xfrm>
            <a:custGeom>
              <a:avLst/>
              <a:gdLst/>
              <a:ahLst/>
              <a:cxnLst/>
              <a:rect l="l" t="t" r="r" b="b"/>
              <a:pathLst>
                <a:path w="1" h="929" fill="none" extrusionOk="0">
                  <a:moveTo>
                    <a:pt x="1" y="928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8"/>
            <p:cNvSpPr/>
            <p:nvPr/>
          </p:nvSpPr>
          <p:spPr>
            <a:xfrm rot="10195873">
              <a:off x="1996264" y="755489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0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6" y="505"/>
                    <a:pt x="736" y="314"/>
                  </a:cubicBezTo>
                  <a:cubicBezTo>
                    <a:pt x="736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8"/>
            <p:cNvSpPr/>
            <p:nvPr/>
          </p:nvSpPr>
          <p:spPr>
            <a:xfrm rot="10195873">
              <a:off x="1582247" y="829007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1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7" y="505"/>
                    <a:pt x="737" y="314"/>
                  </a:cubicBezTo>
                  <a:cubicBezTo>
                    <a:pt x="737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8"/>
            <p:cNvSpPr/>
            <p:nvPr/>
          </p:nvSpPr>
          <p:spPr>
            <a:xfrm rot="10195873">
              <a:off x="1442244" y="864411"/>
              <a:ext cx="32472" cy="148842"/>
            </a:xfrm>
            <a:custGeom>
              <a:avLst/>
              <a:gdLst/>
              <a:ahLst/>
              <a:cxnLst/>
              <a:rect l="l" t="t" r="r" b="b"/>
              <a:pathLst>
                <a:path w="257" h="1178" fill="none" extrusionOk="0">
                  <a:moveTo>
                    <a:pt x="1" y="0"/>
                  </a:moveTo>
                  <a:cubicBezTo>
                    <a:pt x="135" y="378"/>
                    <a:pt x="218" y="775"/>
                    <a:pt x="257" y="1178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8"/>
            <p:cNvSpPr/>
            <p:nvPr/>
          </p:nvSpPr>
          <p:spPr>
            <a:xfrm rot="10195873">
              <a:off x="1933598" y="534172"/>
              <a:ext cx="127109" cy="82508"/>
            </a:xfrm>
            <a:custGeom>
              <a:avLst/>
              <a:gdLst/>
              <a:ahLst/>
              <a:cxnLst/>
              <a:rect l="l" t="t" r="r" b="b"/>
              <a:pathLst>
                <a:path w="1006" h="653" fill="none" extrusionOk="0">
                  <a:moveTo>
                    <a:pt x="0" y="0"/>
                  </a:moveTo>
                  <a:cubicBezTo>
                    <a:pt x="288" y="282"/>
                    <a:pt x="634" y="506"/>
                    <a:pt x="1005" y="653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3051;p48">
            <a:extLst>
              <a:ext uri="{FF2B5EF4-FFF2-40B4-BE49-F238E27FC236}">
                <a16:creationId xmlns:a16="http://schemas.microsoft.com/office/drawing/2014/main" id="{99F2A202-0F67-4757-870B-79D65EB8EF70}"/>
              </a:ext>
            </a:extLst>
          </p:cNvPr>
          <p:cNvSpPr txBox="1">
            <a:spLocks/>
          </p:cNvSpPr>
          <p:nvPr/>
        </p:nvSpPr>
        <p:spPr>
          <a:xfrm>
            <a:off x="4440999" y="2571750"/>
            <a:ext cx="2962011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metto One"/>
              <a:buNone/>
              <a:defRPr sz="25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العلاقات بين الزوايا</a:t>
            </a:r>
          </a:p>
        </p:txBody>
      </p:sp>
    </p:spTree>
    <p:extLst>
      <p:ext uri="{BB962C8B-B14F-4D97-AF65-F5344CB8AC3E}">
        <p14:creationId xmlns:p14="http://schemas.microsoft.com/office/powerpoint/2010/main" val="1790379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43"/>
          <p:cNvSpPr/>
          <p:nvPr/>
        </p:nvSpPr>
        <p:spPr>
          <a:xfrm>
            <a:off x="2743442" y="759157"/>
            <a:ext cx="1742747" cy="52138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43"/>
          <p:cNvSpPr/>
          <p:nvPr/>
        </p:nvSpPr>
        <p:spPr>
          <a:xfrm>
            <a:off x="7122745" y="793267"/>
            <a:ext cx="1525164" cy="52844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6" name="Google Shape;2436;p43"/>
          <p:cNvSpPr/>
          <p:nvPr/>
        </p:nvSpPr>
        <p:spPr>
          <a:xfrm>
            <a:off x="563746" y="770688"/>
            <a:ext cx="1730497" cy="503157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7" name="Google Shape;2437;p43"/>
          <p:cNvSpPr/>
          <p:nvPr/>
        </p:nvSpPr>
        <p:spPr>
          <a:xfrm>
            <a:off x="5037465" y="766835"/>
            <a:ext cx="1570108" cy="52138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6" name="Google Shape;2446;p43"/>
          <p:cNvGrpSpPr/>
          <p:nvPr/>
        </p:nvGrpSpPr>
        <p:grpSpPr>
          <a:xfrm>
            <a:off x="3468784" y="3602731"/>
            <a:ext cx="564401" cy="566946"/>
            <a:chOff x="-15330171" y="4953618"/>
            <a:chExt cx="560366" cy="562837"/>
          </a:xfrm>
        </p:grpSpPr>
        <p:sp>
          <p:nvSpPr>
            <p:cNvPr id="2447" name="Google Shape;2447;p43"/>
            <p:cNvSpPr/>
            <p:nvPr/>
          </p:nvSpPr>
          <p:spPr>
            <a:xfrm>
              <a:off x="-15098251" y="4953618"/>
              <a:ext cx="97798" cy="99111"/>
            </a:xfrm>
            <a:custGeom>
              <a:avLst/>
              <a:gdLst/>
              <a:ahLst/>
              <a:cxnLst/>
              <a:rect l="l" t="t" r="r" b="b"/>
              <a:pathLst>
                <a:path w="2458" h="2491" extrusionOk="0">
                  <a:moveTo>
                    <a:pt x="1198" y="0"/>
                  </a:moveTo>
                  <a:cubicBezTo>
                    <a:pt x="536" y="0"/>
                    <a:pt x="0" y="599"/>
                    <a:pt x="0" y="1260"/>
                  </a:cubicBezTo>
                  <a:cubicBezTo>
                    <a:pt x="0" y="1922"/>
                    <a:pt x="536" y="2489"/>
                    <a:pt x="1198" y="2489"/>
                  </a:cubicBezTo>
                  <a:cubicBezTo>
                    <a:pt x="1216" y="2490"/>
                    <a:pt x="1235" y="2490"/>
                    <a:pt x="1253" y="2490"/>
                  </a:cubicBezTo>
                  <a:cubicBezTo>
                    <a:pt x="1892" y="2490"/>
                    <a:pt x="2458" y="1965"/>
                    <a:pt x="2458" y="1260"/>
                  </a:cubicBezTo>
                  <a:cubicBezTo>
                    <a:pt x="2458" y="599"/>
                    <a:pt x="1922" y="0"/>
                    <a:pt x="1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43"/>
            <p:cNvSpPr/>
            <p:nvPr/>
          </p:nvSpPr>
          <p:spPr>
            <a:xfrm>
              <a:off x="-15197281" y="5383565"/>
              <a:ext cx="297133" cy="132890"/>
            </a:xfrm>
            <a:custGeom>
              <a:avLst/>
              <a:gdLst/>
              <a:ahLst/>
              <a:cxnLst/>
              <a:rect l="l" t="t" r="r" b="b"/>
              <a:pathLst>
                <a:path w="7468" h="3340" extrusionOk="0">
                  <a:moveTo>
                    <a:pt x="1639" y="0"/>
                  </a:moveTo>
                  <a:cubicBezTo>
                    <a:pt x="1166" y="0"/>
                    <a:pt x="820" y="347"/>
                    <a:pt x="820" y="819"/>
                  </a:cubicBezTo>
                  <a:lnTo>
                    <a:pt x="820" y="1670"/>
                  </a:lnTo>
                  <a:cubicBezTo>
                    <a:pt x="347" y="1670"/>
                    <a:pt x="0" y="2048"/>
                    <a:pt x="0" y="2521"/>
                  </a:cubicBezTo>
                  <a:lnTo>
                    <a:pt x="0" y="2899"/>
                  </a:lnTo>
                  <a:cubicBezTo>
                    <a:pt x="0" y="3151"/>
                    <a:pt x="189" y="3340"/>
                    <a:pt x="410" y="3340"/>
                  </a:cubicBezTo>
                  <a:lnTo>
                    <a:pt x="7026" y="3340"/>
                  </a:lnTo>
                  <a:cubicBezTo>
                    <a:pt x="7278" y="3340"/>
                    <a:pt x="7467" y="3151"/>
                    <a:pt x="7467" y="2899"/>
                  </a:cubicBezTo>
                  <a:lnTo>
                    <a:pt x="7467" y="2521"/>
                  </a:lnTo>
                  <a:cubicBezTo>
                    <a:pt x="7467" y="2048"/>
                    <a:pt x="7121" y="1670"/>
                    <a:pt x="6648" y="1670"/>
                  </a:cubicBezTo>
                  <a:lnTo>
                    <a:pt x="6648" y="819"/>
                  </a:lnTo>
                  <a:cubicBezTo>
                    <a:pt x="6616" y="347"/>
                    <a:pt x="6207" y="0"/>
                    <a:pt x="57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3"/>
            <p:cNvSpPr/>
            <p:nvPr/>
          </p:nvSpPr>
          <p:spPr>
            <a:xfrm>
              <a:off x="-14934048" y="5119374"/>
              <a:ext cx="164243" cy="161418"/>
            </a:xfrm>
            <a:custGeom>
              <a:avLst/>
              <a:gdLst/>
              <a:ahLst/>
              <a:cxnLst/>
              <a:rect l="l" t="t" r="r" b="b"/>
              <a:pathLst>
                <a:path w="4128" h="4057" extrusionOk="0">
                  <a:moveTo>
                    <a:pt x="2060" y="1"/>
                  </a:moveTo>
                  <a:cubicBezTo>
                    <a:pt x="1914" y="1"/>
                    <a:pt x="1765" y="72"/>
                    <a:pt x="1670" y="213"/>
                  </a:cubicBezTo>
                  <a:lnTo>
                    <a:pt x="1198" y="1190"/>
                  </a:lnTo>
                  <a:lnTo>
                    <a:pt x="221" y="1663"/>
                  </a:lnTo>
                  <a:cubicBezTo>
                    <a:pt x="63" y="1757"/>
                    <a:pt x="0" y="1852"/>
                    <a:pt x="0" y="2009"/>
                  </a:cubicBezTo>
                  <a:cubicBezTo>
                    <a:pt x="0" y="2167"/>
                    <a:pt x="63" y="2324"/>
                    <a:pt x="221" y="2356"/>
                  </a:cubicBezTo>
                  <a:lnTo>
                    <a:pt x="1198" y="2828"/>
                  </a:lnTo>
                  <a:lnTo>
                    <a:pt x="1670" y="3836"/>
                  </a:lnTo>
                  <a:cubicBezTo>
                    <a:pt x="1765" y="3994"/>
                    <a:pt x="1891" y="4057"/>
                    <a:pt x="2048" y="4057"/>
                  </a:cubicBezTo>
                  <a:cubicBezTo>
                    <a:pt x="2206" y="4057"/>
                    <a:pt x="2363" y="3994"/>
                    <a:pt x="2395" y="3836"/>
                  </a:cubicBezTo>
                  <a:lnTo>
                    <a:pt x="2867" y="2828"/>
                  </a:lnTo>
                  <a:lnTo>
                    <a:pt x="3907" y="2356"/>
                  </a:lnTo>
                  <a:cubicBezTo>
                    <a:pt x="4065" y="2293"/>
                    <a:pt x="4128" y="2167"/>
                    <a:pt x="4128" y="2009"/>
                  </a:cubicBezTo>
                  <a:cubicBezTo>
                    <a:pt x="4128" y="1852"/>
                    <a:pt x="4033" y="1757"/>
                    <a:pt x="3939" y="1663"/>
                  </a:cubicBezTo>
                  <a:lnTo>
                    <a:pt x="2899" y="1190"/>
                  </a:lnTo>
                  <a:lnTo>
                    <a:pt x="2426" y="213"/>
                  </a:lnTo>
                  <a:cubicBezTo>
                    <a:pt x="2348" y="72"/>
                    <a:pt x="2206" y="1"/>
                    <a:pt x="2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3"/>
            <p:cNvSpPr/>
            <p:nvPr/>
          </p:nvSpPr>
          <p:spPr>
            <a:xfrm>
              <a:off x="-15330171" y="5119374"/>
              <a:ext cx="165516" cy="161418"/>
            </a:xfrm>
            <a:custGeom>
              <a:avLst/>
              <a:gdLst/>
              <a:ahLst/>
              <a:cxnLst/>
              <a:rect l="l" t="t" r="r" b="b"/>
              <a:pathLst>
                <a:path w="4160" h="4057" extrusionOk="0">
                  <a:moveTo>
                    <a:pt x="2092" y="1"/>
                  </a:moveTo>
                  <a:cubicBezTo>
                    <a:pt x="1946" y="1"/>
                    <a:pt x="1797" y="72"/>
                    <a:pt x="1702" y="213"/>
                  </a:cubicBezTo>
                  <a:lnTo>
                    <a:pt x="1230" y="1190"/>
                  </a:lnTo>
                  <a:lnTo>
                    <a:pt x="221" y="1663"/>
                  </a:lnTo>
                  <a:cubicBezTo>
                    <a:pt x="64" y="1757"/>
                    <a:pt x="1" y="1852"/>
                    <a:pt x="1" y="2009"/>
                  </a:cubicBezTo>
                  <a:cubicBezTo>
                    <a:pt x="1" y="2167"/>
                    <a:pt x="64" y="2324"/>
                    <a:pt x="221" y="2387"/>
                  </a:cubicBezTo>
                  <a:lnTo>
                    <a:pt x="1230" y="2860"/>
                  </a:lnTo>
                  <a:lnTo>
                    <a:pt x="1702" y="3836"/>
                  </a:lnTo>
                  <a:cubicBezTo>
                    <a:pt x="1797" y="3994"/>
                    <a:pt x="1923" y="4057"/>
                    <a:pt x="2080" y="4057"/>
                  </a:cubicBezTo>
                  <a:cubicBezTo>
                    <a:pt x="2238" y="4057"/>
                    <a:pt x="2395" y="3994"/>
                    <a:pt x="2427" y="3836"/>
                  </a:cubicBezTo>
                  <a:lnTo>
                    <a:pt x="2899" y="2860"/>
                  </a:lnTo>
                  <a:lnTo>
                    <a:pt x="3876" y="2387"/>
                  </a:lnTo>
                  <a:cubicBezTo>
                    <a:pt x="4034" y="2324"/>
                    <a:pt x="4160" y="2167"/>
                    <a:pt x="4160" y="2009"/>
                  </a:cubicBezTo>
                  <a:cubicBezTo>
                    <a:pt x="4160" y="1852"/>
                    <a:pt x="4065" y="1694"/>
                    <a:pt x="3939" y="1663"/>
                  </a:cubicBezTo>
                  <a:lnTo>
                    <a:pt x="2931" y="1190"/>
                  </a:lnTo>
                  <a:lnTo>
                    <a:pt x="2458" y="213"/>
                  </a:lnTo>
                  <a:cubicBezTo>
                    <a:pt x="2380" y="72"/>
                    <a:pt x="2238" y="1"/>
                    <a:pt x="2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3"/>
            <p:cNvSpPr/>
            <p:nvPr/>
          </p:nvSpPr>
          <p:spPr>
            <a:xfrm>
              <a:off x="-15153396" y="5052650"/>
              <a:ext cx="203075" cy="107824"/>
            </a:xfrm>
            <a:custGeom>
              <a:avLst/>
              <a:gdLst/>
              <a:ahLst/>
              <a:cxnLst/>
              <a:rect l="l" t="t" r="r" b="b"/>
              <a:pathLst>
                <a:path w="5104" h="2710" extrusionOk="0">
                  <a:moveTo>
                    <a:pt x="851" y="0"/>
                  </a:moveTo>
                  <a:cubicBezTo>
                    <a:pt x="819" y="32"/>
                    <a:pt x="662" y="63"/>
                    <a:pt x="599" y="189"/>
                  </a:cubicBezTo>
                  <a:cubicBezTo>
                    <a:pt x="63" y="945"/>
                    <a:pt x="0" y="1890"/>
                    <a:pt x="347" y="2710"/>
                  </a:cubicBezTo>
                  <a:lnTo>
                    <a:pt x="2394" y="1670"/>
                  </a:lnTo>
                  <a:cubicBezTo>
                    <a:pt x="2426" y="1638"/>
                    <a:pt x="2521" y="1638"/>
                    <a:pt x="2552" y="1638"/>
                  </a:cubicBezTo>
                  <a:cubicBezTo>
                    <a:pt x="2647" y="1638"/>
                    <a:pt x="2678" y="1638"/>
                    <a:pt x="2710" y="1670"/>
                  </a:cubicBezTo>
                  <a:lnTo>
                    <a:pt x="4757" y="2710"/>
                  </a:lnTo>
                  <a:cubicBezTo>
                    <a:pt x="5104" y="1890"/>
                    <a:pt x="5041" y="945"/>
                    <a:pt x="4537" y="189"/>
                  </a:cubicBezTo>
                  <a:cubicBezTo>
                    <a:pt x="4442" y="63"/>
                    <a:pt x="4316" y="0"/>
                    <a:pt x="41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3"/>
            <p:cNvSpPr/>
            <p:nvPr/>
          </p:nvSpPr>
          <p:spPr>
            <a:xfrm>
              <a:off x="-15128330" y="5161708"/>
              <a:ext cx="157956" cy="188036"/>
            </a:xfrm>
            <a:custGeom>
              <a:avLst/>
              <a:gdLst/>
              <a:ahLst/>
              <a:cxnLst/>
              <a:rect l="l" t="t" r="r" b="b"/>
              <a:pathLst>
                <a:path w="3970" h="4726" extrusionOk="0">
                  <a:moveTo>
                    <a:pt x="1575" y="0"/>
                  </a:moveTo>
                  <a:lnTo>
                    <a:pt x="0" y="788"/>
                  </a:lnTo>
                  <a:lnTo>
                    <a:pt x="662" y="4726"/>
                  </a:lnTo>
                  <a:lnTo>
                    <a:pt x="3308" y="4726"/>
                  </a:lnTo>
                  <a:lnTo>
                    <a:pt x="3970" y="788"/>
                  </a:lnTo>
                  <a:lnTo>
                    <a:pt x="2395" y="0"/>
                  </a:lnTo>
                  <a:lnTo>
                    <a:pt x="2395" y="1827"/>
                  </a:lnTo>
                  <a:cubicBezTo>
                    <a:pt x="2395" y="2048"/>
                    <a:pt x="2206" y="2268"/>
                    <a:pt x="1954" y="2268"/>
                  </a:cubicBezTo>
                  <a:cubicBezTo>
                    <a:pt x="1733" y="2268"/>
                    <a:pt x="1575" y="2048"/>
                    <a:pt x="1575" y="1827"/>
                  </a:cubicBezTo>
                  <a:lnTo>
                    <a:pt x="15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3" name="Google Shape;2453;p43"/>
          <p:cNvGrpSpPr/>
          <p:nvPr/>
        </p:nvGrpSpPr>
        <p:grpSpPr>
          <a:xfrm>
            <a:off x="4791960" y="3544265"/>
            <a:ext cx="564400" cy="561667"/>
            <a:chOff x="4784729" y="3236487"/>
            <a:chExt cx="564400" cy="561667"/>
          </a:xfrm>
        </p:grpSpPr>
        <p:sp>
          <p:nvSpPr>
            <p:cNvPr id="2454" name="Google Shape;2454;p43"/>
            <p:cNvSpPr/>
            <p:nvPr/>
          </p:nvSpPr>
          <p:spPr>
            <a:xfrm>
              <a:off x="4789700" y="3236487"/>
              <a:ext cx="101998" cy="98893"/>
            </a:xfrm>
            <a:custGeom>
              <a:avLst/>
              <a:gdLst/>
              <a:ahLst/>
              <a:cxnLst/>
              <a:rect l="l" t="t" r="r" b="b"/>
              <a:pathLst>
                <a:path w="2585" h="2506" extrusionOk="0">
                  <a:moveTo>
                    <a:pt x="442" y="0"/>
                  </a:moveTo>
                  <a:cubicBezTo>
                    <a:pt x="339" y="0"/>
                    <a:pt x="237" y="40"/>
                    <a:pt x="158" y="119"/>
                  </a:cubicBezTo>
                  <a:cubicBezTo>
                    <a:pt x="1" y="339"/>
                    <a:pt x="1" y="560"/>
                    <a:pt x="158" y="717"/>
                  </a:cubicBezTo>
                  <a:lnTo>
                    <a:pt x="1828" y="2387"/>
                  </a:lnTo>
                  <a:cubicBezTo>
                    <a:pt x="1923" y="2466"/>
                    <a:pt x="2033" y="2505"/>
                    <a:pt x="2139" y="2505"/>
                  </a:cubicBezTo>
                  <a:cubicBezTo>
                    <a:pt x="2246" y="2505"/>
                    <a:pt x="2348" y="2466"/>
                    <a:pt x="2427" y="2387"/>
                  </a:cubicBezTo>
                  <a:cubicBezTo>
                    <a:pt x="2584" y="2229"/>
                    <a:pt x="2584" y="1946"/>
                    <a:pt x="2427" y="1788"/>
                  </a:cubicBezTo>
                  <a:lnTo>
                    <a:pt x="725" y="119"/>
                  </a:lnTo>
                  <a:cubicBezTo>
                    <a:pt x="647" y="40"/>
                    <a:pt x="544" y="0"/>
                    <a:pt x="4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3"/>
            <p:cNvSpPr/>
            <p:nvPr/>
          </p:nvSpPr>
          <p:spPr>
            <a:xfrm>
              <a:off x="4923974" y="3237434"/>
              <a:ext cx="33578" cy="99485"/>
            </a:xfrm>
            <a:custGeom>
              <a:avLst/>
              <a:gdLst/>
              <a:ahLst/>
              <a:cxnLst/>
              <a:rect l="l" t="t" r="r" b="b"/>
              <a:pathLst>
                <a:path w="851" h="252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lnTo>
                    <a:pt x="0" y="2079"/>
                  </a:lnTo>
                  <a:cubicBezTo>
                    <a:pt x="0" y="2300"/>
                    <a:pt x="221" y="2520"/>
                    <a:pt x="410" y="2520"/>
                  </a:cubicBezTo>
                  <a:cubicBezTo>
                    <a:pt x="630" y="2520"/>
                    <a:pt x="851" y="2300"/>
                    <a:pt x="851" y="2079"/>
                  </a:cubicBezTo>
                  <a:lnTo>
                    <a:pt x="851" y="410"/>
                  </a:lnTo>
                  <a:cubicBezTo>
                    <a:pt x="851" y="189"/>
                    <a:pt x="630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3"/>
            <p:cNvSpPr/>
            <p:nvPr/>
          </p:nvSpPr>
          <p:spPr>
            <a:xfrm>
              <a:off x="4790963" y="3370459"/>
              <a:ext cx="99472" cy="31096"/>
            </a:xfrm>
            <a:custGeom>
              <a:avLst/>
              <a:gdLst/>
              <a:ahLst/>
              <a:cxnLst/>
              <a:rect l="l" t="t" r="r" b="b"/>
              <a:pathLst>
                <a:path w="2521" h="788" extrusionOk="0">
                  <a:moveTo>
                    <a:pt x="441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599"/>
                    <a:pt x="189" y="788"/>
                    <a:pt x="441" y="788"/>
                  </a:cubicBezTo>
                  <a:lnTo>
                    <a:pt x="2111" y="788"/>
                  </a:lnTo>
                  <a:cubicBezTo>
                    <a:pt x="2363" y="788"/>
                    <a:pt x="2521" y="599"/>
                    <a:pt x="2521" y="410"/>
                  </a:cubicBezTo>
                  <a:cubicBezTo>
                    <a:pt x="2521" y="158"/>
                    <a:pt x="2332" y="0"/>
                    <a:pt x="21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3"/>
            <p:cNvSpPr/>
            <p:nvPr/>
          </p:nvSpPr>
          <p:spPr>
            <a:xfrm>
              <a:off x="4784729" y="3369196"/>
              <a:ext cx="400336" cy="428957"/>
            </a:xfrm>
            <a:custGeom>
              <a:avLst/>
              <a:gdLst/>
              <a:ahLst/>
              <a:cxnLst/>
              <a:rect l="l" t="t" r="r" b="b"/>
              <a:pathLst>
                <a:path w="10146" h="10870" extrusionOk="0">
                  <a:moveTo>
                    <a:pt x="5357" y="1"/>
                  </a:moveTo>
                  <a:cubicBezTo>
                    <a:pt x="5010" y="1"/>
                    <a:pt x="4727" y="253"/>
                    <a:pt x="4727" y="631"/>
                  </a:cubicBezTo>
                  <a:lnTo>
                    <a:pt x="4727" y="5388"/>
                  </a:lnTo>
                  <a:cubicBezTo>
                    <a:pt x="4727" y="5640"/>
                    <a:pt x="4537" y="5797"/>
                    <a:pt x="4317" y="5797"/>
                  </a:cubicBezTo>
                  <a:cubicBezTo>
                    <a:pt x="4128" y="5797"/>
                    <a:pt x="3907" y="5577"/>
                    <a:pt x="3907" y="5388"/>
                  </a:cubicBezTo>
                  <a:lnTo>
                    <a:pt x="3907" y="1450"/>
                  </a:lnTo>
                  <a:cubicBezTo>
                    <a:pt x="3907" y="1103"/>
                    <a:pt x="3624" y="820"/>
                    <a:pt x="3277" y="820"/>
                  </a:cubicBezTo>
                  <a:cubicBezTo>
                    <a:pt x="2931" y="820"/>
                    <a:pt x="2647" y="1103"/>
                    <a:pt x="2647" y="1450"/>
                  </a:cubicBezTo>
                  <a:lnTo>
                    <a:pt x="2647" y="7940"/>
                  </a:lnTo>
                  <a:lnTo>
                    <a:pt x="1576" y="6900"/>
                  </a:lnTo>
                  <a:cubicBezTo>
                    <a:pt x="1416" y="6740"/>
                    <a:pt x="1176" y="6640"/>
                    <a:pt x="935" y="6640"/>
                  </a:cubicBezTo>
                  <a:cubicBezTo>
                    <a:pt x="748" y="6640"/>
                    <a:pt x="561" y="6700"/>
                    <a:pt x="410" y="6837"/>
                  </a:cubicBezTo>
                  <a:cubicBezTo>
                    <a:pt x="95" y="7121"/>
                    <a:pt x="1" y="7625"/>
                    <a:pt x="284" y="7971"/>
                  </a:cubicBezTo>
                  <a:lnTo>
                    <a:pt x="1734" y="10208"/>
                  </a:lnTo>
                  <a:cubicBezTo>
                    <a:pt x="2049" y="10618"/>
                    <a:pt x="2521" y="10870"/>
                    <a:pt x="3088" y="10870"/>
                  </a:cubicBezTo>
                  <a:lnTo>
                    <a:pt x="8035" y="10870"/>
                  </a:lnTo>
                  <a:cubicBezTo>
                    <a:pt x="9169" y="10870"/>
                    <a:pt x="10114" y="9925"/>
                    <a:pt x="10114" y="8759"/>
                  </a:cubicBezTo>
                  <a:lnTo>
                    <a:pt x="10114" y="4002"/>
                  </a:lnTo>
                  <a:cubicBezTo>
                    <a:pt x="10145" y="3592"/>
                    <a:pt x="9893" y="3309"/>
                    <a:pt x="9515" y="3309"/>
                  </a:cubicBezTo>
                  <a:cubicBezTo>
                    <a:pt x="9169" y="3309"/>
                    <a:pt x="8885" y="3592"/>
                    <a:pt x="8885" y="3939"/>
                  </a:cubicBezTo>
                  <a:lnTo>
                    <a:pt x="8885" y="5388"/>
                  </a:lnTo>
                  <a:cubicBezTo>
                    <a:pt x="8885" y="5640"/>
                    <a:pt x="8696" y="5797"/>
                    <a:pt x="8507" y="5797"/>
                  </a:cubicBezTo>
                  <a:cubicBezTo>
                    <a:pt x="8255" y="5797"/>
                    <a:pt x="8066" y="5577"/>
                    <a:pt x="8066" y="5388"/>
                  </a:cubicBezTo>
                  <a:lnTo>
                    <a:pt x="8066" y="1450"/>
                  </a:lnTo>
                  <a:cubicBezTo>
                    <a:pt x="8066" y="1103"/>
                    <a:pt x="7782" y="820"/>
                    <a:pt x="7436" y="820"/>
                  </a:cubicBezTo>
                  <a:cubicBezTo>
                    <a:pt x="7089" y="820"/>
                    <a:pt x="6806" y="1103"/>
                    <a:pt x="6806" y="1450"/>
                  </a:cubicBezTo>
                  <a:lnTo>
                    <a:pt x="6806" y="5388"/>
                  </a:lnTo>
                  <a:cubicBezTo>
                    <a:pt x="6806" y="5640"/>
                    <a:pt x="6617" y="5797"/>
                    <a:pt x="6428" y="5797"/>
                  </a:cubicBezTo>
                  <a:cubicBezTo>
                    <a:pt x="6176" y="5797"/>
                    <a:pt x="5987" y="5577"/>
                    <a:pt x="5987" y="5388"/>
                  </a:cubicBezTo>
                  <a:lnTo>
                    <a:pt x="5987" y="631"/>
                  </a:lnTo>
                  <a:cubicBezTo>
                    <a:pt x="5987" y="284"/>
                    <a:pt x="5703" y="1"/>
                    <a:pt x="5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3"/>
            <p:cNvSpPr/>
            <p:nvPr/>
          </p:nvSpPr>
          <p:spPr>
            <a:xfrm>
              <a:off x="5053237" y="3269753"/>
              <a:ext cx="49795" cy="104457"/>
            </a:xfrm>
            <a:custGeom>
              <a:avLst/>
              <a:gdLst/>
              <a:ahLst/>
              <a:cxnLst/>
              <a:rect l="l" t="t" r="r" b="b"/>
              <a:pathLst>
                <a:path w="1262" h="2647" extrusionOk="0">
                  <a:moveTo>
                    <a:pt x="631" y="0"/>
                  </a:moveTo>
                  <a:cubicBezTo>
                    <a:pt x="284" y="0"/>
                    <a:pt x="1" y="252"/>
                    <a:pt x="1" y="630"/>
                  </a:cubicBezTo>
                  <a:lnTo>
                    <a:pt x="1" y="2647"/>
                  </a:lnTo>
                  <a:cubicBezTo>
                    <a:pt x="190" y="2552"/>
                    <a:pt x="410" y="2489"/>
                    <a:pt x="631" y="2489"/>
                  </a:cubicBezTo>
                  <a:cubicBezTo>
                    <a:pt x="883" y="2521"/>
                    <a:pt x="1072" y="2552"/>
                    <a:pt x="1261" y="2647"/>
                  </a:cubicBezTo>
                  <a:lnTo>
                    <a:pt x="1261" y="630"/>
                  </a:lnTo>
                  <a:cubicBezTo>
                    <a:pt x="1261" y="284"/>
                    <a:pt x="977" y="0"/>
                    <a:pt x="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3"/>
            <p:cNvSpPr/>
            <p:nvPr/>
          </p:nvSpPr>
          <p:spPr>
            <a:xfrm>
              <a:off x="5134046" y="3238657"/>
              <a:ext cx="215083" cy="423985"/>
            </a:xfrm>
            <a:custGeom>
              <a:avLst/>
              <a:gdLst/>
              <a:ahLst/>
              <a:cxnLst/>
              <a:rect l="l" t="t" r="r" b="b"/>
              <a:pathLst>
                <a:path w="5451" h="10744" extrusionOk="0">
                  <a:moveTo>
                    <a:pt x="631" y="1"/>
                  </a:moveTo>
                  <a:cubicBezTo>
                    <a:pt x="284" y="1"/>
                    <a:pt x="1" y="253"/>
                    <a:pt x="1" y="631"/>
                  </a:cubicBezTo>
                  <a:lnTo>
                    <a:pt x="1" y="5955"/>
                  </a:lnTo>
                  <a:cubicBezTo>
                    <a:pt x="190" y="5860"/>
                    <a:pt x="410" y="5797"/>
                    <a:pt x="631" y="5797"/>
                  </a:cubicBezTo>
                  <a:cubicBezTo>
                    <a:pt x="1418" y="5797"/>
                    <a:pt x="2080" y="6428"/>
                    <a:pt x="2080" y="7247"/>
                  </a:cubicBezTo>
                  <a:lnTo>
                    <a:pt x="2080" y="10744"/>
                  </a:lnTo>
                  <a:lnTo>
                    <a:pt x="3309" y="10744"/>
                  </a:lnTo>
                  <a:cubicBezTo>
                    <a:pt x="4443" y="10744"/>
                    <a:pt x="5388" y="9799"/>
                    <a:pt x="5388" y="8664"/>
                  </a:cubicBezTo>
                  <a:lnTo>
                    <a:pt x="5388" y="3876"/>
                  </a:lnTo>
                  <a:cubicBezTo>
                    <a:pt x="5451" y="3592"/>
                    <a:pt x="5167" y="3309"/>
                    <a:pt x="4821" y="3309"/>
                  </a:cubicBezTo>
                  <a:cubicBezTo>
                    <a:pt x="4443" y="3309"/>
                    <a:pt x="4191" y="3592"/>
                    <a:pt x="4191" y="3939"/>
                  </a:cubicBezTo>
                  <a:lnTo>
                    <a:pt x="4191" y="5388"/>
                  </a:lnTo>
                  <a:cubicBezTo>
                    <a:pt x="4191" y="5640"/>
                    <a:pt x="3970" y="5797"/>
                    <a:pt x="3781" y="5797"/>
                  </a:cubicBezTo>
                  <a:cubicBezTo>
                    <a:pt x="3561" y="5797"/>
                    <a:pt x="3340" y="5577"/>
                    <a:pt x="3340" y="5388"/>
                  </a:cubicBezTo>
                  <a:lnTo>
                    <a:pt x="3340" y="1450"/>
                  </a:lnTo>
                  <a:cubicBezTo>
                    <a:pt x="3340" y="1103"/>
                    <a:pt x="3088" y="820"/>
                    <a:pt x="2710" y="820"/>
                  </a:cubicBezTo>
                  <a:cubicBezTo>
                    <a:pt x="2364" y="820"/>
                    <a:pt x="2080" y="1103"/>
                    <a:pt x="2080" y="1450"/>
                  </a:cubicBezTo>
                  <a:lnTo>
                    <a:pt x="2080" y="5388"/>
                  </a:lnTo>
                  <a:cubicBezTo>
                    <a:pt x="2080" y="5640"/>
                    <a:pt x="1891" y="5797"/>
                    <a:pt x="1702" y="5797"/>
                  </a:cubicBezTo>
                  <a:cubicBezTo>
                    <a:pt x="1450" y="5797"/>
                    <a:pt x="1261" y="5577"/>
                    <a:pt x="1261" y="5388"/>
                  </a:cubicBezTo>
                  <a:lnTo>
                    <a:pt x="1261" y="631"/>
                  </a:lnTo>
                  <a:cubicBezTo>
                    <a:pt x="1261" y="284"/>
                    <a:pt x="977" y="1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8" name="Google Shape;2468;p43"/>
          <p:cNvSpPr/>
          <p:nvPr/>
        </p:nvSpPr>
        <p:spPr>
          <a:xfrm>
            <a:off x="3898632" y="2313776"/>
            <a:ext cx="432542" cy="603047"/>
          </a:xfrm>
          <a:custGeom>
            <a:avLst/>
            <a:gdLst/>
            <a:ahLst/>
            <a:cxnLst/>
            <a:rect l="l" t="t" r="r" b="b"/>
            <a:pathLst>
              <a:path w="10776" h="14052" extrusionOk="0">
                <a:moveTo>
                  <a:pt x="5388" y="0"/>
                </a:moveTo>
                <a:cubicBezTo>
                  <a:pt x="3939" y="0"/>
                  <a:pt x="2741" y="1071"/>
                  <a:pt x="2552" y="2489"/>
                </a:cubicBezTo>
                <a:lnTo>
                  <a:pt x="4569" y="2489"/>
                </a:lnTo>
                <a:cubicBezTo>
                  <a:pt x="4789" y="2489"/>
                  <a:pt x="5010" y="2678"/>
                  <a:pt x="5010" y="2867"/>
                </a:cubicBezTo>
                <a:cubicBezTo>
                  <a:pt x="5010" y="3056"/>
                  <a:pt x="4789" y="3277"/>
                  <a:pt x="4569" y="3277"/>
                </a:cubicBezTo>
                <a:lnTo>
                  <a:pt x="2489" y="3277"/>
                </a:lnTo>
                <a:lnTo>
                  <a:pt x="2489" y="4096"/>
                </a:lnTo>
                <a:lnTo>
                  <a:pt x="4569" y="4096"/>
                </a:lnTo>
                <a:cubicBezTo>
                  <a:pt x="4789" y="4096"/>
                  <a:pt x="5010" y="4285"/>
                  <a:pt x="5010" y="4537"/>
                </a:cubicBezTo>
                <a:cubicBezTo>
                  <a:pt x="5010" y="4757"/>
                  <a:pt x="4789" y="4915"/>
                  <a:pt x="4569" y="4915"/>
                </a:cubicBezTo>
                <a:lnTo>
                  <a:pt x="2489" y="4915"/>
                </a:lnTo>
                <a:lnTo>
                  <a:pt x="2489" y="5734"/>
                </a:lnTo>
                <a:lnTo>
                  <a:pt x="4569" y="5734"/>
                </a:lnTo>
                <a:cubicBezTo>
                  <a:pt x="4789" y="5734"/>
                  <a:pt x="5010" y="5955"/>
                  <a:pt x="5010" y="6144"/>
                </a:cubicBezTo>
                <a:cubicBezTo>
                  <a:pt x="5010" y="6396"/>
                  <a:pt x="4789" y="6585"/>
                  <a:pt x="4569" y="6585"/>
                </a:cubicBezTo>
                <a:lnTo>
                  <a:pt x="2552" y="6585"/>
                </a:lnTo>
                <a:cubicBezTo>
                  <a:pt x="2741" y="7845"/>
                  <a:pt x="3750" y="8822"/>
                  <a:pt x="5010" y="9011"/>
                </a:cubicBezTo>
                <a:lnTo>
                  <a:pt x="5010" y="9861"/>
                </a:lnTo>
                <a:cubicBezTo>
                  <a:pt x="2804" y="9641"/>
                  <a:pt x="1072" y="7876"/>
                  <a:pt x="851" y="5671"/>
                </a:cubicBezTo>
                <a:lnTo>
                  <a:pt x="851" y="5671"/>
                </a:lnTo>
                <a:cubicBezTo>
                  <a:pt x="977" y="5703"/>
                  <a:pt x="1135" y="5734"/>
                  <a:pt x="1261" y="5734"/>
                </a:cubicBezTo>
                <a:cubicBezTo>
                  <a:pt x="1418" y="5734"/>
                  <a:pt x="1544" y="5703"/>
                  <a:pt x="1702" y="5671"/>
                </a:cubicBezTo>
                <a:lnTo>
                  <a:pt x="1702" y="3340"/>
                </a:lnTo>
                <a:cubicBezTo>
                  <a:pt x="1576" y="3308"/>
                  <a:pt x="1418" y="3277"/>
                  <a:pt x="1261" y="3277"/>
                </a:cubicBezTo>
                <a:cubicBezTo>
                  <a:pt x="599" y="3277"/>
                  <a:pt x="0" y="3812"/>
                  <a:pt x="0" y="4537"/>
                </a:cubicBezTo>
                <a:lnTo>
                  <a:pt x="0" y="5356"/>
                </a:lnTo>
                <a:cubicBezTo>
                  <a:pt x="0" y="8191"/>
                  <a:pt x="2206" y="10523"/>
                  <a:pt x="4947" y="10712"/>
                </a:cubicBezTo>
                <a:lnTo>
                  <a:pt x="4947" y="11657"/>
                </a:lnTo>
                <a:cubicBezTo>
                  <a:pt x="4002" y="11846"/>
                  <a:pt x="3308" y="12697"/>
                  <a:pt x="3308" y="13673"/>
                </a:cubicBezTo>
                <a:cubicBezTo>
                  <a:pt x="3308" y="13894"/>
                  <a:pt x="3497" y="14051"/>
                  <a:pt x="3750" y="14051"/>
                </a:cubicBezTo>
                <a:lnTo>
                  <a:pt x="7058" y="14051"/>
                </a:lnTo>
                <a:cubicBezTo>
                  <a:pt x="7278" y="14051"/>
                  <a:pt x="7436" y="13862"/>
                  <a:pt x="7436" y="13673"/>
                </a:cubicBezTo>
                <a:cubicBezTo>
                  <a:pt x="7436" y="12697"/>
                  <a:pt x="6743" y="11815"/>
                  <a:pt x="5797" y="11657"/>
                </a:cubicBezTo>
                <a:lnTo>
                  <a:pt x="5797" y="10712"/>
                </a:lnTo>
                <a:cubicBezTo>
                  <a:pt x="8570" y="10523"/>
                  <a:pt x="10775" y="8191"/>
                  <a:pt x="10775" y="5356"/>
                </a:cubicBezTo>
                <a:lnTo>
                  <a:pt x="10775" y="4537"/>
                </a:lnTo>
                <a:cubicBezTo>
                  <a:pt x="10775" y="3875"/>
                  <a:pt x="10240" y="3277"/>
                  <a:pt x="9515" y="3277"/>
                </a:cubicBezTo>
                <a:cubicBezTo>
                  <a:pt x="9357" y="3277"/>
                  <a:pt x="9263" y="3308"/>
                  <a:pt x="9137" y="3340"/>
                </a:cubicBezTo>
                <a:lnTo>
                  <a:pt x="9137" y="5671"/>
                </a:lnTo>
                <a:cubicBezTo>
                  <a:pt x="9263" y="5703"/>
                  <a:pt x="9420" y="5734"/>
                  <a:pt x="9515" y="5734"/>
                </a:cubicBezTo>
                <a:cubicBezTo>
                  <a:pt x="9672" y="5734"/>
                  <a:pt x="9798" y="5703"/>
                  <a:pt x="9925" y="5671"/>
                </a:cubicBezTo>
                <a:lnTo>
                  <a:pt x="9925" y="5671"/>
                </a:lnTo>
                <a:cubicBezTo>
                  <a:pt x="9767" y="7876"/>
                  <a:pt x="8003" y="9641"/>
                  <a:pt x="5797" y="9861"/>
                </a:cubicBezTo>
                <a:lnTo>
                  <a:pt x="5797" y="9011"/>
                </a:lnTo>
                <a:cubicBezTo>
                  <a:pt x="7058" y="8822"/>
                  <a:pt x="8034" y="7845"/>
                  <a:pt x="8223" y="6585"/>
                </a:cubicBezTo>
                <a:lnTo>
                  <a:pt x="6207" y="6585"/>
                </a:lnTo>
                <a:cubicBezTo>
                  <a:pt x="5986" y="6585"/>
                  <a:pt x="5829" y="6396"/>
                  <a:pt x="5829" y="6144"/>
                </a:cubicBezTo>
                <a:cubicBezTo>
                  <a:pt x="5829" y="5892"/>
                  <a:pt x="6018" y="5734"/>
                  <a:pt x="6207" y="5734"/>
                </a:cubicBezTo>
                <a:lnTo>
                  <a:pt x="8318" y="5734"/>
                </a:lnTo>
                <a:lnTo>
                  <a:pt x="8318" y="4915"/>
                </a:lnTo>
                <a:lnTo>
                  <a:pt x="6207" y="4915"/>
                </a:lnTo>
                <a:cubicBezTo>
                  <a:pt x="5986" y="4915"/>
                  <a:pt x="5829" y="4726"/>
                  <a:pt x="5829" y="4537"/>
                </a:cubicBezTo>
                <a:cubicBezTo>
                  <a:pt x="5829" y="4285"/>
                  <a:pt x="6018" y="4096"/>
                  <a:pt x="6207" y="4096"/>
                </a:cubicBezTo>
                <a:lnTo>
                  <a:pt x="8318" y="4096"/>
                </a:lnTo>
                <a:lnTo>
                  <a:pt x="8318" y="3277"/>
                </a:lnTo>
                <a:lnTo>
                  <a:pt x="6207" y="3277"/>
                </a:lnTo>
                <a:cubicBezTo>
                  <a:pt x="5986" y="3277"/>
                  <a:pt x="5829" y="3056"/>
                  <a:pt x="5829" y="2867"/>
                </a:cubicBezTo>
                <a:cubicBezTo>
                  <a:pt x="5829" y="2678"/>
                  <a:pt x="6018" y="2489"/>
                  <a:pt x="6207" y="2489"/>
                </a:cubicBezTo>
                <a:lnTo>
                  <a:pt x="8223" y="2489"/>
                </a:lnTo>
                <a:cubicBezTo>
                  <a:pt x="8034" y="1071"/>
                  <a:pt x="6806" y="0"/>
                  <a:pt x="538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73" name="Google Shape;2473;p43"/>
          <p:cNvGrpSpPr/>
          <p:nvPr/>
        </p:nvGrpSpPr>
        <p:grpSpPr>
          <a:xfrm>
            <a:off x="-602884" y="4179072"/>
            <a:ext cx="1477340" cy="1713462"/>
            <a:chOff x="-508168" y="2721694"/>
            <a:chExt cx="1477340" cy="1713462"/>
          </a:xfrm>
        </p:grpSpPr>
        <p:sp>
          <p:nvSpPr>
            <p:cNvPr id="2474" name="Google Shape;2474;p43"/>
            <p:cNvSpPr/>
            <p:nvPr/>
          </p:nvSpPr>
          <p:spPr>
            <a:xfrm rot="2221509">
              <a:off x="-201075" y="3290687"/>
              <a:ext cx="377564" cy="1146365"/>
            </a:xfrm>
            <a:custGeom>
              <a:avLst/>
              <a:gdLst/>
              <a:ahLst/>
              <a:cxnLst/>
              <a:rect l="l" t="t" r="r" b="b"/>
              <a:pathLst>
                <a:path w="4487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11" y="8097"/>
                  </a:cubicBezTo>
                  <a:cubicBezTo>
                    <a:pt x="3962" y="8097"/>
                    <a:pt x="4487" y="7649"/>
                    <a:pt x="4487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3"/>
            <p:cNvSpPr/>
            <p:nvPr/>
          </p:nvSpPr>
          <p:spPr>
            <a:xfrm rot="2221570">
              <a:off x="22395" y="3227196"/>
              <a:ext cx="377556" cy="680799"/>
            </a:xfrm>
            <a:custGeom>
              <a:avLst/>
              <a:gdLst/>
              <a:ahLst/>
              <a:cxnLst/>
              <a:rect l="l" t="t" r="r" b="b"/>
              <a:pathLst>
                <a:path w="4487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11" y="8090"/>
                  </a:cubicBezTo>
                  <a:cubicBezTo>
                    <a:pt x="3962" y="8090"/>
                    <a:pt x="4487" y="7649"/>
                    <a:pt x="4487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3"/>
            <p:cNvSpPr/>
            <p:nvPr/>
          </p:nvSpPr>
          <p:spPr>
            <a:xfrm rot="2221570">
              <a:off x="359873" y="3302933"/>
              <a:ext cx="396488" cy="402623"/>
            </a:xfrm>
            <a:custGeom>
              <a:avLst/>
              <a:gdLst/>
              <a:ahLst/>
              <a:cxnLst/>
              <a:rect l="l" t="t" r="r" b="b"/>
              <a:pathLst>
                <a:path w="4712" h="4785" extrusionOk="0">
                  <a:moveTo>
                    <a:pt x="4113" y="0"/>
                  </a:moveTo>
                  <a:cubicBezTo>
                    <a:pt x="4031" y="0"/>
                    <a:pt x="3936" y="17"/>
                    <a:pt x="3828" y="55"/>
                  </a:cubicBezTo>
                  <a:cubicBezTo>
                    <a:pt x="3489" y="177"/>
                    <a:pt x="3194" y="573"/>
                    <a:pt x="2951" y="842"/>
                  </a:cubicBezTo>
                  <a:cubicBezTo>
                    <a:pt x="2183" y="1694"/>
                    <a:pt x="1140" y="2250"/>
                    <a:pt x="1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51" y="3646"/>
                  </a:cubicBezTo>
                  <a:cubicBezTo>
                    <a:pt x="3015" y="3089"/>
                    <a:pt x="3860" y="2442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3"/>
            <p:cNvSpPr/>
            <p:nvPr/>
          </p:nvSpPr>
          <p:spPr>
            <a:xfrm rot="2221570">
              <a:off x="694938" y="3449898"/>
              <a:ext cx="70092" cy="60835"/>
            </a:xfrm>
            <a:custGeom>
              <a:avLst/>
              <a:gdLst/>
              <a:ahLst/>
              <a:cxnLst/>
              <a:rect l="l" t="t" r="r" b="b"/>
              <a:pathLst>
                <a:path w="833" h="723" extrusionOk="0">
                  <a:moveTo>
                    <a:pt x="354" y="0"/>
                  </a:moveTo>
                  <a:cubicBezTo>
                    <a:pt x="265" y="0"/>
                    <a:pt x="181" y="34"/>
                    <a:pt x="122" y="102"/>
                  </a:cubicBezTo>
                  <a:cubicBezTo>
                    <a:pt x="0" y="243"/>
                    <a:pt x="45" y="467"/>
                    <a:pt x="205" y="607"/>
                  </a:cubicBezTo>
                  <a:cubicBezTo>
                    <a:pt x="288" y="684"/>
                    <a:pt x="389" y="722"/>
                    <a:pt x="485" y="722"/>
                  </a:cubicBezTo>
                  <a:cubicBezTo>
                    <a:pt x="574" y="722"/>
                    <a:pt x="658" y="688"/>
                    <a:pt x="717" y="620"/>
                  </a:cubicBezTo>
                  <a:cubicBezTo>
                    <a:pt x="832" y="486"/>
                    <a:pt x="794" y="255"/>
                    <a:pt x="634" y="115"/>
                  </a:cubicBezTo>
                  <a:cubicBezTo>
                    <a:pt x="551" y="39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3"/>
            <p:cNvSpPr/>
            <p:nvPr/>
          </p:nvSpPr>
          <p:spPr>
            <a:xfrm rot="2221570">
              <a:off x="779451" y="3463662"/>
              <a:ext cx="17670" cy="15230"/>
            </a:xfrm>
            <a:custGeom>
              <a:avLst/>
              <a:gdLst/>
              <a:ahLst/>
              <a:cxnLst/>
              <a:rect l="l" t="t" r="r" b="b"/>
              <a:pathLst>
                <a:path w="210" h="181" extrusionOk="0">
                  <a:moveTo>
                    <a:pt x="97" y="1"/>
                  </a:moveTo>
                  <a:cubicBezTo>
                    <a:pt x="95" y="1"/>
                    <a:pt x="92" y="1"/>
                    <a:pt x="90" y="1"/>
                  </a:cubicBezTo>
                  <a:cubicBezTo>
                    <a:pt x="39" y="1"/>
                    <a:pt x="0" y="39"/>
                    <a:pt x="0" y="91"/>
                  </a:cubicBezTo>
                  <a:cubicBezTo>
                    <a:pt x="0" y="143"/>
                    <a:pt x="45" y="181"/>
                    <a:pt x="92" y="181"/>
                  </a:cubicBezTo>
                  <a:cubicBezTo>
                    <a:pt x="114" y="181"/>
                    <a:pt x="136" y="173"/>
                    <a:pt x="154" y="155"/>
                  </a:cubicBezTo>
                  <a:cubicBezTo>
                    <a:pt x="210" y="99"/>
                    <a:pt x="175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3"/>
            <p:cNvSpPr/>
            <p:nvPr/>
          </p:nvSpPr>
          <p:spPr>
            <a:xfrm rot="2221570">
              <a:off x="772681" y="3496136"/>
              <a:ext cx="15146" cy="15735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8" y="1"/>
                    <a:pt x="0" y="46"/>
                    <a:pt x="0" y="97"/>
                  </a:cubicBezTo>
                  <a:cubicBezTo>
                    <a:pt x="0" y="142"/>
                    <a:pt x="38" y="186"/>
                    <a:pt x="90" y="186"/>
                  </a:cubicBezTo>
                  <a:cubicBezTo>
                    <a:pt x="141" y="186"/>
                    <a:pt x="179" y="142"/>
                    <a:pt x="179" y="97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3"/>
            <p:cNvSpPr/>
            <p:nvPr/>
          </p:nvSpPr>
          <p:spPr>
            <a:xfrm rot="2221570">
              <a:off x="761932" y="3435957"/>
              <a:ext cx="18343" cy="15314"/>
            </a:xfrm>
            <a:custGeom>
              <a:avLst/>
              <a:gdLst/>
              <a:ahLst/>
              <a:cxnLst/>
              <a:rect l="l" t="t" r="r" b="b"/>
              <a:pathLst>
                <a:path w="218" h="182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6"/>
                    <a:pt x="47" y="181"/>
                    <a:pt x="94" y="181"/>
                  </a:cubicBezTo>
                  <a:cubicBezTo>
                    <a:pt x="118" y="181"/>
                    <a:pt x="141" y="173"/>
                    <a:pt x="160" y="154"/>
                  </a:cubicBezTo>
                  <a:cubicBezTo>
                    <a:pt x="218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3"/>
            <p:cNvSpPr/>
            <p:nvPr/>
          </p:nvSpPr>
          <p:spPr>
            <a:xfrm rot="2221570">
              <a:off x="541710" y="3456165"/>
              <a:ext cx="176198" cy="180486"/>
            </a:xfrm>
            <a:custGeom>
              <a:avLst/>
              <a:gdLst/>
              <a:ahLst/>
              <a:cxnLst/>
              <a:rect l="l" t="t" r="r" b="b"/>
              <a:pathLst>
                <a:path w="2094" h="2145" fill="none" extrusionOk="0">
                  <a:moveTo>
                    <a:pt x="1" y="2144"/>
                  </a:moveTo>
                  <a:cubicBezTo>
                    <a:pt x="859" y="1587"/>
                    <a:pt x="1563" y="928"/>
                    <a:pt x="2094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3"/>
            <p:cNvSpPr/>
            <p:nvPr/>
          </p:nvSpPr>
          <p:spPr>
            <a:xfrm rot="2221570">
              <a:off x="-48938" y="2997483"/>
              <a:ext cx="391608" cy="398416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61" y="1"/>
                  </a:moveTo>
                  <a:cubicBezTo>
                    <a:pt x="222" y="1"/>
                    <a:pt x="74" y="431"/>
                    <a:pt x="39" y="690"/>
                  </a:cubicBezTo>
                  <a:cubicBezTo>
                    <a:pt x="1" y="978"/>
                    <a:pt x="129" y="1260"/>
                    <a:pt x="269" y="1509"/>
                  </a:cubicBezTo>
                  <a:cubicBezTo>
                    <a:pt x="794" y="2392"/>
                    <a:pt x="1639" y="3039"/>
                    <a:pt x="2510" y="3596"/>
                  </a:cubicBezTo>
                  <a:cubicBezTo>
                    <a:pt x="3162" y="4012"/>
                    <a:pt x="3841" y="4396"/>
                    <a:pt x="4539" y="4735"/>
                  </a:cubicBezTo>
                  <a:lnTo>
                    <a:pt x="4654" y="2354"/>
                  </a:lnTo>
                  <a:cubicBezTo>
                    <a:pt x="3514" y="2200"/>
                    <a:pt x="2471" y="1644"/>
                    <a:pt x="1697" y="792"/>
                  </a:cubicBezTo>
                  <a:cubicBezTo>
                    <a:pt x="1460" y="523"/>
                    <a:pt x="1166" y="88"/>
                    <a:pt x="820" y="18"/>
                  </a:cubicBezTo>
                  <a:cubicBezTo>
                    <a:pt x="763" y="6"/>
                    <a:pt x="71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3"/>
            <p:cNvSpPr/>
            <p:nvPr/>
          </p:nvSpPr>
          <p:spPr>
            <a:xfrm rot="2221570">
              <a:off x="83821" y="3002830"/>
              <a:ext cx="70092" cy="60499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1"/>
                  </a:moveTo>
                  <a:cubicBezTo>
                    <a:pt x="385" y="1"/>
                    <a:pt x="281" y="38"/>
                    <a:pt x="199" y="111"/>
                  </a:cubicBezTo>
                  <a:cubicBezTo>
                    <a:pt x="39" y="251"/>
                    <a:pt x="0" y="482"/>
                    <a:pt x="122" y="616"/>
                  </a:cubicBezTo>
                  <a:cubicBezTo>
                    <a:pt x="178" y="685"/>
                    <a:pt x="264" y="719"/>
                    <a:pt x="355" y="719"/>
                  </a:cubicBezTo>
                  <a:cubicBezTo>
                    <a:pt x="450" y="719"/>
                    <a:pt x="552" y="682"/>
                    <a:pt x="634" y="610"/>
                  </a:cubicBezTo>
                  <a:cubicBezTo>
                    <a:pt x="794" y="463"/>
                    <a:pt x="832" y="239"/>
                    <a:pt x="711" y="98"/>
                  </a:cubicBezTo>
                  <a:cubicBezTo>
                    <a:pt x="655" y="33"/>
                    <a:pt x="571" y="1"/>
                    <a:pt x="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3"/>
            <p:cNvSpPr/>
            <p:nvPr/>
          </p:nvSpPr>
          <p:spPr>
            <a:xfrm rot="2221570">
              <a:off x="102979" y="2967099"/>
              <a:ext cx="17839" cy="15314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3" y="181"/>
                  </a:cubicBezTo>
                  <a:cubicBezTo>
                    <a:pt x="168" y="181"/>
                    <a:pt x="212" y="146"/>
                    <a:pt x="212" y="90"/>
                  </a:cubicBezTo>
                  <a:cubicBezTo>
                    <a:pt x="212" y="38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3"/>
            <p:cNvSpPr/>
            <p:nvPr/>
          </p:nvSpPr>
          <p:spPr>
            <a:xfrm rot="2221570">
              <a:off x="74577" y="2983932"/>
              <a:ext cx="15651" cy="15146"/>
            </a:xfrm>
            <a:custGeom>
              <a:avLst/>
              <a:gdLst/>
              <a:ahLst/>
              <a:cxnLst/>
              <a:rect l="l" t="t" r="r" b="b"/>
              <a:pathLst>
                <a:path w="186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86" y="141"/>
                    <a:pt x="186" y="90"/>
                  </a:cubicBezTo>
                  <a:cubicBezTo>
                    <a:pt x="186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3"/>
            <p:cNvSpPr/>
            <p:nvPr/>
          </p:nvSpPr>
          <p:spPr>
            <a:xfrm rot="2221570">
              <a:off x="134164" y="2975792"/>
              <a:ext cx="17923" cy="15314"/>
            </a:xfrm>
            <a:custGeom>
              <a:avLst/>
              <a:gdLst/>
              <a:ahLst/>
              <a:cxnLst/>
              <a:rect l="l" t="t" r="r" b="b"/>
              <a:pathLst>
                <a:path w="213" h="182" extrusionOk="0">
                  <a:moveTo>
                    <a:pt x="122" y="0"/>
                  </a:moveTo>
                  <a:cubicBezTo>
                    <a:pt x="39" y="0"/>
                    <a:pt x="1" y="96"/>
                    <a:pt x="58" y="154"/>
                  </a:cubicBezTo>
                  <a:cubicBezTo>
                    <a:pt x="77" y="173"/>
                    <a:pt x="101" y="181"/>
                    <a:pt x="123" y="181"/>
                  </a:cubicBezTo>
                  <a:cubicBezTo>
                    <a:pt x="169" y="181"/>
                    <a:pt x="212" y="146"/>
                    <a:pt x="212" y="90"/>
                  </a:cubicBezTo>
                  <a:cubicBezTo>
                    <a:pt x="212" y="45"/>
                    <a:pt x="174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3"/>
            <p:cNvSpPr/>
            <p:nvPr/>
          </p:nvSpPr>
          <p:spPr>
            <a:xfrm rot="2221570">
              <a:off x="-10765" y="3067338"/>
              <a:ext cx="198833" cy="173418"/>
            </a:xfrm>
            <a:custGeom>
              <a:avLst/>
              <a:gdLst/>
              <a:ahLst/>
              <a:cxnLst/>
              <a:rect l="l" t="t" r="r" b="b"/>
              <a:pathLst>
                <a:path w="2363" h="2061" fill="none" extrusionOk="0">
                  <a:moveTo>
                    <a:pt x="2362" y="2061"/>
                  </a:moveTo>
                  <a:cubicBezTo>
                    <a:pt x="1409" y="1549"/>
                    <a:pt x="622" y="928"/>
                    <a:pt x="1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3"/>
            <p:cNvSpPr/>
            <p:nvPr/>
          </p:nvSpPr>
          <p:spPr>
            <a:xfrm rot="2221570">
              <a:off x="-34029" y="3106498"/>
              <a:ext cx="580680" cy="790774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9" y="250"/>
                  </a:lnTo>
                  <a:cubicBezTo>
                    <a:pt x="1428" y="1344"/>
                    <a:pt x="1134" y="1882"/>
                    <a:pt x="628" y="3559"/>
                  </a:cubicBezTo>
                  <a:cubicBezTo>
                    <a:pt x="404" y="4301"/>
                    <a:pt x="289" y="5300"/>
                    <a:pt x="187" y="6228"/>
                  </a:cubicBezTo>
                  <a:cubicBezTo>
                    <a:pt x="91" y="7085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7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4" y="1043"/>
                    <a:pt x="48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3"/>
            <p:cNvSpPr/>
            <p:nvPr/>
          </p:nvSpPr>
          <p:spPr>
            <a:xfrm rot="2221570">
              <a:off x="-136561" y="3556507"/>
              <a:ext cx="6058" cy="5974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3"/>
            <p:cNvSpPr/>
            <p:nvPr/>
          </p:nvSpPr>
          <p:spPr>
            <a:xfrm rot="2221570">
              <a:off x="-204320" y="3725802"/>
              <a:ext cx="520853" cy="80356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58" y="922"/>
                  </a:cubicBezTo>
                  <a:cubicBezTo>
                    <a:pt x="5006" y="890"/>
                    <a:pt x="5831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3"/>
            <p:cNvSpPr/>
            <p:nvPr/>
          </p:nvSpPr>
          <p:spPr>
            <a:xfrm rot="2221570">
              <a:off x="297686" y="3885831"/>
              <a:ext cx="5469" cy="6058"/>
            </a:xfrm>
            <a:custGeom>
              <a:avLst/>
              <a:gdLst/>
              <a:ahLst/>
              <a:cxnLst/>
              <a:rect l="l" t="t" r="r" b="b"/>
              <a:pathLst>
                <a:path w="65" h="72" fill="none" extrusionOk="0">
                  <a:moveTo>
                    <a:pt x="0" y="71"/>
                  </a:moveTo>
                  <a:cubicBezTo>
                    <a:pt x="26" y="45"/>
                    <a:pt x="45" y="20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3"/>
            <p:cNvSpPr/>
            <p:nvPr/>
          </p:nvSpPr>
          <p:spPr>
            <a:xfrm rot="2221570">
              <a:off x="60571" y="3375838"/>
              <a:ext cx="317308" cy="394293"/>
            </a:xfrm>
            <a:custGeom>
              <a:avLst/>
              <a:gdLst/>
              <a:ahLst/>
              <a:cxnLst/>
              <a:rect l="l" t="t" r="r" b="b"/>
              <a:pathLst>
                <a:path w="3771" h="4686" fill="none" extrusionOk="0">
                  <a:moveTo>
                    <a:pt x="1" y="1581"/>
                  </a:moveTo>
                  <a:cubicBezTo>
                    <a:pt x="84" y="1274"/>
                    <a:pt x="225" y="986"/>
                    <a:pt x="417" y="736"/>
                  </a:cubicBezTo>
                  <a:cubicBezTo>
                    <a:pt x="743" y="307"/>
                    <a:pt x="1230" y="32"/>
                    <a:pt x="1716" y="7"/>
                  </a:cubicBezTo>
                  <a:cubicBezTo>
                    <a:pt x="1806" y="0"/>
                    <a:pt x="1889" y="7"/>
                    <a:pt x="1978" y="13"/>
                  </a:cubicBezTo>
                  <a:cubicBezTo>
                    <a:pt x="2849" y="115"/>
                    <a:pt x="3470" y="896"/>
                    <a:pt x="3636" y="1613"/>
                  </a:cubicBezTo>
                  <a:cubicBezTo>
                    <a:pt x="3770" y="2208"/>
                    <a:pt x="3745" y="2823"/>
                    <a:pt x="3559" y="3399"/>
                  </a:cubicBezTo>
                  <a:cubicBezTo>
                    <a:pt x="3329" y="4071"/>
                    <a:pt x="2900" y="4512"/>
                    <a:pt x="2311" y="4685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3"/>
            <p:cNvSpPr/>
            <p:nvPr/>
          </p:nvSpPr>
          <p:spPr>
            <a:xfrm rot="2221570">
              <a:off x="9275" y="3498599"/>
              <a:ext cx="145486" cy="198745"/>
            </a:xfrm>
            <a:custGeom>
              <a:avLst/>
              <a:gdLst/>
              <a:ahLst/>
              <a:cxnLst/>
              <a:rect l="l" t="t" r="r" b="b"/>
              <a:pathLst>
                <a:path w="1729" h="2362" fill="none" extrusionOk="0">
                  <a:moveTo>
                    <a:pt x="1728" y="2362"/>
                  </a:moveTo>
                  <a:cubicBezTo>
                    <a:pt x="1498" y="2330"/>
                    <a:pt x="1280" y="2259"/>
                    <a:pt x="1082" y="2151"/>
                  </a:cubicBezTo>
                  <a:cubicBezTo>
                    <a:pt x="666" y="1907"/>
                    <a:pt x="352" y="1523"/>
                    <a:pt x="192" y="1069"/>
                  </a:cubicBezTo>
                  <a:cubicBezTo>
                    <a:pt x="103" y="832"/>
                    <a:pt x="45" y="576"/>
                    <a:pt x="19" y="327"/>
                  </a:cubicBezTo>
                  <a:cubicBezTo>
                    <a:pt x="7" y="218"/>
                    <a:pt x="0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3"/>
            <p:cNvSpPr/>
            <p:nvPr/>
          </p:nvSpPr>
          <p:spPr>
            <a:xfrm rot="2221570">
              <a:off x="62873" y="3393426"/>
              <a:ext cx="289288" cy="348940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3" y="0"/>
                  </a:moveTo>
                  <a:cubicBezTo>
                    <a:pt x="1632" y="0"/>
                    <a:pt x="1490" y="20"/>
                    <a:pt x="1351" y="60"/>
                  </a:cubicBezTo>
                  <a:cubicBezTo>
                    <a:pt x="257" y="386"/>
                    <a:pt x="1" y="1801"/>
                    <a:pt x="238" y="2767"/>
                  </a:cubicBezTo>
                  <a:cubicBezTo>
                    <a:pt x="411" y="3478"/>
                    <a:pt x="1042" y="4146"/>
                    <a:pt x="1805" y="4146"/>
                  </a:cubicBezTo>
                  <a:cubicBezTo>
                    <a:pt x="1833" y="4146"/>
                    <a:pt x="1861" y="4145"/>
                    <a:pt x="1889" y="4143"/>
                  </a:cubicBezTo>
                  <a:cubicBezTo>
                    <a:pt x="2324" y="4118"/>
                    <a:pt x="2721" y="3868"/>
                    <a:pt x="2983" y="3516"/>
                  </a:cubicBezTo>
                  <a:cubicBezTo>
                    <a:pt x="3284" y="3094"/>
                    <a:pt x="3438" y="2582"/>
                    <a:pt x="3425" y="2063"/>
                  </a:cubicBezTo>
                  <a:cubicBezTo>
                    <a:pt x="3425" y="1737"/>
                    <a:pt x="3361" y="1410"/>
                    <a:pt x="3246" y="1110"/>
                  </a:cubicBezTo>
                  <a:cubicBezTo>
                    <a:pt x="3105" y="719"/>
                    <a:pt x="2836" y="393"/>
                    <a:pt x="2478" y="182"/>
                  </a:cubicBezTo>
                  <a:cubicBezTo>
                    <a:pt x="2259" y="60"/>
                    <a:pt x="2017" y="0"/>
                    <a:pt x="1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3"/>
            <p:cNvSpPr/>
            <p:nvPr/>
          </p:nvSpPr>
          <p:spPr>
            <a:xfrm rot="2221570">
              <a:off x="196685" y="3524046"/>
              <a:ext cx="52338" cy="50654"/>
            </a:xfrm>
            <a:custGeom>
              <a:avLst/>
              <a:gdLst/>
              <a:ahLst/>
              <a:cxnLst/>
              <a:rect l="l" t="t" r="r" b="b"/>
              <a:pathLst>
                <a:path w="622" h="602" fill="none" extrusionOk="0">
                  <a:moveTo>
                    <a:pt x="1" y="0"/>
                  </a:moveTo>
                  <a:cubicBezTo>
                    <a:pt x="180" y="231"/>
                    <a:pt x="385" y="436"/>
                    <a:pt x="622" y="602"/>
                  </a:cubicBez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3"/>
            <p:cNvSpPr/>
            <p:nvPr/>
          </p:nvSpPr>
          <p:spPr>
            <a:xfrm rot="2221570">
              <a:off x="231778" y="3549056"/>
              <a:ext cx="27515" cy="28104"/>
            </a:xfrm>
            <a:custGeom>
              <a:avLst/>
              <a:gdLst/>
              <a:ahLst/>
              <a:cxnLst/>
              <a:rect l="l" t="t" r="r" b="b"/>
              <a:pathLst>
                <a:path w="327" h="334" fill="none" extrusionOk="0">
                  <a:moveTo>
                    <a:pt x="1" y="1"/>
                  </a:moveTo>
                  <a:lnTo>
                    <a:pt x="327" y="334"/>
                  </a:ln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3"/>
            <p:cNvSpPr/>
            <p:nvPr/>
          </p:nvSpPr>
          <p:spPr>
            <a:xfrm rot="2221570">
              <a:off x="-71173" y="3450985"/>
              <a:ext cx="13042" cy="94324"/>
            </a:xfrm>
            <a:custGeom>
              <a:avLst/>
              <a:gdLst/>
              <a:ahLst/>
              <a:cxnLst/>
              <a:rect l="l" t="t" r="r" b="b"/>
              <a:pathLst>
                <a:path w="155" h="1121" fill="none" extrusionOk="0">
                  <a:moveTo>
                    <a:pt x="1" y="1120"/>
                  </a:moveTo>
                  <a:lnTo>
                    <a:pt x="154" y="0"/>
                  </a:ln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3"/>
            <p:cNvSpPr/>
            <p:nvPr/>
          </p:nvSpPr>
          <p:spPr>
            <a:xfrm rot="2221570">
              <a:off x="248707" y="2778512"/>
              <a:ext cx="283398" cy="282804"/>
            </a:xfrm>
            <a:custGeom>
              <a:avLst/>
              <a:gdLst/>
              <a:ahLst/>
              <a:cxnLst/>
              <a:rect l="l" t="t" r="r" b="b"/>
              <a:pathLst>
                <a:path w="3368" h="3361" extrusionOk="0">
                  <a:moveTo>
                    <a:pt x="1684" y="0"/>
                  </a:moveTo>
                  <a:cubicBezTo>
                    <a:pt x="756" y="0"/>
                    <a:pt x="1" y="756"/>
                    <a:pt x="1" y="1684"/>
                  </a:cubicBezTo>
                  <a:cubicBezTo>
                    <a:pt x="1" y="2612"/>
                    <a:pt x="756" y="3361"/>
                    <a:pt x="1684" y="3361"/>
                  </a:cubicBezTo>
                  <a:cubicBezTo>
                    <a:pt x="2612" y="3361"/>
                    <a:pt x="3367" y="2612"/>
                    <a:pt x="3367" y="1684"/>
                  </a:cubicBezTo>
                  <a:cubicBezTo>
                    <a:pt x="3367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3"/>
            <p:cNvSpPr/>
            <p:nvPr/>
          </p:nvSpPr>
          <p:spPr>
            <a:xfrm rot="2221570">
              <a:off x="301473" y="2831243"/>
              <a:ext cx="177797" cy="177289"/>
            </a:xfrm>
            <a:custGeom>
              <a:avLst/>
              <a:gdLst/>
              <a:ahLst/>
              <a:cxnLst/>
              <a:rect l="l" t="t" r="r" b="b"/>
              <a:pathLst>
                <a:path w="2113" h="2107" extrusionOk="0">
                  <a:moveTo>
                    <a:pt x="1057" y="1"/>
                  </a:moveTo>
                  <a:cubicBezTo>
                    <a:pt x="474" y="1"/>
                    <a:pt x="1" y="474"/>
                    <a:pt x="1" y="1057"/>
                  </a:cubicBezTo>
                  <a:cubicBezTo>
                    <a:pt x="1" y="1639"/>
                    <a:pt x="474" y="2106"/>
                    <a:pt x="1057" y="2106"/>
                  </a:cubicBezTo>
                  <a:cubicBezTo>
                    <a:pt x="1639" y="2106"/>
                    <a:pt x="2113" y="1639"/>
                    <a:pt x="2113" y="1057"/>
                  </a:cubicBezTo>
                  <a:cubicBezTo>
                    <a:pt x="2113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3"/>
            <p:cNvSpPr/>
            <p:nvPr/>
          </p:nvSpPr>
          <p:spPr>
            <a:xfrm rot="2221570">
              <a:off x="629730" y="3065678"/>
              <a:ext cx="282809" cy="282804"/>
            </a:xfrm>
            <a:custGeom>
              <a:avLst/>
              <a:gdLst/>
              <a:ahLst/>
              <a:cxnLst/>
              <a:rect l="l" t="t" r="r" b="b"/>
              <a:pathLst>
                <a:path w="3361" h="3361" extrusionOk="0">
                  <a:moveTo>
                    <a:pt x="1684" y="0"/>
                  </a:moveTo>
                  <a:cubicBezTo>
                    <a:pt x="755" y="0"/>
                    <a:pt x="0" y="756"/>
                    <a:pt x="0" y="1684"/>
                  </a:cubicBezTo>
                  <a:cubicBezTo>
                    <a:pt x="0" y="2612"/>
                    <a:pt x="755" y="3361"/>
                    <a:pt x="1684" y="3361"/>
                  </a:cubicBezTo>
                  <a:cubicBezTo>
                    <a:pt x="2612" y="3361"/>
                    <a:pt x="3360" y="2612"/>
                    <a:pt x="3360" y="1684"/>
                  </a:cubicBezTo>
                  <a:cubicBezTo>
                    <a:pt x="3360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3"/>
            <p:cNvSpPr/>
            <p:nvPr/>
          </p:nvSpPr>
          <p:spPr>
            <a:xfrm rot="2221570">
              <a:off x="682487" y="3118434"/>
              <a:ext cx="177292" cy="177289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7" y="1"/>
                  </a:moveTo>
                  <a:cubicBezTo>
                    <a:pt x="474" y="1"/>
                    <a:pt x="0" y="474"/>
                    <a:pt x="0" y="1057"/>
                  </a:cubicBezTo>
                  <a:cubicBezTo>
                    <a:pt x="0" y="1639"/>
                    <a:pt x="474" y="2106"/>
                    <a:pt x="1057" y="2106"/>
                  </a:cubicBezTo>
                  <a:cubicBezTo>
                    <a:pt x="1639" y="2106"/>
                    <a:pt x="2106" y="1639"/>
                    <a:pt x="2106" y="1057"/>
                  </a:cubicBezTo>
                  <a:cubicBezTo>
                    <a:pt x="2106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3"/>
            <p:cNvSpPr/>
            <p:nvPr/>
          </p:nvSpPr>
          <p:spPr>
            <a:xfrm rot="2221570">
              <a:off x="213812" y="2959967"/>
              <a:ext cx="548284" cy="453530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06" y="1"/>
                  </a:moveTo>
                  <a:cubicBezTo>
                    <a:pt x="1357" y="1"/>
                    <a:pt x="45" y="1146"/>
                    <a:pt x="0" y="2618"/>
                  </a:cubicBezTo>
                  <a:cubicBezTo>
                    <a:pt x="0" y="2740"/>
                    <a:pt x="7" y="2862"/>
                    <a:pt x="20" y="2983"/>
                  </a:cubicBezTo>
                  <a:cubicBezTo>
                    <a:pt x="32" y="3073"/>
                    <a:pt x="52" y="3169"/>
                    <a:pt x="71" y="3258"/>
                  </a:cubicBezTo>
                  <a:cubicBezTo>
                    <a:pt x="378" y="4519"/>
                    <a:pt x="1600" y="5390"/>
                    <a:pt x="2964" y="5390"/>
                  </a:cubicBezTo>
                  <a:lnTo>
                    <a:pt x="3546" y="5390"/>
                  </a:lnTo>
                  <a:cubicBezTo>
                    <a:pt x="4909" y="5390"/>
                    <a:pt x="6138" y="4519"/>
                    <a:pt x="6446" y="3258"/>
                  </a:cubicBezTo>
                  <a:cubicBezTo>
                    <a:pt x="6465" y="3169"/>
                    <a:pt x="6484" y="3073"/>
                    <a:pt x="6497" y="2983"/>
                  </a:cubicBezTo>
                  <a:cubicBezTo>
                    <a:pt x="6510" y="2862"/>
                    <a:pt x="6516" y="2740"/>
                    <a:pt x="6510" y="2618"/>
                  </a:cubicBezTo>
                  <a:cubicBezTo>
                    <a:pt x="6465" y="1146"/>
                    <a:pt x="5153" y="1"/>
                    <a:pt x="36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3"/>
            <p:cNvSpPr/>
            <p:nvPr/>
          </p:nvSpPr>
          <p:spPr>
            <a:xfrm rot="2221570">
              <a:off x="504984" y="3060555"/>
              <a:ext cx="120747" cy="39968"/>
            </a:xfrm>
            <a:custGeom>
              <a:avLst/>
              <a:gdLst/>
              <a:ahLst/>
              <a:cxnLst/>
              <a:rect l="l" t="t" r="r" b="b"/>
              <a:pathLst>
                <a:path w="1435" h="475" fill="none" extrusionOk="0">
                  <a:moveTo>
                    <a:pt x="46" y="1"/>
                  </a:moveTo>
                  <a:cubicBezTo>
                    <a:pt x="1" y="186"/>
                    <a:pt x="122" y="366"/>
                    <a:pt x="308" y="391"/>
                  </a:cubicBezTo>
                  <a:cubicBezTo>
                    <a:pt x="494" y="410"/>
                    <a:pt x="660" y="270"/>
                    <a:pt x="666" y="84"/>
                  </a:cubicBezTo>
                  <a:cubicBezTo>
                    <a:pt x="801" y="372"/>
                    <a:pt x="1166" y="474"/>
                    <a:pt x="1434" y="302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3"/>
            <p:cNvSpPr/>
            <p:nvPr/>
          </p:nvSpPr>
          <p:spPr>
            <a:xfrm rot="2221570">
              <a:off x="553874" y="3197582"/>
              <a:ext cx="28609" cy="24065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2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3"/>
            <p:cNvSpPr/>
            <p:nvPr/>
          </p:nvSpPr>
          <p:spPr>
            <a:xfrm rot="2221570">
              <a:off x="428319" y="3102881"/>
              <a:ext cx="28609" cy="24065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3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3"/>
            <p:cNvSpPr/>
            <p:nvPr/>
          </p:nvSpPr>
          <p:spPr>
            <a:xfrm rot="2221570">
              <a:off x="382901" y="3205862"/>
              <a:ext cx="116456" cy="94829"/>
            </a:xfrm>
            <a:custGeom>
              <a:avLst/>
              <a:gdLst/>
              <a:ahLst/>
              <a:cxnLst/>
              <a:rect l="l" t="t" r="r" b="b"/>
              <a:pathLst>
                <a:path w="1384" h="1127" extrusionOk="0">
                  <a:moveTo>
                    <a:pt x="692" y="0"/>
                  </a:moveTo>
                  <a:cubicBezTo>
                    <a:pt x="308" y="0"/>
                    <a:pt x="1" y="250"/>
                    <a:pt x="1" y="564"/>
                  </a:cubicBezTo>
                  <a:cubicBezTo>
                    <a:pt x="1" y="871"/>
                    <a:pt x="308" y="1127"/>
                    <a:pt x="692" y="1127"/>
                  </a:cubicBezTo>
                  <a:cubicBezTo>
                    <a:pt x="1076" y="1127"/>
                    <a:pt x="1383" y="871"/>
                    <a:pt x="1383" y="564"/>
                  </a:cubicBezTo>
                  <a:cubicBezTo>
                    <a:pt x="1383" y="250"/>
                    <a:pt x="1076" y="0"/>
                    <a:pt x="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3"/>
            <p:cNvSpPr/>
            <p:nvPr/>
          </p:nvSpPr>
          <p:spPr>
            <a:xfrm rot="2221570">
              <a:off x="440517" y="3138072"/>
              <a:ext cx="91633" cy="105094"/>
            </a:xfrm>
            <a:custGeom>
              <a:avLst/>
              <a:gdLst/>
              <a:ahLst/>
              <a:cxnLst/>
              <a:rect l="l" t="t" r="r" b="b"/>
              <a:pathLst>
                <a:path w="1089" h="1249" extrusionOk="0">
                  <a:moveTo>
                    <a:pt x="545" y="0"/>
                  </a:moveTo>
                  <a:cubicBezTo>
                    <a:pt x="244" y="0"/>
                    <a:pt x="1" y="275"/>
                    <a:pt x="1" y="621"/>
                  </a:cubicBezTo>
                  <a:cubicBezTo>
                    <a:pt x="1" y="967"/>
                    <a:pt x="244" y="1248"/>
                    <a:pt x="545" y="1248"/>
                  </a:cubicBezTo>
                  <a:cubicBezTo>
                    <a:pt x="846" y="1248"/>
                    <a:pt x="1089" y="967"/>
                    <a:pt x="1089" y="621"/>
                  </a:cubicBezTo>
                  <a:cubicBezTo>
                    <a:pt x="1089" y="275"/>
                    <a:pt x="846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3"/>
            <p:cNvSpPr/>
            <p:nvPr/>
          </p:nvSpPr>
          <p:spPr>
            <a:xfrm rot="2221570">
              <a:off x="394964" y="3251299"/>
              <a:ext cx="49056" cy="49728"/>
            </a:xfrm>
            <a:custGeom>
              <a:avLst/>
              <a:gdLst/>
              <a:ahLst/>
              <a:cxnLst/>
              <a:rect l="l" t="t" r="r" b="b"/>
              <a:pathLst>
                <a:path w="583" h="591" extrusionOk="0">
                  <a:moveTo>
                    <a:pt x="557" y="0"/>
                  </a:moveTo>
                  <a:cubicBezTo>
                    <a:pt x="500" y="0"/>
                    <a:pt x="442" y="13"/>
                    <a:pt x="384" y="32"/>
                  </a:cubicBezTo>
                  <a:cubicBezTo>
                    <a:pt x="351" y="47"/>
                    <a:pt x="314" y="54"/>
                    <a:pt x="278" y="54"/>
                  </a:cubicBezTo>
                  <a:cubicBezTo>
                    <a:pt x="266" y="54"/>
                    <a:pt x="255" y="53"/>
                    <a:pt x="244" y="52"/>
                  </a:cubicBezTo>
                  <a:cubicBezTo>
                    <a:pt x="192" y="45"/>
                    <a:pt x="148" y="39"/>
                    <a:pt x="103" y="26"/>
                  </a:cubicBezTo>
                  <a:cubicBezTo>
                    <a:pt x="77" y="20"/>
                    <a:pt x="58" y="13"/>
                    <a:pt x="32" y="7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13" y="160"/>
                    <a:pt x="0" y="397"/>
                    <a:pt x="135" y="519"/>
                  </a:cubicBezTo>
                  <a:cubicBezTo>
                    <a:pt x="190" y="567"/>
                    <a:pt x="258" y="591"/>
                    <a:pt x="324" y="591"/>
                  </a:cubicBezTo>
                  <a:cubicBezTo>
                    <a:pt x="425" y="591"/>
                    <a:pt x="520" y="533"/>
                    <a:pt x="551" y="417"/>
                  </a:cubicBezTo>
                  <a:cubicBezTo>
                    <a:pt x="576" y="276"/>
                    <a:pt x="583" y="135"/>
                    <a:pt x="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3"/>
            <p:cNvSpPr/>
            <p:nvPr/>
          </p:nvSpPr>
          <p:spPr>
            <a:xfrm rot="2221570">
              <a:off x="408196" y="3254443"/>
              <a:ext cx="51749" cy="9256"/>
            </a:xfrm>
            <a:custGeom>
              <a:avLst/>
              <a:gdLst/>
              <a:ahLst/>
              <a:cxnLst/>
              <a:rect l="l" t="t" r="r" b="b"/>
              <a:pathLst>
                <a:path w="615" h="110" fill="none" extrusionOk="0">
                  <a:moveTo>
                    <a:pt x="0" y="20"/>
                  </a:moveTo>
                  <a:cubicBezTo>
                    <a:pt x="199" y="110"/>
                    <a:pt x="423" y="97"/>
                    <a:pt x="61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3"/>
            <p:cNvSpPr/>
            <p:nvPr/>
          </p:nvSpPr>
          <p:spPr>
            <a:xfrm rot="2221570">
              <a:off x="457106" y="3190229"/>
              <a:ext cx="84" cy="78169"/>
            </a:xfrm>
            <a:custGeom>
              <a:avLst/>
              <a:gdLst/>
              <a:ahLst/>
              <a:cxnLst/>
              <a:rect l="l" t="t" r="r" b="b"/>
              <a:pathLst>
                <a:path w="1" h="929" fill="none" extrusionOk="0">
                  <a:moveTo>
                    <a:pt x="1" y="928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3"/>
            <p:cNvSpPr/>
            <p:nvPr/>
          </p:nvSpPr>
          <p:spPr>
            <a:xfrm rot="2221570">
              <a:off x="330958" y="3075442"/>
              <a:ext cx="62014" cy="53178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0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6" y="505"/>
                    <a:pt x="736" y="314"/>
                  </a:cubicBezTo>
                  <a:cubicBezTo>
                    <a:pt x="736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3"/>
            <p:cNvSpPr/>
            <p:nvPr/>
          </p:nvSpPr>
          <p:spPr>
            <a:xfrm rot="2221570">
              <a:off x="554524" y="3244068"/>
              <a:ext cx="62014" cy="53178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1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7" y="505"/>
                    <a:pt x="737" y="314"/>
                  </a:cubicBezTo>
                  <a:cubicBezTo>
                    <a:pt x="737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3"/>
            <p:cNvSpPr/>
            <p:nvPr/>
          </p:nvSpPr>
          <p:spPr>
            <a:xfrm rot="2221570">
              <a:off x="686037" y="3272492"/>
              <a:ext cx="21625" cy="99120"/>
            </a:xfrm>
            <a:custGeom>
              <a:avLst/>
              <a:gdLst/>
              <a:ahLst/>
              <a:cxnLst/>
              <a:rect l="l" t="t" r="r" b="b"/>
              <a:pathLst>
                <a:path w="257" h="1178" fill="none" extrusionOk="0">
                  <a:moveTo>
                    <a:pt x="1" y="0"/>
                  </a:moveTo>
                  <a:cubicBezTo>
                    <a:pt x="135" y="378"/>
                    <a:pt x="218" y="775"/>
                    <a:pt x="257" y="1178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3"/>
            <p:cNvSpPr/>
            <p:nvPr/>
          </p:nvSpPr>
          <p:spPr>
            <a:xfrm rot="2221570">
              <a:off x="233036" y="3196576"/>
              <a:ext cx="84649" cy="54945"/>
            </a:xfrm>
            <a:custGeom>
              <a:avLst/>
              <a:gdLst/>
              <a:ahLst/>
              <a:cxnLst/>
              <a:rect l="l" t="t" r="r" b="b"/>
              <a:pathLst>
                <a:path w="1006" h="653" fill="none" extrusionOk="0">
                  <a:moveTo>
                    <a:pt x="0" y="0"/>
                  </a:moveTo>
                  <a:cubicBezTo>
                    <a:pt x="288" y="282"/>
                    <a:pt x="634" y="506"/>
                    <a:pt x="1005" y="653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5" name="Google Shape;2515;p43"/>
          <p:cNvGrpSpPr/>
          <p:nvPr/>
        </p:nvGrpSpPr>
        <p:grpSpPr>
          <a:xfrm>
            <a:off x="8081187" y="4039391"/>
            <a:ext cx="1570225" cy="1708953"/>
            <a:chOff x="7866818" y="244806"/>
            <a:chExt cx="1877800" cy="2216589"/>
          </a:xfrm>
        </p:grpSpPr>
        <p:sp>
          <p:nvSpPr>
            <p:cNvPr id="2516" name="Google Shape;2516;p43"/>
            <p:cNvSpPr/>
            <p:nvPr/>
          </p:nvSpPr>
          <p:spPr>
            <a:xfrm rot="-2073963" flipH="1">
              <a:off x="8805566" y="957898"/>
              <a:ext cx="572292" cy="1470977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3"/>
            <p:cNvSpPr/>
            <p:nvPr/>
          </p:nvSpPr>
          <p:spPr>
            <a:xfrm rot="-2073963" flipH="1">
              <a:off x="8561813" y="822887"/>
              <a:ext cx="572292" cy="1033405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3"/>
            <p:cNvSpPr/>
            <p:nvPr/>
          </p:nvSpPr>
          <p:spPr>
            <a:xfrm rot="-2073963" flipH="1">
              <a:off x="7970616" y="951340"/>
              <a:ext cx="582126" cy="547037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3"/>
            <p:cNvSpPr/>
            <p:nvPr/>
          </p:nvSpPr>
          <p:spPr>
            <a:xfrm rot="-2073963" flipH="1">
              <a:off x="7970355" y="1145757"/>
              <a:ext cx="107153" cy="91833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3"/>
            <p:cNvSpPr/>
            <p:nvPr/>
          </p:nvSpPr>
          <p:spPr>
            <a:xfrm rot="-2073963" flipH="1">
              <a:off x="7926504" y="1160920"/>
              <a:ext cx="22989" cy="23884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3"/>
            <p:cNvSpPr/>
            <p:nvPr/>
          </p:nvSpPr>
          <p:spPr>
            <a:xfrm rot="-2073963" flipH="1">
              <a:off x="7935193" y="1212475"/>
              <a:ext cx="22989" cy="23884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3"/>
            <p:cNvSpPr/>
            <p:nvPr/>
          </p:nvSpPr>
          <p:spPr>
            <a:xfrm rot="-2073963" flipH="1">
              <a:off x="7951203" y="1121617"/>
              <a:ext cx="27076" cy="22990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3"/>
            <p:cNvSpPr/>
            <p:nvPr/>
          </p:nvSpPr>
          <p:spPr>
            <a:xfrm rot="-2073963" flipH="1">
              <a:off x="8067602" y="1175533"/>
              <a:ext cx="286210" cy="227347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3"/>
            <p:cNvSpPr/>
            <p:nvPr/>
          </p:nvSpPr>
          <p:spPr>
            <a:xfrm rot="-2073963" flipH="1">
              <a:off x="8138214" y="1110209"/>
              <a:ext cx="115455" cy="97453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3"/>
            <p:cNvSpPr/>
            <p:nvPr/>
          </p:nvSpPr>
          <p:spPr>
            <a:xfrm rot="-2073963" flipH="1">
              <a:off x="8297864" y="1113669"/>
              <a:ext cx="39336" cy="59008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3"/>
            <p:cNvSpPr/>
            <p:nvPr/>
          </p:nvSpPr>
          <p:spPr>
            <a:xfrm rot="-2073963" flipH="1">
              <a:off x="7949548" y="620192"/>
              <a:ext cx="208559" cy="252763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3"/>
            <p:cNvSpPr/>
            <p:nvPr/>
          </p:nvSpPr>
          <p:spPr>
            <a:xfrm rot="-2073963" flipH="1">
              <a:off x="7989707" y="669741"/>
              <a:ext cx="122734" cy="127212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3"/>
            <p:cNvSpPr/>
            <p:nvPr/>
          </p:nvSpPr>
          <p:spPr>
            <a:xfrm rot="-2073963" flipH="1">
              <a:off x="8440695" y="281729"/>
              <a:ext cx="208559" cy="251997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3"/>
            <p:cNvSpPr/>
            <p:nvPr/>
          </p:nvSpPr>
          <p:spPr>
            <a:xfrm rot="-2073963" flipH="1">
              <a:off x="8468884" y="328948"/>
              <a:ext cx="123628" cy="127595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3"/>
            <p:cNvSpPr/>
            <p:nvPr/>
          </p:nvSpPr>
          <p:spPr>
            <a:xfrm rot="-2073963" flipH="1">
              <a:off x="8030643" y="437063"/>
              <a:ext cx="832192" cy="689192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3"/>
            <p:cNvSpPr/>
            <p:nvPr/>
          </p:nvSpPr>
          <p:spPr>
            <a:xfrm rot="-2073963" flipH="1">
              <a:off x="8082137" y="667500"/>
              <a:ext cx="89273" cy="70503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3"/>
            <p:cNvSpPr/>
            <p:nvPr/>
          </p:nvSpPr>
          <p:spPr>
            <a:xfrm rot="-2073963" flipH="1">
              <a:off x="8645947" y="450377"/>
              <a:ext cx="582126" cy="546909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3"/>
            <p:cNvSpPr/>
            <p:nvPr/>
          </p:nvSpPr>
          <p:spPr>
            <a:xfrm rot="-2073963" flipH="1">
              <a:off x="8938415" y="450641"/>
              <a:ext cx="106387" cy="91450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3"/>
            <p:cNvSpPr/>
            <p:nvPr/>
          </p:nvSpPr>
          <p:spPr>
            <a:xfrm rot="-2073963" flipH="1">
              <a:off x="8992690" y="397121"/>
              <a:ext cx="27076" cy="23246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3"/>
            <p:cNvSpPr/>
            <p:nvPr/>
          </p:nvSpPr>
          <p:spPr>
            <a:xfrm rot="-2073963" flipH="1">
              <a:off x="9037664" y="423399"/>
              <a:ext cx="27842" cy="23118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3"/>
            <p:cNvSpPr/>
            <p:nvPr/>
          </p:nvSpPr>
          <p:spPr>
            <a:xfrm rot="-2073963" flipH="1">
              <a:off x="8945109" y="409414"/>
              <a:ext cx="22989" cy="22990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3"/>
            <p:cNvSpPr/>
            <p:nvPr/>
          </p:nvSpPr>
          <p:spPr>
            <a:xfrm rot="-2073963" flipH="1">
              <a:off x="8861357" y="592853"/>
              <a:ext cx="286210" cy="227474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3"/>
            <p:cNvSpPr/>
            <p:nvPr/>
          </p:nvSpPr>
          <p:spPr>
            <a:xfrm rot="-2073963" flipH="1">
              <a:off x="8837294" y="604729"/>
              <a:ext cx="115327" cy="97453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3"/>
            <p:cNvSpPr/>
            <p:nvPr/>
          </p:nvSpPr>
          <p:spPr>
            <a:xfrm rot="-2073963" flipH="1">
              <a:off x="8816759" y="731355"/>
              <a:ext cx="39336" cy="59008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3"/>
            <p:cNvSpPr/>
            <p:nvPr/>
          </p:nvSpPr>
          <p:spPr>
            <a:xfrm rot="-2073963" flipH="1">
              <a:off x="8337414" y="627884"/>
              <a:ext cx="881363" cy="1200339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3"/>
            <p:cNvSpPr/>
            <p:nvPr/>
          </p:nvSpPr>
          <p:spPr>
            <a:xfrm rot="-2073963" flipH="1">
              <a:off x="8642841" y="1559970"/>
              <a:ext cx="834747" cy="142283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3"/>
            <p:cNvSpPr/>
            <p:nvPr/>
          </p:nvSpPr>
          <p:spPr>
            <a:xfrm rot="-2073963" flipH="1">
              <a:off x="8964655" y="1647848"/>
              <a:ext cx="156196" cy="16476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3"/>
            <p:cNvSpPr/>
            <p:nvPr/>
          </p:nvSpPr>
          <p:spPr>
            <a:xfrm rot="-2073963" flipH="1">
              <a:off x="8598949" y="1634957"/>
              <a:ext cx="204472" cy="118655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3"/>
            <p:cNvSpPr/>
            <p:nvPr/>
          </p:nvSpPr>
          <p:spPr>
            <a:xfrm rot="-2073963" flipH="1">
              <a:off x="8529820" y="1549062"/>
              <a:ext cx="98979" cy="53260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3"/>
            <p:cNvSpPr/>
            <p:nvPr/>
          </p:nvSpPr>
          <p:spPr>
            <a:xfrm rot="-2073963" flipH="1">
              <a:off x="9144898" y="1258819"/>
              <a:ext cx="204472" cy="118655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3"/>
            <p:cNvSpPr/>
            <p:nvPr/>
          </p:nvSpPr>
          <p:spPr>
            <a:xfrm rot="-2073963" flipH="1">
              <a:off x="9130236" y="1135354"/>
              <a:ext cx="99107" cy="53260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3"/>
            <p:cNvSpPr/>
            <p:nvPr/>
          </p:nvSpPr>
          <p:spPr>
            <a:xfrm rot="-2073963" flipH="1">
              <a:off x="8772268" y="1312272"/>
              <a:ext cx="379314" cy="247016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3"/>
            <p:cNvSpPr/>
            <p:nvPr/>
          </p:nvSpPr>
          <p:spPr>
            <a:xfrm rot="-2073963" flipH="1">
              <a:off x="8530892" y="1018266"/>
              <a:ext cx="489788" cy="475001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3"/>
            <p:cNvSpPr/>
            <p:nvPr/>
          </p:nvSpPr>
          <p:spPr>
            <a:xfrm rot="-2073963" flipH="1">
              <a:off x="8590748" y="1056567"/>
              <a:ext cx="439085" cy="530305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3"/>
            <p:cNvSpPr/>
            <p:nvPr/>
          </p:nvSpPr>
          <p:spPr>
            <a:xfrm rot="-2073963" flipH="1">
              <a:off x="8804986" y="1284544"/>
              <a:ext cx="40230" cy="45086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3"/>
            <p:cNvSpPr/>
            <p:nvPr/>
          </p:nvSpPr>
          <p:spPr>
            <a:xfrm rot="-2073963" flipH="1">
              <a:off x="8757639" y="1293616"/>
              <a:ext cx="58110" cy="68076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3"/>
            <p:cNvSpPr/>
            <p:nvPr/>
          </p:nvSpPr>
          <p:spPr>
            <a:xfrm rot="-2073963" flipH="1">
              <a:off x="9038441" y="913015"/>
              <a:ext cx="20562" cy="163613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3"/>
            <p:cNvSpPr/>
            <p:nvPr/>
          </p:nvSpPr>
          <p:spPr>
            <a:xfrm rot="-2073963" flipH="1">
              <a:off x="8140657" y="524276"/>
              <a:ext cx="605753" cy="501184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3"/>
            <p:cNvSpPr/>
            <p:nvPr/>
          </p:nvSpPr>
          <p:spPr>
            <a:xfrm rot="-2073963" flipH="1">
              <a:off x="8289683" y="780279"/>
              <a:ext cx="36910" cy="36912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3"/>
            <p:cNvSpPr/>
            <p:nvPr/>
          </p:nvSpPr>
          <p:spPr>
            <a:xfrm rot="-2073963" flipH="1">
              <a:off x="8486250" y="644852"/>
              <a:ext cx="36910" cy="36912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3"/>
            <p:cNvSpPr/>
            <p:nvPr/>
          </p:nvSpPr>
          <p:spPr>
            <a:xfrm rot="-2073963" flipH="1">
              <a:off x="8570532" y="620325"/>
              <a:ext cx="78673" cy="67310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3"/>
            <p:cNvSpPr/>
            <p:nvPr/>
          </p:nvSpPr>
          <p:spPr>
            <a:xfrm rot="-2073963" flipH="1">
              <a:off x="8250809" y="840602"/>
              <a:ext cx="78673" cy="67310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3"/>
            <p:cNvSpPr/>
            <p:nvPr/>
          </p:nvSpPr>
          <p:spPr>
            <a:xfrm rot="-2073963" flipH="1">
              <a:off x="8292583" y="526256"/>
              <a:ext cx="175864" cy="354814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3"/>
            <p:cNvSpPr/>
            <p:nvPr/>
          </p:nvSpPr>
          <p:spPr>
            <a:xfrm rot="-2073963" flipH="1">
              <a:off x="8497031" y="879062"/>
              <a:ext cx="73692" cy="75484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3"/>
            <p:cNvSpPr/>
            <p:nvPr/>
          </p:nvSpPr>
          <p:spPr>
            <a:xfrm rot="-2073963" flipH="1">
              <a:off x="8381385" y="811670"/>
              <a:ext cx="175864" cy="41765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3"/>
            <p:cNvSpPr/>
            <p:nvPr/>
          </p:nvSpPr>
          <p:spPr>
            <a:xfrm rot="-2073963" flipH="1">
              <a:off x="8492632" y="818836"/>
              <a:ext cx="128" cy="73696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3"/>
            <p:cNvSpPr/>
            <p:nvPr/>
          </p:nvSpPr>
          <p:spPr>
            <a:xfrm rot="-2073963" flipH="1">
              <a:off x="8460852" y="874743"/>
              <a:ext cx="103960" cy="21457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3"/>
            <p:cNvSpPr/>
            <p:nvPr/>
          </p:nvSpPr>
          <p:spPr>
            <a:xfrm rot="-2073963" flipH="1">
              <a:off x="8297857" y="452963"/>
              <a:ext cx="81099" cy="151352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3"/>
            <p:cNvSpPr/>
            <p:nvPr/>
          </p:nvSpPr>
          <p:spPr>
            <a:xfrm rot="-2073963" flipH="1">
              <a:off x="8214182" y="513986"/>
              <a:ext cx="74458" cy="151352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3"/>
            <p:cNvSpPr/>
            <p:nvPr/>
          </p:nvSpPr>
          <p:spPr>
            <a:xfrm rot="-2073963" flipH="1">
              <a:off x="8095929" y="957098"/>
              <a:ext cx="147256" cy="54921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3"/>
            <p:cNvSpPr/>
            <p:nvPr/>
          </p:nvSpPr>
          <p:spPr>
            <a:xfrm rot="-2073963" flipH="1">
              <a:off x="8259665" y="1037884"/>
              <a:ext cx="90039" cy="75356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3"/>
            <p:cNvSpPr/>
            <p:nvPr/>
          </p:nvSpPr>
          <p:spPr>
            <a:xfrm rot="-2073963" flipH="1">
              <a:off x="8031323" y="831285"/>
              <a:ext cx="83526" cy="58242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3"/>
            <p:cNvSpPr/>
            <p:nvPr/>
          </p:nvSpPr>
          <p:spPr>
            <a:xfrm rot="-2073963" flipH="1">
              <a:off x="8661313" y="569182"/>
              <a:ext cx="148150" cy="54027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3"/>
            <p:cNvSpPr/>
            <p:nvPr/>
          </p:nvSpPr>
          <p:spPr>
            <a:xfrm rot="-2073963" flipH="1">
              <a:off x="8727635" y="716915"/>
              <a:ext cx="91700" cy="75356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3"/>
            <p:cNvSpPr/>
            <p:nvPr/>
          </p:nvSpPr>
          <p:spPr>
            <a:xfrm rot="-2073963" flipH="1">
              <a:off x="8612648" y="433086"/>
              <a:ext cx="82632" cy="58114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8B8BFE4-0720-4C70-A1CE-A8BCB3593D8A}"/>
              </a:ext>
            </a:extLst>
          </p:cNvPr>
          <p:cNvSpPr txBox="1"/>
          <p:nvPr/>
        </p:nvSpPr>
        <p:spPr>
          <a:xfrm>
            <a:off x="7093128" y="850022"/>
            <a:ext cx="1570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الزاويتان المتتامتان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63ED145-40B6-4E34-967D-CDE4FCFEBAD8}"/>
              </a:ext>
            </a:extLst>
          </p:cNvPr>
          <p:cNvSpPr txBox="1"/>
          <p:nvPr/>
        </p:nvSpPr>
        <p:spPr>
          <a:xfrm>
            <a:off x="5056041" y="831441"/>
            <a:ext cx="1570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الزاويتان المتكاملتان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9D101FA-2F5F-4B1F-865E-F661CFB49B22}"/>
              </a:ext>
            </a:extLst>
          </p:cNvPr>
          <p:cNvSpPr txBox="1"/>
          <p:nvPr/>
        </p:nvSpPr>
        <p:spPr>
          <a:xfrm>
            <a:off x="2901305" y="793267"/>
            <a:ext cx="1401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الزوايا حول نقطة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21B9E84-2B12-49D2-9624-8DBFCD04239C}"/>
              </a:ext>
            </a:extLst>
          </p:cNvPr>
          <p:cNvSpPr txBox="1"/>
          <p:nvPr/>
        </p:nvSpPr>
        <p:spPr>
          <a:xfrm>
            <a:off x="543135" y="833078"/>
            <a:ext cx="1751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الزوايا المتقابلة بالرأس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4CA30D-F6A7-40ED-8316-F7ECD937E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42" t="25231" r="64808" b="49157"/>
          <a:stretch/>
        </p:blipFill>
        <p:spPr>
          <a:xfrm>
            <a:off x="7016091" y="1464854"/>
            <a:ext cx="1985852" cy="1413730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7800F15D-E2C6-4D9A-BF11-D93760022D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42" t="53077" r="68502" b="26231"/>
          <a:stretch/>
        </p:blipFill>
        <p:spPr>
          <a:xfrm>
            <a:off x="4726857" y="1639938"/>
            <a:ext cx="1899292" cy="11421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1565F8-4341-4E13-ACE1-18EC1016D9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35" t="49025" r="65118" b="24917"/>
          <a:stretch/>
        </p:blipFill>
        <p:spPr>
          <a:xfrm>
            <a:off x="2353825" y="1273845"/>
            <a:ext cx="2387858" cy="16319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138236-66E8-41A3-B587-3B0BC30A47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717" t="45211" r="63380" b="20594"/>
          <a:stretch/>
        </p:blipFill>
        <p:spPr>
          <a:xfrm>
            <a:off x="315910" y="1169995"/>
            <a:ext cx="1963775" cy="17951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518B104-FB00-4968-A881-3BBD1049D819}"/>
              </a:ext>
            </a:extLst>
          </p:cNvPr>
          <p:cNvSpPr txBox="1"/>
          <p:nvPr/>
        </p:nvSpPr>
        <p:spPr>
          <a:xfrm>
            <a:off x="7122745" y="3103291"/>
            <a:ext cx="1750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عندما يكون مجموع قياسي زاويتين يساوي 90 </a:t>
            </a:r>
            <a:r>
              <a:rPr lang="ar-OM" sz="16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، تكون هاتان الزاويتين متتامتين.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D1ACA9AF-9DB5-4B07-952E-E8D50D739068}"/>
              </a:ext>
            </a:extLst>
          </p:cNvPr>
          <p:cNvSpPr txBox="1"/>
          <p:nvPr/>
        </p:nvSpPr>
        <p:spPr>
          <a:xfrm>
            <a:off x="4976743" y="3064122"/>
            <a:ext cx="1750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عندما يكون مجموع قياسي زاويتين يساوي 180 </a:t>
            </a:r>
            <a:r>
              <a:rPr lang="ar-OM" sz="16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، تكون هاتان الزاويتين متكاملتين.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4D42C12-479A-4305-8DA6-19F974002268}"/>
              </a:ext>
            </a:extLst>
          </p:cNvPr>
          <p:cNvSpPr txBox="1"/>
          <p:nvPr/>
        </p:nvSpPr>
        <p:spPr>
          <a:xfrm>
            <a:off x="2571570" y="3087511"/>
            <a:ext cx="1978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تشكل الزوايا حول نقطة  دورة كاملة .</a:t>
            </a:r>
          </a:p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 قياسات الزوايا حول نقطة يساوي 360 </a:t>
            </a:r>
            <a:r>
              <a:rPr lang="ar-OM" sz="16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4C3DB378-2514-4B50-8978-979287058E48}"/>
              </a:ext>
            </a:extLst>
          </p:cNvPr>
          <p:cNvSpPr txBox="1"/>
          <p:nvPr/>
        </p:nvSpPr>
        <p:spPr>
          <a:xfrm>
            <a:off x="110079" y="2943512"/>
            <a:ext cx="2136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عندما يتقاطع خطان مستقيمان يتشكل زوجان من زاويتين متقابلتين بالرأس .</a:t>
            </a:r>
          </a:p>
          <a:p>
            <a:pPr algn="ctr"/>
            <a:r>
              <a:rPr lang="ar-OM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تكون الزاويتان المتقابلتان بالرأس متساويتين في القياس</a:t>
            </a: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" name="Google Shape;1042;p31">
            <a:extLst>
              <a:ext uri="{FF2B5EF4-FFF2-40B4-BE49-F238E27FC236}">
                <a16:creationId xmlns:a16="http://schemas.microsoft.com/office/drawing/2014/main" id="{8328B1C8-2F41-4CF0-AAEF-D96306A5EB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53724" y="79069"/>
            <a:ext cx="3664929" cy="3588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العــــــــــــــــــــــــلاقات بــــــــــــــــــــــــــــــــين الـــــــــــــــــــــــــــــــــــــــــــــــــزوايا</a:t>
            </a:r>
            <a:endParaRPr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9" name="Google Shape;2349;p42"/>
          <p:cNvGrpSpPr/>
          <p:nvPr/>
        </p:nvGrpSpPr>
        <p:grpSpPr>
          <a:xfrm>
            <a:off x="-294578" y="3807371"/>
            <a:ext cx="1658295" cy="1975059"/>
            <a:chOff x="-65978" y="2895798"/>
            <a:chExt cx="2295529" cy="3020640"/>
          </a:xfrm>
        </p:grpSpPr>
        <p:sp>
          <p:nvSpPr>
            <p:cNvPr id="2350" name="Google Shape;2350;p42"/>
            <p:cNvSpPr/>
            <p:nvPr/>
          </p:nvSpPr>
          <p:spPr>
            <a:xfrm rot="1503774">
              <a:off x="320786" y="3868335"/>
              <a:ext cx="727742" cy="1987556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2"/>
            <p:cNvSpPr/>
            <p:nvPr/>
          </p:nvSpPr>
          <p:spPr>
            <a:xfrm rot="1503774">
              <a:off x="570335" y="3672621"/>
              <a:ext cx="727742" cy="1311978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2"/>
            <p:cNvSpPr/>
            <p:nvPr/>
          </p:nvSpPr>
          <p:spPr>
            <a:xfrm rot="1503774">
              <a:off x="1469440" y="3829618"/>
              <a:ext cx="523267" cy="689311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1"/>
                  </a:moveTo>
                  <a:lnTo>
                    <a:pt x="1" y="2138"/>
                  </a:lnTo>
                  <a:lnTo>
                    <a:pt x="212" y="4251"/>
                  </a:lnTo>
                  <a:lnTo>
                    <a:pt x="3226" y="948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2"/>
            <p:cNvSpPr/>
            <p:nvPr/>
          </p:nvSpPr>
          <p:spPr>
            <a:xfrm rot="1503774">
              <a:off x="1953603" y="3872848"/>
              <a:ext cx="236743" cy="237716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608" y="0"/>
                  </a:moveTo>
                  <a:cubicBezTo>
                    <a:pt x="608" y="0"/>
                    <a:pt x="0" y="519"/>
                    <a:pt x="0" y="519"/>
                  </a:cubicBezTo>
                  <a:lnTo>
                    <a:pt x="915" y="1466"/>
                  </a:lnTo>
                  <a:lnTo>
                    <a:pt x="1459" y="768"/>
                  </a:lnTo>
                  <a:lnTo>
                    <a:pt x="743" y="621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2"/>
            <p:cNvSpPr/>
            <p:nvPr/>
          </p:nvSpPr>
          <p:spPr>
            <a:xfrm rot="1503774">
              <a:off x="1540417" y="4010743"/>
              <a:ext cx="386248" cy="404895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7"/>
                  </a:moveTo>
                  <a:cubicBezTo>
                    <a:pt x="775" y="1646"/>
                    <a:pt x="1568" y="814"/>
                    <a:pt x="2381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2"/>
            <p:cNvSpPr/>
            <p:nvPr/>
          </p:nvSpPr>
          <p:spPr>
            <a:xfrm rot="1503774">
              <a:off x="356380" y="3309095"/>
              <a:ext cx="523267" cy="689311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09" y="1"/>
                  </a:moveTo>
                  <a:lnTo>
                    <a:pt x="1" y="948"/>
                  </a:lnTo>
                  <a:lnTo>
                    <a:pt x="3009" y="4251"/>
                  </a:lnTo>
                  <a:lnTo>
                    <a:pt x="3226" y="2138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2"/>
            <p:cNvSpPr/>
            <p:nvPr/>
          </p:nvSpPr>
          <p:spPr>
            <a:xfrm rot="1503774">
              <a:off x="421200" y="3156219"/>
              <a:ext cx="236743" cy="237716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852" y="0"/>
                  </a:moveTo>
                  <a:lnTo>
                    <a:pt x="717" y="621"/>
                  </a:lnTo>
                  <a:lnTo>
                    <a:pt x="1" y="768"/>
                  </a:lnTo>
                  <a:lnTo>
                    <a:pt x="545" y="1466"/>
                  </a:lnTo>
                  <a:lnTo>
                    <a:pt x="1460" y="519"/>
                  </a:lnTo>
                  <a:cubicBezTo>
                    <a:pt x="1460" y="519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2"/>
            <p:cNvSpPr/>
            <p:nvPr/>
          </p:nvSpPr>
          <p:spPr>
            <a:xfrm rot="1503774">
              <a:off x="401439" y="3447072"/>
              <a:ext cx="348953" cy="392410"/>
            </a:xfrm>
            <a:custGeom>
              <a:avLst/>
              <a:gdLst/>
              <a:ahLst/>
              <a:cxnLst/>
              <a:rect l="l" t="t" r="r" b="b"/>
              <a:pathLst>
                <a:path w="2152" h="2420" fill="none" extrusionOk="0">
                  <a:moveTo>
                    <a:pt x="7" y="0"/>
                  </a:moveTo>
                  <a:cubicBezTo>
                    <a:pt x="1" y="71"/>
                    <a:pt x="2151" y="2419"/>
                    <a:pt x="2151" y="2343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2"/>
            <p:cNvSpPr/>
            <p:nvPr/>
          </p:nvSpPr>
          <p:spPr>
            <a:xfrm rot="1503774">
              <a:off x="368982" y="3408588"/>
              <a:ext cx="1234145" cy="1530722"/>
            </a:xfrm>
            <a:custGeom>
              <a:avLst/>
              <a:gdLst/>
              <a:ahLst/>
              <a:cxnLst/>
              <a:rect l="l" t="t" r="r" b="b"/>
              <a:pathLst>
                <a:path w="7611" h="9440" extrusionOk="0">
                  <a:moveTo>
                    <a:pt x="4752" y="0"/>
                  </a:moveTo>
                  <a:cubicBezTo>
                    <a:pt x="4126" y="0"/>
                    <a:pt x="3291" y="241"/>
                    <a:pt x="2771" y="292"/>
                  </a:cubicBezTo>
                  <a:cubicBezTo>
                    <a:pt x="2240" y="343"/>
                    <a:pt x="1517" y="2622"/>
                    <a:pt x="1357" y="3076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39"/>
                    <a:pt x="4103" y="9438"/>
                  </a:cubicBezTo>
                  <a:cubicBezTo>
                    <a:pt x="6772" y="9387"/>
                    <a:pt x="7284" y="8184"/>
                    <a:pt x="7284" y="8184"/>
                  </a:cubicBezTo>
                  <a:cubicBezTo>
                    <a:pt x="7610" y="7505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5"/>
                  </a:cubicBezTo>
                  <a:cubicBezTo>
                    <a:pt x="5060" y="16"/>
                    <a:pt x="4913" y="0"/>
                    <a:pt x="4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2"/>
            <p:cNvSpPr/>
            <p:nvPr/>
          </p:nvSpPr>
          <p:spPr>
            <a:xfrm rot="1503774">
              <a:off x="275115" y="4441655"/>
              <a:ext cx="11513" cy="10540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6"/>
                    <a:pt x="70" y="65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2"/>
            <p:cNvSpPr/>
            <p:nvPr/>
          </p:nvSpPr>
          <p:spPr>
            <a:xfrm rot="1503774">
              <a:off x="218718" y="4683424"/>
              <a:ext cx="1003726" cy="154856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66" y="955"/>
                    <a:pt x="3258" y="923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2"/>
            <p:cNvSpPr/>
            <p:nvPr/>
          </p:nvSpPr>
          <p:spPr>
            <a:xfrm rot="1503774">
              <a:off x="1225219" y="4887915"/>
              <a:ext cx="9405" cy="12648"/>
            </a:xfrm>
            <a:custGeom>
              <a:avLst/>
              <a:gdLst/>
              <a:ahLst/>
              <a:cxnLst/>
              <a:rect l="l" t="t" r="r" b="b"/>
              <a:pathLst>
                <a:path w="58" h="78" fill="none" extrusionOk="0">
                  <a:moveTo>
                    <a:pt x="0" y="77"/>
                  </a:moveTo>
                  <a:cubicBezTo>
                    <a:pt x="19" y="52"/>
                    <a:pt x="45" y="26"/>
                    <a:pt x="58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2"/>
            <p:cNvSpPr/>
            <p:nvPr/>
          </p:nvSpPr>
          <p:spPr>
            <a:xfrm rot="1503774">
              <a:off x="1313296" y="4498309"/>
              <a:ext cx="51078" cy="243067"/>
            </a:xfrm>
            <a:custGeom>
              <a:avLst/>
              <a:gdLst/>
              <a:ahLst/>
              <a:cxnLst/>
              <a:rect l="l" t="t" r="r" b="b"/>
              <a:pathLst>
                <a:path w="315" h="1499" fill="none" extrusionOk="0">
                  <a:moveTo>
                    <a:pt x="0" y="1"/>
                  </a:moveTo>
                  <a:cubicBezTo>
                    <a:pt x="58" y="506"/>
                    <a:pt x="167" y="1012"/>
                    <a:pt x="314" y="1498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2"/>
            <p:cNvSpPr/>
            <p:nvPr/>
          </p:nvSpPr>
          <p:spPr>
            <a:xfrm rot="1503774">
              <a:off x="358839" y="4193915"/>
              <a:ext cx="26107" cy="155829"/>
            </a:xfrm>
            <a:custGeom>
              <a:avLst/>
              <a:gdLst/>
              <a:ahLst/>
              <a:cxnLst/>
              <a:rect l="l" t="t" r="r" b="b"/>
              <a:pathLst>
                <a:path w="161" h="961" fill="none" extrusionOk="0">
                  <a:moveTo>
                    <a:pt x="0" y="961"/>
                  </a:moveTo>
                  <a:lnTo>
                    <a:pt x="160" y="1"/>
                  </a:ln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2"/>
            <p:cNvSpPr/>
            <p:nvPr/>
          </p:nvSpPr>
          <p:spPr>
            <a:xfrm rot="1503774">
              <a:off x="615523" y="4011526"/>
              <a:ext cx="582453" cy="736984"/>
            </a:xfrm>
            <a:custGeom>
              <a:avLst/>
              <a:gdLst/>
              <a:ahLst/>
              <a:cxnLst/>
              <a:rect l="l" t="t" r="r" b="b"/>
              <a:pathLst>
                <a:path w="3592" h="4545" fill="none" extrusionOk="0">
                  <a:moveTo>
                    <a:pt x="218" y="947"/>
                  </a:moveTo>
                  <a:cubicBezTo>
                    <a:pt x="423" y="525"/>
                    <a:pt x="794" y="205"/>
                    <a:pt x="1249" y="70"/>
                  </a:cubicBezTo>
                  <a:cubicBezTo>
                    <a:pt x="1402" y="19"/>
                    <a:pt x="1562" y="0"/>
                    <a:pt x="1722" y="0"/>
                  </a:cubicBezTo>
                  <a:cubicBezTo>
                    <a:pt x="2004" y="0"/>
                    <a:pt x="2279" y="70"/>
                    <a:pt x="2529" y="205"/>
                  </a:cubicBezTo>
                  <a:cubicBezTo>
                    <a:pt x="2926" y="435"/>
                    <a:pt x="3233" y="800"/>
                    <a:pt x="3387" y="1235"/>
                  </a:cubicBezTo>
                  <a:cubicBezTo>
                    <a:pt x="3515" y="1562"/>
                    <a:pt x="3579" y="1907"/>
                    <a:pt x="3579" y="2259"/>
                  </a:cubicBezTo>
                  <a:cubicBezTo>
                    <a:pt x="3591" y="2823"/>
                    <a:pt x="3425" y="3373"/>
                    <a:pt x="3099" y="3834"/>
                  </a:cubicBezTo>
                  <a:cubicBezTo>
                    <a:pt x="2804" y="4237"/>
                    <a:pt x="2356" y="4500"/>
                    <a:pt x="1857" y="4544"/>
                  </a:cubicBezTo>
                  <a:lnTo>
                    <a:pt x="1767" y="4544"/>
                  </a:lnTo>
                  <a:cubicBezTo>
                    <a:pt x="1121" y="4544"/>
                    <a:pt x="590" y="4141"/>
                    <a:pt x="270" y="3635"/>
                  </a:cubicBezTo>
                  <a:cubicBezTo>
                    <a:pt x="148" y="3443"/>
                    <a:pt x="58" y="3232"/>
                    <a:pt x="1" y="3015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2"/>
            <p:cNvSpPr/>
            <p:nvPr/>
          </p:nvSpPr>
          <p:spPr>
            <a:xfrm rot="1503774">
              <a:off x="666335" y="4108436"/>
              <a:ext cx="23999" cy="138154"/>
            </a:xfrm>
            <a:custGeom>
              <a:avLst/>
              <a:gdLst/>
              <a:ahLst/>
              <a:cxnLst/>
              <a:rect l="l" t="t" r="r" b="b"/>
              <a:pathLst>
                <a:path w="148" h="852" fill="none" extrusionOk="0">
                  <a:moveTo>
                    <a:pt x="1" y="851"/>
                  </a:moveTo>
                  <a:cubicBezTo>
                    <a:pt x="7" y="621"/>
                    <a:pt x="39" y="397"/>
                    <a:pt x="97" y="179"/>
                  </a:cubicBezTo>
                  <a:cubicBezTo>
                    <a:pt x="109" y="115"/>
                    <a:pt x="129" y="58"/>
                    <a:pt x="148" y="0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2"/>
            <p:cNvSpPr/>
            <p:nvPr/>
          </p:nvSpPr>
          <p:spPr>
            <a:xfrm rot="1503774">
              <a:off x="609985" y="4035390"/>
              <a:ext cx="557481" cy="672934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75" y="0"/>
                  </a:moveTo>
                  <a:cubicBezTo>
                    <a:pt x="1633" y="0"/>
                    <a:pt x="1490" y="21"/>
                    <a:pt x="1351" y="63"/>
                  </a:cubicBezTo>
                  <a:cubicBezTo>
                    <a:pt x="257" y="390"/>
                    <a:pt x="1" y="1798"/>
                    <a:pt x="238" y="2771"/>
                  </a:cubicBezTo>
                  <a:cubicBezTo>
                    <a:pt x="411" y="3481"/>
                    <a:pt x="1043" y="4150"/>
                    <a:pt x="1805" y="4150"/>
                  </a:cubicBezTo>
                  <a:cubicBezTo>
                    <a:pt x="1833" y="4150"/>
                    <a:pt x="1861" y="4149"/>
                    <a:pt x="1889" y="4147"/>
                  </a:cubicBezTo>
                  <a:cubicBezTo>
                    <a:pt x="2324" y="4121"/>
                    <a:pt x="2721" y="3865"/>
                    <a:pt x="2984" y="3520"/>
                  </a:cubicBezTo>
                  <a:cubicBezTo>
                    <a:pt x="3284" y="3091"/>
                    <a:pt x="3438" y="2585"/>
                    <a:pt x="3425" y="2060"/>
                  </a:cubicBezTo>
                  <a:cubicBezTo>
                    <a:pt x="3425" y="1734"/>
                    <a:pt x="3361" y="1414"/>
                    <a:pt x="3246" y="1107"/>
                  </a:cubicBezTo>
                  <a:cubicBezTo>
                    <a:pt x="3105" y="716"/>
                    <a:pt x="2836" y="390"/>
                    <a:pt x="2478" y="179"/>
                  </a:cubicBezTo>
                  <a:cubicBezTo>
                    <a:pt x="2260" y="61"/>
                    <a:pt x="2018" y="0"/>
                    <a:pt x="1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2"/>
            <p:cNvSpPr/>
            <p:nvPr/>
          </p:nvSpPr>
          <p:spPr>
            <a:xfrm rot="1503774">
              <a:off x="807533" y="4312559"/>
              <a:ext cx="125831" cy="177557"/>
            </a:xfrm>
            <a:custGeom>
              <a:avLst/>
              <a:gdLst/>
              <a:ahLst/>
              <a:cxnLst/>
              <a:rect l="l" t="t" r="r" b="b"/>
              <a:pathLst>
                <a:path w="776" h="1095" fill="none" extrusionOk="0">
                  <a:moveTo>
                    <a:pt x="1" y="0"/>
                  </a:moveTo>
                  <a:lnTo>
                    <a:pt x="775" y="1095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2"/>
            <p:cNvSpPr/>
            <p:nvPr/>
          </p:nvSpPr>
          <p:spPr>
            <a:xfrm rot="1503774">
              <a:off x="893604" y="4331437"/>
              <a:ext cx="57240" cy="74915"/>
            </a:xfrm>
            <a:custGeom>
              <a:avLst/>
              <a:gdLst/>
              <a:ahLst/>
              <a:cxnLst/>
              <a:rect l="l" t="t" r="r" b="b"/>
              <a:pathLst>
                <a:path w="353" h="462" fill="none" extrusionOk="0">
                  <a:moveTo>
                    <a:pt x="1" y="0"/>
                  </a:moveTo>
                  <a:lnTo>
                    <a:pt x="353" y="461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2"/>
            <p:cNvSpPr/>
            <p:nvPr/>
          </p:nvSpPr>
          <p:spPr>
            <a:xfrm rot="1503774">
              <a:off x="1657116" y="3221512"/>
              <a:ext cx="129884" cy="246148"/>
            </a:xfrm>
            <a:custGeom>
              <a:avLst/>
              <a:gdLst/>
              <a:ahLst/>
              <a:cxnLst/>
              <a:rect l="l" t="t" r="r" b="b"/>
              <a:pathLst>
                <a:path w="801" h="1518" extrusionOk="0">
                  <a:moveTo>
                    <a:pt x="514" y="0"/>
                  </a:moveTo>
                  <a:cubicBezTo>
                    <a:pt x="464" y="0"/>
                    <a:pt x="414" y="24"/>
                    <a:pt x="385" y="78"/>
                  </a:cubicBezTo>
                  <a:cubicBezTo>
                    <a:pt x="244" y="314"/>
                    <a:pt x="103" y="583"/>
                    <a:pt x="1" y="782"/>
                  </a:cubicBezTo>
                  <a:lnTo>
                    <a:pt x="801" y="1518"/>
                  </a:lnTo>
                  <a:cubicBezTo>
                    <a:pt x="794" y="1050"/>
                    <a:pt x="750" y="590"/>
                    <a:pt x="666" y="135"/>
                  </a:cubicBezTo>
                  <a:cubicBezTo>
                    <a:pt x="655" y="49"/>
                    <a:pt x="585" y="0"/>
                    <a:pt x="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2"/>
            <p:cNvSpPr/>
            <p:nvPr/>
          </p:nvSpPr>
          <p:spPr>
            <a:xfrm rot="1503774">
              <a:off x="1153255" y="2968925"/>
              <a:ext cx="130857" cy="246148"/>
            </a:xfrm>
            <a:custGeom>
              <a:avLst/>
              <a:gdLst/>
              <a:ahLst/>
              <a:cxnLst/>
              <a:rect l="l" t="t" r="r" b="b"/>
              <a:pathLst>
                <a:path w="807" h="1518" extrusionOk="0">
                  <a:moveTo>
                    <a:pt x="292" y="0"/>
                  </a:moveTo>
                  <a:cubicBezTo>
                    <a:pt x="220" y="0"/>
                    <a:pt x="149" y="49"/>
                    <a:pt x="141" y="135"/>
                  </a:cubicBezTo>
                  <a:cubicBezTo>
                    <a:pt x="52" y="590"/>
                    <a:pt x="7" y="1057"/>
                    <a:pt x="0" y="1518"/>
                  </a:cubicBezTo>
                  <a:lnTo>
                    <a:pt x="807" y="788"/>
                  </a:lnTo>
                  <a:cubicBezTo>
                    <a:pt x="698" y="583"/>
                    <a:pt x="557" y="314"/>
                    <a:pt x="423" y="78"/>
                  </a:cubicBezTo>
                  <a:cubicBezTo>
                    <a:pt x="394" y="24"/>
                    <a:pt x="34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2"/>
            <p:cNvSpPr/>
            <p:nvPr/>
          </p:nvSpPr>
          <p:spPr>
            <a:xfrm rot="1503774">
              <a:off x="806794" y="3151860"/>
              <a:ext cx="976646" cy="874003"/>
            </a:xfrm>
            <a:custGeom>
              <a:avLst/>
              <a:gdLst/>
              <a:ahLst/>
              <a:cxnLst/>
              <a:rect l="l" t="t" r="r" b="b"/>
              <a:pathLst>
                <a:path w="6023" h="5390" extrusionOk="0">
                  <a:moveTo>
                    <a:pt x="2695" y="1"/>
                  </a:moveTo>
                  <a:cubicBezTo>
                    <a:pt x="1235" y="1"/>
                    <a:pt x="45" y="1159"/>
                    <a:pt x="7" y="2618"/>
                  </a:cubicBezTo>
                  <a:cubicBezTo>
                    <a:pt x="0" y="2740"/>
                    <a:pt x="7" y="2862"/>
                    <a:pt x="19" y="2983"/>
                  </a:cubicBezTo>
                  <a:cubicBezTo>
                    <a:pt x="32" y="3073"/>
                    <a:pt x="45" y="3169"/>
                    <a:pt x="64" y="3259"/>
                  </a:cubicBezTo>
                  <a:cubicBezTo>
                    <a:pt x="352" y="4507"/>
                    <a:pt x="1466" y="5390"/>
                    <a:pt x="2746" y="5390"/>
                  </a:cubicBezTo>
                  <a:lnTo>
                    <a:pt x="3277" y="5390"/>
                  </a:lnTo>
                  <a:cubicBezTo>
                    <a:pt x="4557" y="5390"/>
                    <a:pt x="5671" y="4507"/>
                    <a:pt x="5952" y="3259"/>
                  </a:cubicBezTo>
                  <a:cubicBezTo>
                    <a:pt x="5972" y="3169"/>
                    <a:pt x="5991" y="3073"/>
                    <a:pt x="6004" y="2983"/>
                  </a:cubicBezTo>
                  <a:cubicBezTo>
                    <a:pt x="6016" y="2862"/>
                    <a:pt x="6023" y="2740"/>
                    <a:pt x="6016" y="2618"/>
                  </a:cubicBezTo>
                  <a:cubicBezTo>
                    <a:pt x="5972" y="1159"/>
                    <a:pt x="4788" y="1"/>
                    <a:pt x="3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2"/>
            <p:cNvSpPr/>
            <p:nvPr/>
          </p:nvSpPr>
          <p:spPr>
            <a:xfrm rot="1503774">
              <a:off x="1651838" y="3329443"/>
              <a:ext cx="356087" cy="309063"/>
            </a:xfrm>
            <a:custGeom>
              <a:avLst/>
              <a:gdLst/>
              <a:ahLst/>
              <a:cxnLst/>
              <a:rect l="l" t="t" r="r" b="b"/>
              <a:pathLst>
                <a:path w="2196" h="1906" extrusionOk="0">
                  <a:moveTo>
                    <a:pt x="1559" y="1"/>
                  </a:moveTo>
                  <a:cubicBezTo>
                    <a:pt x="1396" y="1"/>
                    <a:pt x="1244" y="87"/>
                    <a:pt x="1108" y="184"/>
                  </a:cubicBezTo>
                  <a:cubicBezTo>
                    <a:pt x="628" y="523"/>
                    <a:pt x="244" y="991"/>
                    <a:pt x="1" y="1528"/>
                  </a:cubicBezTo>
                  <a:lnTo>
                    <a:pt x="1063" y="1906"/>
                  </a:lnTo>
                  <a:cubicBezTo>
                    <a:pt x="1402" y="1867"/>
                    <a:pt x="1709" y="1695"/>
                    <a:pt x="1921" y="1426"/>
                  </a:cubicBezTo>
                  <a:cubicBezTo>
                    <a:pt x="2132" y="1138"/>
                    <a:pt x="2196" y="760"/>
                    <a:pt x="2081" y="421"/>
                  </a:cubicBezTo>
                  <a:cubicBezTo>
                    <a:pt x="1997" y="210"/>
                    <a:pt x="1825" y="24"/>
                    <a:pt x="1620" y="5"/>
                  </a:cubicBezTo>
                  <a:cubicBezTo>
                    <a:pt x="1599" y="2"/>
                    <a:pt x="1579" y="1"/>
                    <a:pt x="1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2"/>
            <p:cNvSpPr/>
            <p:nvPr/>
          </p:nvSpPr>
          <p:spPr>
            <a:xfrm rot="1503774">
              <a:off x="1640400" y="3416076"/>
              <a:ext cx="291875" cy="170423"/>
            </a:xfrm>
            <a:custGeom>
              <a:avLst/>
              <a:gdLst/>
              <a:ahLst/>
              <a:cxnLst/>
              <a:rect l="l" t="t" r="r" b="b"/>
              <a:pathLst>
                <a:path w="1800" h="1051" extrusionOk="0">
                  <a:moveTo>
                    <a:pt x="1325" y="1"/>
                  </a:moveTo>
                  <a:cubicBezTo>
                    <a:pt x="1178" y="1"/>
                    <a:pt x="1037" y="33"/>
                    <a:pt x="909" y="103"/>
                  </a:cubicBezTo>
                  <a:cubicBezTo>
                    <a:pt x="545" y="263"/>
                    <a:pt x="231" y="519"/>
                    <a:pt x="1" y="845"/>
                  </a:cubicBezTo>
                  <a:lnTo>
                    <a:pt x="865" y="1050"/>
                  </a:lnTo>
                  <a:cubicBezTo>
                    <a:pt x="1121" y="1037"/>
                    <a:pt x="1364" y="948"/>
                    <a:pt x="1569" y="788"/>
                  </a:cubicBezTo>
                  <a:cubicBezTo>
                    <a:pt x="1735" y="634"/>
                    <a:pt x="1799" y="417"/>
                    <a:pt x="1697" y="231"/>
                  </a:cubicBezTo>
                  <a:cubicBezTo>
                    <a:pt x="1620" y="103"/>
                    <a:pt x="1479" y="13"/>
                    <a:pt x="13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2"/>
            <p:cNvSpPr/>
            <p:nvPr/>
          </p:nvSpPr>
          <p:spPr>
            <a:xfrm rot="1503774">
              <a:off x="854771" y="2956429"/>
              <a:ext cx="354952" cy="309063"/>
            </a:xfrm>
            <a:custGeom>
              <a:avLst/>
              <a:gdLst/>
              <a:ahLst/>
              <a:cxnLst/>
              <a:rect l="l" t="t" r="r" b="b"/>
              <a:pathLst>
                <a:path w="2189" h="1906" extrusionOk="0">
                  <a:moveTo>
                    <a:pt x="635" y="1"/>
                  </a:moveTo>
                  <a:cubicBezTo>
                    <a:pt x="616" y="1"/>
                    <a:pt x="596" y="2"/>
                    <a:pt x="576" y="5"/>
                  </a:cubicBezTo>
                  <a:cubicBezTo>
                    <a:pt x="365" y="24"/>
                    <a:pt x="192" y="210"/>
                    <a:pt x="115" y="421"/>
                  </a:cubicBezTo>
                  <a:cubicBezTo>
                    <a:pt x="0" y="760"/>
                    <a:pt x="58" y="1138"/>
                    <a:pt x="275" y="1426"/>
                  </a:cubicBezTo>
                  <a:cubicBezTo>
                    <a:pt x="486" y="1695"/>
                    <a:pt x="794" y="1867"/>
                    <a:pt x="1133" y="1906"/>
                  </a:cubicBezTo>
                  <a:lnTo>
                    <a:pt x="2189" y="1528"/>
                  </a:lnTo>
                  <a:cubicBezTo>
                    <a:pt x="1952" y="991"/>
                    <a:pt x="1568" y="523"/>
                    <a:pt x="1082" y="184"/>
                  </a:cubicBezTo>
                  <a:cubicBezTo>
                    <a:pt x="945" y="87"/>
                    <a:pt x="793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2"/>
            <p:cNvSpPr/>
            <p:nvPr/>
          </p:nvSpPr>
          <p:spPr>
            <a:xfrm rot="1503774">
              <a:off x="901498" y="3070264"/>
              <a:ext cx="290740" cy="170423"/>
            </a:xfrm>
            <a:custGeom>
              <a:avLst/>
              <a:gdLst/>
              <a:ahLst/>
              <a:cxnLst/>
              <a:rect l="l" t="t" r="r" b="b"/>
              <a:pathLst>
                <a:path w="1793" h="1051" extrusionOk="0">
                  <a:moveTo>
                    <a:pt x="475" y="1"/>
                  </a:moveTo>
                  <a:cubicBezTo>
                    <a:pt x="321" y="13"/>
                    <a:pt x="180" y="103"/>
                    <a:pt x="103" y="231"/>
                  </a:cubicBezTo>
                  <a:cubicBezTo>
                    <a:pt x="1" y="417"/>
                    <a:pt x="65" y="634"/>
                    <a:pt x="231" y="788"/>
                  </a:cubicBezTo>
                  <a:cubicBezTo>
                    <a:pt x="436" y="941"/>
                    <a:pt x="679" y="1037"/>
                    <a:pt x="935" y="1050"/>
                  </a:cubicBezTo>
                  <a:lnTo>
                    <a:pt x="1793" y="845"/>
                  </a:lnTo>
                  <a:cubicBezTo>
                    <a:pt x="1569" y="519"/>
                    <a:pt x="1255" y="263"/>
                    <a:pt x="891" y="103"/>
                  </a:cubicBezTo>
                  <a:cubicBezTo>
                    <a:pt x="763" y="33"/>
                    <a:pt x="622" y="1"/>
                    <a:pt x="4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42"/>
            <p:cNvSpPr/>
            <p:nvPr/>
          </p:nvSpPr>
          <p:spPr>
            <a:xfrm rot="1503774">
              <a:off x="1423908" y="3288808"/>
              <a:ext cx="427759" cy="425651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173" y="1"/>
                  </a:moveTo>
                  <a:cubicBezTo>
                    <a:pt x="0" y="641"/>
                    <a:pt x="71" y="1620"/>
                    <a:pt x="525" y="2062"/>
                  </a:cubicBezTo>
                  <a:cubicBezTo>
                    <a:pt x="717" y="2234"/>
                    <a:pt x="935" y="2362"/>
                    <a:pt x="1178" y="2439"/>
                  </a:cubicBezTo>
                  <a:cubicBezTo>
                    <a:pt x="1469" y="2547"/>
                    <a:pt x="1783" y="2625"/>
                    <a:pt x="2091" y="2625"/>
                  </a:cubicBezTo>
                  <a:cubicBezTo>
                    <a:pt x="2277" y="2625"/>
                    <a:pt x="2461" y="2596"/>
                    <a:pt x="2637" y="2529"/>
                  </a:cubicBezTo>
                  <a:cubicBezTo>
                    <a:pt x="2612" y="2094"/>
                    <a:pt x="2484" y="1665"/>
                    <a:pt x="2260" y="1294"/>
                  </a:cubicBezTo>
                  <a:cubicBezTo>
                    <a:pt x="2151" y="1114"/>
                    <a:pt x="2029" y="942"/>
                    <a:pt x="1901" y="782"/>
                  </a:cubicBezTo>
                  <a:cubicBezTo>
                    <a:pt x="1492" y="302"/>
                    <a:pt x="775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42"/>
            <p:cNvSpPr/>
            <p:nvPr/>
          </p:nvSpPr>
          <p:spPr>
            <a:xfrm rot="1503774">
              <a:off x="928480" y="3057122"/>
              <a:ext cx="427759" cy="425651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2465" y="1"/>
                  </a:moveTo>
                  <a:cubicBezTo>
                    <a:pt x="1863" y="1"/>
                    <a:pt x="1146" y="302"/>
                    <a:pt x="737" y="782"/>
                  </a:cubicBezTo>
                  <a:cubicBezTo>
                    <a:pt x="609" y="942"/>
                    <a:pt x="487" y="1114"/>
                    <a:pt x="378" y="1294"/>
                  </a:cubicBezTo>
                  <a:cubicBezTo>
                    <a:pt x="154" y="1665"/>
                    <a:pt x="26" y="2094"/>
                    <a:pt x="1" y="2529"/>
                  </a:cubicBezTo>
                  <a:cubicBezTo>
                    <a:pt x="177" y="2596"/>
                    <a:pt x="361" y="2625"/>
                    <a:pt x="547" y="2625"/>
                  </a:cubicBezTo>
                  <a:cubicBezTo>
                    <a:pt x="855" y="2625"/>
                    <a:pt x="1169" y="2547"/>
                    <a:pt x="1460" y="2439"/>
                  </a:cubicBezTo>
                  <a:cubicBezTo>
                    <a:pt x="1703" y="2362"/>
                    <a:pt x="1921" y="2234"/>
                    <a:pt x="2113" y="2062"/>
                  </a:cubicBezTo>
                  <a:cubicBezTo>
                    <a:pt x="2567" y="1620"/>
                    <a:pt x="2637" y="64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2"/>
            <p:cNvSpPr/>
            <p:nvPr/>
          </p:nvSpPr>
          <p:spPr>
            <a:xfrm rot="1503774">
              <a:off x="1147676" y="3329036"/>
              <a:ext cx="55132" cy="47349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9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21" y="279"/>
                    <a:pt x="158" y="292"/>
                    <a:pt x="194" y="292"/>
                  </a:cubicBezTo>
                  <a:cubicBezTo>
                    <a:pt x="269" y="292"/>
                    <a:pt x="340" y="234"/>
                    <a:pt x="340" y="147"/>
                  </a:cubicBezTo>
                  <a:cubicBezTo>
                    <a:pt x="340" y="64"/>
                    <a:pt x="27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2"/>
            <p:cNvSpPr/>
            <p:nvPr/>
          </p:nvSpPr>
          <p:spPr>
            <a:xfrm rot="1503774">
              <a:off x="1522808" y="3504467"/>
              <a:ext cx="55132" cy="47349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2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19" y="279"/>
                    <a:pt x="155" y="292"/>
                    <a:pt x="190" y="292"/>
                  </a:cubicBezTo>
                  <a:cubicBezTo>
                    <a:pt x="266" y="292"/>
                    <a:pt x="339" y="234"/>
                    <a:pt x="339" y="147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2"/>
            <p:cNvSpPr/>
            <p:nvPr/>
          </p:nvSpPr>
          <p:spPr>
            <a:xfrm rot="1503774">
              <a:off x="1038994" y="3510521"/>
              <a:ext cx="426786" cy="334359"/>
            </a:xfrm>
            <a:custGeom>
              <a:avLst/>
              <a:gdLst/>
              <a:ahLst/>
              <a:cxnLst/>
              <a:rect l="l" t="t" r="r" b="b"/>
              <a:pathLst>
                <a:path w="2632" h="2062" extrusionOk="0">
                  <a:moveTo>
                    <a:pt x="1319" y="1"/>
                  </a:moveTo>
                  <a:cubicBezTo>
                    <a:pt x="590" y="1"/>
                    <a:pt x="1" y="462"/>
                    <a:pt x="1" y="1031"/>
                  </a:cubicBezTo>
                  <a:cubicBezTo>
                    <a:pt x="1" y="1601"/>
                    <a:pt x="590" y="2062"/>
                    <a:pt x="1319" y="2062"/>
                  </a:cubicBezTo>
                  <a:cubicBezTo>
                    <a:pt x="2043" y="2062"/>
                    <a:pt x="2631" y="1601"/>
                    <a:pt x="2631" y="1031"/>
                  </a:cubicBezTo>
                  <a:cubicBezTo>
                    <a:pt x="2631" y="462"/>
                    <a:pt x="2043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2"/>
            <p:cNvSpPr/>
            <p:nvPr/>
          </p:nvSpPr>
          <p:spPr>
            <a:xfrm rot="1503774">
              <a:off x="1192647" y="3566765"/>
              <a:ext cx="64537" cy="96643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1" y="135"/>
                    <a:pt x="1" y="301"/>
                  </a:cubicBezTo>
                  <a:cubicBezTo>
                    <a:pt x="1" y="461"/>
                    <a:pt x="90" y="596"/>
                    <a:pt x="199" y="596"/>
                  </a:cubicBezTo>
                  <a:cubicBezTo>
                    <a:pt x="308" y="596"/>
                    <a:pt x="398" y="461"/>
                    <a:pt x="398" y="301"/>
                  </a:cubicBezTo>
                  <a:cubicBezTo>
                    <a:pt x="398" y="135"/>
                    <a:pt x="308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2"/>
            <p:cNvSpPr/>
            <p:nvPr/>
          </p:nvSpPr>
          <p:spPr>
            <a:xfrm rot="1503774">
              <a:off x="1304570" y="3619106"/>
              <a:ext cx="64537" cy="96643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0" y="135"/>
                    <a:pt x="0" y="301"/>
                  </a:cubicBezTo>
                  <a:cubicBezTo>
                    <a:pt x="0" y="461"/>
                    <a:pt x="90" y="596"/>
                    <a:pt x="199" y="596"/>
                  </a:cubicBezTo>
                  <a:cubicBezTo>
                    <a:pt x="308" y="596"/>
                    <a:pt x="397" y="461"/>
                    <a:pt x="397" y="301"/>
                  </a:cubicBezTo>
                  <a:cubicBezTo>
                    <a:pt x="397" y="135"/>
                    <a:pt x="314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2"/>
            <p:cNvSpPr/>
            <p:nvPr/>
          </p:nvSpPr>
          <p:spPr>
            <a:xfrm rot="1503774">
              <a:off x="1170511" y="3723383"/>
              <a:ext cx="129884" cy="39565"/>
            </a:xfrm>
            <a:custGeom>
              <a:avLst/>
              <a:gdLst/>
              <a:ahLst/>
              <a:cxnLst/>
              <a:rect l="l" t="t" r="r" b="b"/>
              <a:pathLst>
                <a:path w="801" h="244" fill="none" extrusionOk="0">
                  <a:moveTo>
                    <a:pt x="1" y="32"/>
                  </a:moveTo>
                  <a:cubicBezTo>
                    <a:pt x="231" y="244"/>
                    <a:pt x="590" y="224"/>
                    <a:pt x="801" y="0"/>
                  </a:cubicBezTo>
                </a:path>
              </a:pathLst>
            </a:custGeom>
            <a:solidFill>
              <a:schemeClr val="accent4"/>
            </a:solidFill>
            <a:ln w="2550" cap="rnd" cmpd="sng">
              <a:solidFill>
                <a:srgbClr val="BA3F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2"/>
            <p:cNvSpPr/>
            <p:nvPr/>
          </p:nvSpPr>
          <p:spPr>
            <a:xfrm rot="1503774">
              <a:off x="1019974" y="3908888"/>
              <a:ext cx="123560" cy="32268"/>
            </a:xfrm>
            <a:custGeom>
              <a:avLst/>
              <a:gdLst/>
              <a:ahLst/>
              <a:cxnLst/>
              <a:rect l="l" t="t" r="r" b="b"/>
              <a:pathLst>
                <a:path w="762" h="199" fill="none" extrusionOk="0">
                  <a:moveTo>
                    <a:pt x="0" y="0"/>
                  </a:moveTo>
                  <a:cubicBezTo>
                    <a:pt x="224" y="141"/>
                    <a:pt x="493" y="199"/>
                    <a:pt x="762" y="154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2"/>
            <p:cNvSpPr/>
            <p:nvPr/>
          </p:nvSpPr>
          <p:spPr>
            <a:xfrm rot="1503774">
              <a:off x="1182835" y="3977090"/>
              <a:ext cx="64537" cy="13783"/>
            </a:xfrm>
            <a:custGeom>
              <a:avLst/>
              <a:gdLst/>
              <a:ahLst/>
              <a:cxnLst/>
              <a:rect l="l" t="t" r="r" b="b"/>
              <a:pathLst>
                <a:path w="398" h="85" fill="none" extrusionOk="0">
                  <a:moveTo>
                    <a:pt x="1" y="84"/>
                  </a:moveTo>
                  <a:cubicBezTo>
                    <a:pt x="135" y="84"/>
                    <a:pt x="270" y="58"/>
                    <a:pt x="398" y="1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6" name="Google Shape;2386;p42"/>
          <p:cNvGrpSpPr/>
          <p:nvPr/>
        </p:nvGrpSpPr>
        <p:grpSpPr>
          <a:xfrm>
            <a:off x="7813573" y="3758904"/>
            <a:ext cx="1981169" cy="2135125"/>
            <a:chOff x="7181159" y="1810797"/>
            <a:chExt cx="2742474" cy="3265443"/>
          </a:xfrm>
        </p:grpSpPr>
        <p:sp>
          <p:nvSpPr>
            <p:cNvPr id="2387" name="Google Shape;2387;p42"/>
            <p:cNvSpPr/>
            <p:nvPr/>
          </p:nvSpPr>
          <p:spPr>
            <a:xfrm rot="-2417137" flipH="1">
              <a:off x="8564096" y="2655702"/>
              <a:ext cx="718675" cy="2429121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1"/>
                  </a:moveTo>
                  <a:lnTo>
                    <a:pt x="1" y="7643"/>
                  </a:lnTo>
                  <a:cubicBezTo>
                    <a:pt x="1" y="7643"/>
                    <a:pt x="948" y="8091"/>
                    <a:pt x="2305" y="8091"/>
                  </a:cubicBezTo>
                  <a:cubicBezTo>
                    <a:pt x="3963" y="8091"/>
                    <a:pt x="4481" y="7643"/>
                    <a:pt x="4481" y="7643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2"/>
            <p:cNvSpPr/>
            <p:nvPr/>
          </p:nvSpPr>
          <p:spPr>
            <a:xfrm rot="-2417137" flipH="1">
              <a:off x="8074293" y="2545691"/>
              <a:ext cx="718675" cy="1335497"/>
            </a:xfrm>
            <a:custGeom>
              <a:avLst/>
              <a:gdLst/>
              <a:ahLst/>
              <a:cxnLst/>
              <a:rect l="l" t="t" r="r" b="b"/>
              <a:pathLst>
                <a:path w="4482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05" y="8090"/>
                  </a:cubicBezTo>
                  <a:cubicBezTo>
                    <a:pt x="3963" y="8090"/>
                    <a:pt x="4481" y="7649"/>
                    <a:pt x="4481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2"/>
            <p:cNvSpPr/>
            <p:nvPr/>
          </p:nvSpPr>
          <p:spPr>
            <a:xfrm rot="-2417137" flipH="1">
              <a:off x="7757811" y="2314204"/>
              <a:ext cx="1118740" cy="1551230"/>
            </a:xfrm>
            <a:custGeom>
              <a:avLst/>
              <a:gdLst/>
              <a:ahLst/>
              <a:cxnLst/>
              <a:rect l="l" t="t" r="r" b="b"/>
              <a:pathLst>
                <a:path w="6977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34" y="1351"/>
                    <a:pt x="788" y="3072"/>
                    <a:pt x="404" y="4781"/>
                  </a:cubicBezTo>
                  <a:cubicBezTo>
                    <a:pt x="282" y="5357"/>
                    <a:pt x="308" y="5908"/>
                    <a:pt x="244" y="6458"/>
                  </a:cubicBezTo>
                  <a:cubicBezTo>
                    <a:pt x="167" y="7053"/>
                    <a:pt x="0" y="7636"/>
                    <a:pt x="0" y="8141"/>
                  </a:cubicBezTo>
                  <a:cubicBezTo>
                    <a:pt x="0" y="8141"/>
                    <a:pt x="825" y="9397"/>
                    <a:pt x="3472" y="9397"/>
                  </a:cubicBezTo>
                  <a:cubicBezTo>
                    <a:pt x="3524" y="9397"/>
                    <a:pt x="3576" y="9397"/>
                    <a:pt x="3629" y="9396"/>
                  </a:cubicBezTo>
                  <a:cubicBezTo>
                    <a:pt x="6298" y="9345"/>
                    <a:pt x="6817" y="8141"/>
                    <a:pt x="6817" y="8141"/>
                  </a:cubicBezTo>
                  <a:cubicBezTo>
                    <a:pt x="6977" y="7335"/>
                    <a:pt x="6631" y="6362"/>
                    <a:pt x="6574" y="5863"/>
                  </a:cubicBezTo>
                  <a:cubicBezTo>
                    <a:pt x="6529" y="5460"/>
                    <a:pt x="6567" y="4820"/>
                    <a:pt x="6497" y="4410"/>
                  </a:cubicBezTo>
                  <a:cubicBezTo>
                    <a:pt x="6202" y="2720"/>
                    <a:pt x="5690" y="1043"/>
                    <a:pt x="48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2"/>
            <p:cNvSpPr/>
            <p:nvPr/>
          </p:nvSpPr>
          <p:spPr>
            <a:xfrm rot="-2417137" flipH="1">
              <a:off x="9039854" y="3177429"/>
              <a:ext cx="11385" cy="11884"/>
            </a:xfrm>
            <a:custGeom>
              <a:avLst/>
              <a:gdLst/>
              <a:ahLst/>
              <a:cxnLst/>
              <a:rect l="l" t="t" r="r" b="b"/>
              <a:pathLst>
                <a:path w="71" h="72" fill="none" extrusionOk="0">
                  <a:moveTo>
                    <a:pt x="0" y="1"/>
                  </a:moveTo>
                  <a:cubicBezTo>
                    <a:pt x="19" y="26"/>
                    <a:pt x="45" y="45"/>
                    <a:pt x="70" y="7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2"/>
            <p:cNvSpPr/>
            <p:nvPr/>
          </p:nvSpPr>
          <p:spPr>
            <a:xfrm rot="-2417137" flipH="1">
              <a:off x="8207853" y="3523851"/>
              <a:ext cx="992547" cy="157632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17"/>
                    <a:pt x="1466" y="954"/>
                    <a:pt x="3258" y="916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2"/>
            <p:cNvSpPr/>
            <p:nvPr/>
          </p:nvSpPr>
          <p:spPr>
            <a:xfrm rot="-2417137" flipH="1">
              <a:off x="8250897" y="3849527"/>
              <a:ext cx="10423" cy="12875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1" y="77"/>
                  </a:moveTo>
                  <a:cubicBezTo>
                    <a:pt x="26" y="52"/>
                    <a:pt x="46" y="26"/>
                    <a:pt x="6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2"/>
            <p:cNvSpPr/>
            <p:nvPr/>
          </p:nvSpPr>
          <p:spPr>
            <a:xfrm rot="-2417137" flipH="1">
              <a:off x="8578359" y="3634846"/>
              <a:ext cx="183918" cy="9573"/>
            </a:xfrm>
            <a:custGeom>
              <a:avLst/>
              <a:gdLst/>
              <a:ahLst/>
              <a:cxnLst/>
              <a:rect l="l" t="t" r="r" b="b"/>
              <a:pathLst>
                <a:path w="1147" h="58" fill="none" extrusionOk="0">
                  <a:moveTo>
                    <a:pt x="1" y="7"/>
                  </a:moveTo>
                  <a:cubicBezTo>
                    <a:pt x="385" y="58"/>
                    <a:pt x="769" y="51"/>
                    <a:pt x="1146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2"/>
            <p:cNvSpPr/>
            <p:nvPr/>
          </p:nvSpPr>
          <p:spPr>
            <a:xfrm rot="-2417137" flipH="1">
              <a:off x="7336193" y="2738548"/>
              <a:ext cx="798688" cy="835532"/>
            </a:xfrm>
            <a:custGeom>
              <a:avLst/>
              <a:gdLst/>
              <a:ahLst/>
              <a:cxnLst/>
              <a:rect l="l" t="t" r="r" b="b"/>
              <a:pathLst>
                <a:path w="4981" h="5062" extrusionOk="0">
                  <a:moveTo>
                    <a:pt x="4346" y="1"/>
                  </a:moveTo>
                  <a:cubicBezTo>
                    <a:pt x="4259" y="1"/>
                    <a:pt x="4160" y="18"/>
                    <a:pt x="4046" y="57"/>
                  </a:cubicBezTo>
                  <a:cubicBezTo>
                    <a:pt x="3694" y="185"/>
                    <a:pt x="3374" y="607"/>
                    <a:pt x="3124" y="889"/>
                  </a:cubicBezTo>
                  <a:cubicBezTo>
                    <a:pt x="2311" y="1791"/>
                    <a:pt x="1204" y="2374"/>
                    <a:pt x="1" y="2540"/>
                  </a:cubicBezTo>
                  <a:lnTo>
                    <a:pt x="122" y="5062"/>
                  </a:lnTo>
                  <a:cubicBezTo>
                    <a:pt x="865" y="4697"/>
                    <a:pt x="1582" y="4294"/>
                    <a:pt x="2273" y="3852"/>
                  </a:cubicBezTo>
                  <a:cubicBezTo>
                    <a:pt x="3188" y="3263"/>
                    <a:pt x="4084" y="2585"/>
                    <a:pt x="4634" y="1644"/>
                  </a:cubicBezTo>
                  <a:cubicBezTo>
                    <a:pt x="4788" y="1382"/>
                    <a:pt x="4980" y="998"/>
                    <a:pt x="4935" y="697"/>
                  </a:cubicBezTo>
                  <a:cubicBezTo>
                    <a:pt x="4903" y="445"/>
                    <a:pt x="4790" y="1"/>
                    <a:pt x="4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2"/>
            <p:cNvSpPr/>
            <p:nvPr/>
          </p:nvSpPr>
          <p:spPr>
            <a:xfrm rot="-2417137" flipH="1">
              <a:off x="7332443" y="3051900"/>
              <a:ext cx="134691" cy="118678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358" y="0"/>
                  </a:moveTo>
                  <a:cubicBezTo>
                    <a:pt x="267" y="0"/>
                    <a:pt x="182" y="34"/>
                    <a:pt x="122" y="103"/>
                  </a:cubicBezTo>
                  <a:cubicBezTo>
                    <a:pt x="1" y="237"/>
                    <a:pt x="46" y="468"/>
                    <a:pt x="206" y="609"/>
                  </a:cubicBezTo>
                  <a:cubicBezTo>
                    <a:pt x="288" y="681"/>
                    <a:pt x="390" y="718"/>
                    <a:pt x="486" y="718"/>
                  </a:cubicBezTo>
                  <a:cubicBezTo>
                    <a:pt x="575" y="718"/>
                    <a:pt x="659" y="686"/>
                    <a:pt x="718" y="621"/>
                  </a:cubicBezTo>
                  <a:cubicBezTo>
                    <a:pt x="839" y="481"/>
                    <a:pt x="794" y="257"/>
                    <a:pt x="634" y="109"/>
                  </a:cubicBezTo>
                  <a:cubicBezTo>
                    <a:pt x="553" y="37"/>
                    <a:pt x="452" y="0"/>
                    <a:pt x="3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2"/>
            <p:cNvSpPr/>
            <p:nvPr/>
          </p:nvSpPr>
          <p:spPr>
            <a:xfrm rot="-2417137" flipH="1">
              <a:off x="7278095" y="3078029"/>
              <a:ext cx="29023" cy="30866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0" y="1"/>
                  </a:moveTo>
                  <a:cubicBezTo>
                    <a:pt x="39" y="1"/>
                    <a:pt x="1" y="45"/>
                    <a:pt x="1" y="97"/>
                  </a:cubicBezTo>
                  <a:cubicBezTo>
                    <a:pt x="1" y="142"/>
                    <a:pt x="39" y="186"/>
                    <a:pt x="90" y="186"/>
                  </a:cubicBezTo>
                  <a:cubicBezTo>
                    <a:pt x="142" y="186"/>
                    <a:pt x="180" y="142"/>
                    <a:pt x="180" y="97"/>
                  </a:cubicBezTo>
                  <a:cubicBezTo>
                    <a:pt x="180" y="45"/>
                    <a:pt x="142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2"/>
            <p:cNvSpPr/>
            <p:nvPr/>
          </p:nvSpPr>
          <p:spPr>
            <a:xfrm rot="-2417137" flipH="1">
              <a:off x="7289529" y="3147463"/>
              <a:ext cx="34635" cy="30041"/>
            </a:xfrm>
            <a:custGeom>
              <a:avLst/>
              <a:gdLst/>
              <a:ahLst/>
              <a:cxnLst/>
              <a:rect l="l" t="t" r="r" b="b"/>
              <a:pathLst>
                <a:path w="216" h="182" extrusionOk="0">
                  <a:moveTo>
                    <a:pt x="94" y="0"/>
                  </a:moveTo>
                  <a:cubicBezTo>
                    <a:pt x="43" y="0"/>
                    <a:pt x="5" y="39"/>
                    <a:pt x="5" y="90"/>
                  </a:cubicBezTo>
                  <a:cubicBezTo>
                    <a:pt x="0" y="146"/>
                    <a:pt x="45" y="181"/>
                    <a:pt x="92" y="181"/>
                  </a:cubicBezTo>
                  <a:cubicBezTo>
                    <a:pt x="116" y="181"/>
                    <a:pt x="139" y="173"/>
                    <a:pt x="158" y="154"/>
                  </a:cubicBezTo>
                  <a:cubicBezTo>
                    <a:pt x="216" y="96"/>
                    <a:pt x="171" y="0"/>
                    <a:pt x="94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2"/>
            <p:cNvSpPr/>
            <p:nvPr/>
          </p:nvSpPr>
          <p:spPr>
            <a:xfrm rot="-2417137" flipH="1">
              <a:off x="7309191" y="3022623"/>
              <a:ext cx="28862" cy="29711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35"/>
                    <a:pt x="45" y="179"/>
                    <a:pt x="90" y="179"/>
                  </a:cubicBezTo>
                  <a:cubicBezTo>
                    <a:pt x="141" y="179"/>
                    <a:pt x="179" y="135"/>
                    <a:pt x="179" y="90"/>
                  </a:cubicBezTo>
                  <a:cubicBezTo>
                    <a:pt x="179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2"/>
            <p:cNvSpPr/>
            <p:nvPr/>
          </p:nvSpPr>
          <p:spPr>
            <a:xfrm rot="-2417137" flipH="1">
              <a:off x="7405944" y="3042754"/>
              <a:ext cx="433257" cy="414300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0" y="2509"/>
                  </a:moveTo>
                  <a:cubicBezTo>
                    <a:pt x="1139" y="1869"/>
                    <a:pt x="2055" y="1140"/>
                    <a:pt x="2701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2"/>
            <p:cNvSpPr/>
            <p:nvPr/>
          </p:nvSpPr>
          <p:spPr>
            <a:xfrm rot="-2417137" flipH="1">
              <a:off x="8132908" y="2076899"/>
              <a:ext cx="789388" cy="827114"/>
            </a:xfrm>
            <a:custGeom>
              <a:avLst/>
              <a:gdLst/>
              <a:ahLst/>
              <a:cxnLst/>
              <a:rect l="l" t="t" r="r" b="b"/>
              <a:pathLst>
                <a:path w="4923" h="5011" extrusionOk="0">
                  <a:moveTo>
                    <a:pt x="697" y="1"/>
                  </a:moveTo>
                  <a:cubicBezTo>
                    <a:pt x="234" y="1"/>
                    <a:pt x="80" y="453"/>
                    <a:pt x="45" y="729"/>
                  </a:cubicBezTo>
                  <a:cubicBezTo>
                    <a:pt x="1" y="1030"/>
                    <a:pt x="135" y="1331"/>
                    <a:pt x="289" y="1593"/>
                  </a:cubicBezTo>
                  <a:cubicBezTo>
                    <a:pt x="839" y="2534"/>
                    <a:pt x="1735" y="3219"/>
                    <a:pt x="2650" y="3801"/>
                  </a:cubicBezTo>
                  <a:cubicBezTo>
                    <a:pt x="3342" y="4249"/>
                    <a:pt x="4058" y="4652"/>
                    <a:pt x="4801" y="5011"/>
                  </a:cubicBezTo>
                  <a:lnTo>
                    <a:pt x="4923" y="2489"/>
                  </a:lnTo>
                  <a:cubicBezTo>
                    <a:pt x="3719" y="2323"/>
                    <a:pt x="2612" y="1740"/>
                    <a:pt x="1799" y="838"/>
                  </a:cubicBezTo>
                  <a:cubicBezTo>
                    <a:pt x="1550" y="556"/>
                    <a:pt x="1236" y="95"/>
                    <a:pt x="865" y="18"/>
                  </a:cubicBezTo>
                  <a:cubicBezTo>
                    <a:pt x="805" y="6"/>
                    <a:pt x="749" y="1"/>
                    <a:pt x="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2"/>
            <p:cNvSpPr/>
            <p:nvPr/>
          </p:nvSpPr>
          <p:spPr>
            <a:xfrm rot="-2417137" flipH="1">
              <a:off x="8497819" y="2061780"/>
              <a:ext cx="133569" cy="118678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79" y="1"/>
                  </a:moveTo>
                  <a:cubicBezTo>
                    <a:pt x="383" y="1"/>
                    <a:pt x="281" y="38"/>
                    <a:pt x="199" y="110"/>
                  </a:cubicBezTo>
                  <a:cubicBezTo>
                    <a:pt x="39" y="257"/>
                    <a:pt x="1" y="481"/>
                    <a:pt x="122" y="622"/>
                  </a:cubicBezTo>
                  <a:cubicBezTo>
                    <a:pt x="178" y="686"/>
                    <a:pt x="262" y="718"/>
                    <a:pt x="352" y="718"/>
                  </a:cubicBezTo>
                  <a:cubicBezTo>
                    <a:pt x="448" y="718"/>
                    <a:pt x="552" y="682"/>
                    <a:pt x="634" y="609"/>
                  </a:cubicBezTo>
                  <a:cubicBezTo>
                    <a:pt x="794" y="468"/>
                    <a:pt x="833" y="238"/>
                    <a:pt x="718" y="103"/>
                  </a:cubicBezTo>
                  <a:cubicBezTo>
                    <a:pt x="658" y="34"/>
                    <a:pt x="571" y="1"/>
                    <a:pt x="479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2"/>
            <p:cNvSpPr/>
            <p:nvPr/>
          </p:nvSpPr>
          <p:spPr>
            <a:xfrm rot="-2417137" flipH="1">
              <a:off x="8557466" y="1990401"/>
              <a:ext cx="29985" cy="30866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6" y="1"/>
                  </a:moveTo>
                  <a:cubicBezTo>
                    <a:pt x="45" y="1"/>
                    <a:pt x="0" y="46"/>
                    <a:pt x="0" y="97"/>
                  </a:cubicBezTo>
                  <a:cubicBezTo>
                    <a:pt x="0" y="142"/>
                    <a:pt x="45" y="187"/>
                    <a:pt x="96" y="187"/>
                  </a:cubicBezTo>
                  <a:cubicBezTo>
                    <a:pt x="141" y="187"/>
                    <a:pt x="186" y="142"/>
                    <a:pt x="186" y="97"/>
                  </a:cubicBezTo>
                  <a:cubicBezTo>
                    <a:pt x="186" y="46"/>
                    <a:pt x="141" y="1"/>
                    <a:pt x="96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2"/>
            <p:cNvSpPr/>
            <p:nvPr/>
          </p:nvSpPr>
          <p:spPr>
            <a:xfrm rot="-2417137" flipH="1">
              <a:off x="8615284" y="2021703"/>
              <a:ext cx="29985" cy="30701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7" y="0"/>
                  </a:moveTo>
                  <a:cubicBezTo>
                    <a:pt x="45" y="0"/>
                    <a:pt x="1" y="45"/>
                    <a:pt x="1" y="90"/>
                  </a:cubicBezTo>
                  <a:cubicBezTo>
                    <a:pt x="1" y="141"/>
                    <a:pt x="45" y="186"/>
                    <a:pt x="97" y="186"/>
                  </a:cubicBezTo>
                  <a:cubicBezTo>
                    <a:pt x="141" y="186"/>
                    <a:pt x="186" y="141"/>
                    <a:pt x="186" y="90"/>
                  </a:cubicBezTo>
                  <a:cubicBezTo>
                    <a:pt x="186" y="45"/>
                    <a:pt x="141" y="0"/>
                    <a:pt x="97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2"/>
            <p:cNvSpPr/>
            <p:nvPr/>
          </p:nvSpPr>
          <p:spPr>
            <a:xfrm rot="-2417137" flipH="1">
              <a:off x="8499946" y="2009372"/>
              <a:ext cx="28862" cy="30701"/>
            </a:xfrm>
            <a:custGeom>
              <a:avLst/>
              <a:gdLst/>
              <a:ahLst/>
              <a:cxnLst/>
              <a:rect l="l" t="t" r="r" b="b"/>
              <a:pathLst>
                <a:path w="180" h="186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2"/>
            <p:cNvSpPr/>
            <p:nvPr/>
          </p:nvSpPr>
          <p:spPr>
            <a:xfrm rot="-2417137" flipH="1">
              <a:off x="8420641" y="2167349"/>
              <a:ext cx="433257" cy="414300"/>
            </a:xfrm>
            <a:custGeom>
              <a:avLst/>
              <a:gdLst/>
              <a:ahLst/>
              <a:cxnLst/>
              <a:rect l="l" t="t" r="r" b="b"/>
              <a:pathLst>
                <a:path w="2702" h="2510" fill="none" extrusionOk="0">
                  <a:moveTo>
                    <a:pt x="2702" y="2510"/>
                  </a:moveTo>
                  <a:cubicBezTo>
                    <a:pt x="1562" y="1870"/>
                    <a:pt x="647" y="1134"/>
                    <a:pt x="1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2"/>
            <p:cNvSpPr/>
            <p:nvPr/>
          </p:nvSpPr>
          <p:spPr>
            <a:xfrm rot="-2417137" flipH="1">
              <a:off x="7325325" y="2240880"/>
              <a:ext cx="226891" cy="210451"/>
            </a:xfrm>
            <a:custGeom>
              <a:avLst/>
              <a:gdLst/>
              <a:ahLst/>
              <a:cxnLst/>
              <a:rect l="l" t="t" r="r" b="b"/>
              <a:pathLst>
                <a:path w="1415" h="1275" extrusionOk="0">
                  <a:moveTo>
                    <a:pt x="822" y="1"/>
                  </a:moveTo>
                  <a:cubicBezTo>
                    <a:pt x="716" y="1"/>
                    <a:pt x="601" y="30"/>
                    <a:pt x="481" y="97"/>
                  </a:cubicBezTo>
                  <a:cubicBezTo>
                    <a:pt x="218" y="244"/>
                    <a:pt x="90" y="539"/>
                    <a:pt x="1" y="814"/>
                  </a:cubicBezTo>
                  <a:lnTo>
                    <a:pt x="903" y="1275"/>
                  </a:lnTo>
                  <a:cubicBezTo>
                    <a:pt x="1172" y="1262"/>
                    <a:pt x="1339" y="942"/>
                    <a:pt x="1371" y="705"/>
                  </a:cubicBezTo>
                  <a:cubicBezTo>
                    <a:pt x="1415" y="327"/>
                    <a:pt x="1172" y="1"/>
                    <a:pt x="822" y="1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2"/>
            <p:cNvSpPr/>
            <p:nvPr/>
          </p:nvSpPr>
          <p:spPr>
            <a:xfrm rot="-2417137" flipH="1">
              <a:off x="7375260" y="2285733"/>
              <a:ext cx="125712" cy="118183"/>
            </a:xfrm>
            <a:custGeom>
              <a:avLst/>
              <a:gdLst/>
              <a:ahLst/>
              <a:cxnLst/>
              <a:rect l="l" t="t" r="r" b="b"/>
              <a:pathLst>
                <a:path w="784" h="716" extrusionOk="0">
                  <a:moveTo>
                    <a:pt x="482" y="0"/>
                  </a:moveTo>
                  <a:cubicBezTo>
                    <a:pt x="415" y="0"/>
                    <a:pt x="340" y="29"/>
                    <a:pt x="263" y="95"/>
                  </a:cubicBezTo>
                  <a:cubicBezTo>
                    <a:pt x="135" y="191"/>
                    <a:pt x="45" y="325"/>
                    <a:pt x="0" y="479"/>
                  </a:cubicBezTo>
                  <a:lnTo>
                    <a:pt x="487" y="716"/>
                  </a:lnTo>
                  <a:cubicBezTo>
                    <a:pt x="628" y="709"/>
                    <a:pt x="711" y="537"/>
                    <a:pt x="736" y="415"/>
                  </a:cubicBezTo>
                  <a:cubicBezTo>
                    <a:pt x="783" y="201"/>
                    <a:pt x="660" y="0"/>
                    <a:pt x="482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2"/>
            <p:cNvSpPr/>
            <p:nvPr/>
          </p:nvSpPr>
          <p:spPr>
            <a:xfrm rot="-2417137" flipH="1">
              <a:off x="7779469" y="1864516"/>
              <a:ext cx="226891" cy="211441"/>
            </a:xfrm>
            <a:custGeom>
              <a:avLst/>
              <a:gdLst/>
              <a:ahLst/>
              <a:cxnLst/>
              <a:rect l="l" t="t" r="r" b="b"/>
              <a:pathLst>
                <a:path w="1415" h="1281" extrusionOk="0">
                  <a:moveTo>
                    <a:pt x="593" y="0"/>
                  </a:moveTo>
                  <a:cubicBezTo>
                    <a:pt x="243" y="0"/>
                    <a:pt x="0" y="326"/>
                    <a:pt x="44" y="705"/>
                  </a:cubicBezTo>
                  <a:cubicBezTo>
                    <a:pt x="76" y="948"/>
                    <a:pt x="243" y="1261"/>
                    <a:pt x="512" y="1281"/>
                  </a:cubicBezTo>
                  <a:lnTo>
                    <a:pt x="1414" y="820"/>
                  </a:lnTo>
                  <a:cubicBezTo>
                    <a:pt x="1325" y="538"/>
                    <a:pt x="1196" y="244"/>
                    <a:pt x="934" y="97"/>
                  </a:cubicBezTo>
                  <a:cubicBezTo>
                    <a:pt x="814" y="30"/>
                    <a:pt x="699" y="0"/>
                    <a:pt x="593" y="0"/>
                  </a:cubicBezTo>
                  <a:close/>
                </a:path>
              </a:pathLst>
            </a:custGeom>
            <a:solidFill>
              <a:srgbClr val="B657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42"/>
            <p:cNvSpPr/>
            <p:nvPr/>
          </p:nvSpPr>
          <p:spPr>
            <a:xfrm rot="-2417137" flipH="1">
              <a:off x="7829037" y="1909680"/>
              <a:ext cx="125712" cy="119173"/>
            </a:xfrm>
            <a:custGeom>
              <a:avLst/>
              <a:gdLst/>
              <a:ahLst/>
              <a:cxnLst/>
              <a:rect l="l" t="t" r="r" b="b"/>
              <a:pathLst>
                <a:path w="784" h="722" extrusionOk="0">
                  <a:moveTo>
                    <a:pt x="304" y="1"/>
                  </a:moveTo>
                  <a:cubicBezTo>
                    <a:pt x="124" y="1"/>
                    <a:pt x="1" y="204"/>
                    <a:pt x="47" y="414"/>
                  </a:cubicBezTo>
                  <a:cubicBezTo>
                    <a:pt x="79" y="542"/>
                    <a:pt x="156" y="715"/>
                    <a:pt x="297" y="722"/>
                  </a:cubicBezTo>
                  <a:lnTo>
                    <a:pt x="783" y="478"/>
                  </a:lnTo>
                  <a:cubicBezTo>
                    <a:pt x="732" y="331"/>
                    <a:pt x="643" y="197"/>
                    <a:pt x="521" y="94"/>
                  </a:cubicBezTo>
                  <a:cubicBezTo>
                    <a:pt x="445" y="29"/>
                    <a:pt x="371" y="1"/>
                    <a:pt x="304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42"/>
            <p:cNvSpPr/>
            <p:nvPr/>
          </p:nvSpPr>
          <p:spPr>
            <a:xfrm rot="-2417137" flipH="1">
              <a:off x="7375607" y="2060300"/>
              <a:ext cx="1044980" cy="890662"/>
            </a:xfrm>
            <a:custGeom>
              <a:avLst/>
              <a:gdLst/>
              <a:ahLst/>
              <a:cxnLst/>
              <a:rect l="l" t="t" r="r" b="b"/>
              <a:pathLst>
                <a:path w="6517" h="5396" extrusionOk="0">
                  <a:moveTo>
                    <a:pt x="2913" y="0"/>
                  </a:moveTo>
                  <a:cubicBezTo>
                    <a:pt x="1364" y="0"/>
                    <a:pt x="52" y="1152"/>
                    <a:pt x="7" y="2618"/>
                  </a:cubicBezTo>
                  <a:cubicBezTo>
                    <a:pt x="1" y="2739"/>
                    <a:pt x="7" y="2867"/>
                    <a:pt x="20" y="2989"/>
                  </a:cubicBezTo>
                  <a:cubicBezTo>
                    <a:pt x="33" y="3079"/>
                    <a:pt x="52" y="3175"/>
                    <a:pt x="71" y="3264"/>
                  </a:cubicBezTo>
                  <a:cubicBezTo>
                    <a:pt x="378" y="4525"/>
                    <a:pt x="1607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139" y="4525"/>
                    <a:pt x="6446" y="3264"/>
                  </a:cubicBezTo>
                  <a:cubicBezTo>
                    <a:pt x="6465" y="3175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6" y="2618"/>
                  </a:cubicBezTo>
                  <a:cubicBezTo>
                    <a:pt x="6471" y="1152"/>
                    <a:pt x="5153" y="0"/>
                    <a:pt x="3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2"/>
            <p:cNvSpPr/>
            <p:nvPr/>
          </p:nvSpPr>
          <p:spPr>
            <a:xfrm rot="-2417137" flipH="1">
              <a:off x="7713703" y="2537545"/>
              <a:ext cx="54518" cy="47702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2"/>
            <p:cNvSpPr/>
            <p:nvPr/>
          </p:nvSpPr>
          <p:spPr>
            <a:xfrm rot="-2417137" flipH="1">
              <a:off x="7942311" y="2343773"/>
              <a:ext cx="54518" cy="47702"/>
            </a:xfrm>
            <a:custGeom>
              <a:avLst/>
              <a:gdLst/>
              <a:ahLst/>
              <a:cxnLst/>
              <a:rect l="l" t="t" r="r" b="b"/>
              <a:pathLst>
                <a:path w="340" h="289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5"/>
                    <a:pt x="155" y="288"/>
                    <a:pt x="191" y="288"/>
                  </a:cubicBezTo>
                  <a:cubicBezTo>
                    <a:pt x="266" y="288"/>
                    <a:pt x="339" y="228"/>
                    <a:pt x="339" y="141"/>
                  </a:cubicBezTo>
                  <a:cubicBezTo>
                    <a:pt x="339" y="64"/>
                    <a:pt x="275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2"/>
            <p:cNvSpPr/>
            <p:nvPr/>
          </p:nvSpPr>
          <p:spPr>
            <a:xfrm rot="-2417137" flipH="1">
              <a:off x="7793400" y="2457382"/>
              <a:ext cx="273071" cy="226297"/>
            </a:xfrm>
            <a:custGeom>
              <a:avLst/>
              <a:gdLst/>
              <a:ahLst/>
              <a:cxnLst/>
              <a:rect l="l" t="t" r="r" b="b"/>
              <a:pathLst>
                <a:path w="1703" h="1371" extrusionOk="0">
                  <a:moveTo>
                    <a:pt x="852" y="1"/>
                  </a:moveTo>
                  <a:cubicBezTo>
                    <a:pt x="384" y="1"/>
                    <a:pt x="0" y="308"/>
                    <a:pt x="0" y="686"/>
                  </a:cubicBezTo>
                  <a:cubicBezTo>
                    <a:pt x="0" y="1063"/>
                    <a:pt x="384" y="1370"/>
                    <a:pt x="852" y="1370"/>
                  </a:cubicBezTo>
                  <a:cubicBezTo>
                    <a:pt x="1325" y="1370"/>
                    <a:pt x="1703" y="1063"/>
                    <a:pt x="1703" y="686"/>
                  </a:cubicBezTo>
                  <a:cubicBezTo>
                    <a:pt x="1703" y="308"/>
                    <a:pt x="1325" y="1"/>
                    <a:pt x="852" y="1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2"/>
            <p:cNvSpPr/>
            <p:nvPr/>
          </p:nvSpPr>
          <p:spPr>
            <a:xfrm rot="-2417137" flipH="1">
              <a:off x="7854641" y="2501171"/>
              <a:ext cx="90596" cy="58266"/>
            </a:xfrm>
            <a:custGeom>
              <a:avLst/>
              <a:gdLst/>
              <a:ahLst/>
              <a:cxnLst/>
              <a:rect l="l" t="t" r="r" b="b"/>
              <a:pathLst>
                <a:path w="565" h="353" extrusionOk="0">
                  <a:moveTo>
                    <a:pt x="283" y="0"/>
                  </a:moveTo>
                  <a:cubicBezTo>
                    <a:pt x="129" y="0"/>
                    <a:pt x="1" y="84"/>
                    <a:pt x="1" y="180"/>
                  </a:cubicBezTo>
                  <a:cubicBezTo>
                    <a:pt x="1" y="276"/>
                    <a:pt x="129" y="352"/>
                    <a:pt x="283" y="352"/>
                  </a:cubicBezTo>
                  <a:cubicBezTo>
                    <a:pt x="443" y="352"/>
                    <a:pt x="564" y="276"/>
                    <a:pt x="564" y="180"/>
                  </a:cubicBezTo>
                  <a:cubicBezTo>
                    <a:pt x="564" y="84"/>
                    <a:pt x="44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2"/>
            <p:cNvSpPr/>
            <p:nvPr/>
          </p:nvSpPr>
          <p:spPr>
            <a:xfrm rot="-2417137" flipH="1">
              <a:off x="7921321" y="2516166"/>
              <a:ext cx="160" cy="85831"/>
            </a:xfrm>
            <a:custGeom>
              <a:avLst/>
              <a:gdLst/>
              <a:ahLst/>
              <a:cxnLst/>
              <a:rect l="l" t="t" r="r" b="b"/>
              <a:pathLst>
                <a:path w="1" h="520" fill="none" extrusionOk="0">
                  <a:moveTo>
                    <a:pt x="1" y="1"/>
                  </a:moveTo>
                  <a:lnTo>
                    <a:pt x="1" y="519"/>
                  </a:lnTo>
                </a:path>
              </a:pathLst>
            </a:custGeom>
            <a:solidFill>
              <a:schemeClr val="dk1"/>
            </a:solidFill>
            <a:ln w="2550" cap="flat" cmpd="sng">
              <a:solidFill>
                <a:srgbClr val="271850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2"/>
            <p:cNvSpPr/>
            <p:nvPr/>
          </p:nvSpPr>
          <p:spPr>
            <a:xfrm rot="-2417137" flipH="1">
              <a:off x="7873537" y="2569817"/>
              <a:ext cx="135493" cy="31857"/>
            </a:xfrm>
            <a:custGeom>
              <a:avLst/>
              <a:gdLst/>
              <a:ahLst/>
              <a:cxnLst/>
              <a:rect l="l" t="t" r="r" b="b"/>
              <a:pathLst>
                <a:path w="845" h="193" fill="none" extrusionOk="0">
                  <a:moveTo>
                    <a:pt x="0" y="14"/>
                  </a:moveTo>
                  <a:cubicBezTo>
                    <a:pt x="256" y="193"/>
                    <a:pt x="595" y="186"/>
                    <a:pt x="84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2"/>
            <p:cNvSpPr/>
            <p:nvPr/>
          </p:nvSpPr>
          <p:spPr>
            <a:xfrm rot="-2417137" flipH="1">
              <a:off x="8033384" y="2289822"/>
              <a:ext cx="98613" cy="87151"/>
            </a:xfrm>
            <a:custGeom>
              <a:avLst/>
              <a:gdLst/>
              <a:ahLst/>
              <a:cxnLst/>
              <a:rect l="l" t="t" r="r" b="b"/>
              <a:pathLst>
                <a:path w="615" h="528" extrusionOk="0">
                  <a:moveTo>
                    <a:pt x="352" y="1"/>
                  </a:moveTo>
                  <a:cubicBezTo>
                    <a:pt x="115" y="1"/>
                    <a:pt x="0" y="282"/>
                    <a:pt x="166" y="449"/>
                  </a:cubicBezTo>
                  <a:cubicBezTo>
                    <a:pt x="221" y="503"/>
                    <a:pt x="287" y="527"/>
                    <a:pt x="352" y="527"/>
                  </a:cubicBezTo>
                  <a:cubicBezTo>
                    <a:pt x="486" y="527"/>
                    <a:pt x="615" y="423"/>
                    <a:pt x="615" y="263"/>
                  </a:cubicBezTo>
                  <a:cubicBezTo>
                    <a:pt x="615" y="116"/>
                    <a:pt x="499" y="1"/>
                    <a:pt x="3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2"/>
            <p:cNvSpPr/>
            <p:nvPr/>
          </p:nvSpPr>
          <p:spPr>
            <a:xfrm rot="-2417137" flipH="1">
              <a:off x="7655474" y="2630527"/>
              <a:ext cx="99736" cy="87977"/>
            </a:xfrm>
            <a:custGeom>
              <a:avLst/>
              <a:gdLst/>
              <a:ahLst/>
              <a:cxnLst/>
              <a:rect l="l" t="t" r="r" b="b"/>
              <a:pathLst>
                <a:path w="622" h="533" extrusionOk="0">
                  <a:moveTo>
                    <a:pt x="353" y="1"/>
                  </a:moveTo>
                  <a:cubicBezTo>
                    <a:pt x="116" y="1"/>
                    <a:pt x="1" y="289"/>
                    <a:pt x="167" y="455"/>
                  </a:cubicBezTo>
                  <a:cubicBezTo>
                    <a:pt x="220" y="508"/>
                    <a:pt x="286" y="532"/>
                    <a:pt x="351" y="532"/>
                  </a:cubicBezTo>
                  <a:cubicBezTo>
                    <a:pt x="488" y="532"/>
                    <a:pt x="622" y="424"/>
                    <a:pt x="622" y="263"/>
                  </a:cubicBezTo>
                  <a:cubicBezTo>
                    <a:pt x="615" y="122"/>
                    <a:pt x="500" y="1"/>
                    <a:pt x="3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2"/>
            <p:cNvSpPr/>
            <p:nvPr/>
          </p:nvSpPr>
          <p:spPr>
            <a:xfrm rot="-2417137" flipH="1">
              <a:off x="7651524" y="2279517"/>
              <a:ext cx="219836" cy="126931"/>
            </a:xfrm>
            <a:custGeom>
              <a:avLst/>
              <a:gdLst/>
              <a:ahLst/>
              <a:cxnLst/>
              <a:rect l="l" t="t" r="r" b="b"/>
              <a:pathLst>
                <a:path w="1371" h="769" fill="none" extrusionOk="0">
                  <a:moveTo>
                    <a:pt x="77" y="0"/>
                  </a:moveTo>
                  <a:cubicBezTo>
                    <a:pt x="13" y="109"/>
                    <a:pt x="0" y="243"/>
                    <a:pt x="52" y="359"/>
                  </a:cubicBezTo>
                  <a:cubicBezTo>
                    <a:pt x="109" y="474"/>
                    <a:pt x="231" y="544"/>
                    <a:pt x="359" y="538"/>
                  </a:cubicBezTo>
                  <a:cubicBezTo>
                    <a:pt x="487" y="525"/>
                    <a:pt x="596" y="429"/>
                    <a:pt x="615" y="301"/>
                  </a:cubicBezTo>
                  <a:cubicBezTo>
                    <a:pt x="615" y="263"/>
                    <a:pt x="608" y="231"/>
                    <a:pt x="596" y="199"/>
                  </a:cubicBezTo>
                  <a:cubicBezTo>
                    <a:pt x="576" y="167"/>
                    <a:pt x="538" y="154"/>
                    <a:pt x="500" y="167"/>
                  </a:cubicBezTo>
                  <a:cubicBezTo>
                    <a:pt x="461" y="179"/>
                    <a:pt x="448" y="231"/>
                    <a:pt x="436" y="275"/>
                  </a:cubicBezTo>
                  <a:cubicBezTo>
                    <a:pt x="416" y="352"/>
                    <a:pt x="416" y="435"/>
                    <a:pt x="423" y="519"/>
                  </a:cubicBezTo>
                  <a:cubicBezTo>
                    <a:pt x="436" y="666"/>
                    <a:pt x="576" y="768"/>
                    <a:pt x="717" y="723"/>
                  </a:cubicBezTo>
                  <a:cubicBezTo>
                    <a:pt x="896" y="679"/>
                    <a:pt x="1012" y="519"/>
                    <a:pt x="1005" y="339"/>
                  </a:cubicBezTo>
                  <a:cubicBezTo>
                    <a:pt x="1005" y="307"/>
                    <a:pt x="992" y="282"/>
                    <a:pt x="973" y="256"/>
                  </a:cubicBezTo>
                  <a:cubicBezTo>
                    <a:pt x="948" y="237"/>
                    <a:pt x="909" y="237"/>
                    <a:pt x="890" y="269"/>
                  </a:cubicBezTo>
                  <a:cubicBezTo>
                    <a:pt x="896" y="333"/>
                    <a:pt x="922" y="403"/>
                    <a:pt x="960" y="461"/>
                  </a:cubicBezTo>
                  <a:cubicBezTo>
                    <a:pt x="1024" y="538"/>
                    <a:pt x="1133" y="557"/>
                    <a:pt x="1223" y="512"/>
                  </a:cubicBezTo>
                  <a:cubicBezTo>
                    <a:pt x="1312" y="467"/>
                    <a:pt x="1370" y="378"/>
                    <a:pt x="1370" y="275"/>
                  </a:cubicBezTo>
                  <a:cubicBezTo>
                    <a:pt x="1370" y="173"/>
                    <a:pt x="1332" y="77"/>
                    <a:pt x="1255" y="13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2"/>
            <p:cNvSpPr/>
            <p:nvPr/>
          </p:nvSpPr>
          <p:spPr>
            <a:xfrm rot="-2417137" flipH="1">
              <a:off x="7635360" y="2851312"/>
              <a:ext cx="79211" cy="151195"/>
            </a:xfrm>
            <a:custGeom>
              <a:avLst/>
              <a:gdLst/>
              <a:ahLst/>
              <a:cxnLst/>
              <a:rect l="l" t="t" r="r" b="b"/>
              <a:pathLst>
                <a:path w="494" h="916" fill="none" extrusionOk="0">
                  <a:moveTo>
                    <a:pt x="0" y="916"/>
                  </a:moveTo>
                  <a:cubicBezTo>
                    <a:pt x="212" y="641"/>
                    <a:pt x="378" y="333"/>
                    <a:pt x="493" y="1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2"/>
            <p:cNvSpPr/>
            <p:nvPr/>
          </p:nvSpPr>
          <p:spPr>
            <a:xfrm rot="-2417137" flipH="1">
              <a:off x="8083155" y="2009977"/>
              <a:ext cx="72958" cy="123795"/>
            </a:xfrm>
            <a:custGeom>
              <a:avLst/>
              <a:gdLst/>
              <a:ahLst/>
              <a:cxnLst/>
              <a:rect l="l" t="t" r="r" b="b"/>
              <a:pathLst>
                <a:path w="455" h="750" fill="none" extrusionOk="0">
                  <a:moveTo>
                    <a:pt x="0" y="749"/>
                  </a:moveTo>
                  <a:cubicBezTo>
                    <a:pt x="77" y="455"/>
                    <a:pt x="231" y="199"/>
                    <a:pt x="455" y="0"/>
                  </a:cubicBez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2"/>
            <p:cNvSpPr/>
            <p:nvPr/>
          </p:nvSpPr>
          <p:spPr>
            <a:xfrm rot="-2417137" flipH="1">
              <a:off x="7973760" y="2020129"/>
              <a:ext cx="43294" cy="36148"/>
            </a:xfrm>
            <a:custGeom>
              <a:avLst/>
              <a:gdLst/>
              <a:ahLst/>
              <a:cxnLst/>
              <a:rect l="l" t="t" r="r" b="b"/>
              <a:pathLst>
                <a:path w="270" h="219" fill="none" extrusionOk="0">
                  <a:moveTo>
                    <a:pt x="0" y="218"/>
                  </a:moveTo>
                  <a:lnTo>
                    <a:pt x="269" y="1"/>
                  </a:lnTo>
                </a:path>
              </a:pathLst>
            </a:custGeom>
            <a:noFill/>
            <a:ln w="2550" cap="rnd" cmpd="sng">
              <a:solidFill>
                <a:srgbClr val="8438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2"/>
            <p:cNvSpPr/>
            <p:nvPr/>
          </p:nvSpPr>
          <p:spPr>
            <a:xfrm rot="-2417137" flipH="1">
              <a:off x="7949996" y="2901503"/>
              <a:ext cx="446566" cy="266406"/>
            </a:xfrm>
            <a:custGeom>
              <a:avLst/>
              <a:gdLst/>
              <a:ahLst/>
              <a:cxnLst/>
              <a:rect l="l" t="t" r="r" b="b"/>
              <a:pathLst>
                <a:path w="2785" h="1614" fill="none" extrusionOk="0">
                  <a:moveTo>
                    <a:pt x="1" y="314"/>
                  </a:moveTo>
                  <a:cubicBezTo>
                    <a:pt x="250" y="128"/>
                    <a:pt x="551" y="26"/>
                    <a:pt x="865" y="0"/>
                  </a:cubicBezTo>
                  <a:cubicBezTo>
                    <a:pt x="954" y="0"/>
                    <a:pt x="1044" y="0"/>
                    <a:pt x="1127" y="13"/>
                  </a:cubicBezTo>
                  <a:cubicBezTo>
                    <a:pt x="1838" y="90"/>
                    <a:pt x="2388" y="634"/>
                    <a:pt x="2657" y="1223"/>
                  </a:cubicBezTo>
                  <a:cubicBezTo>
                    <a:pt x="2708" y="1344"/>
                    <a:pt x="2753" y="1479"/>
                    <a:pt x="2785" y="1613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2"/>
            <p:cNvSpPr/>
            <p:nvPr/>
          </p:nvSpPr>
          <p:spPr>
            <a:xfrm rot="-2417137" flipH="1">
              <a:off x="8399928" y="2820166"/>
              <a:ext cx="30947" cy="48858"/>
            </a:xfrm>
            <a:custGeom>
              <a:avLst/>
              <a:gdLst/>
              <a:ahLst/>
              <a:cxnLst/>
              <a:rect l="l" t="t" r="r" b="b"/>
              <a:pathLst>
                <a:path w="193" h="296" fill="none" extrusionOk="0">
                  <a:moveTo>
                    <a:pt x="1" y="295"/>
                  </a:moveTo>
                  <a:cubicBezTo>
                    <a:pt x="58" y="193"/>
                    <a:pt x="122" y="97"/>
                    <a:pt x="193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2"/>
            <p:cNvSpPr/>
            <p:nvPr/>
          </p:nvSpPr>
          <p:spPr>
            <a:xfrm rot="-2417137" flipH="1">
              <a:off x="8135745" y="2989739"/>
              <a:ext cx="613808" cy="581340"/>
            </a:xfrm>
            <a:custGeom>
              <a:avLst/>
              <a:gdLst/>
              <a:ahLst/>
              <a:cxnLst/>
              <a:rect l="l" t="t" r="r" b="b"/>
              <a:pathLst>
                <a:path w="3828" h="3522" fill="none" extrusionOk="0">
                  <a:moveTo>
                    <a:pt x="3802" y="737"/>
                  </a:moveTo>
                  <a:cubicBezTo>
                    <a:pt x="3821" y="871"/>
                    <a:pt x="3827" y="1006"/>
                    <a:pt x="3827" y="1147"/>
                  </a:cubicBezTo>
                  <a:cubicBezTo>
                    <a:pt x="3827" y="1486"/>
                    <a:pt x="3770" y="1825"/>
                    <a:pt x="3667" y="2151"/>
                  </a:cubicBezTo>
                  <a:cubicBezTo>
                    <a:pt x="3437" y="2823"/>
                    <a:pt x="3008" y="3271"/>
                    <a:pt x="2419" y="3438"/>
                  </a:cubicBezTo>
                  <a:cubicBezTo>
                    <a:pt x="2195" y="3502"/>
                    <a:pt x="1959" y="3521"/>
                    <a:pt x="1728" y="3495"/>
                  </a:cubicBezTo>
                  <a:cubicBezTo>
                    <a:pt x="1504" y="3470"/>
                    <a:pt x="1287" y="3399"/>
                    <a:pt x="1082" y="3284"/>
                  </a:cubicBezTo>
                  <a:cubicBezTo>
                    <a:pt x="672" y="3041"/>
                    <a:pt x="352" y="2657"/>
                    <a:pt x="192" y="2203"/>
                  </a:cubicBezTo>
                  <a:cubicBezTo>
                    <a:pt x="70" y="1863"/>
                    <a:pt x="0" y="1499"/>
                    <a:pt x="6" y="1134"/>
                  </a:cubicBezTo>
                  <a:cubicBezTo>
                    <a:pt x="0" y="839"/>
                    <a:pt x="45" y="539"/>
                    <a:pt x="134" y="257"/>
                  </a:cubicBezTo>
                  <a:cubicBezTo>
                    <a:pt x="160" y="167"/>
                    <a:pt x="192" y="84"/>
                    <a:pt x="230" y="1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2"/>
            <p:cNvSpPr/>
            <p:nvPr/>
          </p:nvSpPr>
          <p:spPr>
            <a:xfrm rot="-2417137" flipH="1">
              <a:off x="8114378" y="2847621"/>
              <a:ext cx="550150" cy="685162"/>
            </a:xfrm>
            <a:custGeom>
              <a:avLst/>
              <a:gdLst/>
              <a:ahLst/>
              <a:cxnLst/>
              <a:rect l="l" t="t" r="r" b="b"/>
              <a:pathLst>
                <a:path w="3431" h="4151" extrusionOk="0">
                  <a:moveTo>
                    <a:pt x="1758" y="0"/>
                  </a:moveTo>
                  <a:cubicBezTo>
                    <a:pt x="1619" y="0"/>
                    <a:pt x="1480" y="20"/>
                    <a:pt x="1344" y="59"/>
                  </a:cubicBezTo>
                  <a:cubicBezTo>
                    <a:pt x="250" y="385"/>
                    <a:pt x="0" y="1800"/>
                    <a:pt x="231" y="2772"/>
                  </a:cubicBezTo>
                  <a:cubicBezTo>
                    <a:pt x="404" y="3485"/>
                    <a:pt x="1040" y="4151"/>
                    <a:pt x="1807" y="4151"/>
                  </a:cubicBezTo>
                  <a:cubicBezTo>
                    <a:pt x="1832" y="4151"/>
                    <a:pt x="1857" y="4150"/>
                    <a:pt x="1882" y="4148"/>
                  </a:cubicBezTo>
                  <a:cubicBezTo>
                    <a:pt x="2317" y="4123"/>
                    <a:pt x="2720" y="3867"/>
                    <a:pt x="2976" y="3521"/>
                  </a:cubicBezTo>
                  <a:cubicBezTo>
                    <a:pt x="3277" y="3092"/>
                    <a:pt x="3431" y="2580"/>
                    <a:pt x="3418" y="2062"/>
                  </a:cubicBezTo>
                  <a:cubicBezTo>
                    <a:pt x="3418" y="1736"/>
                    <a:pt x="3354" y="1416"/>
                    <a:pt x="3239" y="1108"/>
                  </a:cubicBezTo>
                  <a:cubicBezTo>
                    <a:pt x="3104" y="718"/>
                    <a:pt x="2829" y="391"/>
                    <a:pt x="2471" y="180"/>
                  </a:cubicBezTo>
                  <a:cubicBezTo>
                    <a:pt x="2249" y="61"/>
                    <a:pt x="2004" y="0"/>
                    <a:pt x="1758" y="0"/>
                  </a:cubicBezTo>
                  <a:close/>
                </a:path>
              </a:pathLst>
            </a:custGeom>
            <a:solidFill>
              <a:srgbClr val="EFFBFF">
                <a:alpha val="40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2"/>
            <p:cNvSpPr/>
            <p:nvPr/>
          </p:nvSpPr>
          <p:spPr>
            <a:xfrm rot="-2417137" flipH="1">
              <a:off x="8370134" y="3118094"/>
              <a:ext cx="69911" cy="86821"/>
            </a:xfrm>
            <a:custGeom>
              <a:avLst/>
              <a:gdLst/>
              <a:ahLst/>
              <a:cxnLst/>
              <a:rect l="l" t="t" r="r" b="b"/>
              <a:pathLst>
                <a:path w="436" h="526" fill="none" extrusionOk="0">
                  <a:moveTo>
                    <a:pt x="0" y="1"/>
                  </a:moveTo>
                  <a:lnTo>
                    <a:pt x="435" y="526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2"/>
            <p:cNvSpPr/>
            <p:nvPr/>
          </p:nvSpPr>
          <p:spPr>
            <a:xfrm rot="-2417137" flipH="1">
              <a:off x="8322743" y="3153001"/>
              <a:ext cx="90436" cy="109104"/>
            </a:xfrm>
            <a:custGeom>
              <a:avLst/>
              <a:gdLst/>
              <a:ahLst/>
              <a:cxnLst/>
              <a:rect l="l" t="t" r="r" b="b"/>
              <a:pathLst>
                <a:path w="564" h="661" fill="none" extrusionOk="0">
                  <a:moveTo>
                    <a:pt x="1" y="1"/>
                  </a:moveTo>
                  <a:lnTo>
                    <a:pt x="564" y="660"/>
                  </a:lnTo>
                </a:path>
              </a:pathLst>
            </a:custGeom>
            <a:noFill/>
            <a:ln w="2550" cap="rnd" cmpd="sng">
              <a:solidFill>
                <a:srgbClr val="B657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25396E9-AD9C-420F-BBA4-6BDF9867836B}"/>
              </a:ext>
            </a:extLst>
          </p:cNvPr>
          <p:cNvSpPr txBox="1"/>
          <p:nvPr/>
        </p:nvSpPr>
        <p:spPr>
          <a:xfrm>
            <a:off x="1230643" y="312886"/>
            <a:ext cx="6682713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أوجـــــــــد قيــــــــــــــــاس كل زاوية من الزوايـــــــــــــــا المشــــــــــــــــار إليها  بحــــــــــــــــرف في كل مما يلي: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866809-B59F-4E06-8467-B2AFF5AA49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986" t="34513" r="55112" b="50000"/>
          <a:stretch/>
        </p:blipFill>
        <p:spPr>
          <a:xfrm>
            <a:off x="6985256" y="1016053"/>
            <a:ext cx="1354151" cy="148377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93ECE1-9276-4FC6-8647-4EA2538F3E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777" t="33870" r="37221" b="48659"/>
          <a:stretch/>
        </p:blipFill>
        <p:spPr>
          <a:xfrm>
            <a:off x="4673914" y="1059901"/>
            <a:ext cx="1586253" cy="1561083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563257-41DD-4312-BBDE-0AC0055421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316" t="33274" r="72311" b="47892"/>
          <a:stretch/>
        </p:blipFill>
        <p:spPr>
          <a:xfrm>
            <a:off x="337648" y="1049605"/>
            <a:ext cx="1438702" cy="1561083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4A12C3C-5421-4B67-A7CE-4776A697F7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00" t="46944" r="55231" b="26579"/>
          <a:stretch/>
        </p:blipFill>
        <p:spPr>
          <a:xfrm>
            <a:off x="2390376" y="1059901"/>
            <a:ext cx="1586253" cy="1561083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049D310-D3E4-4F0D-901F-E1593E14B414}"/>
              </a:ext>
            </a:extLst>
          </p:cNvPr>
          <p:cNvSpPr txBox="1"/>
          <p:nvPr/>
        </p:nvSpPr>
        <p:spPr>
          <a:xfrm>
            <a:off x="8358017" y="892482"/>
            <a:ext cx="562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ADB4288-FC45-4ED5-8255-A28B0426905F}"/>
              </a:ext>
            </a:extLst>
          </p:cNvPr>
          <p:cNvSpPr txBox="1"/>
          <p:nvPr/>
        </p:nvSpPr>
        <p:spPr>
          <a:xfrm>
            <a:off x="6260167" y="927523"/>
            <a:ext cx="562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41D3AA8-87C6-4BEB-BBC0-A7AD3154BDF6}"/>
              </a:ext>
            </a:extLst>
          </p:cNvPr>
          <p:cNvSpPr txBox="1"/>
          <p:nvPr/>
        </p:nvSpPr>
        <p:spPr>
          <a:xfrm>
            <a:off x="3985934" y="919587"/>
            <a:ext cx="562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18B1CDA-097A-4116-B47E-C989A0AE93C4}"/>
              </a:ext>
            </a:extLst>
          </p:cNvPr>
          <p:cNvSpPr txBox="1"/>
          <p:nvPr/>
        </p:nvSpPr>
        <p:spPr>
          <a:xfrm>
            <a:off x="1799893" y="890624"/>
            <a:ext cx="562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(4)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D76428-39BD-455F-AC80-961CC6D0CF2C}"/>
              </a:ext>
            </a:extLst>
          </p:cNvPr>
          <p:cNvSpPr txBox="1"/>
          <p:nvPr/>
        </p:nvSpPr>
        <p:spPr>
          <a:xfrm>
            <a:off x="7789330" y="259508"/>
            <a:ext cx="123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(3)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>
            <a:extLst>
              <a:ext uri="{FF2B5EF4-FFF2-40B4-BE49-F238E27FC236}">
                <a16:creationId xmlns:a16="http://schemas.microsoft.com/office/drawing/2014/main" id="{987ECBD9-DD03-4299-9E09-C1363768B69D}"/>
              </a:ext>
            </a:extLst>
          </p:cNvPr>
          <p:cNvSpPr txBox="1"/>
          <p:nvPr/>
        </p:nvSpPr>
        <p:spPr>
          <a:xfrm>
            <a:off x="2506357" y="312886"/>
            <a:ext cx="476813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أوجـــــــــد قيمة س في كل شكل من الأشكال الآتية: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B5AF6A8-43ED-4075-9A76-08296EEE609E}"/>
              </a:ext>
            </a:extLst>
          </p:cNvPr>
          <p:cNvSpPr txBox="1"/>
          <p:nvPr/>
        </p:nvSpPr>
        <p:spPr>
          <a:xfrm>
            <a:off x="7199939" y="260048"/>
            <a:ext cx="123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(4)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46AA9C-470C-4EFC-8ACD-4D34C42CF6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015" t="39540" r="32845" b="35786"/>
          <a:stretch/>
        </p:blipFill>
        <p:spPr>
          <a:xfrm>
            <a:off x="5854096" y="727200"/>
            <a:ext cx="2384998" cy="1700010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5420F807-8AD6-4173-B79F-6BCD493C6D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414" t="39540" r="52081" b="35786"/>
          <a:stretch/>
        </p:blipFill>
        <p:spPr>
          <a:xfrm>
            <a:off x="1574074" y="712996"/>
            <a:ext cx="2157529" cy="1931276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A5B1C3C-F75C-470D-86B2-5F03D938C9E8}"/>
              </a:ext>
            </a:extLst>
          </p:cNvPr>
          <p:cNvSpPr/>
          <p:nvPr/>
        </p:nvSpPr>
        <p:spPr>
          <a:xfrm>
            <a:off x="974415" y="2248271"/>
            <a:ext cx="3098800" cy="2576286"/>
          </a:xfrm>
          <a:prstGeom prst="roundRect">
            <a:avLst/>
          </a:prstGeom>
          <a:solidFill>
            <a:srgbClr val="ED7BE5">
              <a:alpha val="25490"/>
            </a:srgb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11992A3-6773-4B2F-AC12-BBD4BEDAF9F5}"/>
              </a:ext>
            </a:extLst>
          </p:cNvPr>
          <p:cNvSpPr/>
          <p:nvPr/>
        </p:nvSpPr>
        <p:spPr>
          <a:xfrm>
            <a:off x="5584672" y="2301190"/>
            <a:ext cx="3117484" cy="2576286"/>
          </a:xfrm>
          <a:prstGeom prst="roundRect">
            <a:avLst/>
          </a:prstGeom>
          <a:solidFill>
            <a:srgbClr val="ED7BE5">
              <a:alpha val="25490"/>
            </a:srgb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0" name="Google Shape;2640;p44"/>
          <p:cNvGrpSpPr/>
          <p:nvPr/>
        </p:nvGrpSpPr>
        <p:grpSpPr>
          <a:xfrm>
            <a:off x="-469503" y="3993713"/>
            <a:ext cx="1141426" cy="1739107"/>
            <a:chOff x="-367903" y="4109827"/>
            <a:chExt cx="1141426" cy="1739107"/>
          </a:xfrm>
        </p:grpSpPr>
        <p:sp>
          <p:nvSpPr>
            <p:cNvPr id="2641" name="Google Shape;2641;p44"/>
            <p:cNvSpPr/>
            <p:nvPr/>
          </p:nvSpPr>
          <p:spPr>
            <a:xfrm rot="1342028">
              <a:off x="-149966" y="4602555"/>
              <a:ext cx="378608" cy="1220245"/>
            </a:xfrm>
            <a:custGeom>
              <a:avLst/>
              <a:gdLst/>
              <a:ahLst/>
              <a:cxnLst/>
              <a:rect l="l" t="t" r="r" b="b"/>
              <a:pathLst>
                <a:path w="4481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04" y="8097"/>
                  </a:cubicBezTo>
                  <a:cubicBezTo>
                    <a:pt x="3962" y="8097"/>
                    <a:pt x="4480" y="7649"/>
                    <a:pt x="4480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4"/>
            <p:cNvSpPr/>
            <p:nvPr/>
          </p:nvSpPr>
          <p:spPr>
            <a:xfrm rot="1342028">
              <a:off x="5007" y="4494276"/>
              <a:ext cx="378608" cy="683604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4"/>
            <p:cNvSpPr/>
            <p:nvPr/>
          </p:nvSpPr>
          <p:spPr>
            <a:xfrm rot="1342028">
              <a:off x="313515" y="4539770"/>
              <a:ext cx="398041" cy="404367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1"/>
                  </a:moveTo>
                  <a:cubicBezTo>
                    <a:pt x="4030" y="1"/>
                    <a:pt x="3936" y="18"/>
                    <a:pt x="3828" y="56"/>
                  </a:cubicBezTo>
                  <a:cubicBezTo>
                    <a:pt x="3488" y="171"/>
                    <a:pt x="3194" y="574"/>
                    <a:pt x="2951" y="843"/>
                  </a:cubicBezTo>
                  <a:cubicBezTo>
                    <a:pt x="2183" y="1694"/>
                    <a:pt x="1139" y="2245"/>
                    <a:pt x="0" y="2405"/>
                  </a:cubicBezTo>
                  <a:lnTo>
                    <a:pt x="115" y="4786"/>
                  </a:lnTo>
                  <a:cubicBezTo>
                    <a:pt x="813" y="4447"/>
                    <a:pt x="1491" y="4062"/>
                    <a:pt x="2151" y="3646"/>
                  </a:cubicBezTo>
                  <a:cubicBezTo>
                    <a:pt x="3015" y="3090"/>
                    <a:pt x="3860" y="2443"/>
                    <a:pt x="4384" y="1560"/>
                  </a:cubicBezTo>
                  <a:cubicBezTo>
                    <a:pt x="4532" y="1310"/>
                    <a:pt x="4711" y="952"/>
                    <a:pt x="4666" y="664"/>
                  </a:cubicBezTo>
                  <a:cubicBezTo>
                    <a:pt x="4634" y="424"/>
                    <a:pt x="4526" y="1"/>
                    <a:pt x="41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4"/>
            <p:cNvSpPr/>
            <p:nvPr/>
          </p:nvSpPr>
          <p:spPr>
            <a:xfrm rot="1342028">
              <a:off x="638246" y="4644574"/>
              <a:ext cx="70973" cy="60748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358" y="0"/>
                  </a:moveTo>
                  <a:cubicBezTo>
                    <a:pt x="267" y="0"/>
                    <a:pt x="182" y="34"/>
                    <a:pt x="122" y="103"/>
                  </a:cubicBezTo>
                  <a:cubicBezTo>
                    <a:pt x="1" y="237"/>
                    <a:pt x="46" y="468"/>
                    <a:pt x="206" y="608"/>
                  </a:cubicBezTo>
                  <a:cubicBezTo>
                    <a:pt x="288" y="681"/>
                    <a:pt x="390" y="718"/>
                    <a:pt x="486" y="718"/>
                  </a:cubicBezTo>
                  <a:cubicBezTo>
                    <a:pt x="575" y="718"/>
                    <a:pt x="659" y="686"/>
                    <a:pt x="718" y="621"/>
                  </a:cubicBezTo>
                  <a:cubicBezTo>
                    <a:pt x="839" y="480"/>
                    <a:pt x="794" y="256"/>
                    <a:pt x="634" y="109"/>
                  </a:cubicBezTo>
                  <a:cubicBezTo>
                    <a:pt x="553" y="37"/>
                    <a:pt x="452" y="0"/>
                    <a:pt x="358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4"/>
            <p:cNvSpPr/>
            <p:nvPr/>
          </p:nvSpPr>
          <p:spPr>
            <a:xfrm rot="1342028">
              <a:off x="719022" y="4642875"/>
              <a:ext cx="15293" cy="15800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0" y="0"/>
                  </a:moveTo>
                  <a:cubicBezTo>
                    <a:pt x="39" y="0"/>
                    <a:pt x="1" y="45"/>
                    <a:pt x="1" y="96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2" y="186"/>
                    <a:pt x="180" y="141"/>
                    <a:pt x="180" y="96"/>
                  </a:cubicBezTo>
                  <a:cubicBezTo>
                    <a:pt x="180" y="45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4"/>
            <p:cNvSpPr/>
            <p:nvPr/>
          </p:nvSpPr>
          <p:spPr>
            <a:xfrm rot="1342028">
              <a:off x="720512" y="4677925"/>
              <a:ext cx="17912" cy="15800"/>
            </a:xfrm>
            <a:custGeom>
              <a:avLst/>
              <a:gdLst/>
              <a:ahLst/>
              <a:cxnLst/>
              <a:rect l="l" t="t" r="r" b="b"/>
              <a:pathLst>
                <a:path w="212" h="187" extrusionOk="0">
                  <a:moveTo>
                    <a:pt x="90" y="1"/>
                  </a:moveTo>
                  <a:cubicBezTo>
                    <a:pt x="39" y="1"/>
                    <a:pt x="1" y="46"/>
                    <a:pt x="1" y="97"/>
                  </a:cubicBezTo>
                  <a:cubicBezTo>
                    <a:pt x="1" y="149"/>
                    <a:pt x="46" y="187"/>
                    <a:pt x="93" y="187"/>
                  </a:cubicBezTo>
                  <a:cubicBezTo>
                    <a:pt x="114" y="187"/>
                    <a:pt x="136" y="179"/>
                    <a:pt x="154" y="161"/>
                  </a:cubicBezTo>
                  <a:cubicBezTo>
                    <a:pt x="212" y="103"/>
                    <a:pt x="173" y="1"/>
                    <a:pt x="90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44"/>
            <p:cNvSpPr/>
            <p:nvPr/>
          </p:nvSpPr>
          <p:spPr>
            <a:xfrm rot="1342028">
              <a:off x="695067" y="4620651"/>
              <a:ext cx="15715" cy="15124"/>
            </a:xfrm>
            <a:custGeom>
              <a:avLst/>
              <a:gdLst/>
              <a:ahLst/>
              <a:cxnLst/>
              <a:rect l="l" t="t" r="r" b="b"/>
              <a:pathLst>
                <a:path w="186" h="179" extrusionOk="0">
                  <a:moveTo>
                    <a:pt x="93" y="0"/>
                  </a:moveTo>
                  <a:cubicBezTo>
                    <a:pt x="46" y="0"/>
                    <a:pt x="0" y="31"/>
                    <a:pt x="0" y="92"/>
                  </a:cubicBezTo>
                  <a:cubicBezTo>
                    <a:pt x="0" y="149"/>
                    <a:pt x="46" y="178"/>
                    <a:pt x="93" y="178"/>
                  </a:cubicBezTo>
                  <a:cubicBezTo>
                    <a:pt x="139" y="178"/>
                    <a:pt x="186" y="149"/>
                    <a:pt x="186" y="92"/>
                  </a:cubicBezTo>
                  <a:cubicBezTo>
                    <a:pt x="186" y="31"/>
                    <a:pt x="139" y="0"/>
                    <a:pt x="93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44"/>
            <p:cNvSpPr/>
            <p:nvPr/>
          </p:nvSpPr>
          <p:spPr>
            <a:xfrm rot="1342028">
              <a:off x="517280" y="4670117"/>
              <a:ext cx="177433" cy="181230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5"/>
                  </a:moveTo>
                  <a:cubicBezTo>
                    <a:pt x="864" y="1588"/>
                    <a:pt x="1568" y="929"/>
                    <a:pt x="2099" y="1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4"/>
            <p:cNvSpPr/>
            <p:nvPr/>
          </p:nvSpPr>
          <p:spPr>
            <a:xfrm rot="1342028">
              <a:off x="-161684" y="4347537"/>
              <a:ext cx="393225" cy="400227"/>
            </a:xfrm>
            <a:custGeom>
              <a:avLst/>
              <a:gdLst/>
              <a:ahLst/>
              <a:cxnLst/>
              <a:rect l="l" t="t" r="r" b="b"/>
              <a:pathLst>
                <a:path w="4654" h="4737" extrusionOk="0">
                  <a:moveTo>
                    <a:pt x="649" y="1"/>
                  </a:moveTo>
                  <a:cubicBezTo>
                    <a:pt x="220" y="1"/>
                    <a:pt x="73" y="428"/>
                    <a:pt x="39" y="685"/>
                  </a:cubicBezTo>
                  <a:cubicBezTo>
                    <a:pt x="0" y="973"/>
                    <a:pt x="115" y="1261"/>
                    <a:pt x="269" y="1511"/>
                  </a:cubicBezTo>
                  <a:cubicBezTo>
                    <a:pt x="788" y="2394"/>
                    <a:pt x="1639" y="3041"/>
                    <a:pt x="2503" y="3597"/>
                  </a:cubicBezTo>
                  <a:cubicBezTo>
                    <a:pt x="3156" y="4013"/>
                    <a:pt x="3834" y="4398"/>
                    <a:pt x="4532" y="4737"/>
                  </a:cubicBezTo>
                  <a:lnTo>
                    <a:pt x="4653" y="2356"/>
                  </a:lnTo>
                  <a:cubicBezTo>
                    <a:pt x="3514" y="2196"/>
                    <a:pt x="2464" y="1645"/>
                    <a:pt x="1696" y="794"/>
                  </a:cubicBezTo>
                  <a:cubicBezTo>
                    <a:pt x="1460" y="525"/>
                    <a:pt x="1165" y="90"/>
                    <a:pt x="813" y="20"/>
                  </a:cubicBezTo>
                  <a:cubicBezTo>
                    <a:pt x="754" y="7"/>
                    <a:pt x="700" y="1"/>
                    <a:pt x="6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4"/>
            <p:cNvSpPr/>
            <p:nvPr/>
          </p:nvSpPr>
          <p:spPr>
            <a:xfrm rot="1342028">
              <a:off x="-69096" y="4365344"/>
              <a:ext cx="70382" cy="60832"/>
            </a:xfrm>
            <a:custGeom>
              <a:avLst/>
              <a:gdLst/>
              <a:ahLst/>
              <a:cxnLst/>
              <a:rect l="l" t="t" r="r" b="b"/>
              <a:pathLst>
                <a:path w="833" h="720" extrusionOk="0">
                  <a:moveTo>
                    <a:pt x="479" y="0"/>
                  </a:moveTo>
                  <a:cubicBezTo>
                    <a:pt x="383" y="0"/>
                    <a:pt x="281" y="37"/>
                    <a:pt x="199" y="113"/>
                  </a:cubicBezTo>
                  <a:cubicBezTo>
                    <a:pt x="39" y="253"/>
                    <a:pt x="1" y="484"/>
                    <a:pt x="123" y="618"/>
                  </a:cubicBezTo>
                  <a:cubicBezTo>
                    <a:pt x="178" y="686"/>
                    <a:pt x="262" y="720"/>
                    <a:pt x="352" y="720"/>
                  </a:cubicBezTo>
                  <a:cubicBezTo>
                    <a:pt x="449" y="720"/>
                    <a:pt x="552" y="681"/>
                    <a:pt x="635" y="605"/>
                  </a:cubicBezTo>
                  <a:cubicBezTo>
                    <a:pt x="795" y="465"/>
                    <a:pt x="833" y="241"/>
                    <a:pt x="711" y="100"/>
                  </a:cubicBezTo>
                  <a:cubicBezTo>
                    <a:pt x="655" y="34"/>
                    <a:pt x="570" y="0"/>
                    <a:pt x="479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4"/>
            <p:cNvSpPr/>
            <p:nvPr/>
          </p:nvSpPr>
          <p:spPr>
            <a:xfrm rot="1342028">
              <a:off x="-62317" y="4333464"/>
              <a:ext cx="15209" cy="15462"/>
            </a:xfrm>
            <a:custGeom>
              <a:avLst/>
              <a:gdLst/>
              <a:ahLst/>
              <a:cxnLst/>
              <a:rect l="l" t="t" r="r" b="b"/>
              <a:pathLst>
                <a:path w="180" h="183" extrusionOk="0">
                  <a:moveTo>
                    <a:pt x="90" y="0"/>
                  </a:moveTo>
                  <a:cubicBezTo>
                    <a:pt x="46" y="0"/>
                    <a:pt x="1" y="31"/>
                    <a:pt x="1" y="91"/>
                  </a:cubicBezTo>
                  <a:cubicBezTo>
                    <a:pt x="1" y="152"/>
                    <a:pt x="46" y="183"/>
                    <a:pt x="90" y="183"/>
                  </a:cubicBezTo>
                  <a:cubicBezTo>
                    <a:pt x="135" y="183"/>
                    <a:pt x="180" y="152"/>
                    <a:pt x="180" y="91"/>
                  </a:cubicBezTo>
                  <a:cubicBezTo>
                    <a:pt x="180" y="31"/>
                    <a:pt x="135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4"/>
            <p:cNvSpPr/>
            <p:nvPr/>
          </p:nvSpPr>
          <p:spPr>
            <a:xfrm rot="1342028">
              <a:off x="-87783" y="4357072"/>
              <a:ext cx="15293" cy="15208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79"/>
                    <a:pt x="90" y="179"/>
                  </a:cubicBezTo>
                  <a:cubicBezTo>
                    <a:pt x="142" y="179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4"/>
            <p:cNvSpPr/>
            <p:nvPr/>
          </p:nvSpPr>
          <p:spPr>
            <a:xfrm rot="1342028">
              <a:off x="-29280" y="4334349"/>
              <a:ext cx="15209" cy="15208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8"/>
                    <a:pt x="1" y="90"/>
                  </a:cubicBezTo>
                  <a:cubicBezTo>
                    <a:pt x="1" y="141"/>
                    <a:pt x="39" y="179"/>
                    <a:pt x="90" y="179"/>
                  </a:cubicBezTo>
                  <a:cubicBezTo>
                    <a:pt x="141" y="179"/>
                    <a:pt x="180" y="141"/>
                    <a:pt x="180" y="90"/>
                  </a:cubicBezTo>
                  <a:cubicBezTo>
                    <a:pt x="180" y="38"/>
                    <a:pt x="141" y="0"/>
                    <a:pt x="90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4"/>
            <p:cNvSpPr/>
            <p:nvPr/>
          </p:nvSpPr>
          <p:spPr>
            <a:xfrm rot="1342028">
              <a:off x="-133198" y="4418149"/>
              <a:ext cx="187234" cy="187736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2"/>
                  </a:moveTo>
                  <a:cubicBezTo>
                    <a:pt x="1300" y="1646"/>
                    <a:pt x="557" y="967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4"/>
            <p:cNvSpPr/>
            <p:nvPr/>
          </p:nvSpPr>
          <p:spPr>
            <a:xfrm rot="1342028">
              <a:off x="-61198" y="4364456"/>
              <a:ext cx="583078" cy="793441"/>
            </a:xfrm>
            <a:custGeom>
              <a:avLst/>
              <a:gdLst/>
              <a:ahLst/>
              <a:cxnLst/>
              <a:rect l="l" t="t" r="r" b="b"/>
              <a:pathLst>
                <a:path w="6901" h="9391" extrusionOk="0">
                  <a:moveTo>
                    <a:pt x="4865" y="0"/>
                  </a:moveTo>
                  <a:lnTo>
                    <a:pt x="2299" y="243"/>
                  </a:lnTo>
                  <a:cubicBezTo>
                    <a:pt x="1428" y="1344"/>
                    <a:pt x="1134" y="1875"/>
                    <a:pt x="628" y="3559"/>
                  </a:cubicBezTo>
                  <a:cubicBezTo>
                    <a:pt x="404" y="4295"/>
                    <a:pt x="289" y="5293"/>
                    <a:pt x="187" y="6228"/>
                  </a:cubicBezTo>
                  <a:cubicBezTo>
                    <a:pt x="91" y="7085"/>
                    <a:pt x="1" y="7892"/>
                    <a:pt x="1" y="8141"/>
                  </a:cubicBezTo>
                  <a:cubicBezTo>
                    <a:pt x="1" y="8141"/>
                    <a:pt x="826" y="9391"/>
                    <a:pt x="3471" y="9391"/>
                  </a:cubicBezTo>
                  <a:cubicBezTo>
                    <a:pt x="3524" y="9391"/>
                    <a:pt x="3576" y="9390"/>
                    <a:pt x="3630" y="9389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5" y="1037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44"/>
            <p:cNvSpPr/>
            <p:nvPr/>
          </p:nvSpPr>
          <p:spPr>
            <a:xfrm rot="1342028">
              <a:off x="-131283" y="4911663"/>
              <a:ext cx="5999" cy="5492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5"/>
                    <a:pt x="71" y="65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44"/>
            <p:cNvSpPr/>
            <p:nvPr/>
          </p:nvSpPr>
          <p:spPr>
            <a:xfrm rot="1342028">
              <a:off x="-153020" y="5026219"/>
              <a:ext cx="523004" cy="80603"/>
            </a:xfrm>
            <a:custGeom>
              <a:avLst/>
              <a:gdLst/>
              <a:ahLst/>
              <a:cxnLst/>
              <a:rect l="l" t="t" r="r" b="b"/>
              <a:pathLst>
                <a:path w="6190" h="954" fill="none" extrusionOk="0">
                  <a:moveTo>
                    <a:pt x="1" y="39"/>
                  </a:moveTo>
                  <a:cubicBezTo>
                    <a:pt x="481" y="423"/>
                    <a:pt x="1466" y="954"/>
                    <a:pt x="3259" y="922"/>
                  </a:cubicBezTo>
                  <a:cubicBezTo>
                    <a:pt x="5006" y="890"/>
                    <a:pt x="5825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44"/>
            <p:cNvSpPr/>
            <p:nvPr/>
          </p:nvSpPr>
          <p:spPr>
            <a:xfrm rot="1342028">
              <a:off x="374189" y="5120800"/>
              <a:ext cx="5492" cy="6590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0" y="45"/>
                    <a:pt x="45" y="20"/>
                    <a:pt x="64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44"/>
            <p:cNvSpPr/>
            <p:nvPr/>
          </p:nvSpPr>
          <p:spPr>
            <a:xfrm rot="1342028">
              <a:off x="-84699" y="4783093"/>
              <a:ext cx="9886" cy="104936"/>
            </a:xfrm>
            <a:custGeom>
              <a:avLst/>
              <a:gdLst/>
              <a:ahLst/>
              <a:cxnLst/>
              <a:rect l="l" t="t" r="r" b="b"/>
              <a:pathLst>
                <a:path w="117" h="1242" fill="none" extrusionOk="0">
                  <a:moveTo>
                    <a:pt x="1" y="1242"/>
                  </a:moveTo>
                  <a:lnTo>
                    <a:pt x="116" y="0"/>
                  </a:ln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44"/>
            <p:cNvSpPr/>
            <p:nvPr/>
          </p:nvSpPr>
          <p:spPr>
            <a:xfrm rot="1342028">
              <a:off x="422997" y="4837824"/>
              <a:ext cx="10308" cy="94713"/>
            </a:xfrm>
            <a:custGeom>
              <a:avLst/>
              <a:gdLst/>
              <a:ahLst/>
              <a:cxnLst/>
              <a:rect l="l" t="t" r="r" b="b"/>
              <a:pathLst>
                <a:path w="122" h="1121" fill="none" extrusionOk="0">
                  <a:moveTo>
                    <a:pt x="0" y="1"/>
                  </a:moveTo>
                  <a:cubicBezTo>
                    <a:pt x="39" y="378"/>
                    <a:pt x="84" y="750"/>
                    <a:pt x="122" y="1121"/>
                  </a:cubicBez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44"/>
            <p:cNvSpPr/>
            <p:nvPr/>
          </p:nvSpPr>
          <p:spPr>
            <a:xfrm rot="1342028">
              <a:off x="409254" y="4959668"/>
              <a:ext cx="3887" cy="27121"/>
            </a:xfrm>
            <a:custGeom>
              <a:avLst/>
              <a:gdLst/>
              <a:ahLst/>
              <a:cxnLst/>
              <a:rect l="l" t="t" r="r" b="b"/>
              <a:pathLst>
                <a:path w="46" h="321" fill="none" extrusionOk="0">
                  <a:moveTo>
                    <a:pt x="1" y="1"/>
                  </a:moveTo>
                  <a:lnTo>
                    <a:pt x="46" y="321"/>
                  </a:ln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44"/>
            <p:cNvSpPr/>
            <p:nvPr/>
          </p:nvSpPr>
          <p:spPr>
            <a:xfrm rot="1342028">
              <a:off x="500586" y="4268357"/>
              <a:ext cx="175827" cy="187229"/>
            </a:xfrm>
            <a:custGeom>
              <a:avLst/>
              <a:gdLst/>
              <a:ahLst/>
              <a:cxnLst/>
              <a:rect l="l" t="t" r="r" b="b"/>
              <a:pathLst>
                <a:path w="2081" h="2216" extrusionOk="0">
                  <a:moveTo>
                    <a:pt x="1742" y="1"/>
                  </a:moveTo>
                  <a:cubicBezTo>
                    <a:pt x="1389" y="1"/>
                    <a:pt x="1045" y="122"/>
                    <a:pt x="775" y="347"/>
                  </a:cubicBezTo>
                  <a:cubicBezTo>
                    <a:pt x="391" y="686"/>
                    <a:pt x="116" y="1141"/>
                    <a:pt x="0" y="1640"/>
                  </a:cubicBezTo>
                  <a:lnTo>
                    <a:pt x="960" y="2216"/>
                  </a:lnTo>
                  <a:cubicBezTo>
                    <a:pt x="1575" y="1749"/>
                    <a:pt x="2081" y="667"/>
                    <a:pt x="1889" y="8"/>
                  </a:cubicBezTo>
                  <a:cubicBezTo>
                    <a:pt x="1840" y="3"/>
                    <a:pt x="1791" y="1"/>
                    <a:pt x="17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44"/>
            <p:cNvSpPr/>
            <p:nvPr/>
          </p:nvSpPr>
          <p:spPr>
            <a:xfrm rot="1342028">
              <a:off x="566803" y="4304451"/>
              <a:ext cx="85590" cy="90657"/>
            </a:xfrm>
            <a:custGeom>
              <a:avLst/>
              <a:gdLst/>
              <a:ahLst/>
              <a:cxnLst/>
              <a:rect l="l" t="t" r="r" b="b"/>
              <a:pathLst>
                <a:path w="1013" h="1073" extrusionOk="0">
                  <a:moveTo>
                    <a:pt x="843" y="0"/>
                  </a:moveTo>
                  <a:cubicBezTo>
                    <a:pt x="675" y="0"/>
                    <a:pt x="507" y="58"/>
                    <a:pt x="379" y="164"/>
                  </a:cubicBezTo>
                  <a:cubicBezTo>
                    <a:pt x="186" y="330"/>
                    <a:pt x="58" y="548"/>
                    <a:pt x="1" y="791"/>
                  </a:cubicBezTo>
                  <a:lnTo>
                    <a:pt x="468" y="1073"/>
                  </a:lnTo>
                  <a:cubicBezTo>
                    <a:pt x="769" y="849"/>
                    <a:pt x="1012" y="318"/>
                    <a:pt x="916" y="4"/>
                  </a:cubicBezTo>
                  <a:cubicBezTo>
                    <a:pt x="892" y="1"/>
                    <a:pt x="868" y="0"/>
                    <a:pt x="843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44"/>
            <p:cNvSpPr/>
            <p:nvPr/>
          </p:nvSpPr>
          <p:spPr>
            <a:xfrm rot="1342028">
              <a:off x="179529" y="4136238"/>
              <a:ext cx="175827" cy="187229"/>
            </a:xfrm>
            <a:custGeom>
              <a:avLst/>
              <a:gdLst/>
              <a:ahLst/>
              <a:cxnLst/>
              <a:rect l="l" t="t" r="r" b="b"/>
              <a:pathLst>
                <a:path w="2081" h="2216" extrusionOk="0">
                  <a:moveTo>
                    <a:pt x="337" y="1"/>
                  </a:moveTo>
                  <a:cubicBezTo>
                    <a:pt x="289" y="1"/>
                    <a:pt x="241" y="3"/>
                    <a:pt x="192" y="8"/>
                  </a:cubicBezTo>
                  <a:cubicBezTo>
                    <a:pt x="0" y="667"/>
                    <a:pt x="500" y="1749"/>
                    <a:pt x="1120" y="2216"/>
                  </a:cubicBezTo>
                  <a:lnTo>
                    <a:pt x="2081" y="1640"/>
                  </a:lnTo>
                  <a:cubicBezTo>
                    <a:pt x="1959" y="1141"/>
                    <a:pt x="1690" y="686"/>
                    <a:pt x="1300" y="347"/>
                  </a:cubicBezTo>
                  <a:cubicBezTo>
                    <a:pt x="1030" y="122"/>
                    <a:pt x="686" y="1"/>
                    <a:pt x="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44"/>
            <p:cNvSpPr/>
            <p:nvPr/>
          </p:nvSpPr>
          <p:spPr>
            <a:xfrm rot="1342028">
              <a:off x="217777" y="4160804"/>
              <a:ext cx="85506" cy="90657"/>
            </a:xfrm>
            <a:custGeom>
              <a:avLst/>
              <a:gdLst/>
              <a:ahLst/>
              <a:cxnLst/>
              <a:rect l="l" t="t" r="r" b="b"/>
              <a:pathLst>
                <a:path w="1012" h="1073" extrusionOk="0">
                  <a:moveTo>
                    <a:pt x="169" y="0"/>
                  </a:moveTo>
                  <a:cubicBezTo>
                    <a:pt x="145" y="0"/>
                    <a:pt x="121" y="1"/>
                    <a:pt x="96" y="4"/>
                  </a:cubicBezTo>
                  <a:cubicBezTo>
                    <a:pt x="0" y="318"/>
                    <a:pt x="244" y="849"/>
                    <a:pt x="544" y="1073"/>
                  </a:cubicBezTo>
                  <a:lnTo>
                    <a:pt x="1012" y="791"/>
                  </a:lnTo>
                  <a:cubicBezTo>
                    <a:pt x="954" y="548"/>
                    <a:pt x="820" y="330"/>
                    <a:pt x="634" y="164"/>
                  </a:cubicBezTo>
                  <a:cubicBezTo>
                    <a:pt x="505" y="58"/>
                    <a:pt x="338" y="0"/>
                    <a:pt x="169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44"/>
            <p:cNvSpPr/>
            <p:nvPr/>
          </p:nvSpPr>
          <p:spPr>
            <a:xfrm rot="1342028">
              <a:off x="78052" y="4227623"/>
              <a:ext cx="550548" cy="455398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12" y="0"/>
                  </a:moveTo>
                  <a:cubicBezTo>
                    <a:pt x="1357" y="0"/>
                    <a:pt x="45" y="1152"/>
                    <a:pt x="6" y="2618"/>
                  </a:cubicBezTo>
                  <a:cubicBezTo>
                    <a:pt x="0" y="2739"/>
                    <a:pt x="6" y="2867"/>
                    <a:pt x="19" y="2989"/>
                  </a:cubicBezTo>
                  <a:cubicBezTo>
                    <a:pt x="32" y="3079"/>
                    <a:pt x="51" y="3175"/>
                    <a:pt x="70" y="3264"/>
                  </a:cubicBezTo>
                  <a:cubicBezTo>
                    <a:pt x="378" y="4525"/>
                    <a:pt x="1600" y="5389"/>
                    <a:pt x="2970" y="5389"/>
                  </a:cubicBezTo>
                  <a:lnTo>
                    <a:pt x="3546" y="5389"/>
                  </a:lnTo>
                  <a:cubicBezTo>
                    <a:pt x="4915" y="5389"/>
                    <a:pt x="6138" y="4525"/>
                    <a:pt x="6445" y="3264"/>
                  </a:cubicBezTo>
                  <a:cubicBezTo>
                    <a:pt x="6464" y="3175"/>
                    <a:pt x="6484" y="3079"/>
                    <a:pt x="6496" y="2989"/>
                  </a:cubicBezTo>
                  <a:cubicBezTo>
                    <a:pt x="6509" y="2867"/>
                    <a:pt x="6516" y="2739"/>
                    <a:pt x="6509" y="2618"/>
                  </a:cubicBezTo>
                  <a:cubicBezTo>
                    <a:pt x="6464" y="1152"/>
                    <a:pt x="5152" y="0"/>
                    <a:pt x="3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44"/>
            <p:cNvSpPr/>
            <p:nvPr/>
          </p:nvSpPr>
          <p:spPr>
            <a:xfrm rot="1342028">
              <a:off x="37203" y="4345140"/>
              <a:ext cx="595498" cy="302557"/>
            </a:xfrm>
            <a:custGeom>
              <a:avLst/>
              <a:gdLst/>
              <a:ahLst/>
              <a:cxnLst/>
              <a:rect l="l" t="t" r="r" b="b"/>
              <a:pathLst>
                <a:path w="7048" h="3581" extrusionOk="0">
                  <a:moveTo>
                    <a:pt x="6209" y="0"/>
                  </a:moveTo>
                  <a:cubicBezTo>
                    <a:pt x="5928" y="0"/>
                    <a:pt x="5561" y="93"/>
                    <a:pt x="5345" y="176"/>
                  </a:cubicBezTo>
                  <a:cubicBezTo>
                    <a:pt x="4519" y="483"/>
                    <a:pt x="3905" y="1494"/>
                    <a:pt x="3700" y="2352"/>
                  </a:cubicBezTo>
                  <a:cubicBezTo>
                    <a:pt x="3719" y="2365"/>
                    <a:pt x="3687" y="2397"/>
                    <a:pt x="3642" y="2435"/>
                  </a:cubicBezTo>
                  <a:lnTo>
                    <a:pt x="3450" y="2371"/>
                  </a:lnTo>
                  <a:cubicBezTo>
                    <a:pt x="3252" y="1520"/>
                    <a:pt x="2381" y="483"/>
                    <a:pt x="1562" y="176"/>
                  </a:cubicBezTo>
                  <a:cubicBezTo>
                    <a:pt x="1338" y="90"/>
                    <a:pt x="1075" y="22"/>
                    <a:pt x="831" y="22"/>
                  </a:cubicBezTo>
                  <a:cubicBezTo>
                    <a:pt x="747" y="22"/>
                    <a:pt x="666" y="30"/>
                    <a:pt x="589" y="48"/>
                  </a:cubicBezTo>
                  <a:cubicBezTo>
                    <a:pt x="122" y="746"/>
                    <a:pt x="0" y="2026"/>
                    <a:pt x="1044" y="3050"/>
                  </a:cubicBezTo>
                  <a:cubicBezTo>
                    <a:pt x="1453" y="3409"/>
                    <a:pt x="2478" y="3581"/>
                    <a:pt x="3516" y="3581"/>
                  </a:cubicBezTo>
                  <a:cubicBezTo>
                    <a:pt x="4605" y="3581"/>
                    <a:pt x="5706" y="3391"/>
                    <a:pt x="6119" y="3031"/>
                  </a:cubicBezTo>
                  <a:cubicBezTo>
                    <a:pt x="7047" y="1968"/>
                    <a:pt x="6951" y="746"/>
                    <a:pt x="6484" y="48"/>
                  </a:cubicBezTo>
                  <a:cubicBezTo>
                    <a:pt x="6414" y="14"/>
                    <a:pt x="6318" y="0"/>
                    <a:pt x="6209" y="0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44"/>
            <p:cNvSpPr/>
            <p:nvPr/>
          </p:nvSpPr>
          <p:spPr>
            <a:xfrm rot="1342028">
              <a:off x="406344" y="4493265"/>
              <a:ext cx="28220" cy="24164"/>
            </a:xfrm>
            <a:custGeom>
              <a:avLst/>
              <a:gdLst/>
              <a:ahLst/>
              <a:cxnLst/>
              <a:rect l="l" t="t" r="r" b="b"/>
              <a:pathLst>
                <a:path w="334" h="286" extrusionOk="0">
                  <a:moveTo>
                    <a:pt x="192" y="0"/>
                  </a:moveTo>
                  <a:cubicBezTo>
                    <a:pt x="64" y="0"/>
                    <a:pt x="0" y="154"/>
                    <a:pt x="90" y="243"/>
                  </a:cubicBezTo>
                  <a:cubicBezTo>
                    <a:pt x="119" y="272"/>
                    <a:pt x="154" y="285"/>
                    <a:pt x="189" y="285"/>
                  </a:cubicBezTo>
                  <a:cubicBezTo>
                    <a:pt x="263" y="285"/>
                    <a:pt x="333" y="228"/>
                    <a:pt x="333" y="141"/>
                  </a:cubicBezTo>
                  <a:cubicBezTo>
                    <a:pt x="333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44"/>
            <p:cNvSpPr/>
            <p:nvPr/>
          </p:nvSpPr>
          <p:spPr>
            <a:xfrm rot="1342028">
              <a:off x="248983" y="4428491"/>
              <a:ext cx="28558" cy="24248"/>
            </a:xfrm>
            <a:custGeom>
              <a:avLst/>
              <a:gdLst/>
              <a:ahLst/>
              <a:cxnLst/>
              <a:rect l="l" t="t" r="r" b="b"/>
              <a:pathLst>
                <a:path w="338" h="287" extrusionOk="0">
                  <a:moveTo>
                    <a:pt x="189" y="1"/>
                  </a:moveTo>
                  <a:cubicBezTo>
                    <a:pt x="60" y="1"/>
                    <a:pt x="0" y="156"/>
                    <a:pt x="88" y="244"/>
                  </a:cubicBezTo>
                  <a:cubicBezTo>
                    <a:pt x="119" y="273"/>
                    <a:pt x="156" y="286"/>
                    <a:pt x="191" y="286"/>
                  </a:cubicBezTo>
                  <a:cubicBezTo>
                    <a:pt x="267" y="286"/>
                    <a:pt x="338" y="229"/>
                    <a:pt x="338" y="142"/>
                  </a:cubicBezTo>
                  <a:cubicBezTo>
                    <a:pt x="338" y="65"/>
                    <a:pt x="274" y="1"/>
                    <a:pt x="197" y="1"/>
                  </a:cubicBezTo>
                  <a:cubicBezTo>
                    <a:pt x="194" y="1"/>
                    <a:pt x="192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44"/>
            <p:cNvSpPr/>
            <p:nvPr/>
          </p:nvSpPr>
          <p:spPr>
            <a:xfrm rot="1342028">
              <a:off x="298997" y="4524048"/>
              <a:ext cx="45034" cy="29825"/>
            </a:xfrm>
            <a:custGeom>
              <a:avLst/>
              <a:gdLst/>
              <a:ahLst/>
              <a:cxnLst/>
              <a:rect l="l" t="t" r="r" b="b"/>
              <a:pathLst>
                <a:path w="533" h="353" extrusionOk="0">
                  <a:moveTo>
                    <a:pt x="270" y="1"/>
                  </a:moveTo>
                  <a:cubicBezTo>
                    <a:pt x="116" y="1"/>
                    <a:pt x="1" y="84"/>
                    <a:pt x="1" y="180"/>
                  </a:cubicBezTo>
                  <a:cubicBezTo>
                    <a:pt x="1" y="270"/>
                    <a:pt x="116" y="353"/>
                    <a:pt x="270" y="353"/>
                  </a:cubicBezTo>
                  <a:cubicBezTo>
                    <a:pt x="417" y="353"/>
                    <a:pt x="532" y="276"/>
                    <a:pt x="532" y="180"/>
                  </a:cubicBezTo>
                  <a:cubicBezTo>
                    <a:pt x="532" y="84"/>
                    <a:pt x="417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44"/>
            <p:cNvSpPr/>
            <p:nvPr/>
          </p:nvSpPr>
          <p:spPr>
            <a:xfrm rot="1342028">
              <a:off x="314228" y="4533972"/>
              <a:ext cx="84" cy="43850"/>
            </a:xfrm>
            <a:custGeom>
              <a:avLst/>
              <a:gdLst/>
              <a:ahLst/>
              <a:cxnLst/>
              <a:rect l="l" t="t" r="r" b="b"/>
              <a:pathLst>
                <a:path w="1" h="519" fill="none" extrusionOk="0">
                  <a:moveTo>
                    <a:pt x="0" y="0"/>
                  </a:moveTo>
                  <a:lnTo>
                    <a:pt x="0" y="519"/>
                  </a:lnTo>
                </a:path>
              </a:pathLst>
            </a:custGeom>
            <a:solidFill>
              <a:schemeClr val="dk1"/>
            </a:solidFill>
            <a:ln w="2550" cap="flat" cmpd="sng">
              <a:solidFill>
                <a:srgbClr val="271850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44"/>
            <p:cNvSpPr/>
            <p:nvPr/>
          </p:nvSpPr>
          <p:spPr>
            <a:xfrm rot="1342028">
              <a:off x="272468" y="4563605"/>
              <a:ext cx="70889" cy="16813"/>
            </a:xfrm>
            <a:custGeom>
              <a:avLst/>
              <a:gdLst/>
              <a:ahLst/>
              <a:cxnLst/>
              <a:rect l="l" t="t" r="r" b="b"/>
              <a:pathLst>
                <a:path w="839" h="199" fill="none" extrusionOk="0">
                  <a:moveTo>
                    <a:pt x="0" y="13"/>
                  </a:moveTo>
                  <a:cubicBezTo>
                    <a:pt x="250" y="199"/>
                    <a:pt x="596" y="192"/>
                    <a:pt x="839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44"/>
            <p:cNvSpPr/>
            <p:nvPr/>
          </p:nvSpPr>
          <p:spPr>
            <a:xfrm rot="1342028">
              <a:off x="165099" y="4418808"/>
              <a:ext cx="58468" cy="50018"/>
            </a:xfrm>
            <a:custGeom>
              <a:avLst/>
              <a:gdLst/>
              <a:ahLst/>
              <a:cxnLst/>
              <a:rect l="l" t="t" r="r" b="b"/>
              <a:pathLst>
                <a:path w="692" h="592" extrusionOk="0">
                  <a:moveTo>
                    <a:pt x="397" y="0"/>
                  </a:moveTo>
                  <a:cubicBezTo>
                    <a:pt x="134" y="0"/>
                    <a:pt x="0" y="320"/>
                    <a:pt x="186" y="506"/>
                  </a:cubicBezTo>
                  <a:cubicBezTo>
                    <a:pt x="245" y="565"/>
                    <a:pt x="319" y="592"/>
                    <a:pt x="391" y="592"/>
                  </a:cubicBezTo>
                  <a:cubicBezTo>
                    <a:pt x="544" y="592"/>
                    <a:pt x="691" y="473"/>
                    <a:pt x="691" y="294"/>
                  </a:cubicBezTo>
                  <a:cubicBezTo>
                    <a:pt x="691" y="134"/>
                    <a:pt x="563" y="0"/>
                    <a:pt x="3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44"/>
            <p:cNvSpPr/>
            <p:nvPr/>
          </p:nvSpPr>
          <p:spPr>
            <a:xfrm rot="1342028">
              <a:off x="427614" y="4526941"/>
              <a:ext cx="58975" cy="50018"/>
            </a:xfrm>
            <a:custGeom>
              <a:avLst/>
              <a:gdLst/>
              <a:ahLst/>
              <a:cxnLst/>
              <a:rect l="l" t="t" r="r" b="b"/>
              <a:pathLst>
                <a:path w="698" h="592" extrusionOk="0">
                  <a:moveTo>
                    <a:pt x="397" y="0"/>
                  </a:moveTo>
                  <a:cubicBezTo>
                    <a:pt x="135" y="0"/>
                    <a:pt x="0" y="320"/>
                    <a:pt x="186" y="506"/>
                  </a:cubicBezTo>
                  <a:cubicBezTo>
                    <a:pt x="247" y="565"/>
                    <a:pt x="322" y="592"/>
                    <a:pt x="395" y="592"/>
                  </a:cubicBezTo>
                  <a:cubicBezTo>
                    <a:pt x="550" y="592"/>
                    <a:pt x="698" y="473"/>
                    <a:pt x="698" y="294"/>
                  </a:cubicBezTo>
                  <a:cubicBezTo>
                    <a:pt x="698" y="134"/>
                    <a:pt x="563" y="0"/>
                    <a:pt x="3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44"/>
            <p:cNvSpPr/>
            <p:nvPr/>
          </p:nvSpPr>
          <p:spPr>
            <a:xfrm rot="1342028">
              <a:off x="400048" y="4266164"/>
              <a:ext cx="84407" cy="84"/>
            </a:xfrm>
            <a:custGeom>
              <a:avLst/>
              <a:gdLst/>
              <a:ahLst/>
              <a:cxnLst/>
              <a:rect l="l" t="t" r="r" b="b"/>
              <a:pathLst>
                <a:path w="999" h="1" fill="none" extrusionOk="0">
                  <a:moveTo>
                    <a:pt x="0" y="0"/>
                  </a:moveTo>
                  <a:lnTo>
                    <a:pt x="999" y="0"/>
                  </a:lnTo>
                </a:path>
              </a:pathLst>
            </a:custGeom>
            <a:noFill/>
            <a:ln w="2550" cap="rnd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44"/>
            <p:cNvSpPr/>
            <p:nvPr/>
          </p:nvSpPr>
          <p:spPr>
            <a:xfrm rot="1342028">
              <a:off x="47559" y="4680755"/>
              <a:ext cx="290483" cy="350631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66" y="1"/>
                  </a:moveTo>
                  <a:cubicBezTo>
                    <a:pt x="1625" y="1"/>
                    <a:pt x="1482" y="21"/>
                    <a:pt x="1344" y="63"/>
                  </a:cubicBezTo>
                  <a:cubicBezTo>
                    <a:pt x="256" y="390"/>
                    <a:pt x="0" y="1798"/>
                    <a:pt x="231" y="2771"/>
                  </a:cubicBezTo>
                  <a:cubicBezTo>
                    <a:pt x="404" y="3481"/>
                    <a:pt x="1035" y="4150"/>
                    <a:pt x="1798" y="4150"/>
                  </a:cubicBezTo>
                  <a:cubicBezTo>
                    <a:pt x="1826" y="4150"/>
                    <a:pt x="1854" y="4149"/>
                    <a:pt x="1882" y="4147"/>
                  </a:cubicBezTo>
                  <a:cubicBezTo>
                    <a:pt x="2317" y="4121"/>
                    <a:pt x="2720" y="3872"/>
                    <a:pt x="2976" y="3520"/>
                  </a:cubicBezTo>
                  <a:cubicBezTo>
                    <a:pt x="3277" y="3097"/>
                    <a:pt x="3437" y="2585"/>
                    <a:pt x="3424" y="2060"/>
                  </a:cubicBezTo>
                  <a:cubicBezTo>
                    <a:pt x="3418" y="1740"/>
                    <a:pt x="3360" y="1414"/>
                    <a:pt x="3245" y="1113"/>
                  </a:cubicBezTo>
                  <a:cubicBezTo>
                    <a:pt x="3104" y="723"/>
                    <a:pt x="2829" y="396"/>
                    <a:pt x="2477" y="185"/>
                  </a:cubicBezTo>
                  <a:cubicBezTo>
                    <a:pt x="2258" y="63"/>
                    <a:pt x="2013" y="1"/>
                    <a:pt x="1766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44"/>
            <p:cNvSpPr/>
            <p:nvPr/>
          </p:nvSpPr>
          <p:spPr>
            <a:xfrm rot="1342028">
              <a:off x="161432" y="4827004"/>
              <a:ext cx="29234" cy="49849"/>
            </a:xfrm>
            <a:custGeom>
              <a:avLst/>
              <a:gdLst/>
              <a:ahLst/>
              <a:cxnLst/>
              <a:rect l="l" t="t" r="r" b="b"/>
              <a:pathLst>
                <a:path w="346" h="590" fill="none" extrusionOk="0">
                  <a:moveTo>
                    <a:pt x="0" y="1"/>
                  </a:moveTo>
                  <a:lnTo>
                    <a:pt x="346" y="590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44"/>
            <p:cNvSpPr/>
            <p:nvPr/>
          </p:nvSpPr>
          <p:spPr>
            <a:xfrm rot="1342028">
              <a:off x="171175" y="4802018"/>
              <a:ext cx="56272" cy="92009"/>
            </a:xfrm>
            <a:custGeom>
              <a:avLst/>
              <a:gdLst/>
              <a:ahLst/>
              <a:cxnLst/>
              <a:rect l="l" t="t" r="r" b="b"/>
              <a:pathLst>
                <a:path w="666" h="1089" fill="none" extrusionOk="0">
                  <a:moveTo>
                    <a:pt x="0" y="1"/>
                  </a:moveTo>
                  <a:lnTo>
                    <a:pt x="666" y="1089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44"/>
            <p:cNvSpPr/>
            <p:nvPr/>
          </p:nvSpPr>
          <p:spPr>
            <a:xfrm rot="1342028">
              <a:off x="34154" y="4657715"/>
              <a:ext cx="328335" cy="406732"/>
            </a:xfrm>
            <a:custGeom>
              <a:avLst/>
              <a:gdLst/>
              <a:ahLst/>
              <a:cxnLst/>
              <a:rect l="l" t="t" r="r" b="b"/>
              <a:pathLst>
                <a:path w="3886" h="4814" fill="none" extrusionOk="0">
                  <a:moveTo>
                    <a:pt x="13" y="2382"/>
                  </a:moveTo>
                  <a:cubicBezTo>
                    <a:pt x="0" y="1793"/>
                    <a:pt x="186" y="1210"/>
                    <a:pt x="532" y="737"/>
                  </a:cubicBezTo>
                  <a:cubicBezTo>
                    <a:pt x="858" y="301"/>
                    <a:pt x="1345" y="33"/>
                    <a:pt x="1831" y="7"/>
                  </a:cubicBezTo>
                  <a:cubicBezTo>
                    <a:pt x="1921" y="1"/>
                    <a:pt x="2004" y="7"/>
                    <a:pt x="2093" y="13"/>
                  </a:cubicBezTo>
                  <a:cubicBezTo>
                    <a:pt x="2964" y="116"/>
                    <a:pt x="3585" y="897"/>
                    <a:pt x="3751" y="1613"/>
                  </a:cubicBezTo>
                  <a:cubicBezTo>
                    <a:pt x="3885" y="2202"/>
                    <a:pt x="3860" y="2823"/>
                    <a:pt x="3674" y="3399"/>
                  </a:cubicBezTo>
                  <a:cubicBezTo>
                    <a:pt x="3444" y="4065"/>
                    <a:pt x="3015" y="4513"/>
                    <a:pt x="2426" y="4679"/>
                  </a:cubicBezTo>
                  <a:cubicBezTo>
                    <a:pt x="1978" y="4814"/>
                    <a:pt x="1498" y="4756"/>
                    <a:pt x="1089" y="4532"/>
                  </a:cubicBezTo>
                  <a:cubicBezTo>
                    <a:pt x="679" y="4282"/>
                    <a:pt x="365" y="3905"/>
                    <a:pt x="205" y="345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44"/>
            <p:cNvSpPr/>
            <p:nvPr/>
          </p:nvSpPr>
          <p:spPr>
            <a:xfrm rot="1342028">
              <a:off x="34326" y="4821258"/>
              <a:ext cx="4985" cy="23319"/>
            </a:xfrm>
            <a:custGeom>
              <a:avLst/>
              <a:gdLst/>
              <a:ahLst/>
              <a:cxnLst/>
              <a:rect l="l" t="t" r="r" b="b"/>
              <a:pathLst>
                <a:path w="59" h="276" fill="none" extrusionOk="0">
                  <a:moveTo>
                    <a:pt x="1" y="1"/>
                  </a:moveTo>
                  <a:cubicBezTo>
                    <a:pt x="20" y="90"/>
                    <a:pt x="39" y="186"/>
                    <a:pt x="58" y="276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EC75E78F-EB54-49A4-A955-930C3FB668A4}"/>
              </a:ext>
            </a:extLst>
          </p:cNvPr>
          <p:cNvSpPr txBox="1"/>
          <p:nvPr/>
        </p:nvSpPr>
        <p:spPr>
          <a:xfrm>
            <a:off x="6739758" y="750334"/>
            <a:ext cx="203281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احسب قياس الزاوية المتممة للزاوية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B621302-2AD1-4EEF-8AEF-5F5459F777AF}"/>
              </a:ext>
            </a:extLst>
          </p:cNvPr>
          <p:cNvSpPr txBox="1"/>
          <p:nvPr/>
        </p:nvSpPr>
        <p:spPr>
          <a:xfrm>
            <a:off x="4067503" y="101853"/>
            <a:ext cx="1609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مثــــــــــــــــــــــــــــــــــــــــــــال (5)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FF4A77F-A120-41F2-A9E8-F40CAD6D2DBF}"/>
              </a:ext>
            </a:extLst>
          </p:cNvPr>
          <p:cNvSpPr txBox="1"/>
          <p:nvPr/>
        </p:nvSpPr>
        <p:spPr>
          <a:xfrm>
            <a:off x="4125440" y="750335"/>
            <a:ext cx="203281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احسب قياس الزاوية المتكاملة مع الزاوية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FB38E32-4FD3-4096-B5C1-886638AC4902}"/>
              </a:ext>
            </a:extLst>
          </p:cNvPr>
          <p:cNvSpPr txBox="1"/>
          <p:nvPr/>
        </p:nvSpPr>
        <p:spPr>
          <a:xfrm>
            <a:off x="438101" y="764485"/>
            <a:ext cx="318977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زاويتان متكاملتان قياس الزاوية الأولى يساوي ضعف الزاوية الثانية . ما قياس كل منهما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194FD0-1CE4-45C4-B8DD-DAE90E93D558}"/>
              </a:ext>
            </a:extLst>
          </p:cNvPr>
          <p:cNvSpPr txBox="1"/>
          <p:nvPr/>
        </p:nvSpPr>
        <p:spPr>
          <a:xfrm>
            <a:off x="7521888" y="1515834"/>
            <a:ext cx="701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335B368-3B11-476A-9CF2-6F21CE4063BA}"/>
              </a:ext>
            </a:extLst>
          </p:cNvPr>
          <p:cNvSpPr txBox="1"/>
          <p:nvPr/>
        </p:nvSpPr>
        <p:spPr>
          <a:xfrm>
            <a:off x="7323550" y="3440149"/>
            <a:ext cx="1098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(90-س)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BC99143-55A5-40A8-A711-725EA64504B7}"/>
              </a:ext>
            </a:extLst>
          </p:cNvPr>
          <p:cNvSpPr txBox="1"/>
          <p:nvPr/>
        </p:nvSpPr>
        <p:spPr>
          <a:xfrm>
            <a:off x="4815859" y="1515834"/>
            <a:ext cx="651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B2F581F-E3CD-4344-BD14-372C97F29178}"/>
              </a:ext>
            </a:extLst>
          </p:cNvPr>
          <p:cNvSpPr txBox="1"/>
          <p:nvPr/>
        </p:nvSpPr>
        <p:spPr>
          <a:xfrm>
            <a:off x="4397827" y="3440149"/>
            <a:ext cx="1167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(90+ س)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09AEE-F786-4091-8C80-D352D470D572}"/>
              </a:ext>
            </a:extLst>
          </p:cNvPr>
          <p:cNvSpPr txBox="1"/>
          <p:nvPr/>
        </p:nvSpPr>
        <p:spPr>
          <a:xfrm>
            <a:off x="8120742" y="1549462"/>
            <a:ext cx="43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B050"/>
                </a:solidFill>
              </a:rPr>
              <a:t>(أ)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F6B1B4A-6A1D-45A3-9FEC-242735686BEC}"/>
              </a:ext>
            </a:extLst>
          </p:cNvPr>
          <p:cNvSpPr txBox="1"/>
          <p:nvPr/>
        </p:nvSpPr>
        <p:spPr>
          <a:xfrm>
            <a:off x="5304489" y="1525322"/>
            <a:ext cx="43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B050"/>
                </a:solidFill>
              </a:rPr>
              <a:t>(أ)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E89DA61-A3FD-45B8-B7AF-3B4D1F873237}"/>
              </a:ext>
            </a:extLst>
          </p:cNvPr>
          <p:cNvSpPr txBox="1"/>
          <p:nvPr/>
        </p:nvSpPr>
        <p:spPr>
          <a:xfrm>
            <a:off x="8223454" y="3486315"/>
            <a:ext cx="43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B050"/>
                </a:solidFill>
              </a:rPr>
              <a:t>(ب)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821122B-8161-45F6-881F-8BB6EADDF9F7}"/>
              </a:ext>
            </a:extLst>
          </p:cNvPr>
          <p:cNvSpPr txBox="1"/>
          <p:nvPr/>
        </p:nvSpPr>
        <p:spPr>
          <a:xfrm>
            <a:off x="5406088" y="3486314"/>
            <a:ext cx="43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B050"/>
                </a:solidFill>
              </a:rPr>
              <a:t>(ب)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5E4CDE37-EF9D-4312-BE0F-743B4AA8E92B}"/>
              </a:ext>
            </a:extLst>
          </p:cNvPr>
          <p:cNvSpPr/>
          <p:nvPr/>
        </p:nvSpPr>
        <p:spPr>
          <a:xfrm>
            <a:off x="485117" y="1495561"/>
            <a:ext cx="3098800" cy="3021537"/>
          </a:xfrm>
          <a:prstGeom prst="roundRect">
            <a:avLst/>
          </a:prstGeom>
          <a:solidFill>
            <a:schemeClr val="tx2">
              <a:lumMod val="75000"/>
              <a:alpha val="2549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CCEFA1D-6D34-4AEA-8F5A-0DFE65516A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237" t="28501" r="42699" b="33403"/>
          <a:stretch/>
        </p:blipFill>
        <p:spPr>
          <a:xfrm>
            <a:off x="6074228" y="1836059"/>
            <a:ext cx="2316372" cy="224971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1F91440-88ED-4F40-ADCF-CFBEBC664124}"/>
              </a:ext>
            </a:extLst>
          </p:cNvPr>
          <p:cNvSpPr txBox="1"/>
          <p:nvPr/>
        </p:nvSpPr>
        <p:spPr>
          <a:xfrm>
            <a:off x="4192660" y="202825"/>
            <a:ext cx="1704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تمـــــــــــــــــــــــــــــــرين(4)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042;p31">
            <a:extLst>
              <a:ext uri="{FF2B5EF4-FFF2-40B4-BE49-F238E27FC236}">
                <a16:creationId xmlns:a16="http://schemas.microsoft.com/office/drawing/2014/main" id="{00DFF975-33A8-49B9-BADD-D6D95541C6CE}"/>
              </a:ext>
            </a:extLst>
          </p:cNvPr>
          <p:cNvSpPr txBox="1">
            <a:spLocks/>
          </p:cNvSpPr>
          <p:nvPr/>
        </p:nvSpPr>
        <p:spPr>
          <a:xfrm>
            <a:off x="6016124" y="1164880"/>
            <a:ext cx="2374476" cy="4898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أوجـــــــــــــــــد قيمة س فيما يلي: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2A02924-693D-4E17-9385-ED39B68E6D13}"/>
              </a:ext>
            </a:extLst>
          </p:cNvPr>
          <p:cNvSpPr/>
          <p:nvPr/>
        </p:nvSpPr>
        <p:spPr>
          <a:xfrm>
            <a:off x="656773" y="1654719"/>
            <a:ext cx="4826000" cy="2576286"/>
          </a:xfrm>
          <a:prstGeom prst="roundRect">
            <a:avLst/>
          </a:prstGeom>
          <a:solidFill>
            <a:srgbClr val="ED7BE5">
              <a:alpha val="25490"/>
            </a:srgb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oogle Shape;3229;p50">
            <a:extLst>
              <a:ext uri="{FF2B5EF4-FFF2-40B4-BE49-F238E27FC236}">
                <a16:creationId xmlns:a16="http://schemas.microsoft.com/office/drawing/2014/main" id="{F1678142-C7AD-48BD-8181-1B5198C35E16}"/>
              </a:ext>
            </a:extLst>
          </p:cNvPr>
          <p:cNvGrpSpPr/>
          <p:nvPr/>
        </p:nvGrpSpPr>
        <p:grpSpPr>
          <a:xfrm>
            <a:off x="7760741" y="3668020"/>
            <a:ext cx="792981" cy="1001435"/>
            <a:chOff x="4522460" y="1486087"/>
            <a:chExt cx="792981" cy="1001435"/>
          </a:xfrm>
        </p:grpSpPr>
        <p:sp>
          <p:nvSpPr>
            <p:cNvPr id="7" name="Google Shape;3230;p50">
              <a:extLst>
                <a:ext uri="{FF2B5EF4-FFF2-40B4-BE49-F238E27FC236}">
                  <a16:creationId xmlns:a16="http://schemas.microsoft.com/office/drawing/2014/main" id="{CC633A51-6C79-4DAB-A3BF-1D07CFB5BF8D}"/>
                </a:ext>
              </a:extLst>
            </p:cNvPr>
            <p:cNvSpPr/>
            <p:nvPr/>
          </p:nvSpPr>
          <p:spPr>
            <a:xfrm>
              <a:off x="4723346" y="1486462"/>
              <a:ext cx="159687" cy="192268"/>
            </a:xfrm>
            <a:custGeom>
              <a:avLst/>
              <a:gdLst/>
              <a:ahLst/>
              <a:cxnLst/>
              <a:rect l="l" t="t" r="r" b="b"/>
              <a:pathLst>
                <a:path w="2132" h="2567" extrusionOk="0">
                  <a:moveTo>
                    <a:pt x="1069" y="0"/>
                  </a:moveTo>
                  <a:cubicBezTo>
                    <a:pt x="480" y="0"/>
                    <a:pt x="0" y="570"/>
                    <a:pt x="0" y="1280"/>
                  </a:cubicBezTo>
                  <a:cubicBezTo>
                    <a:pt x="0" y="1991"/>
                    <a:pt x="480" y="2567"/>
                    <a:pt x="1069" y="2567"/>
                  </a:cubicBezTo>
                  <a:cubicBezTo>
                    <a:pt x="1658" y="2567"/>
                    <a:pt x="2132" y="1991"/>
                    <a:pt x="2132" y="1280"/>
                  </a:cubicBezTo>
                  <a:cubicBezTo>
                    <a:pt x="2132" y="570"/>
                    <a:pt x="1658" y="0"/>
                    <a:pt x="10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231;p50">
              <a:extLst>
                <a:ext uri="{FF2B5EF4-FFF2-40B4-BE49-F238E27FC236}">
                  <a16:creationId xmlns:a16="http://schemas.microsoft.com/office/drawing/2014/main" id="{E4EDFF48-5BAB-4450-B64B-1DBDD02C376A}"/>
                </a:ext>
              </a:extLst>
            </p:cNvPr>
            <p:cNvSpPr/>
            <p:nvPr/>
          </p:nvSpPr>
          <p:spPr>
            <a:xfrm>
              <a:off x="4949100" y="1486087"/>
              <a:ext cx="177513" cy="191594"/>
            </a:xfrm>
            <a:custGeom>
              <a:avLst/>
              <a:gdLst/>
              <a:ahLst/>
              <a:cxnLst/>
              <a:rect l="l" t="t" r="r" b="b"/>
              <a:pathLst>
                <a:path w="2370" h="2558" extrusionOk="0">
                  <a:moveTo>
                    <a:pt x="1259" y="1"/>
                  </a:moveTo>
                  <a:cubicBezTo>
                    <a:pt x="744" y="1"/>
                    <a:pt x="262" y="441"/>
                    <a:pt x="142" y="1068"/>
                  </a:cubicBezTo>
                  <a:cubicBezTo>
                    <a:pt x="1" y="1765"/>
                    <a:pt x="353" y="2418"/>
                    <a:pt x="929" y="2540"/>
                  </a:cubicBezTo>
                  <a:cubicBezTo>
                    <a:pt x="987" y="2551"/>
                    <a:pt x="1045" y="2557"/>
                    <a:pt x="1103" y="2557"/>
                  </a:cubicBezTo>
                  <a:cubicBezTo>
                    <a:pt x="1618" y="2557"/>
                    <a:pt x="2102" y="2112"/>
                    <a:pt x="2228" y="1490"/>
                  </a:cubicBezTo>
                  <a:cubicBezTo>
                    <a:pt x="2369" y="793"/>
                    <a:pt x="2011" y="133"/>
                    <a:pt x="1435" y="18"/>
                  </a:cubicBezTo>
                  <a:cubicBezTo>
                    <a:pt x="1376" y="6"/>
                    <a:pt x="1317" y="1"/>
                    <a:pt x="12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232;p50">
              <a:extLst>
                <a:ext uri="{FF2B5EF4-FFF2-40B4-BE49-F238E27FC236}">
                  <a16:creationId xmlns:a16="http://schemas.microsoft.com/office/drawing/2014/main" id="{ECA25AF7-1772-4D00-8C53-3458C2C99C49}"/>
                </a:ext>
              </a:extLst>
            </p:cNvPr>
            <p:cNvSpPr/>
            <p:nvPr/>
          </p:nvSpPr>
          <p:spPr>
            <a:xfrm>
              <a:off x="4575191" y="1813408"/>
              <a:ext cx="261326" cy="318849"/>
            </a:xfrm>
            <a:custGeom>
              <a:avLst/>
              <a:gdLst/>
              <a:ahLst/>
              <a:cxnLst/>
              <a:rect l="l" t="t" r="r" b="b"/>
              <a:pathLst>
                <a:path w="3489" h="4257" extrusionOk="0">
                  <a:moveTo>
                    <a:pt x="1095" y="0"/>
                  </a:moveTo>
                  <a:lnTo>
                    <a:pt x="1" y="884"/>
                  </a:lnTo>
                  <a:cubicBezTo>
                    <a:pt x="654" y="2701"/>
                    <a:pt x="2362" y="4257"/>
                    <a:pt x="2362" y="4257"/>
                  </a:cubicBezTo>
                  <a:lnTo>
                    <a:pt x="3489" y="2349"/>
                  </a:lnTo>
                  <a:cubicBezTo>
                    <a:pt x="1927" y="1133"/>
                    <a:pt x="1095" y="0"/>
                    <a:pt x="10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233;p50">
              <a:extLst>
                <a:ext uri="{FF2B5EF4-FFF2-40B4-BE49-F238E27FC236}">
                  <a16:creationId xmlns:a16="http://schemas.microsoft.com/office/drawing/2014/main" id="{6802B0E5-28EE-4703-BE53-1743FF42F21A}"/>
                </a:ext>
              </a:extLst>
            </p:cNvPr>
            <p:cNvSpPr/>
            <p:nvPr/>
          </p:nvSpPr>
          <p:spPr>
            <a:xfrm>
              <a:off x="4522460" y="1732964"/>
              <a:ext cx="147703" cy="149051"/>
            </a:xfrm>
            <a:custGeom>
              <a:avLst/>
              <a:gdLst/>
              <a:ahLst/>
              <a:cxnLst/>
              <a:rect l="l" t="t" r="r" b="b"/>
              <a:pathLst>
                <a:path w="1972" h="1990" extrusionOk="0">
                  <a:moveTo>
                    <a:pt x="1024" y="1"/>
                  </a:moveTo>
                  <a:cubicBezTo>
                    <a:pt x="1014" y="1"/>
                    <a:pt x="1003" y="2"/>
                    <a:pt x="993" y="5"/>
                  </a:cubicBezTo>
                  <a:cubicBezTo>
                    <a:pt x="769" y="69"/>
                    <a:pt x="961" y="812"/>
                    <a:pt x="961" y="812"/>
                  </a:cubicBezTo>
                  <a:cubicBezTo>
                    <a:pt x="961" y="812"/>
                    <a:pt x="638" y="268"/>
                    <a:pt x="455" y="268"/>
                  </a:cubicBezTo>
                  <a:cubicBezTo>
                    <a:pt x="444" y="268"/>
                    <a:pt x="433" y="270"/>
                    <a:pt x="423" y="274"/>
                  </a:cubicBezTo>
                  <a:cubicBezTo>
                    <a:pt x="250" y="357"/>
                    <a:pt x="602" y="1132"/>
                    <a:pt x="602" y="1132"/>
                  </a:cubicBezTo>
                  <a:cubicBezTo>
                    <a:pt x="602" y="1132"/>
                    <a:pt x="367" y="779"/>
                    <a:pt x="213" y="779"/>
                  </a:cubicBezTo>
                  <a:cubicBezTo>
                    <a:pt x="170" y="779"/>
                    <a:pt x="133" y="806"/>
                    <a:pt x="109" y="876"/>
                  </a:cubicBezTo>
                  <a:cubicBezTo>
                    <a:pt x="1" y="1190"/>
                    <a:pt x="730" y="1990"/>
                    <a:pt x="730" y="1990"/>
                  </a:cubicBezTo>
                  <a:lnTo>
                    <a:pt x="1761" y="1241"/>
                  </a:lnTo>
                  <a:cubicBezTo>
                    <a:pt x="1761" y="1241"/>
                    <a:pt x="1972" y="402"/>
                    <a:pt x="1780" y="255"/>
                  </a:cubicBezTo>
                  <a:cubicBezTo>
                    <a:pt x="1757" y="237"/>
                    <a:pt x="1734" y="230"/>
                    <a:pt x="1712" y="230"/>
                  </a:cubicBezTo>
                  <a:cubicBezTo>
                    <a:pt x="1550" y="230"/>
                    <a:pt x="1422" y="645"/>
                    <a:pt x="1422" y="645"/>
                  </a:cubicBezTo>
                  <a:cubicBezTo>
                    <a:pt x="1422" y="645"/>
                    <a:pt x="1236" y="1"/>
                    <a:pt x="1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234;p50">
              <a:extLst>
                <a:ext uri="{FF2B5EF4-FFF2-40B4-BE49-F238E27FC236}">
                  <a16:creationId xmlns:a16="http://schemas.microsoft.com/office/drawing/2014/main" id="{95339E20-868C-4E39-87FD-D34D4EDF2DAB}"/>
                </a:ext>
              </a:extLst>
            </p:cNvPr>
            <p:cNvSpPr/>
            <p:nvPr/>
          </p:nvSpPr>
          <p:spPr>
            <a:xfrm>
              <a:off x="5001381" y="1826816"/>
              <a:ext cx="261850" cy="318849"/>
            </a:xfrm>
            <a:custGeom>
              <a:avLst/>
              <a:gdLst/>
              <a:ahLst/>
              <a:cxnLst/>
              <a:rect l="l" t="t" r="r" b="b"/>
              <a:pathLst>
                <a:path w="3496" h="4257" extrusionOk="0">
                  <a:moveTo>
                    <a:pt x="2394" y="1"/>
                  </a:moveTo>
                  <a:cubicBezTo>
                    <a:pt x="2394" y="1"/>
                    <a:pt x="1569" y="1127"/>
                    <a:pt x="1" y="2349"/>
                  </a:cubicBezTo>
                  <a:lnTo>
                    <a:pt x="1127" y="4257"/>
                  </a:lnTo>
                  <a:cubicBezTo>
                    <a:pt x="1127" y="4257"/>
                    <a:pt x="2842" y="2695"/>
                    <a:pt x="3495" y="877"/>
                  </a:cubicBezTo>
                  <a:lnTo>
                    <a:pt x="2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235;p50">
              <a:extLst>
                <a:ext uri="{FF2B5EF4-FFF2-40B4-BE49-F238E27FC236}">
                  <a16:creationId xmlns:a16="http://schemas.microsoft.com/office/drawing/2014/main" id="{74F7FC45-D1CB-467F-B169-A9C54028BC8A}"/>
                </a:ext>
              </a:extLst>
            </p:cNvPr>
            <p:cNvSpPr/>
            <p:nvPr/>
          </p:nvSpPr>
          <p:spPr>
            <a:xfrm>
              <a:off x="5168187" y="1746371"/>
              <a:ext cx="147253" cy="149051"/>
            </a:xfrm>
            <a:custGeom>
              <a:avLst/>
              <a:gdLst/>
              <a:ahLst/>
              <a:cxnLst/>
              <a:rect l="l" t="t" r="r" b="b"/>
              <a:pathLst>
                <a:path w="1966" h="1990" extrusionOk="0">
                  <a:moveTo>
                    <a:pt x="949" y="1"/>
                  </a:moveTo>
                  <a:cubicBezTo>
                    <a:pt x="737" y="1"/>
                    <a:pt x="551" y="646"/>
                    <a:pt x="551" y="646"/>
                  </a:cubicBezTo>
                  <a:cubicBezTo>
                    <a:pt x="551" y="646"/>
                    <a:pt x="418" y="230"/>
                    <a:pt x="255" y="230"/>
                  </a:cubicBezTo>
                  <a:cubicBezTo>
                    <a:pt x="232" y="230"/>
                    <a:pt x="210" y="238"/>
                    <a:pt x="187" y="255"/>
                  </a:cubicBezTo>
                  <a:cubicBezTo>
                    <a:pt x="1" y="402"/>
                    <a:pt x="212" y="1241"/>
                    <a:pt x="212" y="1241"/>
                  </a:cubicBezTo>
                  <a:lnTo>
                    <a:pt x="1236" y="1990"/>
                  </a:lnTo>
                  <a:cubicBezTo>
                    <a:pt x="1236" y="1990"/>
                    <a:pt x="1966" y="1190"/>
                    <a:pt x="1857" y="876"/>
                  </a:cubicBezTo>
                  <a:cubicBezTo>
                    <a:pt x="1835" y="807"/>
                    <a:pt x="1799" y="779"/>
                    <a:pt x="1756" y="779"/>
                  </a:cubicBezTo>
                  <a:cubicBezTo>
                    <a:pt x="1603" y="779"/>
                    <a:pt x="1364" y="1132"/>
                    <a:pt x="1364" y="1132"/>
                  </a:cubicBezTo>
                  <a:cubicBezTo>
                    <a:pt x="1364" y="1132"/>
                    <a:pt x="1723" y="358"/>
                    <a:pt x="1543" y="274"/>
                  </a:cubicBezTo>
                  <a:cubicBezTo>
                    <a:pt x="1533" y="270"/>
                    <a:pt x="1522" y="268"/>
                    <a:pt x="1511" y="268"/>
                  </a:cubicBezTo>
                  <a:cubicBezTo>
                    <a:pt x="1329" y="268"/>
                    <a:pt x="1012" y="806"/>
                    <a:pt x="1012" y="806"/>
                  </a:cubicBezTo>
                  <a:cubicBezTo>
                    <a:pt x="1012" y="806"/>
                    <a:pt x="1204" y="70"/>
                    <a:pt x="980" y="6"/>
                  </a:cubicBezTo>
                  <a:cubicBezTo>
                    <a:pt x="970" y="2"/>
                    <a:pt x="959" y="1"/>
                    <a:pt x="9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236;p50">
              <a:extLst>
                <a:ext uri="{FF2B5EF4-FFF2-40B4-BE49-F238E27FC236}">
                  <a16:creationId xmlns:a16="http://schemas.microsoft.com/office/drawing/2014/main" id="{829DA1D7-0E2C-4C00-95C7-B8C3372DE844}"/>
                </a:ext>
              </a:extLst>
            </p:cNvPr>
            <p:cNvSpPr/>
            <p:nvPr/>
          </p:nvSpPr>
          <p:spPr>
            <a:xfrm>
              <a:off x="4747764" y="2387231"/>
              <a:ext cx="372103" cy="100291"/>
            </a:xfrm>
            <a:custGeom>
              <a:avLst/>
              <a:gdLst/>
              <a:ahLst/>
              <a:cxnLst/>
              <a:rect l="l" t="t" r="r" b="b"/>
              <a:pathLst>
                <a:path w="4968" h="1339" extrusionOk="0">
                  <a:moveTo>
                    <a:pt x="4871" y="1"/>
                  </a:moveTo>
                  <a:cubicBezTo>
                    <a:pt x="3719" y="428"/>
                    <a:pt x="2554" y="619"/>
                    <a:pt x="1561" y="619"/>
                  </a:cubicBezTo>
                  <a:cubicBezTo>
                    <a:pt x="977" y="619"/>
                    <a:pt x="453" y="553"/>
                    <a:pt x="26" y="429"/>
                  </a:cubicBezTo>
                  <a:cubicBezTo>
                    <a:pt x="14" y="730"/>
                    <a:pt x="1" y="1037"/>
                    <a:pt x="7" y="1338"/>
                  </a:cubicBezTo>
                  <a:lnTo>
                    <a:pt x="4967" y="1338"/>
                  </a:lnTo>
                  <a:cubicBezTo>
                    <a:pt x="4967" y="1338"/>
                    <a:pt x="4910" y="557"/>
                    <a:pt x="487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237;p50">
              <a:extLst>
                <a:ext uri="{FF2B5EF4-FFF2-40B4-BE49-F238E27FC236}">
                  <a16:creationId xmlns:a16="http://schemas.microsoft.com/office/drawing/2014/main" id="{14272327-5D79-4059-956B-7F470E14ECC0}"/>
                </a:ext>
              </a:extLst>
            </p:cNvPr>
            <p:cNvSpPr/>
            <p:nvPr/>
          </p:nvSpPr>
          <p:spPr>
            <a:xfrm>
              <a:off x="4749711" y="2132190"/>
              <a:ext cx="362965" cy="301398"/>
            </a:xfrm>
            <a:custGeom>
              <a:avLst/>
              <a:gdLst/>
              <a:ahLst/>
              <a:cxnLst/>
              <a:rect l="l" t="t" r="r" b="b"/>
              <a:pathLst>
                <a:path w="4846" h="4024" extrusionOk="0">
                  <a:moveTo>
                    <a:pt x="4391" y="1"/>
                  </a:moveTo>
                  <a:lnTo>
                    <a:pt x="487" y="26"/>
                  </a:lnTo>
                  <a:cubicBezTo>
                    <a:pt x="231" y="1281"/>
                    <a:pt x="64" y="2554"/>
                    <a:pt x="0" y="3834"/>
                  </a:cubicBezTo>
                  <a:cubicBezTo>
                    <a:pt x="427" y="3958"/>
                    <a:pt x="951" y="4024"/>
                    <a:pt x="1535" y="4024"/>
                  </a:cubicBezTo>
                  <a:cubicBezTo>
                    <a:pt x="2528" y="4024"/>
                    <a:pt x="3693" y="3833"/>
                    <a:pt x="4845" y="3406"/>
                  </a:cubicBezTo>
                  <a:cubicBezTo>
                    <a:pt x="4775" y="2401"/>
                    <a:pt x="4673" y="1197"/>
                    <a:pt x="4391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238;p50">
              <a:extLst>
                <a:ext uri="{FF2B5EF4-FFF2-40B4-BE49-F238E27FC236}">
                  <a16:creationId xmlns:a16="http://schemas.microsoft.com/office/drawing/2014/main" id="{8A069933-3547-4A7F-8031-8D17D5207F1A}"/>
                </a:ext>
              </a:extLst>
            </p:cNvPr>
            <p:cNvSpPr/>
            <p:nvPr/>
          </p:nvSpPr>
          <p:spPr>
            <a:xfrm>
              <a:off x="4666795" y="185797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0" y="1"/>
                  </a:moveTo>
                  <a:lnTo>
                    <a:pt x="1139" y="33"/>
                  </a:lnTo>
                  <a:cubicBezTo>
                    <a:pt x="1139" y="33"/>
                    <a:pt x="0" y="3591"/>
                    <a:pt x="26" y="6190"/>
                  </a:cubicBezTo>
                  <a:cubicBezTo>
                    <a:pt x="26" y="6190"/>
                    <a:pt x="1663" y="6953"/>
                    <a:pt x="3665" y="6953"/>
                  </a:cubicBezTo>
                  <a:cubicBezTo>
                    <a:pt x="4748" y="6953"/>
                    <a:pt x="5938" y="6730"/>
                    <a:pt x="7034" y="6042"/>
                  </a:cubicBezTo>
                  <a:cubicBezTo>
                    <a:pt x="7034" y="6042"/>
                    <a:pt x="6829" y="3566"/>
                    <a:pt x="56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239;p50">
              <a:extLst>
                <a:ext uri="{FF2B5EF4-FFF2-40B4-BE49-F238E27FC236}">
                  <a16:creationId xmlns:a16="http://schemas.microsoft.com/office/drawing/2014/main" id="{75B56165-FF98-4ED1-A868-5842AEA68495}"/>
                </a:ext>
              </a:extLst>
            </p:cNvPr>
            <p:cNvSpPr/>
            <p:nvPr/>
          </p:nvSpPr>
          <p:spPr>
            <a:xfrm>
              <a:off x="4776077" y="1979765"/>
              <a:ext cx="297278" cy="350008"/>
            </a:xfrm>
            <a:custGeom>
              <a:avLst/>
              <a:gdLst/>
              <a:ahLst/>
              <a:cxnLst/>
              <a:rect l="l" t="t" r="r" b="b"/>
              <a:pathLst>
                <a:path w="3969" h="4673" extrusionOk="0">
                  <a:moveTo>
                    <a:pt x="1985" y="0"/>
                  </a:moveTo>
                  <a:cubicBezTo>
                    <a:pt x="884" y="0"/>
                    <a:pt x="0" y="1043"/>
                    <a:pt x="0" y="2336"/>
                  </a:cubicBezTo>
                  <a:cubicBezTo>
                    <a:pt x="0" y="3623"/>
                    <a:pt x="884" y="4672"/>
                    <a:pt x="1985" y="4672"/>
                  </a:cubicBezTo>
                  <a:cubicBezTo>
                    <a:pt x="3079" y="4672"/>
                    <a:pt x="3969" y="3623"/>
                    <a:pt x="3969" y="2336"/>
                  </a:cubicBezTo>
                  <a:cubicBezTo>
                    <a:pt x="3969" y="1043"/>
                    <a:pt x="3079" y="0"/>
                    <a:pt x="1985" y="0"/>
                  </a:cubicBezTo>
                  <a:close/>
                </a:path>
              </a:pathLst>
            </a:custGeom>
            <a:solidFill>
              <a:srgbClr val="EFFBFF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240;p50">
              <a:extLst>
                <a:ext uri="{FF2B5EF4-FFF2-40B4-BE49-F238E27FC236}">
                  <a16:creationId xmlns:a16="http://schemas.microsoft.com/office/drawing/2014/main" id="{635E3B8A-580F-4BFC-B2ED-BAE6C016779D}"/>
                </a:ext>
              </a:extLst>
            </p:cNvPr>
            <p:cNvSpPr/>
            <p:nvPr/>
          </p:nvSpPr>
          <p:spPr>
            <a:xfrm>
              <a:off x="4796675" y="2004183"/>
              <a:ext cx="255634" cy="300649"/>
            </a:xfrm>
            <a:custGeom>
              <a:avLst/>
              <a:gdLst/>
              <a:ahLst/>
              <a:cxnLst/>
              <a:rect l="l" t="t" r="r" b="b"/>
              <a:pathLst>
                <a:path w="3413" h="4014" fill="none" extrusionOk="0">
                  <a:moveTo>
                    <a:pt x="3412" y="2010"/>
                  </a:moveTo>
                  <a:cubicBezTo>
                    <a:pt x="3412" y="3118"/>
                    <a:pt x="2650" y="4014"/>
                    <a:pt x="1710" y="4014"/>
                  </a:cubicBezTo>
                  <a:cubicBezTo>
                    <a:pt x="762" y="4014"/>
                    <a:pt x="1" y="3118"/>
                    <a:pt x="1" y="2010"/>
                  </a:cubicBezTo>
                  <a:cubicBezTo>
                    <a:pt x="1" y="903"/>
                    <a:pt x="762" y="1"/>
                    <a:pt x="1710" y="1"/>
                  </a:cubicBezTo>
                  <a:cubicBezTo>
                    <a:pt x="2650" y="1"/>
                    <a:pt x="3412" y="903"/>
                    <a:pt x="3412" y="2010"/>
                  </a:cubicBezTo>
                  <a:close/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241;p50">
              <a:extLst>
                <a:ext uri="{FF2B5EF4-FFF2-40B4-BE49-F238E27FC236}">
                  <a16:creationId xmlns:a16="http://schemas.microsoft.com/office/drawing/2014/main" id="{86569F67-6B48-41B3-9ECA-BC149A184B7D}"/>
                </a:ext>
              </a:extLst>
            </p:cNvPr>
            <p:cNvSpPr/>
            <p:nvPr/>
          </p:nvSpPr>
          <p:spPr>
            <a:xfrm>
              <a:off x="4693610" y="1857975"/>
              <a:ext cx="434869" cy="234512"/>
            </a:xfrm>
            <a:custGeom>
              <a:avLst/>
              <a:gdLst/>
              <a:ahLst/>
              <a:cxnLst/>
              <a:rect l="l" t="t" r="r" b="b"/>
              <a:pathLst>
                <a:path w="5806" h="3131" extrusionOk="0">
                  <a:moveTo>
                    <a:pt x="5242" y="1"/>
                  </a:moveTo>
                  <a:lnTo>
                    <a:pt x="781" y="33"/>
                  </a:lnTo>
                  <a:cubicBezTo>
                    <a:pt x="468" y="1050"/>
                    <a:pt x="205" y="2081"/>
                    <a:pt x="1" y="3130"/>
                  </a:cubicBezTo>
                  <a:cubicBezTo>
                    <a:pt x="1837" y="2426"/>
                    <a:pt x="3822" y="1927"/>
                    <a:pt x="5806" y="1786"/>
                  </a:cubicBezTo>
                  <a:cubicBezTo>
                    <a:pt x="5646" y="1229"/>
                    <a:pt x="5460" y="634"/>
                    <a:pt x="524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242;p50">
              <a:extLst>
                <a:ext uri="{FF2B5EF4-FFF2-40B4-BE49-F238E27FC236}">
                  <a16:creationId xmlns:a16="http://schemas.microsoft.com/office/drawing/2014/main" id="{6A643999-3618-42DB-9261-ED70BC8741D9}"/>
                </a:ext>
              </a:extLst>
            </p:cNvPr>
            <p:cNvSpPr/>
            <p:nvPr/>
          </p:nvSpPr>
          <p:spPr>
            <a:xfrm>
              <a:off x="4671065" y="1855578"/>
              <a:ext cx="514938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50" y="1"/>
                  </a:moveTo>
                  <a:lnTo>
                    <a:pt x="3316" y="20"/>
                  </a:lnTo>
                  <a:lnTo>
                    <a:pt x="1082" y="33"/>
                  </a:lnTo>
                  <a:lnTo>
                    <a:pt x="1057" y="33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90" y="1722"/>
                    <a:pt x="494" y="2138"/>
                    <a:pt x="398" y="2561"/>
                  </a:cubicBezTo>
                  <a:cubicBezTo>
                    <a:pt x="302" y="2983"/>
                    <a:pt x="225" y="3412"/>
                    <a:pt x="161" y="3834"/>
                  </a:cubicBezTo>
                  <a:cubicBezTo>
                    <a:pt x="90" y="4257"/>
                    <a:pt x="39" y="4686"/>
                    <a:pt x="1" y="5114"/>
                  </a:cubicBezTo>
                  <a:lnTo>
                    <a:pt x="33" y="5114"/>
                  </a:lnTo>
                  <a:cubicBezTo>
                    <a:pt x="78" y="4679"/>
                    <a:pt x="135" y="4257"/>
                    <a:pt x="206" y="3834"/>
                  </a:cubicBezTo>
                  <a:cubicBezTo>
                    <a:pt x="282" y="3406"/>
                    <a:pt x="366" y="2983"/>
                    <a:pt x="455" y="2567"/>
                  </a:cubicBezTo>
                  <a:cubicBezTo>
                    <a:pt x="545" y="2145"/>
                    <a:pt x="647" y="1729"/>
                    <a:pt x="756" y="1313"/>
                  </a:cubicBezTo>
                  <a:cubicBezTo>
                    <a:pt x="863" y="905"/>
                    <a:pt x="975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5" y="895"/>
                    <a:pt x="6058" y="1725"/>
                    <a:pt x="6279" y="2567"/>
                  </a:cubicBezTo>
                  <a:cubicBezTo>
                    <a:pt x="6388" y="2996"/>
                    <a:pt x="6491" y="3425"/>
                    <a:pt x="6587" y="3854"/>
                  </a:cubicBezTo>
                  <a:cubicBezTo>
                    <a:pt x="6676" y="4282"/>
                    <a:pt x="6766" y="4718"/>
                    <a:pt x="6836" y="5146"/>
                  </a:cubicBezTo>
                  <a:lnTo>
                    <a:pt x="6875" y="5153"/>
                  </a:lnTo>
                  <a:cubicBezTo>
                    <a:pt x="6804" y="4718"/>
                    <a:pt x="6728" y="4282"/>
                    <a:pt x="6638" y="3854"/>
                  </a:cubicBezTo>
                  <a:cubicBezTo>
                    <a:pt x="6548" y="3418"/>
                    <a:pt x="6446" y="2989"/>
                    <a:pt x="6337" y="2561"/>
                  </a:cubicBezTo>
                  <a:cubicBezTo>
                    <a:pt x="6119" y="1709"/>
                    <a:pt x="5870" y="865"/>
                    <a:pt x="5582" y="26"/>
                  </a:cubicBezTo>
                  <a:lnTo>
                    <a:pt x="55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243;p50">
              <a:extLst>
                <a:ext uri="{FF2B5EF4-FFF2-40B4-BE49-F238E27FC236}">
                  <a16:creationId xmlns:a16="http://schemas.microsoft.com/office/drawing/2014/main" id="{60D27EA4-59A5-4992-A12B-40D6308588A9}"/>
                </a:ext>
              </a:extLst>
            </p:cNvPr>
            <p:cNvSpPr/>
            <p:nvPr/>
          </p:nvSpPr>
          <p:spPr>
            <a:xfrm>
              <a:off x="4617360" y="1624955"/>
              <a:ext cx="549017" cy="333230"/>
            </a:xfrm>
            <a:custGeom>
              <a:avLst/>
              <a:gdLst/>
              <a:ahLst/>
              <a:cxnLst/>
              <a:rect l="l" t="t" r="r" b="b"/>
              <a:pathLst>
                <a:path w="7330" h="4449" extrusionOk="0">
                  <a:moveTo>
                    <a:pt x="1659" y="1"/>
                  </a:moveTo>
                  <a:cubicBezTo>
                    <a:pt x="1307" y="366"/>
                    <a:pt x="1038" y="788"/>
                    <a:pt x="859" y="1249"/>
                  </a:cubicBezTo>
                  <a:cubicBezTo>
                    <a:pt x="1" y="3380"/>
                    <a:pt x="1588" y="4244"/>
                    <a:pt x="3515" y="4417"/>
                  </a:cubicBezTo>
                  <a:cubicBezTo>
                    <a:pt x="3760" y="4438"/>
                    <a:pt x="3997" y="4449"/>
                    <a:pt x="4226" y="4449"/>
                  </a:cubicBezTo>
                  <a:cubicBezTo>
                    <a:pt x="5460" y="4449"/>
                    <a:pt x="6437" y="4138"/>
                    <a:pt x="6977" y="3457"/>
                  </a:cubicBezTo>
                  <a:cubicBezTo>
                    <a:pt x="7124" y="3265"/>
                    <a:pt x="7240" y="3048"/>
                    <a:pt x="7317" y="2817"/>
                  </a:cubicBezTo>
                  <a:cubicBezTo>
                    <a:pt x="7323" y="2798"/>
                    <a:pt x="7323" y="2785"/>
                    <a:pt x="7329" y="2766"/>
                  </a:cubicBezTo>
                  <a:lnTo>
                    <a:pt x="7329" y="2766"/>
                  </a:lnTo>
                  <a:cubicBezTo>
                    <a:pt x="6766" y="3209"/>
                    <a:pt x="5931" y="3419"/>
                    <a:pt x="4927" y="3419"/>
                  </a:cubicBezTo>
                  <a:cubicBezTo>
                    <a:pt x="4699" y="3419"/>
                    <a:pt x="4463" y="3408"/>
                    <a:pt x="4219" y="3387"/>
                  </a:cubicBezTo>
                  <a:cubicBezTo>
                    <a:pt x="2292" y="3214"/>
                    <a:pt x="705" y="2350"/>
                    <a:pt x="1563" y="219"/>
                  </a:cubicBezTo>
                  <a:cubicBezTo>
                    <a:pt x="1588" y="148"/>
                    <a:pt x="1620" y="71"/>
                    <a:pt x="16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244;p50">
              <a:extLst>
                <a:ext uri="{FF2B5EF4-FFF2-40B4-BE49-F238E27FC236}">
                  <a16:creationId xmlns:a16="http://schemas.microsoft.com/office/drawing/2014/main" id="{E329C11E-6ACA-4AE7-B598-E03C7A735C77}"/>
                </a:ext>
              </a:extLst>
            </p:cNvPr>
            <p:cNvSpPr/>
            <p:nvPr/>
          </p:nvSpPr>
          <p:spPr>
            <a:xfrm>
              <a:off x="4659111" y="1554913"/>
              <a:ext cx="535502" cy="352826"/>
            </a:xfrm>
            <a:custGeom>
              <a:avLst/>
              <a:gdLst/>
              <a:ahLst/>
              <a:cxnLst/>
              <a:rect l="l" t="t" r="r" b="b"/>
              <a:pathLst>
                <a:path w="7003" h="4354" extrusionOk="0">
                  <a:moveTo>
                    <a:pt x="3211" y="0"/>
                  </a:moveTo>
                  <a:cubicBezTo>
                    <a:pt x="2642" y="0"/>
                    <a:pt x="2079" y="149"/>
                    <a:pt x="1582" y="443"/>
                  </a:cubicBezTo>
                  <a:cubicBezTo>
                    <a:pt x="1351" y="578"/>
                    <a:pt x="1140" y="744"/>
                    <a:pt x="955" y="936"/>
                  </a:cubicBezTo>
                  <a:cubicBezTo>
                    <a:pt x="916" y="1006"/>
                    <a:pt x="884" y="1083"/>
                    <a:pt x="859" y="1154"/>
                  </a:cubicBezTo>
                  <a:cubicBezTo>
                    <a:pt x="1" y="3285"/>
                    <a:pt x="1588" y="4149"/>
                    <a:pt x="3515" y="4322"/>
                  </a:cubicBezTo>
                  <a:cubicBezTo>
                    <a:pt x="3759" y="4343"/>
                    <a:pt x="3995" y="4354"/>
                    <a:pt x="4223" y="4354"/>
                  </a:cubicBezTo>
                  <a:cubicBezTo>
                    <a:pt x="5227" y="4354"/>
                    <a:pt x="6062" y="4144"/>
                    <a:pt x="6625" y="3701"/>
                  </a:cubicBezTo>
                  <a:cubicBezTo>
                    <a:pt x="7003" y="2395"/>
                    <a:pt x="5921" y="104"/>
                    <a:pt x="3438" y="8"/>
                  </a:cubicBezTo>
                  <a:cubicBezTo>
                    <a:pt x="3362" y="3"/>
                    <a:pt x="3287" y="0"/>
                    <a:pt x="3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245;p50">
              <a:extLst>
                <a:ext uri="{FF2B5EF4-FFF2-40B4-BE49-F238E27FC236}">
                  <a16:creationId xmlns:a16="http://schemas.microsoft.com/office/drawing/2014/main" id="{112C1302-B254-41BC-8C92-4918A96ADD28}"/>
                </a:ext>
              </a:extLst>
            </p:cNvPr>
            <p:cNvSpPr/>
            <p:nvPr/>
          </p:nvSpPr>
          <p:spPr>
            <a:xfrm>
              <a:off x="4669192" y="1841646"/>
              <a:ext cx="472245" cy="119391"/>
            </a:xfrm>
            <a:custGeom>
              <a:avLst/>
              <a:gdLst/>
              <a:ahLst/>
              <a:cxnLst/>
              <a:rect l="l" t="t" r="r" b="b"/>
              <a:pathLst>
                <a:path w="6305" h="1594" extrusionOk="0">
                  <a:moveTo>
                    <a:pt x="32" y="1"/>
                  </a:moveTo>
                  <a:lnTo>
                    <a:pt x="0" y="7"/>
                  </a:lnTo>
                  <a:cubicBezTo>
                    <a:pt x="96" y="295"/>
                    <a:pt x="269" y="551"/>
                    <a:pt x="493" y="750"/>
                  </a:cubicBezTo>
                  <a:cubicBezTo>
                    <a:pt x="723" y="948"/>
                    <a:pt x="979" y="1102"/>
                    <a:pt x="1261" y="1217"/>
                  </a:cubicBezTo>
                  <a:cubicBezTo>
                    <a:pt x="1818" y="1428"/>
                    <a:pt x="2407" y="1550"/>
                    <a:pt x="3002" y="1575"/>
                  </a:cubicBezTo>
                  <a:cubicBezTo>
                    <a:pt x="3162" y="1587"/>
                    <a:pt x="3323" y="1594"/>
                    <a:pt x="3484" y="1594"/>
                  </a:cubicBezTo>
                  <a:cubicBezTo>
                    <a:pt x="3920" y="1594"/>
                    <a:pt x="4356" y="1549"/>
                    <a:pt x="4781" y="1460"/>
                  </a:cubicBezTo>
                  <a:cubicBezTo>
                    <a:pt x="5076" y="1396"/>
                    <a:pt x="5357" y="1287"/>
                    <a:pt x="5620" y="1147"/>
                  </a:cubicBezTo>
                  <a:cubicBezTo>
                    <a:pt x="5882" y="999"/>
                    <a:pt x="6112" y="807"/>
                    <a:pt x="6304" y="571"/>
                  </a:cubicBezTo>
                  <a:lnTo>
                    <a:pt x="6272" y="551"/>
                  </a:lnTo>
                  <a:cubicBezTo>
                    <a:pt x="6087" y="775"/>
                    <a:pt x="5856" y="961"/>
                    <a:pt x="5594" y="1095"/>
                  </a:cubicBezTo>
                  <a:cubicBezTo>
                    <a:pt x="5332" y="1236"/>
                    <a:pt x="5056" y="1332"/>
                    <a:pt x="4768" y="1396"/>
                  </a:cubicBezTo>
                  <a:cubicBezTo>
                    <a:pt x="4363" y="1481"/>
                    <a:pt x="3955" y="1522"/>
                    <a:pt x="3545" y="1522"/>
                  </a:cubicBezTo>
                  <a:cubicBezTo>
                    <a:pt x="3366" y="1522"/>
                    <a:pt x="3187" y="1514"/>
                    <a:pt x="3008" y="1499"/>
                  </a:cubicBezTo>
                  <a:cubicBezTo>
                    <a:pt x="2419" y="1467"/>
                    <a:pt x="1837" y="1351"/>
                    <a:pt x="1287" y="1147"/>
                  </a:cubicBezTo>
                  <a:cubicBezTo>
                    <a:pt x="1011" y="1044"/>
                    <a:pt x="755" y="897"/>
                    <a:pt x="531" y="705"/>
                  </a:cubicBezTo>
                  <a:cubicBezTo>
                    <a:pt x="307" y="519"/>
                    <a:pt x="135" y="270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246;p50">
              <a:extLst>
                <a:ext uri="{FF2B5EF4-FFF2-40B4-BE49-F238E27FC236}">
                  <a16:creationId xmlns:a16="http://schemas.microsoft.com/office/drawing/2014/main" id="{675D3790-275C-4D7F-80FA-6148BC08CD61}"/>
                </a:ext>
              </a:extLst>
            </p:cNvPr>
            <p:cNvSpPr/>
            <p:nvPr/>
          </p:nvSpPr>
          <p:spPr>
            <a:xfrm>
              <a:off x="4768886" y="1547806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91" y="1"/>
                  </a:moveTo>
                  <a:cubicBezTo>
                    <a:pt x="128" y="1"/>
                    <a:pt x="0" y="308"/>
                    <a:pt x="180" y="493"/>
                  </a:cubicBezTo>
                  <a:cubicBezTo>
                    <a:pt x="239" y="551"/>
                    <a:pt x="312" y="577"/>
                    <a:pt x="382" y="577"/>
                  </a:cubicBezTo>
                  <a:cubicBezTo>
                    <a:pt x="531" y="577"/>
                    <a:pt x="672" y="462"/>
                    <a:pt x="672" y="289"/>
                  </a:cubicBezTo>
                  <a:cubicBezTo>
                    <a:pt x="672" y="129"/>
                    <a:pt x="544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247;p50">
              <a:extLst>
                <a:ext uri="{FF2B5EF4-FFF2-40B4-BE49-F238E27FC236}">
                  <a16:creationId xmlns:a16="http://schemas.microsoft.com/office/drawing/2014/main" id="{7C8F7577-9D1D-4407-B214-A2B0365FC0E6}"/>
                </a:ext>
              </a:extLst>
            </p:cNvPr>
            <p:cNvSpPr/>
            <p:nvPr/>
          </p:nvSpPr>
          <p:spPr>
            <a:xfrm>
              <a:off x="5012391" y="1538219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85" y="1"/>
                  </a:moveTo>
                  <a:cubicBezTo>
                    <a:pt x="129" y="1"/>
                    <a:pt x="1" y="308"/>
                    <a:pt x="180" y="493"/>
                  </a:cubicBezTo>
                  <a:cubicBezTo>
                    <a:pt x="238" y="551"/>
                    <a:pt x="309" y="577"/>
                    <a:pt x="380" y="577"/>
                  </a:cubicBezTo>
                  <a:cubicBezTo>
                    <a:pt x="529" y="577"/>
                    <a:pt x="673" y="462"/>
                    <a:pt x="673" y="289"/>
                  </a:cubicBezTo>
                  <a:cubicBezTo>
                    <a:pt x="673" y="129"/>
                    <a:pt x="545" y="1"/>
                    <a:pt x="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48;p50">
              <a:extLst>
                <a:ext uri="{FF2B5EF4-FFF2-40B4-BE49-F238E27FC236}">
                  <a16:creationId xmlns:a16="http://schemas.microsoft.com/office/drawing/2014/main" id="{25665DAE-598C-48BB-885F-32C2FF9633D5}"/>
                </a:ext>
              </a:extLst>
            </p:cNvPr>
            <p:cNvSpPr/>
            <p:nvPr/>
          </p:nvSpPr>
          <p:spPr>
            <a:xfrm>
              <a:off x="4881538" y="1574546"/>
              <a:ext cx="88757" cy="48760"/>
            </a:xfrm>
            <a:custGeom>
              <a:avLst/>
              <a:gdLst/>
              <a:ahLst/>
              <a:cxnLst/>
              <a:rect l="l" t="t" r="r" b="b"/>
              <a:pathLst>
                <a:path w="1185" h="651" extrusionOk="0">
                  <a:moveTo>
                    <a:pt x="44" y="1"/>
                  </a:moveTo>
                  <a:cubicBezTo>
                    <a:pt x="28" y="1"/>
                    <a:pt x="13" y="17"/>
                    <a:pt x="13" y="34"/>
                  </a:cubicBezTo>
                  <a:cubicBezTo>
                    <a:pt x="0" y="194"/>
                    <a:pt x="52" y="348"/>
                    <a:pt x="161" y="463"/>
                  </a:cubicBezTo>
                  <a:cubicBezTo>
                    <a:pt x="276" y="588"/>
                    <a:pt x="435" y="651"/>
                    <a:pt x="593" y="651"/>
                  </a:cubicBezTo>
                  <a:cubicBezTo>
                    <a:pt x="750" y="651"/>
                    <a:pt x="907" y="590"/>
                    <a:pt x="1025" y="469"/>
                  </a:cubicBezTo>
                  <a:cubicBezTo>
                    <a:pt x="1133" y="354"/>
                    <a:pt x="1185" y="194"/>
                    <a:pt x="1165" y="34"/>
                  </a:cubicBezTo>
                  <a:cubicBezTo>
                    <a:pt x="1165" y="15"/>
                    <a:pt x="1153" y="2"/>
                    <a:pt x="1133" y="2"/>
                  </a:cubicBezTo>
                  <a:cubicBezTo>
                    <a:pt x="1114" y="2"/>
                    <a:pt x="1095" y="15"/>
                    <a:pt x="1095" y="34"/>
                  </a:cubicBezTo>
                  <a:cubicBezTo>
                    <a:pt x="1076" y="162"/>
                    <a:pt x="1012" y="277"/>
                    <a:pt x="922" y="360"/>
                  </a:cubicBezTo>
                  <a:cubicBezTo>
                    <a:pt x="826" y="444"/>
                    <a:pt x="711" y="488"/>
                    <a:pt x="589" y="495"/>
                  </a:cubicBezTo>
                  <a:cubicBezTo>
                    <a:pt x="468" y="495"/>
                    <a:pt x="346" y="450"/>
                    <a:pt x="257" y="367"/>
                  </a:cubicBezTo>
                  <a:cubicBezTo>
                    <a:pt x="161" y="277"/>
                    <a:pt x="103" y="162"/>
                    <a:pt x="90" y="34"/>
                  </a:cubicBezTo>
                  <a:cubicBezTo>
                    <a:pt x="84" y="15"/>
                    <a:pt x="71" y="2"/>
                    <a:pt x="52" y="2"/>
                  </a:cubicBezTo>
                  <a:cubicBezTo>
                    <a:pt x="49" y="1"/>
                    <a:pt x="47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0588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1" name="Google Shape;2741;p45"/>
          <p:cNvGrpSpPr/>
          <p:nvPr/>
        </p:nvGrpSpPr>
        <p:grpSpPr>
          <a:xfrm>
            <a:off x="8195464" y="-751382"/>
            <a:ext cx="1320775" cy="1738002"/>
            <a:chOff x="7769795" y="-455955"/>
            <a:chExt cx="1320775" cy="1738002"/>
          </a:xfrm>
        </p:grpSpPr>
        <p:sp>
          <p:nvSpPr>
            <p:cNvPr id="2742" name="Google Shape;2742;p45"/>
            <p:cNvSpPr/>
            <p:nvPr/>
          </p:nvSpPr>
          <p:spPr>
            <a:xfrm rot="-9296204">
              <a:off x="8449319" y="-421117"/>
              <a:ext cx="418718" cy="1143591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45"/>
            <p:cNvSpPr/>
            <p:nvPr/>
          </p:nvSpPr>
          <p:spPr>
            <a:xfrm rot="-9296204">
              <a:off x="8305739" y="80216"/>
              <a:ext cx="418718" cy="754869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45"/>
            <p:cNvSpPr/>
            <p:nvPr/>
          </p:nvSpPr>
          <p:spPr>
            <a:xfrm rot="-9296204">
              <a:off x="7906069" y="348146"/>
              <a:ext cx="301070" cy="396607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2311" y="1"/>
                  </a:moveTo>
                  <a:lnTo>
                    <a:pt x="1" y="2138"/>
                  </a:lnTo>
                  <a:lnTo>
                    <a:pt x="212" y="4251"/>
                  </a:lnTo>
                  <a:lnTo>
                    <a:pt x="3226" y="948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45"/>
            <p:cNvSpPr/>
            <p:nvPr/>
          </p:nvSpPr>
          <p:spPr>
            <a:xfrm rot="-9296204">
              <a:off x="7792352" y="583105"/>
              <a:ext cx="136214" cy="136774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608" y="0"/>
                  </a:moveTo>
                  <a:cubicBezTo>
                    <a:pt x="608" y="0"/>
                    <a:pt x="0" y="519"/>
                    <a:pt x="0" y="519"/>
                  </a:cubicBezTo>
                  <a:lnTo>
                    <a:pt x="915" y="1466"/>
                  </a:lnTo>
                  <a:lnTo>
                    <a:pt x="1459" y="768"/>
                  </a:lnTo>
                  <a:lnTo>
                    <a:pt x="743" y="621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45"/>
            <p:cNvSpPr/>
            <p:nvPr/>
          </p:nvSpPr>
          <p:spPr>
            <a:xfrm rot="-9296204">
              <a:off x="7944067" y="407575"/>
              <a:ext cx="222234" cy="232963"/>
            </a:xfrm>
            <a:custGeom>
              <a:avLst/>
              <a:gdLst/>
              <a:ahLst/>
              <a:cxnLst/>
              <a:rect l="l" t="t" r="r" b="b"/>
              <a:pathLst>
                <a:path w="2382" h="2497" fill="none" extrusionOk="0">
                  <a:moveTo>
                    <a:pt x="0" y="2497"/>
                  </a:moveTo>
                  <a:cubicBezTo>
                    <a:pt x="775" y="1646"/>
                    <a:pt x="1568" y="814"/>
                    <a:pt x="2381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45"/>
            <p:cNvSpPr/>
            <p:nvPr/>
          </p:nvSpPr>
          <p:spPr>
            <a:xfrm rot="-9296204">
              <a:off x="8546489" y="647640"/>
              <a:ext cx="301070" cy="396607"/>
            </a:xfrm>
            <a:custGeom>
              <a:avLst/>
              <a:gdLst/>
              <a:ahLst/>
              <a:cxnLst/>
              <a:rect l="l" t="t" r="r" b="b"/>
              <a:pathLst>
                <a:path w="3227" h="4251" extrusionOk="0">
                  <a:moveTo>
                    <a:pt x="909" y="1"/>
                  </a:moveTo>
                  <a:lnTo>
                    <a:pt x="1" y="948"/>
                  </a:lnTo>
                  <a:lnTo>
                    <a:pt x="3009" y="4251"/>
                  </a:lnTo>
                  <a:lnTo>
                    <a:pt x="3226" y="2138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45"/>
            <p:cNvSpPr/>
            <p:nvPr/>
          </p:nvSpPr>
          <p:spPr>
            <a:xfrm rot="-9296204">
              <a:off x="8674049" y="995433"/>
              <a:ext cx="136214" cy="136774"/>
            </a:xfrm>
            <a:custGeom>
              <a:avLst/>
              <a:gdLst/>
              <a:ahLst/>
              <a:cxnLst/>
              <a:rect l="l" t="t" r="r" b="b"/>
              <a:pathLst>
                <a:path w="1460" h="1466" extrusionOk="0">
                  <a:moveTo>
                    <a:pt x="852" y="0"/>
                  </a:moveTo>
                  <a:lnTo>
                    <a:pt x="717" y="621"/>
                  </a:lnTo>
                  <a:lnTo>
                    <a:pt x="1" y="768"/>
                  </a:lnTo>
                  <a:lnTo>
                    <a:pt x="545" y="1466"/>
                  </a:lnTo>
                  <a:lnTo>
                    <a:pt x="1460" y="519"/>
                  </a:lnTo>
                  <a:cubicBezTo>
                    <a:pt x="1460" y="519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45"/>
            <p:cNvSpPr/>
            <p:nvPr/>
          </p:nvSpPr>
          <p:spPr>
            <a:xfrm rot="-9296204">
              <a:off x="8620857" y="739079"/>
              <a:ext cx="200776" cy="225780"/>
            </a:xfrm>
            <a:custGeom>
              <a:avLst/>
              <a:gdLst/>
              <a:ahLst/>
              <a:cxnLst/>
              <a:rect l="l" t="t" r="r" b="b"/>
              <a:pathLst>
                <a:path w="2152" h="2420" fill="none" extrusionOk="0">
                  <a:moveTo>
                    <a:pt x="7" y="0"/>
                  </a:moveTo>
                  <a:cubicBezTo>
                    <a:pt x="1" y="71"/>
                    <a:pt x="2151" y="2419"/>
                    <a:pt x="2151" y="2343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45"/>
            <p:cNvSpPr/>
            <p:nvPr/>
          </p:nvSpPr>
          <p:spPr>
            <a:xfrm rot="-9296204">
              <a:off x="8130224" y="106275"/>
              <a:ext cx="710086" cy="880727"/>
            </a:xfrm>
            <a:custGeom>
              <a:avLst/>
              <a:gdLst/>
              <a:ahLst/>
              <a:cxnLst/>
              <a:rect l="l" t="t" r="r" b="b"/>
              <a:pathLst>
                <a:path w="7611" h="9440" extrusionOk="0">
                  <a:moveTo>
                    <a:pt x="4752" y="0"/>
                  </a:moveTo>
                  <a:cubicBezTo>
                    <a:pt x="4126" y="0"/>
                    <a:pt x="3291" y="241"/>
                    <a:pt x="2771" y="292"/>
                  </a:cubicBezTo>
                  <a:cubicBezTo>
                    <a:pt x="2240" y="343"/>
                    <a:pt x="1517" y="2622"/>
                    <a:pt x="1357" y="3076"/>
                  </a:cubicBezTo>
                  <a:cubicBezTo>
                    <a:pt x="1050" y="3979"/>
                    <a:pt x="0" y="7608"/>
                    <a:pt x="474" y="8184"/>
                  </a:cubicBezTo>
                  <a:cubicBezTo>
                    <a:pt x="474" y="8184"/>
                    <a:pt x="1299" y="9440"/>
                    <a:pt x="3945" y="9440"/>
                  </a:cubicBezTo>
                  <a:cubicBezTo>
                    <a:pt x="3997" y="9440"/>
                    <a:pt x="4049" y="9439"/>
                    <a:pt x="4103" y="9438"/>
                  </a:cubicBezTo>
                  <a:cubicBezTo>
                    <a:pt x="6772" y="9387"/>
                    <a:pt x="7284" y="8184"/>
                    <a:pt x="7284" y="8184"/>
                  </a:cubicBezTo>
                  <a:cubicBezTo>
                    <a:pt x="7610" y="7505"/>
                    <a:pt x="6676" y="1528"/>
                    <a:pt x="5306" y="107"/>
                  </a:cubicBezTo>
                  <a:cubicBezTo>
                    <a:pt x="5268" y="81"/>
                    <a:pt x="5229" y="62"/>
                    <a:pt x="5184" y="55"/>
                  </a:cubicBezTo>
                  <a:cubicBezTo>
                    <a:pt x="5060" y="16"/>
                    <a:pt x="4913" y="0"/>
                    <a:pt x="4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5"/>
            <p:cNvSpPr/>
            <p:nvPr/>
          </p:nvSpPr>
          <p:spPr>
            <a:xfrm rot="-9296204">
              <a:off x="8887692" y="386539"/>
              <a:ext cx="6624" cy="6064"/>
            </a:xfrm>
            <a:custGeom>
              <a:avLst/>
              <a:gdLst/>
              <a:ahLst/>
              <a:cxnLst/>
              <a:rect l="l" t="t" r="r" b="b"/>
              <a:pathLst>
                <a:path w="71" h="65" fill="none" extrusionOk="0">
                  <a:moveTo>
                    <a:pt x="0" y="1"/>
                  </a:moveTo>
                  <a:cubicBezTo>
                    <a:pt x="19" y="20"/>
                    <a:pt x="45" y="46"/>
                    <a:pt x="70" y="65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5"/>
            <p:cNvSpPr/>
            <p:nvPr/>
          </p:nvSpPr>
          <p:spPr>
            <a:xfrm rot="-9296204">
              <a:off x="8349255" y="164397"/>
              <a:ext cx="577510" cy="89099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66" y="955"/>
                    <a:pt x="3258" y="923"/>
                  </a:cubicBezTo>
                  <a:cubicBezTo>
                    <a:pt x="5006" y="884"/>
                    <a:pt x="5825" y="359"/>
                    <a:pt x="6190" y="1"/>
                  </a:cubicBezTo>
                </a:path>
              </a:pathLst>
            </a:custGeom>
            <a:noFill/>
            <a:ln w="2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5"/>
            <p:cNvSpPr/>
            <p:nvPr/>
          </p:nvSpPr>
          <p:spPr>
            <a:xfrm rot="-9296204">
              <a:off x="8342244" y="128561"/>
              <a:ext cx="5411" cy="7277"/>
            </a:xfrm>
            <a:custGeom>
              <a:avLst/>
              <a:gdLst/>
              <a:ahLst/>
              <a:cxnLst/>
              <a:rect l="l" t="t" r="r" b="b"/>
              <a:pathLst>
                <a:path w="58" h="78" fill="none" extrusionOk="0">
                  <a:moveTo>
                    <a:pt x="0" y="77"/>
                  </a:moveTo>
                  <a:cubicBezTo>
                    <a:pt x="19" y="52"/>
                    <a:pt x="45" y="26"/>
                    <a:pt x="58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5"/>
            <p:cNvSpPr/>
            <p:nvPr/>
          </p:nvSpPr>
          <p:spPr>
            <a:xfrm rot="-9296204">
              <a:off x="8267590" y="220153"/>
              <a:ext cx="29389" cy="139853"/>
            </a:xfrm>
            <a:custGeom>
              <a:avLst/>
              <a:gdLst/>
              <a:ahLst/>
              <a:cxnLst/>
              <a:rect l="l" t="t" r="r" b="b"/>
              <a:pathLst>
                <a:path w="315" h="1499" fill="none" extrusionOk="0">
                  <a:moveTo>
                    <a:pt x="0" y="1"/>
                  </a:moveTo>
                  <a:cubicBezTo>
                    <a:pt x="58" y="506"/>
                    <a:pt x="167" y="1012"/>
                    <a:pt x="314" y="1498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5"/>
            <p:cNvSpPr/>
            <p:nvPr/>
          </p:nvSpPr>
          <p:spPr>
            <a:xfrm rot="-9296204">
              <a:off x="8831122" y="445487"/>
              <a:ext cx="15021" cy="89659"/>
            </a:xfrm>
            <a:custGeom>
              <a:avLst/>
              <a:gdLst/>
              <a:ahLst/>
              <a:cxnLst/>
              <a:rect l="l" t="t" r="r" b="b"/>
              <a:pathLst>
                <a:path w="161" h="961" fill="none" extrusionOk="0">
                  <a:moveTo>
                    <a:pt x="0" y="961"/>
                  </a:moveTo>
                  <a:lnTo>
                    <a:pt x="160" y="1"/>
                  </a:ln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5"/>
            <p:cNvSpPr/>
            <p:nvPr/>
          </p:nvSpPr>
          <p:spPr>
            <a:xfrm rot="-9296204">
              <a:off x="8363333" y="216051"/>
              <a:ext cx="335124" cy="424036"/>
            </a:xfrm>
            <a:custGeom>
              <a:avLst/>
              <a:gdLst/>
              <a:ahLst/>
              <a:cxnLst/>
              <a:rect l="l" t="t" r="r" b="b"/>
              <a:pathLst>
                <a:path w="3592" h="4545" fill="none" extrusionOk="0">
                  <a:moveTo>
                    <a:pt x="218" y="947"/>
                  </a:moveTo>
                  <a:cubicBezTo>
                    <a:pt x="423" y="525"/>
                    <a:pt x="794" y="205"/>
                    <a:pt x="1249" y="70"/>
                  </a:cubicBezTo>
                  <a:cubicBezTo>
                    <a:pt x="1402" y="19"/>
                    <a:pt x="1562" y="0"/>
                    <a:pt x="1722" y="0"/>
                  </a:cubicBezTo>
                  <a:cubicBezTo>
                    <a:pt x="2004" y="0"/>
                    <a:pt x="2279" y="70"/>
                    <a:pt x="2529" y="205"/>
                  </a:cubicBezTo>
                  <a:cubicBezTo>
                    <a:pt x="2926" y="435"/>
                    <a:pt x="3233" y="800"/>
                    <a:pt x="3387" y="1235"/>
                  </a:cubicBezTo>
                  <a:cubicBezTo>
                    <a:pt x="3515" y="1562"/>
                    <a:pt x="3579" y="1907"/>
                    <a:pt x="3579" y="2259"/>
                  </a:cubicBezTo>
                  <a:cubicBezTo>
                    <a:pt x="3591" y="2823"/>
                    <a:pt x="3425" y="3373"/>
                    <a:pt x="3099" y="3834"/>
                  </a:cubicBezTo>
                  <a:cubicBezTo>
                    <a:pt x="2804" y="4237"/>
                    <a:pt x="2356" y="4500"/>
                    <a:pt x="1857" y="4544"/>
                  </a:cubicBezTo>
                  <a:lnTo>
                    <a:pt x="1767" y="4544"/>
                  </a:lnTo>
                  <a:cubicBezTo>
                    <a:pt x="1121" y="4544"/>
                    <a:pt x="590" y="4141"/>
                    <a:pt x="270" y="3635"/>
                  </a:cubicBezTo>
                  <a:cubicBezTo>
                    <a:pt x="148" y="3443"/>
                    <a:pt x="58" y="3232"/>
                    <a:pt x="1" y="3015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5"/>
            <p:cNvSpPr/>
            <p:nvPr/>
          </p:nvSpPr>
          <p:spPr>
            <a:xfrm rot="-9296204">
              <a:off x="8655412" y="504839"/>
              <a:ext cx="13808" cy="79489"/>
            </a:xfrm>
            <a:custGeom>
              <a:avLst/>
              <a:gdLst/>
              <a:ahLst/>
              <a:cxnLst/>
              <a:rect l="l" t="t" r="r" b="b"/>
              <a:pathLst>
                <a:path w="148" h="852" fill="none" extrusionOk="0">
                  <a:moveTo>
                    <a:pt x="1" y="851"/>
                  </a:moveTo>
                  <a:cubicBezTo>
                    <a:pt x="7" y="621"/>
                    <a:pt x="39" y="397"/>
                    <a:pt x="97" y="179"/>
                  </a:cubicBezTo>
                  <a:cubicBezTo>
                    <a:pt x="109" y="115"/>
                    <a:pt x="129" y="58"/>
                    <a:pt x="148" y="0"/>
                  </a:cubicBezTo>
                </a:path>
              </a:pathLst>
            </a:custGeom>
            <a:noFill/>
            <a:ln w="20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5"/>
            <p:cNvSpPr/>
            <p:nvPr/>
          </p:nvSpPr>
          <p:spPr>
            <a:xfrm rot="-9296204">
              <a:off x="8380887" y="239173"/>
              <a:ext cx="320756" cy="387184"/>
            </a:xfrm>
            <a:custGeom>
              <a:avLst/>
              <a:gdLst/>
              <a:ahLst/>
              <a:cxnLst/>
              <a:rect l="l" t="t" r="r" b="b"/>
              <a:pathLst>
                <a:path w="3438" h="4150" extrusionOk="0">
                  <a:moveTo>
                    <a:pt x="1775" y="0"/>
                  </a:moveTo>
                  <a:cubicBezTo>
                    <a:pt x="1633" y="0"/>
                    <a:pt x="1490" y="21"/>
                    <a:pt x="1351" y="63"/>
                  </a:cubicBezTo>
                  <a:cubicBezTo>
                    <a:pt x="257" y="390"/>
                    <a:pt x="1" y="1798"/>
                    <a:pt x="238" y="2771"/>
                  </a:cubicBezTo>
                  <a:cubicBezTo>
                    <a:pt x="411" y="3481"/>
                    <a:pt x="1043" y="4150"/>
                    <a:pt x="1805" y="4150"/>
                  </a:cubicBezTo>
                  <a:cubicBezTo>
                    <a:pt x="1833" y="4150"/>
                    <a:pt x="1861" y="4149"/>
                    <a:pt x="1889" y="4147"/>
                  </a:cubicBezTo>
                  <a:cubicBezTo>
                    <a:pt x="2324" y="4121"/>
                    <a:pt x="2721" y="3865"/>
                    <a:pt x="2984" y="3520"/>
                  </a:cubicBezTo>
                  <a:cubicBezTo>
                    <a:pt x="3284" y="3091"/>
                    <a:pt x="3438" y="2585"/>
                    <a:pt x="3425" y="2060"/>
                  </a:cubicBezTo>
                  <a:cubicBezTo>
                    <a:pt x="3425" y="1734"/>
                    <a:pt x="3361" y="1414"/>
                    <a:pt x="3246" y="1107"/>
                  </a:cubicBezTo>
                  <a:cubicBezTo>
                    <a:pt x="3105" y="716"/>
                    <a:pt x="2836" y="390"/>
                    <a:pt x="2478" y="179"/>
                  </a:cubicBezTo>
                  <a:cubicBezTo>
                    <a:pt x="2260" y="61"/>
                    <a:pt x="2018" y="0"/>
                    <a:pt x="1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5"/>
            <p:cNvSpPr/>
            <p:nvPr/>
          </p:nvSpPr>
          <p:spPr>
            <a:xfrm rot="-9296204">
              <a:off x="8515581" y="364721"/>
              <a:ext cx="72399" cy="102161"/>
            </a:xfrm>
            <a:custGeom>
              <a:avLst/>
              <a:gdLst/>
              <a:ahLst/>
              <a:cxnLst/>
              <a:rect l="l" t="t" r="r" b="b"/>
              <a:pathLst>
                <a:path w="776" h="1095" fill="none" extrusionOk="0">
                  <a:moveTo>
                    <a:pt x="1" y="0"/>
                  </a:moveTo>
                  <a:lnTo>
                    <a:pt x="775" y="1095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5"/>
            <p:cNvSpPr/>
            <p:nvPr/>
          </p:nvSpPr>
          <p:spPr>
            <a:xfrm rot="-9296204">
              <a:off x="8505522" y="412916"/>
              <a:ext cx="32934" cy="43103"/>
            </a:xfrm>
            <a:custGeom>
              <a:avLst/>
              <a:gdLst/>
              <a:ahLst/>
              <a:cxnLst/>
              <a:rect l="l" t="t" r="r" b="b"/>
              <a:pathLst>
                <a:path w="353" h="462" fill="none" extrusionOk="0">
                  <a:moveTo>
                    <a:pt x="1" y="0"/>
                  </a:moveTo>
                  <a:lnTo>
                    <a:pt x="353" y="461"/>
                  </a:lnTo>
                </a:path>
              </a:pathLst>
            </a:custGeom>
            <a:noFill/>
            <a:ln w="2550" cap="rnd" cmpd="sng">
              <a:solidFill>
                <a:srgbClr val="8139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5"/>
            <p:cNvSpPr/>
            <p:nvPr/>
          </p:nvSpPr>
          <p:spPr>
            <a:xfrm rot="-9296204">
              <a:off x="8024424" y="953014"/>
              <a:ext cx="74731" cy="141625"/>
            </a:xfrm>
            <a:custGeom>
              <a:avLst/>
              <a:gdLst/>
              <a:ahLst/>
              <a:cxnLst/>
              <a:rect l="l" t="t" r="r" b="b"/>
              <a:pathLst>
                <a:path w="801" h="1518" extrusionOk="0">
                  <a:moveTo>
                    <a:pt x="514" y="0"/>
                  </a:moveTo>
                  <a:cubicBezTo>
                    <a:pt x="464" y="0"/>
                    <a:pt x="414" y="24"/>
                    <a:pt x="385" y="78"/>
                  </a:cubicBezTo>
                  <a:cubicBezTo>
                    <a:pt x="244" y="314"/>
                    <a:pt x="103" y="583"/>
                    <a:pt x="1" y="782"/>
                  </a:cubicBezTo>
                  <a:lnTo>
                    <a:pt x="801" y="1518"/>
                  </a:lnTo>
                  <a:cubicBezTo>
                    <a:pt x="794" y="1050"/>
                    <a:pt x="750" y="590"/>
                    <a:pt x="666" y="135"/>
                  </a:cubicBezTo>
                  <a:cubicBezTo>
                    <a:pt x="655" y="49"/>
                    <a:pt x="585" y="0"/>
                    <a:pt x="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5"/>
            <p:cNvSpPr/>
            <p:nvPr/>
          </p:nvSpPr>
          <p:spPr>
            <a:xfrm rot="-9296204">
              <a:off x="8313771" y="1098346"/>
              <a:ext cx="75291" cy="141625"/>
            </a:xfrm>
            <a:custGeom>
              <a:avLst/>
              <a:gdLst/>
              <a:ahLst/>
              <a:cxnLst/>
              <a:rect l="l" t="t" r="r" b="b"/>
              <a:pathLst>
                <a:path w="807" h="1518" extrusionOk="0">
                  <a:moveTo>
                    <a:pt x="292" y="0"/>
                  </a:moveTo>
                  <a:cubicBezTo>
                    <a:pt x="220" y="0"/>
                    <a:pt x="149" y="49"/>
                    <a:pt x="141" y="135"/>
                  </a:cubicBezTo>
                  <a:cubicBezTo>
                    <a:pt x="52" y="590"/>
                    <a:pt x="7" y="1057"/>
                    <a:pt x="0" y="1518"/>
                  </a:cubicBezTo>
                  <a:lnTo>
                    <a:pt x="807" y="788"/>
                  </a:lnTo>
                  <a:cubicBezTo>
                    <a:pt x="698" y="583"/>
                    <a:pt x="557" y="314"/>
                    <a:pt x="423" y="78"/>
                  </a:cubicBezTo>
                  <a:cubicBezTo>
                    <a:pt x="394" y="24"/>
                    <a:pt x="34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5"/>
            <p:cNvSpPr/>
            <p:nvPr/>
          </p:nvSpPr>
          <p:spPr>
            <a:xfrm rot="-9296204">
              <a:off x="8026476" y="631843"/>
              <a:ext cx="561930" cy="502873"/>
            </a:xfrm>
            <a:custGeom>
              <a:avLst/>
              <a:gdLst/>
              <a:ahLst/>
              <a:cxnLst/>
              <a:rect l="l" t="t" r="r" b="b"/>
              <a:pathLst>
                <a:path w="6023" h="5390" extrusionOk="0">
                  <a:moveTo>
                    <a:pt x="2695" y="1"/>
                  </a:moveTo>
                  <a:cubicBezTo>
                    <a:pt x="1235" y="1"/>
                    <a:pt x="45" y="1159"/>
                    <a:pt x="7" y="2618"/>
                  </a:cubicBezTo>
                  <a:cubicBezTo>
                    <a:pt x="0" y="2740"/>
                    <a:pt x="7" y="2862"/>
                    <a:pt x="19" y="2983"/>
                  </a:cubicBezTo>
                  <a:cubicBezTo>
                    <a:pt x="32" y="3073"/>
                    <a:pt x="45" y="3169"/>
                    <a:pt x="64" y="3259"/>
                  </a:cubicBezTo>
                  <a:cubicBezTo>
                    <a:pt x="352" y="4507"/>
                    <a:pt x="1466" y="5390"/>
                    <a:pt x="2746" y="5390"/>
                  </a:cubicBezTo>
                  <a:lnTo>
                    <a:pt x="3277" y="5390"/>
                  </a:lnTo>
                  <a:cubicBezTo>
                    <a:pt x="4557" y="5390"/>
                    <a:pt x="5671" y="4507"/>
                    <a:pt x="5952" y="3259"/>
                  </a:cubicBezTo>
                  <a:cubicBezTo>
                    <a:pt x="5972" y="3169"/>
                    <a:pt x="5991" y="3073"/>
                    <a:pt x="6004" y="2983"/>
                  </a:cubicBezTo>
                  <a:cubicBezTo>
                    <a:pt x="6016" y="2862"/>
                    <a:pt x="6023" y="2740"/>
                    <a:pt x="6016" y="2618"/>
                  </a:cubicBezTo>
                  <a:cubicBezTo>
                    <a:pt x="5972" y="1159"/>
                    <a:pt x="4788" y="1"/>
                    <a:pt x="3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5"/>
            <p:cNvSpPr/>
            <p:nvPr/>
          </p:nvSpPr>
          <p:spPr>
            <a:xfrm rot="-9296204">
              <a:off x="7897312" y="854715"/>
              <a:ext cx="204881" cy="177825"/>
            </a:xfrm>
            <a:custGeom>
              <a:avLst/>
              <a:gdLst/>
              <a:ahLst/>
              <a:cxnLst/>
              <a:rect l="l" t="t" r="r" b="b"/>
              <a:pathLst>
                <a:path w="2196" h="1906" extrusionOk="0">
                  <a:moveTo>
                    <a:pt x="1559" y="1"/>
                  </a:moveTo>
                  <a:cubicBezTo>
                    <a:pt x="1396" y="1"/>
                    <a:pt x="1244" y="87"/>
                    <a:pt x="1108" y="184"/>
                  </a:cubicBezTo>
                  <a:cubicBezTo>
                    <a:pt x="628" y="523"/>
                    <a:pt x="244" y="991"/>
                    <a:pt x="1" y="1528"/>
                  </a:cubicBezTo>
                  <a:lnTo>
                    <a:pt x="1063" y="1906"/>
                  </a:lnTo>
                  <a:cubicBezTo>
                    <a:pt x="1402" y="1867"/>
                    <a:pt x="1709" y="1695"/>
                    <a:pt x="1921" y="1426"/>
                  </a:cubicBezTo>
                  <a:cubicBezTo>
                    <a:pt x="2132" y="1138"/>
                    <a:pt x="2196" y="760"/>
                    <a:pt x="2081" y="421"/>
                  </a:cubicBezTo>
                  <a:cubicBezTo>
                    <a:pt x="1997" y="210"/>
                    <a:pt x="1825" y="24"/>
                    <a:pt x="1620" y="5"/>
                  </a:cubicBezTo>
                  <a:cubicBezTo>
                    <a:pt x="1599" y="2"/>
                    <a:pt x="1579" y="1"/>
                    <a:pt x="1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5"/>
            <p:cNvSpPr/>
            <p:nvPr/>
          </p:nvSpPr>
          <p:spPr>
            <a:xfrm rot="-9296204">
              <a:off x="7940838" y="884637"/>
              <a:ext cx="167935" cy="98055"/>
            </a:xfrm>
            <a:custGeom>
              <a:avLst/>
              <a:gdLst/>
              <a:ahLst/>
              <a:cxnLst/>
              <a:rect l="l" t="t" r="r" b="b"/>
              <a:pathLst>
                <a:path w="1800" h="1051" extrusionOk="0">
                  <a:moveTo>
                    <a:pt x="1325" y="1"/>
                  </a:moveTo>
                  <a:cubicBezTo>
                    <a:pt x="1178" y="1"/>
                    <a:pt x="1037" y="33"/>
                    <a:pt x="909" y="103"/>
                  </a:cubicBezTo>
                  <a:cubicBezTo>
                    <a:pt x="545" y="263"/>
                    <a:pt x="231" y="519"/>
                    <a:pt x="1" y="845"/>
                  </a:cubicBezTo>
                  <a:lnTo>
                    <a:pt x="865" y="1050"/>
                  </a:lnTo>
                  <a:cubicBezTo>
                    <a:pt x="1121" y="1037"/>
                    <a:pt x="1364" y="948"/>
                    <a:pt x="1569" y="788"/>
                  </a:cubicBezTo>
                  <a:cubicBezTo>
                    <a:pt x="1735" y="634"/>
                    <a:pt x="1799" y="417"/>
                    <a:pt x="1697" y="231"/>
                  </a:cubicBezTo>
                  <a:cubicBezTo>
                    <a:pt x="1620" y="103"/>
                    <a:pt x="1479" y="13"/>
                    <a:pt x="13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5"/>
            <p:cNvSpPr/>
            <p:nvPr/>
          </p:nvSpPr>
          <p:spPr>
            <a:xfrm rot="-9296204">
              <a:off x="8356572" y="1069336"/>
              <a:ext cx="204228" cy="177825"/>
            </a:xfrm>
            <a:custGeom>
              <a:avLst/>
              <a:gdLst/>
              <a:ahLst/>
              <a:cxnLst/>
              <a:rect l="l" t="t" r="r" b="b"/>
              <a:pathLst>
                <a:path w="2189" h="1906" extrusionOk="0">
                  <a:moveTo>
                    <a:pt x="635" y="1"/>
                  </a:moveTo>
                  <a:cubicBezTo>
                    <a:pt x="616" y="1"/>
                    <a:pt x="596" y="2"/>
                    <a:pt x="576" y="5"/>
                  </a:cubicBezTo>
                  <a:cubicBezTo>
                    <a:pt x="365" y="24"/>
                    <a:pt x="192" y="210"/>
                    <a:pt x="115" y="421"/>
                  </a:cubicBezTo>
                  <a:cubicBezTo>
                    <a:pt x="0" y="760"/>
                    <a:pt x="58" y="1138"/>
                    <a:pt x="275" y="1426"/>
                  </a:cubicBezTo>
                  <a:cubicBezTo>
                    <a:pt x="486" y="1695"/>
                    <a:pt x="794" y="1867"/>
                    <a:pt x="1133" y="1906"/>
                  </a:cubicBezTo>
                  <a:lnTo>
                    <a:pt x="2189" y="1528"/>
                  </a:lnTo>
                  <a:cubicBezTo>
                    <a:pt x="1952" y="991"/>
                    <a:pt x="1568" y="523"/>
                    <a:pt x="1082" y="184"/>
                  </a:cubicBezTo>
                  <a:cubicBezTo>
                    <a:pt x="945" y="87"/>
                    <a:pt x="793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5"/>
            <p:cNvSpPr/>
            <p:nvPr/>
          </p:nvSpPr>
          <p:spPr>
            <a:xfrm rot="-9296204">
              <a:off x="8366632" y="1083608"/>
              <a:ext cx="167282" cy="98055"/>
            </a:xfrm>
            <a:custGeom>
              <a:avLst/>
              <a:gdLst/>
              <a:ahLst/>
              <a:cxnLst/>
              <a:rect l="l" t="t" r="r" b="b"/>
              <a:pathLst>
                <a:path w="1793" h="1051" extrusionOk="0">
                  <a:moveTo>
                    <a:pt x="475" y="1"/>
                  </a:moveTo>
                  <a:cubicBezTo>
                    <a:pt x="321" y="13"/>
                    <a:pt x="180" y="103"/>
                    <a:pt x="103" y="231"/>
                  </a:cubicBezTo>
                  <a:cubicBezTo>
                    <a:pt x="1" y="417"/>
                    <a:pt x="65" y="634"/>
                    <a:pt x="231" y="788"/>
                  </a:cubicBezTo>
                  <a:cubicBezTo>
                    <a:pt x="436" y="941"/>
                    <a:pt x="679" y="1037"/>
                    <a:pt x="935" y="1050"/>
                  </a:cubicBezTo>
                  <a:lnTo>
                    <a:pt x="1793" y="845"/>
                  </a:lnTo>
                  <a:cubicBezTo>
                    <a:pt x="1569" y="519"/>
                    <a:pt x="1255" y="263"/>
                    <a:pt x="891" y="103"/>
                  </a:cubicBezTo>
                  <a:cubicBezTo>
                    <a:pt x="763" y="33"/>
                    <a:pt x="622" y="1"/>
                    <a:pt x="4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5"/>
            <p:cNvSpPr/>
            <p:nvPr/>
          </p:nvSpPr>
          <p:spPr>
            <a:xfrm rot="-9296204">
              <a:off x="7987218" y="811014"/>
              <a:ext cx="246118" cy="244905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173" y="1"/>
                  </a:moveTo>
                  <a:cubicBezTo>
                    <a:pt x="0" y="641"/>
                    <a:pt x="71" y="1620"/>
                    <a:pt x="525" y="2062"/>
                  </a:cubicBezTo>
                  <a:cubicBezTo>
                    <a:pt x="717" y="2234"/>
                    <a:pt x="935" y="2362"/>
                    <a:pt x="1178" y="2439"/>
                  </a:cubicBezTo>
                  <a:cubicBezTo>
                    <a:pt x="1469" y="2547"/>
                    <a:pt x="1783" y="2625"/>
                    <a:pt x="2091" y="2625"/>
                  </a:cubicBezTo>
                  <a:cubicBezTo>
                    <a:pt x="2277" y="2625"/>
                    <a:pt x="2461" y="2596"/>
                    <a:pt x="2637" y="2529"/>
                  </a:cubicBezTo>
                  <a:cubicBezTo>
                    <a:pt x="2612" y="2094"/>
                    <a:pt x="2484" y="1665"/>
                    <a:pt x="2260" y="1294"/>
                  </a:cubicBezTo>
                  <a:cubicBezTo>
                    <a:pt x="2151" y="1114"/>
                    <a:pt x="2029" y="942"/>
                    <a:pt x="1901" y="782"/>
                  </a:cubicBezTo>
                  <a:cubicBezTo>
                    <a:pt x="1492" y="302"/>
                    <a:pt x="775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5"/>
            <p:cNvSpPr/>
            <p:nvPr/>
          </p:nvSpPr>
          <p:spPr>
            <a:xfrm rot="-9296204">
              <a:off x="8272272" y="944320"/>
              <a:ext cx="246118" cy="244905"/>
            </a:xfrm>
            <a:custGeom>
              <a:avLst/>
              <a:gdLst/>
              <a:ahLst/>
              <a:cxnLst/>
              <a:rect l="l" t="t" r="r" b="b"/>
              <a:pathLst>
                <a:path w="2638" h="2625" extrusionOk="0">
                  <a:moveTo>
                    <a:pt x="2465" y="1"/>
                  </a:moveTo>
                  <a:cubicBezTo>
                    <a:pt x="1863" y="1"/>
                    <a:pt x="1146" y="302"/>
                    <a:pt x="737" y="782"/>
                  </a:cubicBezTo>
                  <a:cubicBezTo>
                    <a:pt x="609" y="942"/>
                    <a:pt x="487" y="1114"/>
                    <a:pt x="378" y="1294"/>
                  </a:cubicBezTo>
                  <a:cubicBezTo>
                    <a:pt x="154" y="1665"/>
                    <a:pt x="26" y="2094"/>
                    <a:pt x="1" y="2529"/>
                  </a:cubicBezTo>
                  <a:cubicBezTo>
                    <a:pt x="177" y="2596"/>
                    <a:pt x="361" y="2625"/>
                    <a:pt x="547" y="2625"/>
                  </a:cubicBezTo>
                  <a:cubicBezTo>
                    <a:pt x="855" y="2625"/>
                    <a:pt x="1169" y="2547"/>
                    <a:pt x="1460" y="2439"/>
                  </a:cubicBezTo>
                  <a:cubicBezTo>
                    <a:pt x="1703" y="2362"/>
                    <a:pt x="1921" y="2234"/>
                    <a:pt x="2113" y="2062"/>
                  </a:cubicBezTo>
                  <a:cubicBezTo>
                    <a:pt x="2567" y="1620"/>
                    <a:pt x="2637" y="64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5"/>
            <p:cNvSpPr/>
            <p:nvPr/>
          </p:nvSpPr>
          <p:spPr>
            <a:xfrm rot="-9296204">
              <a:off x="8360550" y="1005530"/>
              <a:ext cx="31721" cy="27243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9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21" y="279"/>
                    <a:pt x="158" y="292"/>
                    <a:pt x="194" y="292"/>
                  </a:cubicBezTo>
                  <a:cubicBezTo>
                    <a:pt x="269" y="292"/>
                    <a:pt x="340" y="234"/>
                    <a:pt x="340" y="147"/>
                  </a:cubicBezTo>
                  <a:cubicBezTo>
                    <a:pt x="340" y="64"/>
                    <a:pt x="27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5"/>
            <p:cNvSpPr/>
            <p:nvPr/>
          </p:nvSpPr>
          <p:spPr>
            <a:xfrm rot="-9296204">
              <a:off x="8144710" y="904592"/>
              <a:ext cx="31721" cy="27243"/>
            </a:xfrm>
            <a:custGeom>
              <a:avLst/>
              <a:gdLst/>
              <a:ahLst/>
              <a:cxnLst/>
              <a:rect l="l" t="t" r="r" b="b"/>
              <a:pathLst>
                <a:path w="340" h="292" extrusionOk="0">
                  <a:moveTo>
                    <a:pt x="192" y="0"/>
                  </a:moveTo>
                  <a:cubicBezTo>
                    <a:pt x="64" y="0"/>
                    <a:pt x="0" y="160"/>
                    <a:pt x="90" y="250"/>
                  </a:cubicBezTo>
                  <a:cubicBezTo>
                    <a:pt x="119" y="279"/>
                    <a:pt x="155" y="292"/>
                    <a:pt x="190" y="292"/>
                  </a:cubicBezTo>
                  <a:cubicBezTo>
                    <a:pt x="266" y="292"/>
                    <a:pt x="339" y="234"/>
                    <a:pt x="339" y="147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5"/>
            <p:cNvSpPr/>
            <p:nvPr/>
          </p:nvSpPr>
          <p:spPr>
            <a:xfrm rot="-9296204">
              <a:off x="8209246" y="735973"/>
              <a:ext cx="245559" cy="192379"/>
            </a:xfrm>
            <a:custGeom>
              <a:avLst/>
              <a:gdLst/>
              <a:ahLst/>
              <a:cxnLst/>
              <a:rect l="l" t="t" r="r" b="b"/>
              <a:pathLst>
                <a:path w="2632" h="2062" extrusionOk="0">
                  <a:moveTo>
                    <a:pt x="1319" y="1"/>
                  </a:moveTo>
                  <a:cubicBezTo>
                    <a:pt x="590" y="1"/>
                    <a:pt x="1" y="462"/>
                    <a:pt x="1" y="1031"/>
                  </a:cubicBezTo>
                  <a:cubicBezTo>
                    <a:pt x="1" y="1601"/>
                    <a:pt x="590" y="2062"/>
                    <a:pt x="1319" y="2062"/>
                  </a:cubicBezTo>
                  <a:cubicBezTo>
                    <a:pt x="2043" y="2062"/>
                    <a:pt x="2631" y="1601"/>
                    <a:pt x="2631" y="1031"/>
                  </a:cubicBezTo>
                  <a:cubicBezTo>
                    <a:pt x="2631" y="462"/>
                    <a:pt x="2043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5"/>
            <p:cNvSpPr/>
            <p:nvPr/>
          </p:nvSpPr>
          <p:spPr>
            <a:xfrm rot="-9296204">
              <a:off x="8329264" y="840385"/>
              <a:ext cx="37132" cy="55605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1" y="135"/>
                    <a:pt x="1" y="301"/>
                  </a:cubicBezTo>
                  <a:cubicBezTo>
                    <a:pt x="1" y="461"/>
                    <a:pt x="90" y="596"/>
                    <a:pt x="199" y="596"/>
                  </a:cubicBezTo>
                  <a:cubicBezTo>
                    <a:pt x="308" y="596"/>
                    <a:pt x="398" y="461"/>
                    <a:pt x="398" y="301"/>
                  </a:cubicBezTo>
                  <a:cubicBezTo>
                    <a:pt x="398" y="135"/>
                    <a:pt x="308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5"/>
            <p:cNvSpPr/>
            <p:nvPr/>
          </p:nvSpPr>
          <p:spPr>
            <a:xfrm rot="-9296204">
              <a:off x="8264867" y="810270"/>
              <a:ext cx="37132" cy="55605"/>
            </a:xfrm>
            <a:custGeom>
              <a:avLst/>
              <a:gdLst/>
              <a:ahLst/>
              <a:cxnLst/>
              <a:rect l="l" t="t" r="r" b="b"/>
              <a:pathLst>
                <a:path w="398" h="596" extrusionOk="0">
                  <a:moveTo>
                    <a:pt x="199" y="0"/>
                  </a:moveTo>
                  <a:cubicBezTo>
                    <a:pt x="90" y="0"/>
                    <a:pt x="0" y="135"/>
                    <a:pt x="0" y="301"/>
                  </a:cubicBezTo>
                  <a:cubicBezTo>
                    <a:pt x="0" y="461"/>
                    <a:pt x="90" y="596"/>
                    <a:pt x="199" y="596"/>
                  </a:cubicBezTo>
                  <a:cubicBezTo>
                    <a:pt x="308" y="596"/>
                    <a:pt x="397" y="461"/>
                    <a:pt x="397" y="301"/>
                  </a:cubicBezTo>
                  <a:cubicBezTo>
                    <a:pt x="397" y="135"/>
                    <a:pt x="314" y="0"/>
                    <a:pt x="1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5"/>
            <p:cNvSpPr/>
            <p:nvPr/>
          </p:nvSpPr>
          <p:spPr>
            <a:xfrm rot="-9296204">
              <a:off x="8304401" y="783112"/>
              <a:ext cx="74731" cy="22765"/>
            </a:xfrm>
            <a:custGeom>
              <a:avLst/>
              <a:gdLst/>
              <a:ahLst/>
              <a:cxnLst/>
              <a:rect l="l" t="t" r="r" b="b"/>
              <a:pathLst>
                <a:path w="801" h="244" fill="none" extrusionOk="0">
                  <a:moveTo>
                    <a:pt x="1" y="32"/>
                  </a:moveTo>
                  <a:cubicBezTo>
                    <a:pt x="231" y="244"/>
                    <a:pt x="590" y="224"/>
                    <a:pt x="801" y="0"/>
                  </a:cubicBezTo>
                </a:path>
              </a:pathLst>
            </a:custGeom>
            <a:solidFill>
              <a:schemeClr val="accent4"/>
            </a:solidFill>
            <a:ln w="2550" cap="rnd" cmpd="sng">
              <a:solidFill>
                <a:srgbClr val="BA3F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5"/>
            <p:cNvSpPr/>
            <p:nvPr/>
          </p:nvSpPr>
          <p:spPr>
            <a:xfrm rot="-9296204">
              <a:off x="8394655" y="680576"/>
              <a:ext cx="71093" cy="18566"/>
            </a:xfrm>
            <a:custGeom>
              <a:avLst/>
              <a:gdLst/>
              <a:ahLst/>
              <a:cxnLst/>
              <a:rect l="l" t="t" r="r" b="b"/>
              <a:pathLst>
                <a:path w="762" h="199" fill="none" extrusionOk="0">
                  <a:moveTo>
                    <a:pt x="0" y="0"/>
                  </a:moveTo>
                  <a:cubicBezTo>
                    <a:pt x="224" y="141"/>
                    <a:pt x="493" y="199"/>
                    <a:pt x="762" y="154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5"/>
            <p:cNvSpPr/>
            <p:nvPr/>
          </p:nvSpPr>
          <p:spPr>
            <a:xfrm rot="-9296204">
              <a:off x="8334909" y="651971"/>
              <a:ext cx="37132" cy="7930"/>
            </a:xfrm>
            <a:custGeom>
              <a:avLst/>
              <a:gdLst/>
              <a:ahLst/>
              <a:cxnLst/>
              <a:rect l="l" t="t" r="r" b="b"/>
              <a:pathLst>
                <a:path w="398" h="85" fill="none" extrusionOk="0">
                  <a:moveTo>
                    <a:pt x="1" y="84"/>
                  </a:moveTo>
                  <a:cubicBezTo>
                    <a:pt x="135" y="84"/>
                    <a:pt x="270" y="58"/>
                    <a:pt x="398" y="1"/>
                  </a:cubicBezTo>
                </a:path>
              </a:pathLst>
            </a:custGeom>
            <a:noFill/>
            <a:ln w="2075" cap="flat" cmpd="sng">
              <a:solidFill>
                <a:schemeClr val="accent4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8" name="Google Shape;2778;p45"/>
          <p:cNvGrpSpPr/>
          <p:nvPr/>
        </p:nvGrpSpPr>
        <p:grpSpPr>
          <a:xfrm>
            <a:off x="99031" y="3897125"/>
            <a:ext cx="1020269" cy="1615724"/>
            <a:chOff x="99031" y="3897125"/>
            <a:chExt cx="1020269" cy="1615724"/>
          </a:xfrm>
        </p:grpSpPr>
        <p:sp>
          <p:nvSpPr>
            <p:cNvPr id="2779" name="Google Shape;2779;p45"/>
            <p:cNvSpPr/>
            <p:nvPr/>
          </p:nvSpPr>
          <p:spPr>
            <a:xfrm rot="525740">
              <a:off x="291799" y="4475821"/>
              <a:ext cx="402071" cy="1012311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1"/>
                  </a:moveTo>
                  <a:lnTo>
                    <a:pt x="1" y="7649"/>
                  </a:lnTo>
                  <a:cubicBezTo>
                    <a:pt x="1" y="7649"/>
                    <a:pt x="948" y="8091"/>
                    <a:pt x="2311" y="8091"/>
                  </a:cubicBezTo>
                  <a:cubicBezTo>
                    <a:pt x="3969" y="8091"/>
                    <a:pt x="4488" y="7649"/>
                    <a:pt x="4488" y="7649"/>
                  </a:cubicBezTo>
                  <a:lnTo>
                    <a:pt x="4481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5"/>
            <p:cNvSpPr/>
            <p:nvPr/>
          </p:nvSpPr>
          <p:spPr>
            <a:xfrm rot="525740">
              <a:off x="341301" y="4298478"/>
              <a:ext cx="402071" cy="724857"/>
            </a:xfrm>
            <a:custGeom>
              <a:avLst/>
              <a:gdLst/>
              <a:ahLst/>
              <a:cxnLst/>
              <a:rect l="l" t="t" r="r" b="b"/>
              <a:pathLst>
                <a:path w="4488" h="8091" extrusionOk="0">
                  <a:moveTo>
                    <a:pt x="1" y="0"/>
                  </a:moveTo>
                  <a:lnTo>
                    <a:pt x="1" y="7649"/>
                  </a:lnTo>
                  <a:cubicBezTo>
                    <a:pt x="1" y="7649"/>
                    <a:pt x="948" y="8090"/>
                    <a:pt x="2311" y="8090"/>
                  </a:cubicBezTo>
                  <a:cubicBezTo>
                    <a:pt x="3969" y="8090"/>
                    <a:pt x="4488" y="7649"/>
                    <a:pt x="4488" y="7649"/>
                  </a:cubicBezTo>
                  <a:lnTo>
                    <a:pt x="4481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5"/>
            <p:cNvSpPr/>
            <p:nvPr/>
          </p:nvSpPr>
          <p:spPr>
            <a:xfrm rot="525740">
              <a:off x="224959" y="4148243"/>
              <a:ext cx="642795" cy="845533"/>
            </a:xfrm>
            <a:custGeom>
              <a:avLst/>
              <a:gdLst/>
              <a:ahLst/>
              <a:cxnLst/>
              <a:rect l="l" t="t" r="r" b="b"/>
              <a:pathLst>
                <a:path w="7175" h="9438" extrusionOk="0">
                  <a:moveTo>
                    <a:pt x="4483" y="0"/>
                  </a:moveTo>
                  <a:cubicBezTo>
                    <a:pt x="3894" y="0"/>
                    <a:pt x="3102" y="239"/>
                    <a:pt x="2611" y="290"/>
                  </a:cubicBezTo>
                  <a:cubicBezTo>
                    <a:pt x="2112" y="341"/>
                    <a:pt x="1651" y="2568"/>
                    <a:pt x="1504" y="3023"/>
                  </a:cubicBezTo>
                  <a:cubicBezTo>
                    <a:pt x="1216" y="3925"/>
                    <a:pt x="0" y="7605"/>
                    <a:pt x="448" y="8181"/>
                  </a:cubicBezTo>
                  <a:cubicBezTo>
                    <a:pt x="448" y="8181"/>
                    <a:pt x="1230" y="9437"/>
                    <a:pt x="3718" y="9437"/>
                  </a:cubicBezTo>
                  <a:cubicBezTo>
                    <a:pt x="3766" y="9437"/>
                    <a:pt x="3816" y="9437"/>
                    <a:pt x="3866" y="9436"/>
                  </a:cubicBezTo>
                  <a:cubicBezTo>
                    <a:pt x="6381" y="9385"/>
                    <a:pt x="6868" y="8181"/>
                    <a:pt x="6868" y="8181"/>
                  </a:cubicBezTo>
                  <a:cubicBezTo>
                    <a:pt x="7175" y="7509"/>
                    <a:pt x="5908" y="1538"/>
                    <a:pt x="4999" y="104"/>
                  </a:cubicBezTo>
                  <a:cubicBezTo>
                    <a:pt x="4973" y="72"/>
                    <a:pt x="4922" y="66"/>
                    <a:pt x="4884" y="53"/>
                  </a:cubicBezTo>
                  <a:cubicBezTo>
                    <a:pt x="4768" y="15"/>
                    <a:pt x="4632" y="0"/>
                    <a:pt x="44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5"/>
            <p:cNvSpPr/>
            <p:nvPr/>
          </p:nvSpPr>
          <p:spPr>
            <a:xfrm rot="525740">
              <a:off x="224852" y="4803379"/>
              <a:ext cx="6450" cy="6361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lnTo>
                    <a:pt x="71" y="70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5"/>
            <p:cNvSpPr/>
            <p:nvPr/>
          </p:nvSpPr>
          <p:spPr>
            <a:xfrm rot="525740">
              <a:off x="229782" y="4864604"/>
              <a:ext cx="543710" cy="102220"/>
            </a:xfrm>
            <a:custGeom>
              <a:avLst/>
              <a:gdLst/>
              <a:ahLst/>
              <a:cxnLst/>
              <a:rect l="l" t="t" r="r" b="b"/>
              <a:pathLst>
                <a:path w="6069" h="1141" fill="none" extrusionOk="0">
                  <a:moveTo>
                    <a:pt x="1" y="1"/>
                  </a:moveTo>
                  <a:cubicBezTo>
                    <a:pt x="461" y="436"/>
                    <a:pt x="1389" y="1140"/>
                    <a:pt x="3181" y="1102"/>
                  </a:cubicBezTo>
                  <a:cubicBezTo>
                    <a:pt x="4929" y="1070"/>
                    <a:pt x="5716" y="526"/>
                    <a:pt x="6068" y="167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5"/>
            <p:cNvSpPr/>
            <p:nvPr/>
          </p:nvSpPr>
          <p:spPr>
            <a:xfrm rot="525740">
              <a:off x="782962" y="4909040"/>
              <a:ext cx="5823" cy="6988"/>
            </a:xfrm>
            <a:custGeom>
              <a:avLst/>
              <a:gdLst/>
              <a:ahLst/>
              <a:cxnLst/>
              <a:rect l="l" t="t" r="r" b="b"/>
              <a:pathLst>
                <a:path w="65" h="78" fill="none" extrusionOk="0">
                  <a:moveTo>
                    <a:pt x="0" y="77"/>
                  </a:moveTo>
                  <a:cubicBezTo>
                    <a:pt x="26" y="52"/>
                    <a:pt x="45" y="26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5"/>
            <p:cNvSpPr/>
            <p:nvPr/>
          </p:nvSpPr>
          <p:spPr>
            <a:xfrm rot="525740">
              <a:off x="667055" y="4171175"/>
              <a:ext cx="422050" cy="428769"/>
            </a:xfrm>
            <a:custGeom>
              <a:avLst/>
              <a:gdLst/>
              <a:ahLst/>
              <a:cxnLst/>
              <a:rect l="l" t="t" r="r" b="b"/>
              <a:pathLst>
                <a:path w="4711" h="4786" extrusionOk="0">
                  <a:moveTo>
                    <a:pt x="4113" y="0"/>
                  </a:moveTo>
                  <a:cubicBezTo>
                    <a:pt x="4030" y="0"/>
                    <a:pt x="3936" y="17"/>
                    <a:pt x="3828" y="55"/>
                  </a:cubicBezTo>
                  <a:cubicBezTo>
                    <a:pt x="3489" y="177"/>
                    <a:pt x="3194" y="574"/>
                    <a:pt x="2951" y="843"/>
                  </a:cubicBezTo>
                  <a:cubicBezTo>
                    <a:pt x="2183" y="1694"/>
                    <a:pt x="1140" y="2251"/>
                    <a:pt x="0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44" y="3646"/>
                  </a:cubicBezTo>
                  <a:cubicBezTo>
                    <a:pt x="3015" y="3089"/>
                    <a:pt x="3860" y="2443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6" y="0"/>
                    <a:pt x="4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5"/>
            <p:cNvSpPr/>
            <p:nvPr/>
          </p:nvSpPr>
          <p:spPr>
            <a:xfrm rot="525740">
              <a:off x="989879" y="4243956"/>
              <a:ext cx="74627" cy="64593"/>
            </a:xfrm>
            <a:custGeom>
              <a:avLst/>
              <a:gdLst/>
              <a:ahLst/>
              <a:cxnLst/>
              <a:rect l="l" t="t" r="r" b="b"/>
              <a:pathLst>
                <a:path w="833" h="721" extrusionOk="0">
                  <a:moveTo>
                    <a:pt x="358" y="1"/>
                  </a:moveTo>
                  <a:cubicBezTo>
                    <a:pt x="267" y="1"/>
                    <a:pt x="182" y="34"/>
                    <a:pt x="123" y="103"/>
                  </a:cubicBezTo>
                  <a:cubicBezTo>
                    <a:pt x="1" y="238"/>
                    <a:pt x="46" y="468"/>
                    <a:pt x="206" y="609"/>
                  </a:cubicBezTo>
                  <a:cubicBezTo>
                    <a:pt x="288" y="684"/>
                    <a:pt x="388" y="721"/>
                    <a:pt x="482" y="721"/>
                  </a:cubicBezTo>
                  <a:cubicBezTo>
                    <a:pt x="573" y="721"/>
                    <a:pt x="658" y="687"/>
                    <a:pt x="718" y="622"/>
                  </a:cubicBezTo>
                  <a:cubicBezTo>
                    <a:pt x="833" y="481"/>
                    <a:pt x="795" y="257"/>
                    <a:pt x="635" y="110"/>
                  </a:cubicBezTo>
                  <a:cubicBezTo>
                    <a:pt x="553" y="38"/>
                    <a:pt x="452" y="1"/>
                    <a:pt x="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5"/>
            <p:cNvSpPr/>
            <p:nvPr/>
          </p:nvSpPr>
          <p:spPr>
            <a:xfrm rot="525740">
              <a:off x="885019" y="4285518"/>
              <a:ext cx="188135" cy="192166"/>
            </a:xfrm>
            <a:custGeom>
              <a:avLst/>
              <a:gdLst/>
              <a:ahLst/>
              <a:cxnLst/>
              <a:rect l="l" t="t" r="r" b="b"/>
              <a:pathLst>
                <a:path w="2100" h="2145" fill="none" extrusionOk="0">
                  <a:moveTo>
                    <a:pt x="0" y="2144"/>
                  </a:moveTo>
                  <a:cubicBezTo>
                    <a:pt x="864" y="1587"/>
                    <a:pt x="1568" y="928"/>
                    <a:pt x="2100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5"/>
            <p:cNvSpPr/>
            <p:nvPr/>
          </p:nvSpPr>
          <p:spPr>
            <a:xfrm rot="525740">
              <a:off x="128908" y="4092421"/>
              <a:ext cx="416943" cy="424200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56" y="0"/>
                  </a:moveTo>
                  <a:cubicBezTo>
                    <a:pt x="221" y="0"/>
                    <a:pt x="68" y="430"/>
                    <a:pt x="39" y="689"/>
                  </a:cubicBezTo>
                  <a:cubicBezTo>
                    <a:pt x="0" y="977"/>
                    <a:pt x="122" y="1259"/>
                    <a:pt x="269" y="1508"/>
                  </a:cubicBezTo>
                  <a:cubicBezTo>
                    <a:pt x="788" y="2392"/>
                    <a:pt x="1639" y="3038"/>
                    <a:pt x="2503" y="3595"/>
                  </a:cubicBezTo>
                  <a:cubicBezTo>
                    <a:pt x="3156" y="4011"/>
                    <a:pt x="3834" y="4395"/>
                    <a:pt x="4532" y="4734"/>
                  </a:cubicBezTo>
                  <a:lnTo>
                    <a:pt x="4653" y="2353"/>
                  </a:lnTo>
                  <a:cubicBezTo>
                    <a:pt x="3514" y="2200"/>
                    <a:pt x="2465" y="1643"/>
                    <a:pt x="1696" y="792"/>
                  </a:cubicBezTo>
                  <a:cubicBezTo>
                    <a:pt x="1460" y="523"/>
                    <a:pt x="1165" y="88"/>
                    <a:pt x="813" y="17"/>
                  </a:cubicBezTo>
                  <a:cubicBezTo>
                    <a:pt x="757" y="6"/>
                    <a:pt x="705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5"/>
            <p:cNvSpPr/>
            <p:nvPr/>
          </p:nvSpPr>
          <p:spPr>
            <a:xfrm rot="525740">
              <a:off x="191326" y="4133002"/>
              <a:ext cx="74627" cy="64414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0"/>
                  </a:moveTo>
                  <a:cubicBezTo>
                    <a:pt x="385" y="0"/>
                    <a:pt x="281" y="37"/>
                    <a:pt x="198" y="110"/>
                  </a:cubicBezTo>
                  <a:cubicBezTo>
                    <a:pt x="38" y="251"/>
                    <a:pt x="0" y="481"/>
                    <a:pt x="115" y="616"/>
                  </a:cubicBezTo>
                  <a:cubicBezTo>
                    <a:pt x="175" y="684"/>
                    <a:pt x="262" y="718"/>
                    <a:pt x="354" y="718"/>
                  </a:cubicBezTo>
                  <a:cubicBezTo>
                    <a:pt x="450" y="718"/>
                    <a:pt x="552" y="681"/>
                    <a:pt x="634" y="609"/>
                  </a:cubicBezTo>
                  <a:cubicBezTo>
                    <a:pt x="794" y="462"/>
                    <a:pt x="832" y="238"/>
                    <a:pt x="710" y="97"/>
                  </a:cubicBezTo>
                  <a:cubicBezTo>
                    <a:pt x="655" y="32"/>
                    <a:pt x="571" y="0"/>
                    <a:pt x="4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5"/>
            <p:cNvSpPr/>
            <p:nvPr/>
          </p:nvSpPr>
          <p:spPr>
            <a:xfrm rot="525740">
              <a:off x="165076" y="4136448"/>
              <a:ext cx="16753" cy="16126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91" y="1"/>
                  </a:moveTo>
                  <a:cubicBezTo>
                    <a:pt x="46" y="1"/>
                    <a:pt x="1" y="39"/>
                    <a:pt x="1" y="90"/>
                  </a:cubicBezTo>
                  <a:cubicBezTo>
                    <a:pt x="1" y="141"/>
                    <a:pt x="46" y="180"/>
                    <a:pt x="91" y="180"/>
                  </a:cubicBezTo>
                  <a:cubicBezTo>
                    <a:pt x="142" y="180"/>
                    <a:pt x="187" y="141"/>
                    <a:pt x="187" y="90"/>
                  </a:cubicBezTo>
                  <a:cubicBezTo>
                    <a:pt x="187" y="39"/>
                    <a:pt x="142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5"/>
            <p:cNvSpPr/>
            <p:nvPr/>
          </p:nvSpPr>
          <p:spPr>
            <a:xfrm rot="525740">
              <a:off x="152453" y="4186758"/>
              <a:ext cx="198527" cy="199065"/>
            </a:xfrm>
            <a:custGeom>
              <a:avLst/>
              <a:gdLst/>
              <a:ahLst/>
              <a:cxnLst/>
              <a:rect l="l" t="t" r="r" b="b"/>
              <a:pathLst>
                <a:path w="2216" h="2222" fill="none" extrusionOk="0">
                  <a:moveTo>
                    <a:pt x="2215" y="2221"/>
                  </a:moveTo>
                  <a:cubicBezTo>
                    <a:pt x="1300" y="1645"/>
                    <a:pt x="557" y="973"/>
                    <a:pt x="1" y="0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5"/>
            <p:cNvSpPr/>
            <p:nvPr/>
          </p:nvSpPr>
          <p:spPr>
            <a:xfrm rot="525740">
              <a:off x="428086" y="3907432"/>
              <a:ext cx="149791" cy="188762"/>
            </a:xfrm>
            <a:custGeom>
              <a:avLst/>
              <a:gdLst/>
              <a:ahLst/>
              <a:cxnLst/>
              <a:rect l="l" t="t" r="r" b="b"/>
              <a:pathLst>
                <a:path w="1672" h="2107" extrusionOk="0">
                  <a:moveTo>
                    <a:pt x="334" y="1"/>
                  </a:moveTo>
                  <a:cubicBezTo>
                    <a:pt x="1" y="545"/>
                    <a:pt x="97" y="1870"/>
                    <a:pt x="142" y="2107"/>
                  </a:cubicBezTo>
                  <a:lnTo>
                    <a:pt x="1671" y="891"/>
                  </a:lnTo>
                  <a:cubicBezTo>
                    <a:pt x="1345" y="538"/>
                    <a:pt x="788" y="218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5"/>
            <p:cNvSpPr/>
            <p:nvPr/>
          </p:nvSpPr>
          <p:spPr>
            <a:xfrm rot="525740">
              <a:off x="450686" y="3949507"/>
              <a:ext cx="104460" cy="131336"/>
            </a:xfrm>
            <a:custGeom>
              <a:avLst/>
              <a:gdLst/>
              <a:ahLst/>
              <a:cxnLst/>
              <a:rect l="l" t="t" r="r" b="b"/>
              <a:pathLst>
                <a:path w="1166" h="1466" extrusionOk="0">
                  <a:moveTo>
                    <a:pt x="219" y="0"/>
                  </a:moveTo>
                  <a:cubicBezTo>
                    <a:pt x="1" y="570"/>
                    <a:pt x="148" y="1197"/>
                    <a:pt x="91" y="1466"/>
                  </a:cubicBezTo>
                  <a:lnTo>
                    <a:pt x="1166" y="615"/>
                  </a:lnTo>
                  <a:cubicBezTo>
                    <a:pt x="935" y="371"/>
                    <a:pt x="539" y="154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5"/>
            <p:cNvSpPr/>
            <p:nvPr/>
          </p:nvSpPr>
          <p:spPr>
            <a:xfrm rot="525740">
              <a:off x="742393" y="3955241"/>
              <a:ext cx="141191" cy="192166"/>
            </a:xfrm>
            <a:custGeom>
              <a:avLst/>
              <a:gdLst/>
              <a:ahLst/>
              <a:cxnLst/>
              <a:rect l="l" t="t" r="r" b="b"/>
              <a:pathLst>
                <a:path w="1576" h="2145" extrusionOk="0">
                  <a:moveTo>
                    <a:pt x="1326" y="1"/>
                  </a:moveTo>
                  <a:lnTo>
                    <a:pt x="1326" y="1"/>
                  </a:lnTo>
                  <a:cubicBezTo>
                    <a:pt x="846" y="154"/>
                    <a:pt x="398" y="404"/>
                    <a:pt x="1" y="718"/>
                  </a:cubicBezTo>
                  <a:lnTo>
                    <a:pt x="1345" y="2145"/>
                  </a:lnTo>
                  <a:cubicBezTo>
                    <a:pt x="1319" y="1748"/>
                    <a:pt x="1575" y="596"/>
                    <a:pt x="1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5"/>
            <p:cNvSpPr/>
            <p:nvPr/>
          </p:nvSpPr>
          <p:spPr>
            <a:xfrm rot="525740">
              <a:off x="751790" y="3991923"/>
              <a:ext cx="104460" cy="144595"/>
            </a:xfrm>
            <a:custGeom>
              <a:avLst/>
              <a:gdLst/>
              <a:ahLst/>
              <a:cxnLst/>
              <a:rect l="l" t="t" r="r" b="b"/>
              <a:pathLst>
                <a:path w="1166" h="1614" extrusionOk="0">
                  <a:moveTo>
                    <a:pt x="1031" y="0"/>
                  </a:moveTo>
                  <a:lnTo>
                    <a:pt x="1031" y="0"/>
                  </a:lnTo>
                  <a:cubicBezTo>
                    <a:pt x="654" y="128"/>
                    <a:pt x="308" y="314"/>
                    <a:pt x="1" y="564"/>
                  </a:cubicBezTo>
                  <a:lnTo>
                    <a:pt x="987" y="1613"/>
                  </a:lnTo>
                  <a:cubicBezTo>
                    <a:pt x="967" y="1325"/>
                    <a:pt x="1166" y="557"/>
                    <a:pt x="1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5"/>
            <p:cNvSpPr/>
            <p:nvPr/>
          </p:nvSpPr>
          <p:spPr>
            <a:xfrm rot="525740">
              <a:off x="363260" y="3975777"/>
              <a:ext cx="522388" cy="440684"/>
            </a:xfrm>
            <a:custGeom>
              <a:avLst/>
              <a:gdLst/>
              <a:ahLst/>
              <a:cxnLst/>
              <a:rect l="l" t="t" r="r" b="b"/>
              <a:pathLst>
                <a:path w="5831" h="4919" extrusionOk="0">
                  <a:moveTo>
                    <a:pt x="2917" y="0"/>
                  </a:moveTo>
                  <a:cubicBezTo>
                    <a:pt x="2096" y="0"/>
                    <a:pt x="1277" y="330"/>
                    <a:pt x="775" y="1006"/>
                  </a:cubicBezTo>
                  <a:cubicBezTo>
                    <a:pt x="0" y="2049"/>
                    <a:pt x="96" y="3585"/>
                    <a:pt x="1178" y="4379"/>
                  </a:cubicBezTo>
                  <a:cubicBezTo>
                    <a:pt x="1671" y="4742"/>
                    <a:pt x="2300" y="4919"/>
                    <a:pt x="2931" y="4919"/>
                  </a:cubicBezTo>
                  <a:cubicBezTo>
                    <a:pt x="3013" y="4919"/>
                    <a:pt x="3094" y="4916"/>
                    <a:pt x="3175" y="4910"/>
                  </a:cubicBezTo>
                  <a:cubicBezTo>
                    <a:pt x="3770" y="4872"/>
                    <a:pt x="4333" y="4648"/>
                    <a:pt x="4800" y="4270"/>
                  </a:cubicBezTo>
                  <a:cubicBezTo>
                    <a:pt x="5658" y="3534"/>
                    <a:pt x="5831" y="2228"/>
                    <a:pt x="5268" y="1256"/>
                  </a:cubicBezTo>
                  <a:cubicBezTo>
                    <a:pt x="4791" y="427"/>
                    <a:pt x="3853" y="0"/>
                    <a:pt x="29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5"/>
            <p:cNvSpPr/>
            <p:nvPr/>
          </p:nvSpPr>
          <p:spPr>
            <a:xfrm rot="525740">
              <a:off x="696031" y="4165433"/>
              <a:ext cx="29922" cy="25981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3" y="0"/>
                  </a:moveTo>
                  <a:cubicBezTo>
                    <a:pt x="65" y="0"/>
                    <a:pt x="1" y="154"/>
                    <a:pt x="91" y="244"/>
                  </a:cubicBezTo>
                  <a:cubicBezTo>
                    <a:pt x="120" y="276"/>
                    <a:pt x="157" y="290"/>
                    <a:pt x="193" y="290"/>
                  </a:cubicBezTo>
                  <a:cubicBezTo>
                    <a:pt x="265" y="290"/>
                    <a:pt x="334" y="233"/>
                    <a:pt x="334" y="148"/>
                  </a:cubicBezTo>
                  <a:cubicBezTo>
                    <a:pt x="334" y="64"/>
                    <a:pt x="270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5"/>
            <p:cNvSpPr/>
            <p:nvPr/>
          </p:nvSpPr>
          <p:spPr>
            <a:xfrm rot="525740">
              <a:off x="530624" y="4139977"/>
              <a:ext cx="30460" cy="25981"/>
            </a:xfrm>
            <a:custGeom>
              <a:avLst/>
              <a:gdLst/>
              <a:ahLst/>
              <a:cxnLst/>
              <a:rect l="l" t="t" r="r" b="b"/>
              <a:pathLst>
                <a:path w="340" h="290" extrusionOk="0">
                  <a:moveTo>
                    <a:pt x="192" y="0"/>
                  </a:moveTo>
                  <a:cubicBezTo>
                    <a:pt x="64" y="0"/>
                    <a:pt x="0" y="154"/>
                    <a:pt x="90" y="244"/>
                  </a:cubicBezTo>
                  <a:cubicBezTo>
                    <a:pt x="119" y="276"/>
                    <a:pt x="156" y="290"/>
                    <a:pt x="193" y="290"/>
                  </a:cubicBezTo>
                  <a:cubicBezTo>
                    <a:pt x="265" y="290"/>
                    <a:pt x="335" y="233"/>
                    <a:pt x="339" y="148"/>
                  </a:cubicBezTo>
                  <a:cubicBezTo>
                    <a:pt x="339" y="64"/>
                    <a:pt x="26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5"/>
            <p:cNvSpPr/>
            <p:nvPr/>
          </p:nvSpPr>
          <p:spPr>
            <a:xfrm rot="525740">
              <a:off x="415457" y="4143911"/>
              <a:ext cx="82600" cy="70864"/>
            </a:xfrm>
            <a:custGeom>
              <a:avLst/>
              <a:gdLst/>
              <a:ahLst/>
              <a:cxnLst/>
              <a:rect l="l" t="t" r="r" b="b"/>
              <a:pathLst>
                <a:path w="922" h="791" extrusionOk="0">
                  <a:moveTo>
                    <a:pt x="536" y="0"/>
                  </a:moveTo>
                  <a:cubicBezTo>
                    <a:pt x="532" y="0"/>
                    <a:pt x="529" y="0"/>
                    <a:pt x="525" y="0"/>
                  </a:cubicBezTo>
                  <a:cubicBezTo>
                    <a:pt x="173" y="0"/>
                    <a:pt x="0" y="423"/>
                    <a:pt x="243" y="672"/>
                  </a:cubicBezTo>
                  <a:cubicBezTo>
                    <a:pt x="325" y="754"/>
                    <a:pt x="425" y="790"/>
                    <a:pt x="522" y="790"/>
                  </a:cubicBezTo>
                  <a:cubicBezTo>
                    <a:pt x="724" y="790"/>
                    <a:pt x="917" y="634"/>
                    <a:pt x="922" y="397"/>
                  </a:cubicBezTo>
                  <a:cubicBezTo>
                    <a:pt x="922" y="183"/>
                    <a:pt x="755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5"/>
            <p:cNvSpPr/>
            <p:nvPr/>
          </p:nvSpPr>
          <p:spPr>
            <a:xfrm rot="525740">
              <a:off x="748210" y="4195248"/>
              <a:ext cx="83138" cy="70864"/>
            </a:xfrm>
            <a:custGeom>
              <a:avLst/>
              <a:gdLst/>
              <a:ahLst/>
              <a:cxnLst/>
              <a:rect l="l" t="t" r="r" b="b"/>
              <a:pathLst>
                <a:path w="928" h="791" extrusionOk="0">
                  <a:moveTo>
                    <a:pt x="535" y="0"/>
                  </a:moveTo>
                  <a:cubicBezTo>
                    <a:pt x="531" y="0"/>
                    <a:pt x="528" y="0"/>
                    <a:pt x="524" y="0"/>
                  </a:cubicBezTo>
                  <a:cubicBezTo>
                    <a:pt x="521" y="0"/>
                    <a:pt x="519" y="0"/>
                    <a:pt x="516" y="0"/>
                  </a:cubicBezTo>
                  <a:cubicBezTo>
                    <a:pt x="169" y="0"/>
                    <a:pt x="1" y="425"/>
                    <a:pt x="242" y="672"/>
                  </a:cubicBezTo>
                  <a:cubicBezTo>
                    <a:pt x="324" y="754"/>
                    <a:pt x="424" y="790"/>
                    <a:pt x="523" y="790"/>
                  </a:cubicBezTo>
                  <a:cubicBezTo>
                    <a:pt x="726" y="790"/>
                    <a:pt x="921" y="634"/>
                    <a:pt x="921" y="397"/>
                  </a:cubicBezTo>
                  <a:cubicBezTo>
                    <a:pt x="927" y="183"/>
                    <a:pt x="754" y="0"/>
                    <a:pt x="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5"/>
            <p:cNvSpPr/>
            <p:nvPr/>
          </p:nvSpPr>
          <p:spPr>
            <a:xfrm rot="525740">
              <a:off x="545165" y="4189384"/>
              <a:ext cx="146835" cy="108491"/>
            </a:xfrm>
            <a:custGeom>
              <a:avLst/>
              <a:gdLst/>
              <a:ahLst/>
              <a:cxnLst/>
              <a:rect l="l" t="t" r="r" b="b"/>
              <a:pathLst>
                <a:path w="1639" h="1211" extrusionOk="0">
                  <a:moveTo>
                    <a:pt x="819" y="0"/>
                  </a:moveTo>
                  <a:cubicBezTo>
                    <a:pt x="371" y="0"/>
                    <a:pt x="0" y="269"/>
                    <a:pt x="0" y="608"/>
                  </a:cubicBezTo>
                  <a:cubicBezTo>
                    <a:pt x="0" y="941"/>
                    <a:pt x="371" y="1210"/>
                    <a:pt x="819" y="1210"/>
                  </a:cubicBezTo>
                  <a:cubicBezTo>
                    <a:pt x="1274" y="1210"/>
                    <a:pt x="1639" y="941"/>
                    <a:pt x="1639" y="608"/>
                  </a:cubicBezTo>
                  <a:cubicBezTo>
                    <a:pt x="1639" y="269"/>
                    <a:pt x="1274" y="0"/>
                    <a:pt x="8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5"/>
            <p:cNvSpPr/>
            <p:nvPr/>
          </p:nvSpPr>
          <p:spPr>
            <a:xfrm rot="525740">
              <a:off x="622632" y="4207569"/>
              <a:ext cx="90" cy="41390"/>
            </a:xfrm>
            <a:custGeom>
              <a:avLst/>
              <a:gdLst/>
              <a:ahLst/>
              <a:cxnLst/>
              <a:rect l="l" t="t" r="r" b="b"/>
              <a:pathLst>
                <a:path w="1" h="462" fill="none" extrusionOk="0">
                  <a:moveTo>
                    <a:pt x="1" y="462"/>
                  </a:moveTo>
                  <a:lnTo>
                    <a:pt x="1" y="1"/>
                  </a:ln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5"/>
            <p:cNvSpPr/>
            <p:nvPr/>
          </p:nvSpPr>
          <p:spPr>
            <a:xfrm rot="525740">
              <a:off x="590291" y="4241560"/>
              <a:ext cx="56261" cy="13886"/>
            </a:xfrm>
            <a:custGeom>
              <a:avLst/>
              <a:gdLst/>
              <a:ahLst/>
              <a:cxnLst/>
              <a:rect l="l" t="t" r="r" b="b"/>
              <a:pathLst>
                <a:path w="628" h="155" fill="none" extrusionOk="0">
                  <a:moveTo>
                    <a:pt x="0" y="26"/>
                  </a:moveTo>
                  <a:cubicBezTo>
                    <a:pt x="192" y="154"/>
                    <a:pt x="448" y="148"/>
                    <a:pt x="627" y="1"/>
                  </a:cubicBezTo>
                </a:path>
              </a:pathLst>
            </a:custGeom>
            <a:noFill/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5"/>
            <p:cNvSpPr/>
            <p:nvPr/>
          </p:nvSpPr>
          <p:spPr>
            <a:xfrm rot="525740">
              <a:off x="601178" y="4201818"/>
              <a:ext cx="44794" cy="26518"/>
            </a:xfrm>
            <a:custGeom>
              <a:avLst/>
              <a:gdLst/>
              <a:ahLst/>
              <a:cxnLst/>
              <a:rect l="l" t="t" r="r" b="b"/>
              <a:pathLst>
                <a:path w="500" h="296" extrusionOk="0">
                  <a:moveTo>
                    <a:pt x="250" y="1"/>
                  </a:moveTo>
                  <a:cubicBezTo>
                    <a:pt x="115" y="1"/>
                    <a:pt x="0" y="148"/>
                    <a:pt x="0" y="148"/>
                  </a:cubicBezTo>
                  <a:cubicBezTo>
                    <a:pt x="0" y="148"/>
                    <a:pt x="109" y="295"/>
                    <a:pt x="250" y="295"/>
                  </a:cubicBezTo>
                  <a:cubicBezTo>
                    <a:pt x="384" y="295"/>
                    <a:pt x="499" y="148"/>
                    <a:pt x="499" y="148"/>
                  </a:cubicBezTo>
                  <a:cubicBezTo>
                    <a:pt x="499" y="148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5"/>
            <p:cNvSpPr/>
            <p:nvPr/>
          </p:nvSpPr>
          <p:spPr>
            <a:xfrm rot="525740">
              <a:off x="578385" y="4053924"/>
              <a:ext cx="163498" cy="62622"/>
            </a:xfrm>
            <a:custGeom>
              <a:avLst/>
              <a:gdLst/>
              <a:ahLst/>
              <a:cxnLst/>
              <a:rect l="l" t="t" r="r" b="b"/>
              <a:pathLst>
                <a:path w="1825" h="699" fill="none" extrusionOk="0">
                  <a:moveTo>
                    <a:pt x="103" y="1"/>
                  </a:moveTo>
                  <a:cubicBezTo>
                    <a:pt x="0" y="129"/>
                    <a:pt x="32" y="314"/>
                    <a:pt x="173" y="398"/>
                  </a:cubicBezTo>
                  <a:cubicBezTo>
                    <a:pt x="320" y="468"/>
                    <a:pt x="493" y="404"/>
                    <a:pt x="563" y="257"/>
                  </a:cubicBezTo>
                  <a:cubicBezTo>
                    <a:pt x="506" y="481"/>
                    <a:pt x="672" y="698"/>
                    <a:pt x="903" y="698"/>
                  </a:cubicBezTo>
                  <a:cubicBezTo>
                    <a:pt x="1140" y="698"/>
                    <a:pt x="1306" y="481"/>
                    <a:pt x="1248" y="257"/>
                  </a:cubicBezTo>
                  <a:cubicBezTo>
                    <a:pt x="1306" y="391"/>
                    <a:pt x="1440" y="468"/>
                    <a:pt x="1581" y="449"/>
                  </a:cubicBezTo>
                  <a:cubicBezTo>
                    <a:pt x="1728" y="423"/>
                    <a:pt x="1824" y="295"/>
                    <a:pt x="1818" y="148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5"/>
            <p:cNvSpPr/>
            <p:nvPr/>
          </p:nvSpPr>
          <p:spPr>
            <a:xfrm rot="525740">
              <a:off x="726641" y="4217626"/>
              <a:ext cx="59128" cy="24189"/>
            </a:xfrm>
            <a:custGeom>
              <a:avLst/>
              <a:gdLst/>
              <a:ahLst/>
              <a:cxnLst/>
              <a:rect l="l" t="t" r="r" b="b"/>
              <a:pathLst>
                <a:path w="660" h="270" fill="none" extrusionOk="0">
                  <a:moveTo>
                    <a:pt x="0" y="269"/>
                  </a:moveTo>
                  <a:lnTo>
                    <a:pt x="660" y="1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5"/>
            <p:cNvSpPr/>
            <p:nvPr/>
          </p:nvSpPr>
          <p:spPr>
            <a:xfrm rot="525740">
              <a:off x="721122" y="4255240"/>
              <a:ext cx="53932" cy="20157"/>
            </a:xfrm>
            <a:custGeom>
              <a:avLst/>
              <a:gdLst/>
              <a:ahLst/>
              <a:cxnLst/>
              <a:rect l="l" t="t" r="r" b="b"/>
              <a:pathLst>
                <a:path w="602" h="225" fill="none" extrusionOk="0">
                  <a:moveTo>
                    <a:pt x="0" y="0"/>
                  </a:moveTo>
                  <a:cubicBezTo>
                    <a:pt x="192" y="96"/>
                    <a:pt x="391" y="173"/>
                    <a:pt x="602" y="224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5"/>
            <p:cNvSpPr/>
            <p:nvPr/>
          </p:nvSpPr>
          <p:spPr>
            <a:xfrm rot="525740">
              <a:off x="476278" y="4185032"/>
              <a:ext cx="53395" cy="25264"/>
            </a:xfrm>
            <a:custGeom>
              <a:avLst/>
              <a:gdLst/>
              <a:ahLst/>
              <a:cxnLst/>
              <a:rect l="l" t="t" r="r" b="b"/>
              <a:pathLst>
                <a:path w="596" h="282" fill="none" extrusionOk="0">
                  <a:moveTo>
                    <a:pt x="0" y="0"/>
                  </a:moveTo>
                  <a:lnTo>
                    <a:pt x="595" y="282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5"/>
            <p:cNvSpPr/>
            <p:nvPr/>
          </p:nvSpPr>
          <p:spPr>
            <a:xfrm rot="525740">
              <a:off x="466101" y="4227078"/>
              <a:ext cx="56261" cy="5196"/>
            </a:xfrm>
            <a:custGeom>
              <a:avLst/>
              <a:gdLst/>
              <a:ahLst/>
              <a:cxnLst/>
              <a:rect l="l" t="t" r="r" b="b"/>
              <a:pathLst>
                <a:path w="628" h="58" fill="none" extrusionOk="0">
                  <a:moveTo>
                    <a:pt x="1" y="0"/>
                  </a:moveTo>
                  <a:lnTo>
                    <a:pt x="628" y="58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5"/>
            <p:cNvSpPr/>
            <p:nvPr/>
          </p:nvSpPr>
          <p:spPr>
            <a:xfrm rot="525740">
              <a:off x="553637" y="4387021"/>
              <a:ext cx="105087" cy="5823"/>
            </a:xfrm>
            <a:custGeom>
              <a:avLst/>
              <a:gdLst/>
              <a:ahLst/>
              <a:cxnLst/>
              <a:rect l="l" t="t" r="r" b="b"/>
              <a:pathLst>
                <a:path w="1173" h="65" fill="none" extrusionOk="0">
                  <a:moveTo>
                    <a:pt x="1" y="20"/>
                  </a:moveTo>
                  <a:cubicBezTo>
                    <a:pt x="391" y="65"/>
                    <a:pt x="782" y="58"/>
                    <a:pt x="1172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5"/>
            <p:cNvSpPr/>
            <p:nvPr/>
          </p:nvSpPr>
          <p:spPr>
            <a:xfrm rot="525740">
              <a:off x="417017" y="4449601"/>
              <a:ext cx="310871" cy="185895"/>
            </a:xfrm>
            <a:custGeom>
              <a:avLst/>
              <a:gdLst/>
              <a:ahLst/>
              <a:cxnLst/>
              <a:rect l="l" t="t" r="r" b="b"/>
              <a:pathLst>
                <a:path w="3470" h="2075" fill="none" extrusionOk="0">
                  <a:moveTo>
                    <a:pt x="1" y="2074"/>
                  </a:moveTo>
                  <a:cubicBezTo>
                    <a:pt x="14" y="1812"/>
                    <a:pt x="65" y="1556"/>
                    <a:pt x="142" y="1313"/>
                  </a:cubicBezTo>
                  <a:cubicBezTo>
                    <a:pt x="359" y="673"/>
                    <a:pt x="769" y="237"/>
                    <a:pt x="1332" y="71"/>
                  </a:cubicBezTo>
                  <a:cubicBezTo>
                    <a:pt x="1479" y="26"/>
                    <a:pt x="1639" y="1"/>
                    <a:pt x="1799" y="7"/>
                  </a:cubicBezTo>
                  <a:cubicBezTo>
                    <a:pt x="2088" y="1"/>
                    <a:pt x="2363" y="71"/>
                    <a:pt x="2612" y="212"/>
                  </a:cubicBezTo>
                  <a:cubicBezTo>
                    <a:pt x="3009" y="442"/>
                    <a:pt x="3310" y="807"/>
                    <a:pt x="3470" y="1236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5"/>
            <p:cNvSpPr/>
            <p:nvPr/>
          </p:nvSpPr>
          <p:spPr>
            <a:xfrm rot="525740">
              <a:off x="395577" y="4637503"/>
              <a:ext cx="8153" cy="57964"/>
            </a:xfrm>
            <a:custGeom>
              <a:avLst/>
              <a:gdLst/>
              <a:ahLst/>
              <a:cxnLst/>
              <a:rect l="l" t="t" r="r" b="b"/>
              <a:pathLst>
                <a:path w="91" h="647" fill="none" extrusionOk="0">
                  <a:moveTo>
                    <a:pt x="90" y="647"/>
                  </a:moveTo>
                  <a:cubicBezTo>
                    <a:pt x="58" y="531"/>
                    <a:pt x="39" y="416"/>
                    <a:pt x="26" y="295"/>
                  </a:cubicBezTo>
                  <a:cubicBezTo>
                    <a:pt x="13" y="199"/>
                    <a:pt x="7" y="96"/>
                    <a:pt x="1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5"/>
            <p:cNvSpPr/>
            <p:nvPr/>
          </p:nvSpPr>
          <p:spPr>
            <a:xfrm rot="525740">
              <a:off x="413715" y="4653101"/>
              <a:ext cx="299403" cy="205426"/>
            </a:xfrm>
            <a:custGeom>
              <a:avLst/>
              <a:gdLst/>
              <a:ahLst/>
              <a:cxnLst/>
              <a:rect l="l" t="t" r="r" b="b"/>
              <a:pathLst>
                <a:path w="3342" h="2293" fill="none" extrusionOk="0">
                  <a:moveTo>
                    <a:pt x="3329" y="1"/>
                  </a:moveTo>
                  <a:cubicBezTo>
                    <a:pt x="3341" y="571"/>
                    <a:pt x="3175" y="1121"/>
                    <a:pt x="2849" y="1582"/>
                  </a:cubicBezTo>
                  <a:cubicBezTo>
                    <a:pt x="2554" y="1985"/>
                    <a:pt x="2106" y="2241"/>
                    <a:pt x="1607" y="2292"/>
                  </a:cubicBezTo>
                  <a:lnTo>
                    <a:pt x="1517" y="2292"/>
                  </a:lnTo>
                  <a:cubicBezTo>
                    <a:pt x="1120" y="2286"/>
                    <a:pt x="736" y="2139"/>
                    <a:pt x="442" y="1870"/>
                  </a:cubicBezTo>
                  <a:cubicBezTo>
                    <a:pt x="269" y="1723"/>
                    <a:pt x="122" y="1550"/>
                    <a:pt x="0" y="1358"/>
                  </a:cubicBezTo>
                </a:path>
              </a:pathLst>
            </a:custGeom>
            <a:solidFill>
              <a:schemeClr val="dk1"/>
            </a:solidFill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5"/>
            <p:cNvSpPr/>
            <p:nvPr/>
          </p:nvSpPr>
          <p:spPr>
            <a:xfrm rot="525740">
              <a:off x="403536" y="4466893"/>
              <a:ext cx="308004" cy="371880"/>
            </a:xfrm>
            <a:custGeom>
              <a:avLst/>
              <a:gdLst/>
              <a:ahLst/>
              <a:cxnLst/>
              <a:rect l="l" t="t" r="r" b="b"/>
              <a:pathLst>
                <a:path w="3438" h="4151" extrusionOk="0">
                  <a:moveTo>
                    <a:pt x="1760" y="1"/>
                  </a:moveTo>
                  <a:cubicBezTo>
                    <a:pt x="1620" y="1"/>
                    <a:pt x="1480" y="20"/>
                    <a:pt x="1344" y="59"/>
                  </a:cubicBezTo>
                  <a:cubicBezTo>
                    <a:pt x="256" y="385"/>
                    <a:pt x="0" y="1800"/>
                    <a:pt x="231" y="2773"/>
                  </a:cubicBezTo>
                  <a:cubicBezTo>
                    <a:pt x="404" y="3486"/>
                    <a:pt x="1041" y="4151"/>
                    <a:pt x="1808" y="4151"/>
                  </a:cubicBezTo>
                  <a:cubicBezTo>
                    <a:pt x="1832" y="4151"/>
                    <a:pt x="1857" y="4150"/>
                    <a:pt x="1882" y="4149"/>
                  </a:cubicBezTo>
                  <a:cubicBezTo>
                    <a:pt x="2317" y="4123"/>
                    <a:pt x="2721" y="3867"/>
                    <a:pt x="2983" y="3515"/>
                  </a:cubicBezTo>
                  <a:cubicBezTo>
                    <a:pt x="3284" y="3093"/>
                    <a:pt x="3437" y="2581"/>
                    <a:pt x="3425" y="2062"/>
                  </a:cubicBezTo>
                  <a:cubicBezTo>
                    <a:pt x="3418" y="1736"/>
                    <a:pt x="3361" y="1409"/>
                    <a:pt x="3245" y="1109"/>
                  </a:cubicBezTo>
                  <a:cubicBezTo>
                    <a:pt x="3105" y="718"/>
                    <a:pt x="2829" y="392"/>
                    <a:pt x="2477" y="181"/>
                  </a:cubicBezTo>
                  <a:cubicBezTo>
                    <a:pt x="2256" y="62"/>
                    <a:pt x="2008" y="1"/>
                    <a:pt x="1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5"/>
            <p:cNvSpPr/>
            <p:nvPr/>
          </p:nvSpPr>
          <p:spPr>
            <a:xfrm rot="525740">
              <a:off x="541190" y="4584685"/>
              <a:ext cx="56261" cy="55186"/>
            </a:xfrm>
            <a:custGeom>
              <a:avLst/>
              <a:gdLst/>
              <a:ahLst/>
              <a:cxnLst/>
              <a:rect l="l" t="t" r="r" b="b"/>
              <a:pathLst>
                <a:path w="628" h="616" fill="none" extrusionOk="0">
                  <a:moveTo>
                    <a:pt x="0" y="1"/>
                  </a:moveTo>
                  <a:cubicBezTo>
                    <a:pt x="192" y="225"/>
                    <a:pt x="397" y="429"/>
                    <a:pt x="627" y="615"/>
                  </a:cubicBez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5"/>
            <p:cNvSpPr/>
            <p:nvPr/>
          </p:nvSpPr>
          <p:spPr>
            <a:xfrm rot="525740">
              <a:off x="544627" y="4627756"/>
              <a:ext cx="59218" cy="51692"/>
            </a:xfrm>
            <a:custGeom>
              <a:avLst/>
              <a:gdLst/>
              <a:ahLst/>
              <a:cxnLst/>
              <a:rect l="l" t="t" r="r" b="b"/>
              <a:pathLst>
                <a:path w="661" h="577" fill="none" extrusionOk="0">
                  <a:moveTo>
                    <a:pt x="1" y="1"/>
                  </a:moveTo>
                  <a:lnTo>
                    <a:pt x="660" y="577"/>
                  </a:lnTo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5"/>
            <p:cNvSpPr/>
            <p:nvPr/>
          </p:nvSpPr>
          <p:spPr>
            <a:xfrm rot="525740">
              <a:off x="771872" y="4535772"/>
              <a:ext cx="25891" cy="100428"/>
            </a:xfrm>
            <a:custGeom>
              <a:avLst/>
              <a:gdLst/>
              <a:ahLst/>
              <a:cxnLst/>
              <a:rect l="l" t="t" r="r" b="b"/>
              <a:pathLst>
                <a:path w="289" h="1121" fill="none" extrusionOk="0">
                  <a:moveTo>
                    <a:pt x="1" y="1"/>
                  </a:moveTo>
                  <a:cubicBezTo>
                    <a:pt x="116" y="372"/>
                    <a:pt x="212" y="743"/>
                    <a:pt x="289" y="1121"/>
                  </a:cubicBez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5"/>
            <p:cNvSpPr/>
            <p:nvPr/>
          </p:nvSpPr>
          <p:spPr>
            <a:xfrm rot="525740">
              <a:off x="251935" y="4678869"/>
              <a:ext cx="16753" cy="92992"/>
            </a:xfrm>
            <a:custGeom>
              <a:avLst/>
              <a:gdLst/>
              <a:ahLst/>
              <a:cxnLst/>
              <a:rect l="l" t="t" r="r" b="b"/>
              <a:pathLst>
                <a:path w="187" h="1038" fill="none" extrusionOk="0">
                  <a:moveTo>
                    <a:pt x="1" y="1037"/>
                  </a:moveTo>
                  <a:lnTo>
                    <a:pt x="186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5"/>
            <p:cNvSpPr/>
            <p:nvPr/>
          </p:nvSpPr>
          <p:spPr>
            <a:xfrm rot="525740">
              <a:off x="284449" y="4668474"/>
              <a:ext cx="8690" cy="45332"/>
            </a:xfrm>
            <a:custGeom>
              <a:avLst/>
              <a:gdLst/>
              <a:ahLst/>
              <a:cxnLst/>
              <a:rect l="l" t="t" r="r" b="b"/>
              <a:pathLst>
                <a:path w="97" h="506" fill="none" extrusionOk="0">
                  <a:moveTo>
                    <a:pt x="1" y="506"/>
                  </a:moveTo>
                  <a:lnTo>
                    <a:pt x="97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5"/>
            <p:cNvSpPr/>
            <p:nvPr/>
          </p:nvSpPr>
          <p:spPr>
            <a:xfrm rot="525740">
              <a:off x="821828" y="4322011"/>
              <a:ext cx="55097" cy="40852"/>
            </a:xfrm>
            <a:custGeom>
              <a:avLst/>
              <a:gdLst/>
              <a:ahLst/>
              <a:cxnLst/>
              <a:rect l="l" t="t" r="r" b="b"/>
              <a:pathLst>
                <a:path w="615" h="456" fill="none" extrusionOk="0">
                  <a:moveTo>
                    <a:pt x="0" y="455"/>
                  </a:moveTo>
                  <a:cubicBezTo>
                    <a:pt x="218" y="321"/>
                    <a:pt x="422" y="167"/>
                    <a:pt x="6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5"/>
            <p:cNvSpPr/>
            <p:nvPr/>
          </p:nvSpPr>
          <p:spPr>
            <a:xfrm rot="525740">
              <a:off x="891303" y="4305254"/>
              <a:ext cx="17291" cy="12184"/>
            </a:xfrm>
            <a:custGeom>
              <a:avLst/>
              <a:gdLst/>
              <a:ahLst/>
              <a:cxnLst/>
              <a:rect l="l" t="t" r="r" b="b"/>
              <a:pathLst>
                <a:path w="193" h="136" fill="none" extrusionOk="0">
                  <a:moveTo>
                    <a:pt x="1" y="135"/>
                  </a:moveTo>
                  <a:lnTo>
                    <a:pt x="193" y="1"/>
                  </a:lnTo>
                </a:path>
              </a:pathLst>
            </a:custGeom>
            <a:noFill/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5"/>
            <p:cNvSpPr/>
            <p:nvPr/>
          </p:nvSpPr>
          <p:spPr>
            <a:xfrm rot="213135">
              <a:off x="1066646" y="4228837"/>
              <a:ext cx="19200" cy="19094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1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35"/>
                    <a:pt x="39" y="180"/>
                    <a:pt x="91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5"/>
            <p:cNvSpPr/>
            <p:nvPr/>
          </p:nvSpPr>
          <p:spPr>
            <a:xfrm rot="213135">
              <a:off x="1082523" y="4269251"/>
              <a:ext cx="19094" cy="19094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39" y="1"/>
                    <a:pt x="1" y="39"/>
                    <a:pt x="1" y="90"/>
                  </a:cubicBezTo>
                  <a:cubicBezTo>
                    <a:pt x="1" y="135"/>
                    <a:pt x="39" y="180"/>
                    <a:pt x="90" y="180"/>
                  </a:cubicBezTo>
                  <a:cubicBezTo>
                    <a:pt x="142" y="180"/>
                    <a:pt x="180" y="135"/>
                    <a:pt x="180" y="90"/>
                  </a:cubicBezTo>
                  <a:cubicBezTo>
                    <a:pt x="180" y="39"/>
                    <a:pt x="142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5"/>
            <p:cNvSpPr/>
            <p:nvPr/>
          </p:nvSpPr>
          <p:spPr>
            <a:xfrm rot="213135">
              <a:off x="1029033" y="4211511"/>
              <a:ext cx="19094" cy="19094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1"/>
                  </a:moveTo>
                  <a:cubicBezTo>
                    <a:pt x="45" y="1"/>
                    <a:pt x="0" y="39"/>
                    <a:pt x="0" y="90"/>
                  </a:cubicBezTo>
                  <a:cubicBezTo>
                    <a:pt x="0" y="141"/>
                    <a:pt x="45" y="180"/>
                    <a:pt x="90" y="180"/>
                  </a:cubicBezTo>
                  <a:cubicBezTo>
                    <a:pt x="141" y="180"/>
                    <a:pt x="179" y="141"/>
                    <a:pt x="179" y="90"/>
                  </a:cubicBezTo>
                  <a:cubicBezTo>
                    <a:pt x="179" y="39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5"/>
            <p:cNvSpPr/>
            <p:nvPr/>
          </p:nvSpPr>
          <p:spPr>
            <a:xfrm rot="213135">
              <a:off x="177815" y="4096535"/>
              <a:ext cx="19200" cy="19094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90" y="0"/>
                  </a:moveTo>
                  <a:cubicBezTo>
                    <a:pt x="46" y="0"/>
                    <a:pt x="1" y="39"/>
                    <a:pt x="1" y="90"/>
                  </a:cubicBezTo>
                  <a:cubicBezTo>
                    <a:pt x="1" y="141"/>
                    <a:pt x="46" y="180"/>
                    <a:pt x="90" y="180"/>
                  </a:cubicBezTo>
                  <a:cubicBezTo>
                    <a:pt x="142" y="180"/>
                    <a:pt x="180" y="141"/>
                    <a:pt x="180" y="90"/>
                  </a:cubicBezTo>
                  <a:cubicBezTo>
                    <a:pt x="180" y="39"/>
                    <a:pt x="142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5"/>
            <p:cNvSpPr/>
            <p:nvPr/>
          </p:nvSpPr>
          <p:spPr>
            <a:xfrm rot="213135">
              <a:off x="217365" y="4084002"/>
              <a:ext cx="19094" cy="19837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1" y="45"/>
                    <a:pt x="1" y="90"/>
                  </a:cubicBezTo>
                  <a:cubicBezTo>
                    <a:pt x="1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0"/>
                  </a:cubicBezTo>
                  <a:cubicBezTo>
                    <a:pt x="180" y="45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4BB4D279-CFB9-4B8E-A69E-1DD5CF924572}"/>
              </a:ext>
            </a:extLst>
          </p:cNvPr>
          <p:cNvSpPr txBox="1"/>
          <p:nvPr/>
        </p:nvSpPr>
        <p:spPr>
          <a:xfrm>
            <a:off x="4243774" y="195567"/>
            <a:ext cx="123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تمرين(5)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0C76A4-F7D5-4077-AB11-9B5CFB16FB58}"/>
              </a:ext>
            </a:extLst>
          </p:cNvPr>
          <p:cNvSpPr txBox="1"/>
          <p:nvPr/>
        </p:nvSpPr>
        <p:spPr>
          <a:xfrm>
            <a:off x="1261456" y="521350"/>
            <a:ext cx="6634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اختــــــــــر صح (</a:t>
            </a:r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√ 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) إذا كانت العبارة صحيــــــــــــــــــــحة وخطأ  (   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) إذا كان العــــــــــــــــــبارة خاطئة: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BBA9AA-D81E-4788-B476-C27CE267E834}"/>
              </a:ext>
            </a:extLst>
          </p:cNvPr>
          <p:cNvGrpSpPr/>
          <p:nvPr/>
        </p:nvGrpSpPr>
        <p:grpSpPr>
          <a:xfrm>
            <a:off x="912260" y="1006559"/>
            <a:ext cx="7891332" cy="2388114"/>
            <a:chOff x="928406" y="1018356"/>
            <a:chExt cx="7891332" cy="238811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899BF9-E4A4-40AF-A72D-51FEBF0A67ED}"/>
                </a:ext>
              </a:extLst>
            </p:cNvPr>
            <p:cNvSpPr txBox="1"/>
            <p:nvPr/>
          </p:nvSpPr>
          <p:spPr>
            <a:xfrm>
              <a:off x="2106138" y="1477044"/>
              <a:ext cx="6707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lang="ar-OM" sz="18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(1) 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قياس الزاوية المتممة للزاوية 15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يساوي 75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US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5A631B10-CC7E-4DB8-AEEF-1D274417348E}"/>
                </a:ext>
              </a:extLst>
            </p:cNvPr>
            <p:cNvSpPr txBox="1"/>
            <p:nvPr/>
          </p:nvSpPr>
          <p:spPr>
            <a:xfrm>
              <a:off x="2106138" y="2086644"/>
              <a:ext cx="6707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lang="ar-OM" sz="18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 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قياس الزاوية المتكاملة  مع الزاوية  (90 – س)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يساوي (90- س)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US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A37673E-7A70-4512-A1D6-E12541626D37}"/>
                </a:ext>
              </a:extLst>
            </p:cNvPr>
            <p:cNvSpPr txBox="1"/>
            <p:nvPr/>
          </p:nvSpPr>
          <p:spPr>
            <a:xfrm>
              <a:off x="1178082" y="2760139"/>
              <a:ext cx="7641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lang="ar-OM" sz="18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(3) </a:t>
              </a:r>
              <a:r>
                <a:rPr lang="ar-OM" sz="1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إذا علمت أن قياس إحدى الزوايا الناتجة من تقاطع خطيين مستقيمين 127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/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     فإن قياس الزوايا الثلاث المتبقية هي 53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 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، 53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  </a:t>
              </a:r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 ، 127 </a:t>
              </a:r>
              <a:r>
                <a:rPr lang="ar-OM" sz="18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◦ </a:t>
              </a:r>
              <a:endParaRPr lang="en-US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F25D8B4-A325-4AD3-8FCA-FD2096628594}"/>
                </a:ext>
              </a:extLst>
            </p:cNvPr>
            <p:cNvSpPr txBox="1"/>
            <p:nvPr/>
          </p:nvSpPr>
          <p:spPr>
            <a:xfrm>
              <a:off x="1856261" y="1018356"/>
              <a:ext cx="7472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صـــــــــــــــــــح</a:t>
              </a:r>
              <a:endParaRPr 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904B7DA5-357F-469A-B33A-A0F7EDB30089}"/>
                </a:ext>
              </a:extLst>
            </p:cNvPr>
            <p:cNvSpPr txBox="1"/>
            <p:nvPr/>
          </p:nvSpPr>
          <p:spPr>
            <a:xfrm>
              <a:off x="928406" y="1018356"/>
              <a:ext cx="7472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خـــــــــــــــــــــطأ</a:t>
              </a:r>
              <a:endParaRPr 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938D901-24B4-4872-9714-70B31AD58995}"/>
                </a:ext>
              </a:extLst>
            </p:cNvPr>
            <p:cNvSpPr/>
            <p:nvPr/>
          </p:nvSpPr>
          <p:spPr>
            <a:xfrm>
              <a:off x="1961333" y="1485233"/>
              <a:ext cx="307428" cy="24139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917834D5-5971-4615-9C68-06AD6293B6EB}"/>
                </a:ext>
              </a:extLst>
            </p:cNvPr>
            <p:cNvSpPr/>
            <p:nvPr/>
          </p:nvSpPr>
          <p:spPr>
            <a:xfrm>
              <a:off x="1086296" y="1485233"/>
              <a:ext cx="307428" cy="24139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2AE5F9F2-DABB-43A1-8AA8-33E6FDA544BA}"/>
                </a:ext>
              </a:extLst>
            </p:cNvPr>
            <p:cNvSpPr/>
            <p:nvPr/>
          </p:nvSpPr>
          <p:spPr>
            <a:xfrm>
              <a:off x="1961678" y="2128199"/>
              <a:ext cx="307428" cy="24139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2D2559F5-A390-444B-A461-4FBE61D2DE68}"/>
                </a:ext>
              </a:extLst>
            </p:cNvPr>
            <p:cNvSpPr/>
            <p:nvPr/>
          </p:nvSpPr>
          <p:spPr>
            <a:xfrm>
              <a:off x="1086641" y="2128199"/>
              <a:ext cx="307428" cy="24139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FAC522B-1298-4C78-B104-E0BF541A960F}"/>
                </a:ext>
              </a:extLst>
            </p:cNvPr>
            <p:cNvSpPr/>
            <p:nvPr/>
          </p:nvSpPr>
          <p:spPr>
            <a:xfrm>
              <a:off x="1972131" y="2787054"/>
              <a:ext cx="307428" cy="24139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ED117390-1CFA-419A-8B08-720187B0ABCF}"/>
                </a:ext>
              </a:extLst>
            </p:cNvPr>
            <p:cNvSpPr/>
            <p:nvPr/>
          </p:nvSpPr>
          <p:spPr>
            <a:xfrm>
              <a:off x="1097094" y="2787054"/>
              <a:ext cx="307428" cy="241397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05730420-CBD7-475A-9D6A-34E65E6834D5}"/>
              </a:ext>
            </a:extLst>
          </p:cNvPr>
          <p:cNvSpPr txBox="1"/>
          <p:nvPr/>
        </p:nvSpPr>
        <p:spPr>
          <a:xfrm>
            <a:off x="1161936" y="3524242"/>
            <a:ext cx="764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(4) </a:t>
            </a:r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الشكل المقابل قياس  الزاوية س يساوي 27 </a:t>
            </a:r>
            <a:r>
              <a:rPr lang="ar-OM" sz="1800" b="1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F367852-D11D-4D81-A53B-5E31C396F9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776" t="53823" r="72500" b="23978"/>
          <a:stretch/>
        </p:blipFill>
        <p:spPr>
          <a:xfrm>
            <a:off x="3163254" y="3237808"/>
            <a:ext cx="1534457" cy="1508261"/>
          </a:xfrm>
          <a:prstGeom prst="rect">
            <a:avLst/>
          </a:prstGeom>
        </p:spPr>
      </p:pic>
      <p:sp>
        <p:nvSpPr>
          <p:cNvPr id="187" name="Rectangle 186">
            <a:extLst>
              <a:ext uri="{FF2B5EF4-FFF2-40B4-BE49-F238E27FC236}">
                <a16:creationId xmlns:a16="http://schemas.microsoft.com/office/drawing/2014/main" id="{CFB2F1B3-1902-410D-9953-7AC714CABE35}"/>
              </a:ext>
            </a:extLst>
          </p:cNvPr>
          <p:cNvSpPr/>
          <p:nvPr/>
        </p:nvSpPr>
        <p:spPr>
          <a:xfrm>
            <a:off x="1952309" y="3449811"/>
            <a:ext cx="307428" cy="2413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8FA7BBC4-991E-4671-933E-E6A1CE553DD7}"/>
              </a:ext>
            </a:extLst>
          </p:cNvPr>
          <p:cNvSpPr/>
          <p:nvPr/>
        </p:nvSpPr>
        <p:spPr>
          <a:xfrm>
            <a:off x="1108804" y="3441928"/>
            <a:ext cx="307428" cy="2413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1" name="Google Shape;2991;p47"/>
          <p:cNvGrpSpPr/>
          <p:nvPr/>
        </p:nvGrpSpPr>
        <p:grpSpPr>
          <a:xfrm>
            <a:off x="8321314" y="-255366"/>
            <a:ext cx="1829218" cy="1555445"/>
            <a:chOff x="8009257" y="150526"/>
            <a:chExt cx="1829218" cy="1555445"/>
          </a:xfrm>
        </p:grpSpPr>
        <p:sp>
          <p:nvSpPr>
            <p:cNvPr id="2992" name="Google Shape;2992;p47"/>
            <p:cNvSpPr/>
            <p:nvPr/>
          </p:nvSpPr>
          <p:spPr>
            <a:xfrm rot="-3315778" flipH="1">
              <a:off x="8976650" y="569189"/>
              <a:ext cx="468125" cy="1203236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7"/>
            <p:cNvSpPr/>
            <p:nvPr/>
          </p:nvSpPr>
          <p:spPr>
            <a:xfrm rot="-3315778" flipH="1">
              <a:off x="8687852" y="547893"/>
              <a:ext cx="468125" cy="845302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7"/>
            <p:cNvSpPr/>
            <p:nvPr/>
          </p:nvSpPr>
          <p:spPr>
            <a:xfrm rot="-3315778" flipH="1">
              <a:off x="8202047" y="828519"/>
              <a:ext cx="476169" cy="447464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7"/>
            <p:cNvSpPr/>
            <p:nvPr/>
          </p:nvSpPr>
          <p:spPr>
            <a:xfrm rot="-3315778" flipH="1">
              <a:off x="8204793" y="1058037"/>
              <a:ext cx="87649" cy="75117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7"/>
            <p:cNvSpPr/>
            <p:nvPr/>
          </p:nvSpPr>
          <p:spPr>
            <a:xfrm rot="-3315778" flipH="1">
              <a:off x="8168023" y="1096276"/>
              <a:ext cx="18804" cy="19537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7"/>
            <p:cNvSpPr/>
            <p:nvPr/>
          </p:nvSpPr>
          <p:spPr>
            <a:xfrm rot="-3315778" flipH="1">
              <a:off x="8189576" y="1133214"/>
              <a:ext cx="18804" cy="19537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7"/>
            <p:cNvSpPr/>
            <p:nvPr/>
          </p:nvSpPr>
          <p:spPr>
            <a:xfrm rot="-3315778" flipH="1">
              <a:off x="8175322" y="1058495"/>
              <a:ext cx="22147" cy="18805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7"/>
            <p:cNvSpPr/>
            <p:nvPr/>
          </p:nvSpPr>
          <p:spPr>
            <a:xfrm rot="-3315778" flipH="1">
              <a:off x="8302675" y="1023246"/>
              <a:ext cx="234115" cy="185964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7"/>
            <p:cNvSpPr/>
            <p:nvPr/>
          </p:nvSpPr>
          <p:spPr>
            <a:xfrm rot="-3315778" flipH="1">
              <a:off x="8323553" y="980958"/>
              <a:ext cx="94440" cy="79714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7"/>
            <p:cNvSpPr/>
            <p:nvPr/>
          </p:nvSpPr>
          <p:spPr>
            <a:xfrm rot="-3315778" flipH="1">
              <a:off x="8443168" y="949470"/>
              <a:ext cx="32176" cy="48267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7"/>
            <p:cNvSpPr/>
            <p:nvPr/>
          </p:nvSpPr>
          <p:spPr>
            <a:xfrm rot="-3315778" flipH="1">
              <a:off x="8057515" y="642988"/>
              <a:ext cx="170598" cy="206755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7"/>
            <p:cNvSpPr/>
            <p:nvPr/>
          </p:nvSpPr>
          <p:spPr>
            <a:xfrm rot="-3315778" flipH="1">
              <a:off x="8086686" y="685013"/>
              <a:ext cx="100395" cy="104057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7"/>
            <p:cNvSpPr/>
            <p:nvPr/>
          </p:nvSpPr>
          <p:spPr>
            <a:xfrm rot="-3315778" flipH="1">
              <a:off x="8335373" y="242028"/>
              <a:ext cx="170598" cy="206128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7"/>
            <p:cNvSpPr/>
            <p:nvPr/>
          </p:nvSpPr>
          <p:spPr>
            <a:xfrm rot="-3315778" flipH="1">
              <a:off x="8354854" y="285572"/>
              <a:ext cx="101126" cy="104370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7"/>
            <p:cNvSpPr/>
            <p:nvPr/>
          </p:nvSpPr>
          <p:spPr>
            <a:xfrm rot="-3315778" flipH="1">
              <a:off x="8113247" y="377745"/>
              <a:ext cx="680719" cy="563744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7"/>
            <p:cNvSpPr/>
            <p:nvPr/>
          </p:nvSpPr>
          <p:spPr>
            <a:xfrm rot="-3315778" flipH="1">
              <a:off x="8149450" y="662910"/>
              <a:ext cx="73024" cy="57670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7"/>
            <p:cNvSpPr/>
            <p:nvPr/>
          </p:nvSpPr>
          <p:spPr>
            <a:xfrm rot="-3315778" flipH="1">
              <a:off x="8573953" y="249952"/>
              <a:ext cx="476169" cy="447359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7"/>
            <p:cNvSpPr/>
            <p:nvPr/>
          </p:nvSpPr>
          <p:spPr>
            <a:xfrm rot="-3315778" flipH="1">
              <a:off x="8744544" y="246395"/>
              <a:ext cx="87023" cy="74804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7"/>
            <p:cNvSpPr/>
            <p:nvPr/>
          </p:nvSpPr>
          <p:spPr>
            <a:xfrm rot="-3315778" flipH="1">
              <a:off x="8762836" y="203016"/>
              <a:ext cx="22147" cy="19014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7"/>
            <p:cNvSpPr/>
            <p:nvPr/>
          </p:nvSpPr>
          <p:spPr>
            <a:xfrm rot="-3315778" flipH="1">
              <a:off x="8804809" y="210014"/>
              <a:ext cx="22774" cy="18910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7"/>
            <p:cNvSpPr/>
            <p:nvPr/>
          </p:nvSpPr>
          <p:spPr>
            <a:xfrm rot="-3315778" flipH="1">
              <a:off x="8730053" y="226775"/>
              <a:ext cx="18804" cy="18805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7"/>
            <p:cNvSpPr/>
            <p:nvPr/>
          </p:nvSpPr>
          <p:spPr>
            <a:xfrm rot="-3315778" flipH="1">
              <a:off x="8741609" y="347907"/>
              <a:ext cx="234115" cy="186069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47"/>
            <p:cNvSpPr/>
            <p:nvPr/>
          </p:nvSpPr>
          <p:spPr>
            <a:xfrm rot="-3315778" flipH="1">
              <a:off x="8712347" y="392084"/>
              <a:ext cx="94335" cy="79714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47"/>
            <p:cNvSpPr/>
            <p:nvPr/>
          </p:nvSpPr>
          <p:spPr>
            <a:xfrm rot="-3315778" flipH="1">
              <a:off x="8729691" y="506914"/>
              <a:ext cx="32176" cy="48267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47"/>
            <p:cNvSpPr/>
            <p:nvPr/>
          </p:nvSpPr>
          <p:spPr>
            <a:xfrm rot="-3315778" flipH="1">
              <a:off x="8475740" y="414469"/>
              <a:ext cx="720940" cy="981850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47"/>
            <p:cNvSpPr/>
            <p:nvPr/>
          </p:nvSpPr>
          <p:spPr>
            <a:xfrm rot="-3315778" flipH="1">
              <a:off x="8827202" y="1074065"/>
              <a:ext cx="682809" cy="116384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47"/>
            <p:cNvSpPr/>
            <p:nvPr/>
          </p:nvSpPr>
          <p:spPr>
            <a:xfrm rot="-3315778" flipH="1">
              <a:off x="9098585" y="1149679"/>
              <a:ext cx="127765" cy="13477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47"/>
            <p:cNvSpPr/>
            <p:nvPr/>
          </p:nvSpPr>
          <p:spPr>
            <a:xfrm rot="-3315778" flipH="1">
              <a:off x="8828521" y="1235864"/>
              <a:ext cx="167255" cy="97057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7"/>
            <p:cNvSpPr/>
            <p:nvPr/>
          </p:nvSpPr>
          <p:spPr>
            <a:xfrm rot="-3315778" flipH="1">
              <a:off x="8744124" y="1207099"/>
              <a:ext cx="80963" cy="43566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7"/>
            <p:cNvSpPr/>
            <p:nvPr/>
          </p:nvSpPr>
          <p:spPr>
            <a:xfrm rot="-3315778" flipH="1">
              <a:off x="9137531" y="790213"/>
              <a:ext cx="167255" cy="97057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7"/>
            <p:cNvSpPr/>
            <p:nvPr/>
          </p:nvSpPr>
          <p:spPr>
            <a:xfrm rot="-3315778" flipH="1">
              <a:off x="9083947" y="716934"/>
              <a:ext cx="81068" cy="43566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7"/>
            <p:cNvSpPr/>
            <p:nvPr/>
          </p:nvSpPr>
          <p:spPr>
            <a:xfrm rot="-3315778" flipH="1">
              <a:off x="8881792" y="910180"/>
              <a:ext cx="310273" cy="202054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7"/>
            <p:cNvSpPr/>
            <p:nvPr/>
          </p:nvSpPr>
          <p:spPr>
            <a:xfrm rot="-3315778" flipH="1">
              <a:off x="8642136" y="733003"/>
              <a:ext cx="400638" cy="388540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7"/>
            <p:cNvSpPr/>
            <p:nvPr/>
          </p:nvSpPr>
          <p:spPr>
            <a:xfrm rot="-3315778" flipH="1">
              <a:off x="8708343" y="750875"/>
              <a:ext cx="359164" cy="433778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7"/>
            <p:cNvSpPr/>
            <p:nvPr/>
          </p:nvSpPr>
          <p:spPr>
            <a:xfrm rot="-3315778" flipH="1">
              <a:off x="8878574" y="933850"/>
              <a:ext cx="32908" cy="36879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7"/>
            <p:cNvSpPr/>
            <p:nvPr/>
          </p:nvSpPr>
          <p:spPr>
            <a:xfrm rot="-3315778" flipH="1">
              <a:off x="8847819" y="951288"/>
              <a:ext cx="47533" cy="55685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7"/>
            <p:cNvSpPr/>
            <p:nvPr/>
          </p:nvSpPr>
          <p:spPr>
            <a:xfrm rot="-3315778" flipH="1">
              <a:off x="8967454" y="581782"/>
              <a:ext cx="16819" cy="133832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7"/>
            <p:cNvSpPr/>
            <p:nvPr/>
          </p:nvSpPr>
          <p:spPr>
            <a:xfrm rot="-3315778" flipH="1">
              <a:off x="8201443" y="450370"/>
              <a:ext cx="495496" cy="409958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7"/>
            <p:cNvSpPr/>
            <p:nvPr/>
          </p:nvSpPr>
          <p:spPr>
            <a:xfrm rot="-3315778" flipH="1">
              <a:off x="8337393" y="697662"/>
              <a:ext cx="30192" cy="30193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7"/>
            <p:cNvSpPr/>
            <p:nvPr/>
          </p:nvSpPr>
          <p:spPr>
            <a:xfrm rot="-3315778" flipH="1">
              <a:off x="8448651" y="537207"/>
              <a:ext cx="30192" cy="30193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7"/>
            <p:cNvSpPr/>
            <p:nvPr/>
          </p:nvSpPr>
          <p:spPr>
            <a:xfrm rot="-3315778" flipH="1">
              <a:off x="8509344" y="487234"/>
              <a:ext cx="64353" cy="55058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7"/>
            <p:cNvSpPr/>
            <p:nvPr/>
          </p:nvSpPr>
          <p:spPr>
            <a:xfrm rot="-3315778" flipH="1">
              <a:off x="8328378" y="748220"/>
              <a:ext cx="64353" cy="55058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47"/>
            <p:cNvSpPr/>
            <p:nvPr/>
          </p:nvSpPr>
          <p:spPr>
            <a:xfrm rot="-3315778" flipH="1">
              <a:off x="8308459" y="473969"/>
              <a:ext cx="143854" cy="290230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47"/>
            <p:cNvSpPr/>
            <p:nvPr/>
          </p:nvSpPr>
          <p:spPr>
            <a:xfrm rot="-3315778" flipH="1">
              <a:off x="8529216" y="706970"/>
              <a:ext cx="60279" cy="61744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7"/>
            <p:cNvSpPr/>
            <p:nvPr/>
          </p:nvSpPr>
          <p:spPr>
            <a:xfrm rot="-3315778" flipH="1">
              <a:off x="8413670" y="674957"/>
              <a:ext cx="143854" cy="34163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7"/>
            <p:cNvSpPr/>
            <p:nvPr/>
          </p:nvSpPr>
          <p:spPr>
            <a:xfrm rot="-3315778" flipH="1">
              <a:off x="8510123" y="672838"/>
              <a:ext cx="104" cy="60282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7"/>
            <p:cNvSpPr/>
            <p:nvPr/>
          </p:nvSpPr>
          <p:spPr>
            <a:xfrm rot="-3315778" flipH="1">
              <a:off x="8491675" y="711175"/>
              <a:ext cx="85038" cy="17552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7"/>
            <p:cNvSpPr/>
            <p:nvPr/>
          </p:nvSpPr>
          <p:spPr>
            <a:xfrm rot="-3315778" flipH="1">
              <a:off x="8264396" y="435431"/>
              <a:ext cx="66338" cy="123802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7"/>
            <p:cNvSpPr/>
            <p:nvPr/>
          </p:nvSpPr>
          <p:spPr>
            <a:xfrm rot="-3315778" flipH="1">
              <a:off x="8218186" y="507276"/>
              <a:ext cx="60905" cy="123802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7"/>
            <p:cNvSpPr/>
            <p:nvPr/>
          </p:nvSpPr>
          <p:spPr>
            <a:xfrm rot="-3315778" flipH="1">
              <a:off x="8239944" y="872550"/>
              <a:ext cx="120453" cy="44924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47"/>
            <p:cNvSpPr/>
            <p:nvPr/>
          </p:nvSpPr>
          <p:spPr>
            <a:xfrm rot="-3315778" flipH="1">
              <a:off x="8393052" y="894762"/>
              <a:ext cx="73651" cy="61640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7"/>
            <p:cNvSpPr/>
            <p:nvPr/>
          </p:nvSpPr>
          <p:spPr>
            <a:xfrm rot="-3315778" flipH="1">
              <a:off x="8156298" y="804082"/>
              <a:ext cx="68323" cy="47640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7"/>
            <p:cNvSpPr/>
            <p:nvPr/>
          </p:nvSpPr>
          <p:spPr>
            <a:xfrm rot="-3315778" flipH="1">
              <a:off x="8560268" y="412163"/>
              <a:ext cx="121184" cy="44193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7"/>
            <p:cNvSpPr/>
            <p:nvPr/>
          </p:nvSpPr>
          <p:spPr>
            <a:xfrm rot="-3315778" flipH="1">
              <a:off x="8658300" y="513629"/>
              <a:ext cx="75009" cy="61640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7"/>
            <p:cNvSpPr/>
            <p:nvPr/>
          </p:nvSpPr>
          <p:spPr>
            <a:xfrm rot="-3315778" flipH="1">
              <a:off x="8486005" y="331455"/>
              <a:ext cx="67591" cy="47536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1042;p31">
            <a:extLst>
              <a:ext uri="{FF2B5EF4-FFF2-40B4-BE49-F238E27FC236}">
                <a16:creationId xmlns:a16="http://schemas.microsoft.com/office/drawing/2014/main" id="{8A41195C-5DD2-424E-9671-D3C79C4EC0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56087" y="172156"/>
            <a:ext cx="3664929" cy="3588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الزوايا والخطوط المستقيمة المتوازية</a:t>
            </a:r>
            <a:endParaRPr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CC0C3-0E0E-4C2C-8F71-025B0E07EB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839" t="50000" r="34841" b="18730"/>
          <a:stretch/>
        </p:blipFill>
        <p:spPr>
          <a:xfrm>
            <a:off x="6549010" y="1802808"/>
            <a:ext cx="2315232" cy="160836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0F8C2A-22BB-4003-A069-A1FBCF9D1A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28" t="43279" r="48114" b="29617"/>
          <a:stretch/>
        </p:blipFill>
        <p:spPr>
          <a:xfrm>
            <a:off x="3357245" y="1820235"/>
            <a:ext cx="2653990" cy="1608363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40820F-4103-4225-8E89-E073F461ED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754" t="34272" r="42623" b="28889"/>
          <a:stretch/>
        </p:blipFill>
        <p:spPr>
          <a:xfrm>
            <a:off x="331389" y="1787501"/>
            <a:ext cx="2585804" cy="160836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66" name="Google Shape;2434;p43">
            <a:extLst>
              <a:ext uri="{FF2B5EF4-FFF2-40B4-BE49-F238E27FC236}">
                <a16:creationId xmlns:a16="http://schemas.microsoft.com/office/drawing/2014/main" id="{57C21318-8583-47C3-BE5B-E65C979B3EBE}"/>
              </a:ext>
            </a:extLst>
          </p:cNvPr>
          <p:cNvSpPr/>
          <p:nvPr/>
        </p:nvSpPr>
        <p:spPr>
          <a:xfrm>
            <a:off x="3743440" y="1104639"/>
            <a:ext cx="1742747" cy="52138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2436;p43">
            <a:extLst>
              <a:ext uri="{FF2B5EF4-FFF2-40B4-BE49-F238E27FC236}">
                <a16:creationId xmlns:a16="http://schemas.microsoft.com/office/drawing/2014/main" id="{68B88D70-83D7-41E2-8DAE-D0FB241E6215}"/>
              </a:ext>
            </a:extLst>
          </p:cNvPr>
          <p:cNvSpPr/>
          <p:nvPr/>
        </p:nvSpPr>
        <p:spPr>
          <a:xfrm>
            <a:off x="815105" y="1098908"/>
            <a:ext cx="1730497" cy="503157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2437;p43">
            <a:extLst>
              <a:ext uri="{FF2B5EF4-FFF2-40B4-BE49-F238E27FC236}">
                <a16:creationId xmlns:a16="http://schemas.microsoft.com/office/drawing/2014/main" id="{2465106F-AC17-4C4A-BE0F-909F0E231693}"/>
              </a:ext>
            </a:extLst>
          </p:cNvPr>
          <p:cNvSpPr/>
          <p:nvPr/>
        </p:nvSpPr>
        <p:spPr>
          <a:xfrm>
            <a:off x="6774549" y="1101219"/>
            <a:ext cx="1570108" cy="52138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2831171-8928-436B-8374-CE718BFCE323}"/>
              </a:ext>
            </a:extLst>
          </p:cNvPr>
          <p:cNvSpPr txBox="1"/>
          <p:nvPr/>
        </p:nvSpPr>
        <p:spPr>
          <a:xfrm>
            <a:off x="6793125" y="1165825"/>
            <a:ext cx="1570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الزاويتان المتناظرة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767ADA7-D7BC-470C-8684-4360D96DD6E5}"/>
              </a:ext>
            </a:extLst>
          </p:cNvPr>
          <p:cNvSpPr txBox="1"/>
          <p:nvPr/>
        </p:nvSpPr>
        <p:spPr>
          <a:xfrm>
            <a:off x="3901303" y="1138749"/>
            <a:ext cx="1401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الزوايا المُتبادلة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3EB8408-896D-4C29-AAF5-E8133277EAC2}"/>
              </a:ext>
            </a:extLst>
          </p:cNvPr>
          <p:cNvSpPr txBox="1"/>
          <p:nvPr/>
        </p:nvSpPr>
        <p:spPr>
          <a:xfrm>
            <a:off x="819521" y="1161298"/>
            <a:ext cx="172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الزوايا المتحالفة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24673-D1C1-4B48-A167-B10A449E8C22}"/>
              </a:ext>
            </a:extLst>
          </p:cNvPr>
          <p:cNvSpPr txBox="1"/>
          <p:nvPr/>
        </p:nvSpPr>
        <p:spPr>
          <a:xfrm>
            <a:off x="7111540" y="3455364"/>
            <a:ext cx="1190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شــــــــــــــــــــــكل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8236477-48AA-415D-A1FD-EEFD802AE02C}"/>
              </a:ext>
            </a:extLst>
          </p:cNvPr>
          <p:cNvSpPr txBox="1"/>
          <p:nvPr/>
        </p:nvSpPr>
        <p:spPr>
          <a:xfrm>
            <a:off x="4025797" y="3395865"/>
            <a:ext cx="1190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شــــــــــــــــــــــكل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81FBC4B-A21C-4FD7-8A56-E0E10259E014}"/>
              </a:ext>
            </a:extLst>
          </p:cNvPr>
          <p:cNvSpPr txBox="1"/>
          <p:nvPr/>
        </p:nvSpPr>
        <p:spPr>
          <a:xfrm>
            <a:off x="815105" y="3369848"/>
            <a:ext cx="1190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شــــــــــــــــــــــكل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6AE4E0-B5E8-4EC1-BE7C-4B85845443C4}"/>
              </a:ext>
            </a:extLst>
          </p:cNvPr>
          <p:cNvSpPr txBox="1"/>
          <p:nvPr/>
        </p:nvSpPr>
        <p:spPr>
          <a:xfrm>
            <a:off x="346890" y="666698"/>
            <a:ext cx="854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عندما يقطع قاطع خطيين مستقيمين متوازيين (القاطع هو الخط ثالث) تتشكل 8 زوايا تجمع بين بعضها خصائص مُحددة كــــــ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465CB1-2E9E-4DF9-8574-674126550E2D}"/>
              </a:ext>
            </a:extLst>
          </p:cNvPr>
          <p:cNvSpPr txBox="1"/>
          <p:nvPr/>
        </p:nvSpPr>
        <p:spPr>
          <a:xfrm>
            <a:off x="6730722" y="4243581"/>
            <a:ext cx="1982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زوايا متناظرة متساوية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4C4017D-D952-44BF-B86B-AA2334642FFA}"/>
              </a:ext>
            </a:extLst>
          </p:cNvPr>
          <p:cNvSpPr txBox="1"/>
          <p:nvPr/>
        </p:nvSpPr>
        <p:spPr>
          <a:xfrm>
            <a:off x="3743440" y="4243581"/>
            <a:ext cx="1982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زوايا متبادلة متساوية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EB0A893-D68D-4361-8CBE-380C6A5CB6EE}"/>
              </a:ext>
            </a:extLst>
          </p:cNvPr>
          <p:cNvSpPr txBox="1"/>
          <p:nvPr/>
        </p:nvSpPr>
        <p:spPr>
          <a:xfrm>
            <a:off x="280740" y="4249223"/>
            <a:ext cx="2375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زوايا متحالفة مجموعهما 180 </a:t>
            </a:r>
            <a:r>
              <a:rPr lang="ar-OM" sz="16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7245FD-4F8A-472A-AABC-0C6FF5330222}"/>
              </a:ext>
            </a:extLst>
          </p:cNvPr>
          <p:cNvSpPr txBox="1"/>
          <p:nvPr/>
        </p:nvSpPr>
        <p:spPr>
          <a:xfrm>
            <a:off x="7260934" y="3685508"/>
            <a:ext cx="89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24EACEB-C714-48CD-BC0E-E8852678D13F}"/>
              </a:ext>
            </a:extLst>
          </p:cNvPr>
          <p:cNvSpPr txBox="1"/>
          <p:nvPr/>
        </p:nvSpPr>
        <p:spPr>
          <a:xfrm>
            <a:off x="4238548" y="3707483"/>
            <a:ext cx="89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Z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D9ED9B8-78ED-478E-83BA-F6849215CBD2}"/>
              </a:ext>
            </a:extLst>
          </p:cNvPr>
          <p:cNvSpPr txBox="1"/>
          <p:nvPr/>
        </p:nvSpPr>
        <p:spPr>
          <a:xfrm>
            <a:off x="900263" y="3685508"/>
            <a:ext cx="89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C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2" name="Google Shape;2832;p46"/>
          <p:cNvSpPr txBox="1">
            <a:spLocks noGrp="1"/>
          </p:cNvSpPr>
          <p:nvPr>
            <p:ph type="title" idx="4294967295"/>
          </p:nvPr>
        </p:nvSpPr>
        <p:spPr>
          <a:xfrm>
            <a:off x="6066452" y="3441345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3</a:t>
            </a:r>
            <a:endParaRPr sz="1800"/>
          </a:p>
        </p:txBody>
      </p:sp>
      <p:sp>
        <p:nvSpPr>
          <p:cNvPr id="2834" name="Google Shape;2834;p46"/>
          <p:cNvSpPr txBox="1">
            <a:spLocks noGrp="1"/>
          </p:cNvSpPr>
          <p:nvPr>
            <p:ph type="title" idx="4294967295"/>
          </p:nvPr>
        </p:nvSpPr>
        <p:spPr>
          <a:xfrm>
            <a:off x="1048048" y="3441345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1</a:t>
            </a:r>
            <a:endParaRPr sz="1800"/>
          </a:p>
        </p:txBody>
      </p:sp>
      <p:sp>
        <p:nvSpPr>
          <p:cNvPr id="2835" name="Google Shape;2835;p46"/>
          <p:cNvSpPr txBox="1">
            <a:spLocks noGrp="1"/>
          </p:cNvSpPr>
          <p:nvPr>
            <p:ph type="subTitle" idx="1"/>
          </p:nvPr>
        </p:nvSpPr>
        <p:spPr>
          <a:xfrm>
            <a:off x="1115764" y="3800021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Mercury is the smallest planet in the Solar 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7" name="Google Shape;2837;p46"/>
          <p:cNvSpPr txBox="1">
            <a:spLocks noGrp="1"/>
          </p:cNvSpPr>
          <p:nvPr>
            <p:ph type="subTitle" idx="3"/>
          </p:nvPr>
        </p:nvSpPr>
        <p:spPr>
          <a:xfrm>
            <a:off x="6164415" y="3800021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Despite being red, Mars is actually a cold place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9" name="Google Shape;2839;p46"/>
          <p:cNvSpPr/>
          <p:nvPr/>
        </p:nvSpPr>
        <p:spPr>
          <a:xfrm>
            <a:off x="783779" y="744787"/>
            <a:ext cx="2740506" cy="400093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3" name="Google Shape;2843;p46"/>
          <p:cNvSpPr/>
          <p:nvPr/>
        </p:nvSpPr>
        <p:spPr>
          <a:xfrm>
            <a:off x="6019931" y="767120"/>
            <a:ext cx="2740506" cy="400093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" name="Google Shape;3250;p50">
            <a:extLst>
              <a:ext uri="{FF2B5EF4-FFF2-40B4-BE49-F238E27FC236}">
                <a16:creationId xmlns:a16="http://schemas.microsoft.com/office/drawing/2014/main" id="{CC438540-D95D-48CE-A499-33EE123905FC}"/>
              </a:ext>
            </a:extLst>
          </p:cNvPr>
          <p:cNvGrpSpPr/>
          <p:nvPr/>
        </p:nvGrpSpPr>
        <p:grpSpPr>
          <a:xfrm>
            <a:off x="7144867" y="3933492"/>
            <a:ext cx="790580" cy="1129736"/>
            <a:chOff x="4522445" y="3002118"/>
            <a:chExt cx="790580" cy="1129736"/>
          </a:xfrm>
        </p:grpSpPr>
        <p:sp>
          <p:nvSpPr>
            <p:cNvPr id="118" name="Google Shape;3251;p50">
              <a:extLst>
                <a:ext uri="{FF2B5EF4-FFF2-40B4-BE49-F238E27FC236}">
                  <a16:creationId xmlns:a16="http://schemas.microsoft.com/office/drawing/2014/main" id="{F2704776-AA4A-497E-8A96-731FE4B59934}"/>
                </a:ext>
              </a:extLst>
            </p:cNvPr>
            <p:cNvSpPr/>
            <p:nvPr/>
          </p:nvSpPr>
          <p:spPr>
            <a:xfrm>
              <a:off x="4522445" y="3532273"/>
              <a:ext cx="293982" cy="380043"/>
            </a:xfrm>
            <a:custGeom>
              <a:avLst/>
              <a:gdLst/>
              <a:ahLst/>
              <a:cxnLst/>
              <a:rect l="l" t="t" r="r" b="b"/>
              <a:pathLst>
                <a:path w="3925" h="5074" extrusionOk="0">
                  <a:moveTo>
                    <a:pt x="2804" y="0"/>
                  </a:moveTo>
                  <a:cubicBezTo>
                    <a:pt x="2804" y="0"/>
                    <a:pt x="1127" y="1517"/>
                    <a:pt x="449" y="3309"/>
                  </a:cubicBezTo>
                  <a:cubicBezTo>
                    <a:pt x="340" y="3463"/>
                    <a:pt x="244" y="3629"/>
                    <a:pt x="161" y="3802"/>
                  </a:cubicBezTo>
                  <a:cubicBezTo>
                    <a:pt x="20" y="4058"/>
                    <a:pt x="1" y="4353"/>
                    <a:pt x="90" y="4628"/>
                  </a:cubicBezTo>
                  <a:cubicBezTo>
                    <a:pt x="190" y="4910"/>
                    <a:pt x="454" y="5074"/>
                    <a:pt x="725" y="5074"/>
                  </a:cubicBezTo>
                  <a:cubicBezTo>
                    <a:pt x="872" y="5074"/>
                    <a:pt x="1021" y="5026"/>
                    <a:pt x="1147" y="4922"/>
                  </a:cubicBezTo>
                  <a:cubicBezTo>
                    <a:pt x="1230" y="4865"/>
                    <a:pt x="1300" y="4794"/>
                    <a:pt x="1371" y="4717"/>
                  </a:cubicBezTo>
                  <a:cubicBezTo>
                    <a:pt x="1433" y="4775"/>
                    <a:pt x="1514" y="4830"/>
                    <a:pt x="1592" y="4830"/>
                  </a:cubicBezTo>
                  <a:cubicBezTo>
                    <a:pt x="1626" y="4830"/>
                    <a:pt x="1659" y="4820"/>
                    <a:pt x="1691" y="4794"/>
                  </a:cubicBezTo>
                  <a:cubicBezTo>
                    <a:pt x="1787" y="4705"/>
                    <a:pt x="1691" y="4404"/>
                    <a:pt x="1627" y="4218"/>
                  </a:cubicBezTo>
                  <a:cubicBezTo>
                    <a:pt x="1799" y="3975"/>
                    <a:pt x="2555" y="2970"/>
                    <a:pt x="3924" y="1920"/>
                  </a:cubicBezTo>
                  <a:lnTo>
                    <a:pt x="28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52;p50">
              <a:extLst>
                <a:ext uri="{FF2B5EF4-FFF2-40B4-BE49-F238E27FC236}">
                  <a16:creationId xmlns:a16="http://schemas.microsoft.com/office/drawing/2014/main" id="{A10472C1-F440-4516-A22F-3BB24A4A337B}"/>
                </a:ext>
              </a:extLst>
            </p:cNvPr>
            <p:cNvSpPr/>
            <p:nvPr/>
          </p:nvSpPr>
          <p:spPr>
            <a:xfrm>
              <a:off x="5008108" y="3552871"/>
              <a:ext cx="304918" cy="368957"/>
            </a:xfrm>
            <a:custGeom>
              <a:avLst/>
              <a:gdLst/>
              <a:ahLst/>
              <a:cxnLst/>
              <a:rect l="l" t="t" r="r" b="b"/>
              <a:pathLst>
                <a:path w="4071" h="4926" extrusionOk="0">
                  <a:moveTo>
                    <a:pt x="992" y="1"/>
                  </a:moveTo>
                  <a:lnTo>
                    <a:pt x="0" y="1985"/>
                  </a:lnTo>
                  <a:cubicBezTo>
                    <a:pt x="1434" y="2945"/>
                    <a:pt x="2253" y="3905"/>
                    <a:pt x="2439" y="4129"/>
                  </a:cubicBezTo>
                  <a:cubicBezTo>
                    <a:pt x="2394" y="4314"/>
                    <a:pt x="2305" y="4622"/>
                    <a:pt x="2420" y="4705"/>
                  </a:cubicBezTo>
                  <a:cubicBezTo>
                    <a:pt x="2450" y="4728"/>
                    <a:pt x="2481" y="4738"/>
                    <a:pt x="2512" y="4738"/>
                  </a:cubicBezTo>
                  <a:cubicBezTo>
                    <a:pt x="2591" y="4738"/>
                    <a:pt x="2669" y="4673"/>
                    <a:pt x="2733" y="4609"/>
                  </a:cubicBezTo>
                  <a:cubicBezTo>
                    <a:pt x="2804" y="4679"/>
                    <a:pt x="2881" y="4743"/>
                    <a:pt x="2964" y="4801"/>
                  </a:cubicBezTo>
                  <a:cubicBezTo>
                    <a:pt x="3083" y="4886"/>
                    <a:pt x="3219" y="4926"/>
                    <a:pt x="3351" y="4926"/>
                  </a:cubicBezTo>
                  <a:cubicBezTo>
                    <a:pt x="3638" y="4926"/>
                    <a:pt x="3913" y="4742"/>
                    <a:pt x="4001" y="4436"/>
                  </a:cubicBezTo>
                  <a:cubicBezTo>
                    <a:pt x="4071" y="4161"/>
                    <a:pt x="4026" y="3860"/>
                    <a:pt x="3879" y="3617"/>
                  </a:cubicBezTo>
                  <a:cubicBezTo>
                    <a:pt x="3777" y="3450"/>
                    <a:pt x="3668" y="3290"/>
                    <a:pt x="3553" y="3143"/>
                  </a:cubicBezTo>
                  <a:cubicBezTo>
                    <a:pt x="2765" y="1402"/>
                    <a:pt x="992" y="1"/>
                    <a:pt x="9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53;p50">
              <a:extLst>
                <a:ext uri="{FF2B5EF4-FFF2-40B4-BE49-F238E27FC236}">
                  <a16:creationId xmlns:a16="http://schemas.microsoft.com/office/drawing/2014/main" id="{E897A23A-1499-43CE-815D-97BE8A2DABB4}"/>
                </a:ext>
              </a:extLst>
            </p:cNvPr>
            <p:cNvSpPr/>
            <p:nvPr/>
          </p:nvSpPr>
          <p:spPr>
            <a:xfrm>
              <a:off x="4741533" y="3002118"/>
              <a:ext cx="115121" cy="162982"/>
            </a:xfrm>
            <a:custGeom>
              <a:avLst/>
              <a:gdLst/>
              <a:ahLst/>
              <a:cxnLst/>
              <a:rect l="l" t="t" r="r" b="b"/>
              <a:pathLst>
                <a:path w="1537" h="2176" extrusionOk="0">
                  <a:moveTo>
                    <a:pt x="1164" y="1"/>
                  </a:moveTo>
                  <a:cubicBezTo>
                    <a:pt x="918" y="1"/>
                    <a:pt x="762" y="588"/>
                    <a:pt x="762" y="588"/>
                  </a:cubicBezTo>
                  <a:cubicBezTo>
                    <a:pt x="762" y="588"/>
                    <a:pt x="416" y="374"/>
                    <a:pt x="206" y="374"/>
                  </a:cubicBezTo>
                  <a:cubicBezTo>
                    <a:pt x="127" y="374"/>
                    <a:pt x="68" y="404"/>
                    <a:pt x="52" y="486"/>
                  </a:cubicBezTo>
                  <a:cubicBezTo>
                    <a:pt x="1" y="787"/>
                    <a:pt x="654" y="1049"/>
                    <a:pt x="654" y="1049"/>
                  </a:cubicBezTo>
                  <a:lnTo>
                    <a:pt x="1057" y="2176"/>
                  </a:lnTo>
                  <a:lnTo>
                    <a:pt x="1537" y="2073"/>
                  </a:lnTo>
                  <a:lnTo>
                    <a:pt x="1166" y="857"/>
                  </a:lnTo>
                  <a:cubicBezTo>
                    <a:pt x="1166" y="857"/>
                    <a:pt x="1466" y="76"/>
                    <a:pt x="1204" y="6"/>
                  </a:cubicBezTo>
                  <a:cubicBezTo>
                    <a:pt x="1190" y="2"/>
                    <a:pt x="1177" y="1"/>
                    <a:pt x="11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54;p50">
              <a:extLst>
                <a:ext uri="{FF2B5EF4-FFF2-40B4-BE49-F238E27FC236}">
                  <a16:creationId xmlns:a16="http://schemas.microsoft.com/office/drawing/2014/main" id="{E9DF05E1-B2D6-4297-B72B-A5D7F91682B9}"/>
                </a:ext>
              </a:extLst>
            </p:cNvPr>
            <p:cNvSpPr/>
            <p:nvPr/>
          </p:nvSpPr>
          <p:spPr>
            <a:xfrm>
              <a:off x="4981742" y="3002118"/>
              <a:ext cx="115121" cy="162982"/>
            </a:xfrm>
            <a:custGeom>
              <a:avLst/>
              <a:gdLst/>
              <a:ahLst/>
              <a:cxnLst/>
              <a:rect l="l" t="t" r="r" b="b"/>
              <a:pathLst>
                <a:path w="1537" h="2176" extrusionOk="0">
                  <a:moveTo>
                    <a:pt x="373" y="1"/>
                  </a:moveTo>
                  <a:cubicBezTo>
                    <a:pt x="360" y="1"/>
                    <a:pt x="347" y="2"/>
                    <a:pt x="333" y="6"/>
                  </a:cubicBezTo>
                  <a:cubicBezTo>
                    <a:pt x="71" y="76"/>
                    <a:pt x="372" y="857"/>
                    <a:pt x="372" y="857"/>
                  </a:cubicBezTo>
                  <a:lnTo>
                    <a:pt x="0" y="2073"/>
                  </a:lnTo>
                  <a:lnTo>
                    <a:pt x="474" y="2176"/>
                  </a:lnTo>
                  <a:lnTo>
                    <a:pt x="884" y="1049"/>
                  </a:lnTo>
                  <a:cubicBezTo>
                    <a:pt x="884" y="1049"/>
                    <a:pt x="1536" y="787"/>
                    <a:pt x="1479" y="486"/>
                  </a:cubicBezTo>
                  <a:cubicBezTo>
                    <a:pt x="1465" y="404"/>
                    <a:pt x="1407" y="374"/>
                    <a:pt x="1329" y="374"/>
                  </a:cubicBezTo>
                  <a:cubicBezTo>
                    <a:pt x="1121" y="374"/>
                    <a:pt x="775" y="588"/>
                    <a:pt x="775" y="588"/>
                  </a:cubicBezTo>
                  <a:cubicBezTo>
                    <a:pt x="775" y="588"/>
                    <a:pt x="613" y="1"/>
                    <a:pt x="3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55;p50">
              <a:extLst>
                <a:ext uri="{FF2B5EF4-FFF2-40B4-BE49-F238E27FC236}">
                  <a16:creationId xmlns:a16="http://schemas.microsoft.com/office/drawing/2014/main" id="{CD122C69-FB16-47C2-9DBA-3BA9D7EB6122}"/>
                </a:ext>
              </a:extLst>
            </p:cNvPr>
            <p:cNvSpPr/>
            <p:nvPr/>
          </p:nvSpPr>
          <p:spPr>
            <a:xfrm>
              <a:off x="4579071" y="3055973"/>
              <a:ext cx="239755" cy="238107"/>
            </a:xfrm>
            <a:custGeom>
              <a:avLst/>
              <a:gdLst/>
              <a:ahLst/>
              <a:cxnLst/>
              <a:rect l="l" t="t" r="r" b="b"/>
              <a:pathLst>
                <a:path w="3201" h="3179" extrusionOk="0">
                  <a:moveTo>
                    <a:pt x="634" y="1"/>
                  </a:moveTo>
                  <a:cubicBezTo>
                    <a:pt x="340" y="1"/>
                    <a:pt x="147" y="55"/>
                    <a:pt x="147" y="55"/>
                  </a:cubicBezTo>
                  <a:cubicBezTo>
                    <a:pt x="0" y="2986"/>
                    <a:pt x="2202" y="3178"/>
                    <a:pt x="2202" y="3178"/>
                  </a:cubicBezTo>
                  <a:lnTo>
                    <a:pt x="3200" y="2301"/>
                  </a:lnTo>
                  <a:cubicBezTo>
                    <a:pt x="2572" y="300"/>
                    <a:pt x="1323" y="1"/>
                    <a:pt x="6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56;p50">
              <a:extLst>
                <a:ext uri="{FF2B5EF4-FFF2-40B4-BE49-F238E27FC236}">
                  <a16:creationId xmlns:a16="http://schemas.microsoft.com/office/drawing/2014/main" id="{80B11C1E-D9CE-4CA1-81C1-60B1F7992A99}"/>
                </a:ext>
              </a:extLst>
            </p:cNvPr>
            <p:cNvSpPr/>
            <p:nvPr/>
          </p:nvSpPr>
          <p:spPr>
            <a:xfrm>
              <a:off x="4623113" y="3099640"/>
              <a:ext cx="152571" cy="151747"/>
            </a:xfrm>
            <a:custGeom>
              <a:avLst/>
              <a:gdLst/>
              <a:ahLst/>
              <a:cxnLst/>
              <a:rect l="l" t="t" r="r" b="b"/>
              <a:pathLst>
                <a:path w="2037" h="2026" extrusionOk="0">
                  <a:moveTo>
                    <a:pt x="404" y="0"/>
                  </a:moveTo>
                  <a:cubicBezTo>
                    <a:pt x="215" y="0"/>
                    <a:pt x="91" y="35"/>
                    <a:pt x="91" y="35"/>
                  </a:cubicBezTo>
                  <a:cubicBezTo>
                    <a:pt x="1" y="1904"/>
                    <a:pt x="1403" y="2026"/>
                    <a:pt x="1403" y="2026"/>
                  </a:cubicBezTo>
                  <a:lnTo>
                    <a:pt x="2036" y="1469"/>
                  </a:lnTo>
                  <a:cubicBezTo>
                    <a:pt x="1642" y="192"/>
                    <a:pt x="846" y="0"/>
                    <a:pt x="4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7;p50">
              <a:extLst>
                <a:ext uri="{FF2B5EF4-FFF2-40B4-BE49-F238E27FC236}">
                  <a16:creationId xmlns:a16="http://schemas.microsoft.com/office/drawing/2014/main" id="{B8FE84E2-9237-4DA6-9CBD-2A2D01A1E958}"/>
                </a:ext>
              </a:extLst>
            </p:cNvPr>
            <p:cNvSpPr/>
            <p:nvPr/>
          </p:nvSpPr>
          <p:spPr>
            <a:xfrm>
              <a:off x="5009081" y="3055973"/>
              <a:ext cx="239755" cy="238107"/>
            </a:xfrm>
            <a:custGeom>
              <a:avLst/>
              <a:gdLst/>
              <a:ahLst/>
              <a:cxnLst/>
              <a:rect l="l" t="t" r="r" b="b"/>
              <a:pathLst>
                <a:path w="3201" h="3179" extrusionOk="0">
                  <a:moveTo>
                    <a:pt x="2567" y="1"/>
                  </a:moveTo>
                  <a:cubicBezTo>
                    <a:pt x="1877" y="1"/>
                    <a:pt x="629" y="300"/>
                    <a:pt x="0" y="2301"/>
                  </a:cubicBezTo>
                  <a:lnTo>
                    <a:pt x="1005" y="3178"/>
                  </a:lnTo>
                  <a:cubicBezTo>
                    <a:pt x="1005" y="3178"/>
                    <a:pt x="3200" y="2986"/>
                    <a:pt x="3053" y="55"/>
                  </a:cubicBezTo>
                  <a:cubicBezTo>
                    <a:pt x="3053" y="55"/>
                    <a:pt x="2861" y="1"/>
                    <a:pt x="25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58;p50">
              <a:extLst>
                <a:ext uri="{FF2B5EF4-FFF2-40B4-BE49-F238E27FC236}">
                  <a16:creationId xmlns:a16="http://schemas.microsoft.com/office/drawing/2014/main" id="{009BBEE0-43B5-4D0D-A2FC-8CCC96FDCAB7}"/>
                </a:ext>
              </a:extLst>
            </p:cNvPr>
            <p:cNvSpPr/>
            <p:nvPr/>
          </p:nvSpPr>
          <p:spPr>
            <a:xfrm>
              <a:off x="5052225" y="3099640"/>
              <a:ext cx="152946" cy="151747"/>
            </a:xfrm>
            <a:custGeom>
              <a:avLst/>
              <a:gdLst/>
              <a:ahLst/>
              <a:cxnLst/>
              <a:rect l="l" t="t" r="r" b="b"/>
              <a:pathLst>
                <a:path w="2042" h="2026" extrusionOk="0">
                  <a:moveTo>
                    <a:pt x="1634" y="0"/>
                  </a:moveTo>
                  <a:cubicBezTo>
                    <a:pt x="1193" y="0"/>
                    <a:pt x="399" y="192"/>
                    <a:pt x="0" y="1469"/>
                  </a:cubicBezTo>
                  <a:lnTo>
                    <a:pt x="640" y="2026"/>
                  </a:lnTo>
                  <a:cubicBezTo>
                    <a:pt x="640" y="2026"/>
                    <a:pt x="2042" y="1904"/>
                    <a:pt x="1946" y="35"/>
                  </a:cubicBezTo>
                  <a:cubicBezTo>
                    <a:pt x="1946" y="35"/>
                    <a:pt x="1822" y="0"/>
                    <a:pt x="16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59;p50">
              <a:extLst>
                <a:ext uri="{FF2B5EF4-FFF2-40B4-BE49-F238E27FC236}">
                  <a16:creationId xmlns:a16="http://schemas.microsoft.com/office/drawing/2014/main" id="{A270CB4C-87EE-4E57-9F9F-D5A2792843BA}"/>
                </a:ext>
              </a:extLst>
            </p:cNvPr>
            <p:cNvSpPr/>
            <p:nvPr/>
          </p:nvSpPr>
          <p:spPr>
            <a:xfrm>
              <a:off x="4735765" y="3785891"/>
              <a:ext cx="363490" cy="345963"/>
            </a:xfrm>
            <a:custGeom>
              <a:avLst/>
              <a:gdLst/>
              <a:ahLst/>
              <a:cxnLst/>
              <a:rect l="l" t="t" r="r" b="b"/>
              <a:pathLst>
                <a:path w="4853" h="4619" extrusionOk="0">
                  <a:moveTo>
                    <a:pt x="4398" y="0"/>
                  </a:moveTo>
                  <a:lnTo>
                    <a:pt x="494" y="26"/>
                  </a:lnTo>
                  <a:cubicBezTo>
                    <a:pt x="494" y="26"/>
                    <a:pt x="91" y="2458"/>
                    <a:pt x="1" y="4429"/>
                  </a:cubicBezTo>
                  <a:cubicBezTo>
                    <a:pt x="429" y="4552"/>
                    <a:pt x="953" y="4618"/>
                    <a:pt x="1537" y="4618"/>
                  </a:cubicBezTo>
                  <a:cubicBezTo>
                    <a:pt x="2532" y="4618"/>
                    <a:pt x="3698" y="4426"/>
                    <a:pt x="4852" y="3994"/>
                  </a:cubicBezTo>
                  <a:cubicBezTo>
                    <a:pt x="4782" y="2989"/>
                    <a:pt x="4673" y="1203"/>
                    <a:pt x="4398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60;p50">
              <a:extLst>
                <a:ext uri="{FF2B5EF4-FFF2-40B4-BE49-F238E27FC236}">
                  <a16:creationId xmlns:a16="http://schemas.microsoft.com/office/drawing/2014/main" id="{89A9921A-4FC2-48FB-BCDE-8F3BE56FB3FD}"/>
                </a:ext>
              </a:extLst>
            </p:cNvPr>
            <p:cNvSpPr/>
            <p:nvPr/>
          </p:nvSpPr>
          <p:spPr>
            <a:xfrm>
              <a:off x="4652849" y="3512125"/>
              <a:ext cx="527446" cy="586167"/>
            </a:xfrm>
            <a:custGeom>
              <a:avLst/>
              <a:gdLst/>
              <a:ahLst/>
              <a:cxnLst/>
              <a:rect l="l" t="t" r="r" b="b"/>
              <a:pathLst>
                <a:path w="7042" h="7826" extrusionOk="0">
                  <a:moveTo>
                    <a:pt x="5607" y="0"/>
                  </a:moveTo>
                  <a:lnTo>
                    <a:pt x="1140" y="32"/>
                  </a:lnTo>
                  <a:cubicBezTo>
                    <a:pt x="1140" y="32"/>
                    <a:pt x="1" y="4289"/>
                    <a:pt x="33" y="7022"/>
                  </a:cubicBezTo>
                  <a:cubicBezTo>
                    <a:pt x="33" y="7022"/>
                    <a:pt x="1670" y="7826"/>
                    <a:pt x="3674" y="7826"/>
                  </a:cubicBezTo>
                  <a:cubicBezTo>
                    <a:pt x="4756" y="7826"/>
                    <a:pt x="5946" y="7591"/>
                    <a:pt x="7041" y="6868"/>
                  </a:cubicBezTo>
                  <a:cubicBezTo>
                    <a:pt x="7041" y="6868"/>
                    <a:pt x="6836" y="3751"/>
                    <a:pt x="5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61;p50">
              <a:extLst>
                <a:ext uri="{FF2B5EF4-FFF2-40B4-BE49-F238E27FC236}">
                  <a16:creationId xmlns:a16="http://schemas.microsoft.com/office/drawing/2014/main" id="{1A01A0A2-5508-42FF-B809-48533666F9D8}"/>
                </a:ext>
              </a:extLst>
            </p:cNvPr>
            <p:cNvSpPr/>
            <p:nvPr/>
          </p:nvSpPr>
          <p:spPr>
            <a:xfrm>
              <a:off x="4762206" y="3633915"/>
              <a:ext cx="297728" cy="349558"/>
            </a:xfrm>
            <a:custGeom>
              <a:avLst/>
              <a:gdLst/>
              <a:ahLst/>
              <a:cxnLst/>
              <a:rect l="l" t="t" r="r" b="b"/>
              <a:pathLst>
                <a:path w="3975" h="4667" extrusionOk="0">
                  <a:moveTo>
                    <a:pt x="1991" y="0"/>
                  </a:moveTo>
                  <a:cubicBezTo>
                    <a:pt x="890" y="0"/>
                    <a:pt x="0" y="1043"/>
                    <a:pt x="0" y="2330"/>
                  </a:cubicBezTo>
                  <a:cubicBezTo>
                    <a:pt x="0" y="3623"/>
                    <a:pt x="890" y="4666"/>
                    <a:pt x="1991" y="4666"/>
                  </a:cubicBezTo>
                  <a:cubicBezTo>
                    <a:pt x="3085" y="4666"/>
                    <a:pt x="3975" y="3623"/>
                    <a:pt x="3975" y="2330"/>
                  </a:cubicBezTo>
                  <a:cubicBezTo>
                    <a:pt x="3975" y="1043"/>
                    <a:pt x="3085" y="0"/>
                    <a:pt x="19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62;p50">
              <a:extLst>
                <a:ext uri="{FF2B5EF4-FFF2-40B4-BE49-F238E27FC236}">
                  <a16:creationId xmlns:a16="http://schemas.microsoft.com/office/drawing/2014/main" id="{F46028FE-DB3A-467F-9A63-C4E1FBB2C773}"/>
                </a:ext>
              </a:extLst>
            </p:cNvPr>
            <p:cNvSpPr/>
            <p:nvPr/>
          </p:nvSpPr>
          <p:spPr>
            <a:xfrm>
              <a:off x="4780407" y="3655562"/>
              <a:ext cx="261775" cy="306341"/>
            </a:xfrm>
            <a:custGeom>
              <a:avLst/>
              <a:gdLst/>
              <a:ahLst/>
              <a:cxnLst/>
              <a:rect l="l" t="t" r="r" b="b"/>
              <a:pathLst>
                <a:path w="3495" h="4090" extrusionOk="0">
                  <a:moveTo>
                    <a:pt x="1748" y="1"/>
                  </a:moveTo>
                  <a:cubicBezTo>
                    <a:pt x="1704" y="1"/>
                    <a:pt x="1661" y="2"/>
                    <a:pt x="1620" y="6"/>
                  </a:cubicBezTo>
                  <a:cubicBezTo>
                    <a:pt x="1575" y="18"/>
                    <a:pt x="1575" y="70"/>
                    <a:pt x="1620" y="82"/>
                  </a:cubicBezTo>
                  <a:lnTo>
                    <a:pt x="1626" y="89"/>
                  </a:lnTo>
                  <a:cubicBezTo>
                    <a:pt x="1664" y="86"/>
                    <a:pt x="1704" y="84"/>
                    <a:pt x="1745" y="84"/>
                  </a:cubicBezTo>
                  <a:cubicBezTo>
                    <a:pt x="1786" y="84"/>
                    <a:pt x="1828" y="86"/>
                    <a:pt x="1869" y="89"/>
                  </a:cubicBezTo>
                  <a:cubicBezTo>
                    <a:pt x="1895" y="89"/>
                    <a:pt x="1914" y="70"/>
                    <a:pt x="1914" y="50"/>
                  </a:cubicBezTo>
                  <a:cubicBezTo>
                    <a:pt x="1914" y="25"/>
                    <a:pt x="1901" y="6"/>
                    <a:pt x="1876" y="6"/>
                  </a:cubicBezTo>
                  <a:cubicBezTo>
                    <a:pt x="1834" y="2"/>
                    <a:pt x="1791" y="1"/>
                    <a:pt x="1748" y="1"/>
                  </a:cubicBezTo>
                  <a:close/>
                  <a:moveTo>
                    <a:pt x="1364" y="44"/>
                  </a:moveTo>
                  <a:cubicBezTo>
                    <a:pt x="1361" y="44"/>
                    <a:pt x="1359" y="44"/>
                    <a:pt x="1357" y="44"/>
                  </a:cubicBezTo>
                  <a:cubicBezTo>
                    <a:pt x="1274" y="70"/>
                    <a:pt x="1191" y="102"/>
                    <a:pt x="1114" y="134"/>
                  </a:cubicBezTo>
                  <a:cubicBezTo>
                    <a:pt x="1088" y="146"/>
                    <a:pt x="1082" y="172"/>
                    <a:pt x="1088" y="191"/>
                  </a:cubicBezTo>
                  <a:cubicBezTo>
                    <a:pt x="1095" y="204"/>
                    <a:pt x="1114" y="217"/>
                    <a:pt x="1127" y="217"/>
                  </a:cubicBezTo>
                  <a:cubicBezTo>
                    <a:pt x="1133" y="217"/>
                    <a:pt x="1139" y="217"/>
                    <a:pt x="1146" y="210"/>
                  </a:cubicBezTo>
                  <a:cubicBezTo>
                    <a:pt x="1223" y="178"/>
                    <a:pt x="1299" y="146"/>
                    <a:pt x="1376" y="127"/>
                  </a:cubicBezTo>
                  <a:cubicBezTo>
                    <a:pt x="1425" y="109"/>
                    <a:pt x="1410" y="44"/>
                    <a:pt x="1364" y="44"/>
                  </a:cubicBezTo>
                  <a:close/>
                  <a:moveTo>
                    <a:pt x="2132" y="50"/>
                  </a:moveTo>
                  <a:cubicBezTo>
                    <a:pt x="2087" y="50"/>
                    <a:pt x="2068" y="108"/>
                    <a:pt x="2112" y="134"/>
                  </a:cubicBezTo>
                  <a:cubicBezTo>
                    <a:pt x="2189" y="153"/>
                    <a:pt x="2266" y="178"/>
                    <a:pt x="2343" y="210"/>
                  </a:cubicBezTo>
                  <a:lnTo>
                    <a:pt x="2362" y="210"/>
                  </a:lnTo>
                  <a:lnTo>
                    <a:pt x="2362" y="217"/>
                  </a:lnTo>
                  <a:cubicBezTo>
                    <a:pt x="2407" y="217"/>
                    <a:pt x="2420" y="153"/>
                    <a:pt x="2375" y="140"/>
                  </a:cubicBezTo>
                  <a:cubicBezTo>
                    <a:pt x="2298" y="102"/>
                    <a:pt x="2215" y="70"/>
                    <a:pt x="2132" y="50"/>
                  </a:cubicBezTo>
                  <a:close/>
                  <a:moveTo>
                    <a:pt x="2583" y="249"/>
                  </a:moveTo>
                  <a:cubicBezTo>
                    <a:pt x="2569" y="249"/>
                    <a:pt x="2556" y="256"/>
                    <a:pt x="2548" y="268"/>
                  </a:cubicBezTo>
                  <a:cubicBezTo>
                    <a:pt x="2535" y="287"/>
                    <a:pt x="2541" y="313"/>
                    <a:pt x="2560" y="326"/>
                  </a:cubicBezTo>
                  <a:cubicBezTo>
                    <a:pt x="2624" y="370"/>
                    <a:pt x="2695" y="422"/>
                    <a:pt x="2752" y="479"/>
                  </a:cubicBezTo>
                  <a:cubicBezTo>
                    <a:pt x="2759" y="486"/>
                    <a:pt x="2772" y="486"/>
                    <a:pt x="2784" y="486"/>
                  </a:cubicBezTo>
                  <a:lnTo>
                    <a:pt x="2784" y="492"/>
                  </a:lnTo>
                  <a:cubicBezTo>
                    <a:pt x="2823" y="492"/>
                    <a:pt x="2836" y="441"/>
                    <a:pt x="2810" y="415"/>
                  </a:cubicBezTo>
                  <a:cubicBezTo>
                    <a:pt x="2746" y="358"/>
                    <a:pt x="2676" y="306"/>
                    <a:pt x="2605" y="255"/>
                  </a:cubicBezTo>
                  <a:cubicBezTo>
                    <a:pt x="2598" y="251"/>
                    <a:pt x="2591" y="249"/>
                    <a:pt x="2583" y="249"/>
                  </a:cubicBezTo>
                  <a:close/>
                  <a:moveTo>
                    <a:pt x="907" y="253"/>
                  </a:moveTo>
                  <a:cubicBezTo>
                    <a:pt x="899" y="253"/>
                    <a:pt x="891" y="256"/>
                    <a:pt x="883" y="262"/>
                  </a:cubicBezTo>
                  <a:cubicBezTo>
                    <a:pt x="807" y="313"/>
                    <a:pt x="743" y="364"/>
                    <a:pt x="679" y="422"/>
                  </a:cubicBezTo>
                  <a:cubicBezTo>
                    <a:pt x="659" y="441"/>
                    <a:pt x="659" y="466"/>
                    <a:pt x="679" y="479"/>
                  </a:cubicBezTo>
                  <a:cubicBezTo>
                    <a:pt x="685" y="491"/>
                    <a:pt x="696" y="497"/>
                    <a:pt x="707" y="498"/>
                  </a:cubicBezTo>
                  <a:lnTo>
                    <a:pt x="707" y="498"/>
                  </a:lnTo>
                  <a:cubicBezTo>
                    <a:pt x="718" y="497"/>
                    <a:pt x="724" y="491"/>
                    <a:pt x="730" y="486"/>
                  </a:cubicBezTo>
                  <a:cubicBezTo>
                    <a:pt x="794" y="428"/>
                    <a:pt x="858" y="377"/>
                    <a:pt x="928" y="332"/>
                  </a:cubicBezTo>
                  <a:cubicBezTo>
                    <a:pt x="965" y="306"/>
                    <a:pt x="941" y="253"/>
                    <a:pt x="907" y="253"/>
                  </a:cubicBezTo>
                  <a:close/>
                  <a:moveTo>
                    <a:pt x="707" y="498"/>
                  </a:moveTo>
                  <a:lnTo>
                    <a:pt x="707" y="498"/>
                  </a:lnTo>
                  <a:cubicBezTo>
                    <a:pt x="706" y="498"/>
                    <a:pt x="705" y="498"/>
                    <a:pt x="704" y="498"/>
                  </a:cubicBezTo>
                  <a:lnTo>
                    <a:pt x="711" y="498"/>
                  </a:lnTo>
                  <a:cubicBezTo>
                    <a:pt x="710" y="498"/>
                    <a:pt x="709" y="498"/>
                    <a:pt x="707" y="498"/>
                  </a:cubicBezTo>
                  <a:close/>
                  <a:moveTo>
                    <a:pt x="2960" y="586"/>
                  </a:moveTo>
                  <a:cubicBezTo>
                    <a:pt x="2950" y="586"/>
                    <a:pt x="2940" y="589"/>
                    <a:pt x="2932" y="594"/>
                  </a:cubicBezTo>
                  <a:cubicBezTo>
                    <a:pt x="2912" y="614"/>
                    <a:pt x="2912" y="639"/>
                    <a:pt x="2925" y="658"/>
                  </a:cubicBezTo>
                  <a:cubicBezTo>
                    <a:pt x="2976" y="716"/>
                    <a:pt x="3028" y="786"/>
                    <a:pt x="3072" y="857"/>
                  </a:cubicBezTo>
                  <a:cubicBezTo>
                    <a:pt x="3078" y="869"/>
                    <a:pt x="3090" y="875"/>
                    <a:pt x="3107" y="876"/>
                  </a:cubicBezTo>
                  <a:lnTo>
                    <a:pt x="3107" y="876"/>
                  </a:lnTo>
                  <a:cubicBezTo>
                    <a:pt x="3118" y="875"/>
                    <a:pt x="3124" y="870"/>
                    <a:pt x="3130" y="870"/>
                  </a:cubicBezTo>
                  <a:cubicBezTo>
                    <a:pt x="3149" y="857"/>
                    <a:pt x="3156" y="831"/>
                    <a:pt x="3143" y="812"/>
                  </a:cubicBezTo>
                  <a:cubicBezTo>
                    <a:pt x="3098" y="735"/>
                    <a:pt x="3047" y="665"/>
                    <a:pt x="2989" y="601"/>
                  </a:cubicBezTo>
                  <a:cubicBezTo>
                    <a:pt x="2982" y="590"/>
                    <a:pt x="2971" y="586"/>
                    <a:pt x="2960" y="586"/>
                  </a:cubicBezTo>
                  <a:close/>
                  <a:moveTo>
                    <a:pt x="3107" y="876"/>
                  </a:moveTo>
                  <a:lnTo>
                    <a:pt x="3107" y="876"/>
                  </a:lnTo>
                  <a:cubicBezTo>
                    <a:pt x="3106" y="876"/>
                    <a:pt x="3105" y="876"/>
                    <a:pt x="3104" y="876"/>
                  </a:cubicBezTo>
                  <a:lnTo>
                    <a:pt x="3111" y="876"/>
                  </a:lnTo>
                  <a:cubicBezTo>
                    <a:pt x="3109" y="876"/>
                    <a:pt x="3108" y="876"/>
                    <a:pt x="3107" y="876"/>
                  </a:cubicBezTo>
                  <a:close/>
                  <a:moveTo>
                    <a:pt x="531" y="596"/>
                  </a:moveTo>
                  <a:cubicBezTo>
                    <a:pt x="519" y="596"/>
                    <a:pt x="507" y="602"/>
                    <a:pt x="499" y="614"/>
                  </a:cubicBezTo>
                  <a:cubicBezTo>
                    <a:pt x="442" y="678"/>
                    <a:pt x="391" y="748"/>
                    <a:pt x="346" y="818"/>
                  </a:cubicBezTo>
                  <a:cubicBezTo>
                    <a:pt x="327" y="850"/>
                    <a:pt x="345" y="881"/>
                    <a:pt x="381" y="882"/>
                  </a:cubicBezTo>
                  <a:lnTo>
                    <a:pt x="381" y="882"/>
                  </a:lnTo>
                  <a:cubicBezTo>
                    <a:pt x="399" y="882"/>
                    <a:pt x="410" y="875"/>
                    <a:pt x="416" y="863"/>
                  </a:cubicBezTo>
                  <a:cubicBezTo>
                    <a:pt x="461" y="793"/>
                    <a:pt x="512" y="729"/>
                    <a:pt x="563" y="665"/>
                  </a:cubicBezTo>
                  <a:cubicBezTo>
                    <a:pt x="576" y="646"/>
                    <a:pt x="576" y="620"/>
                    <a:pt x="557" y="607"/>
                  </a:cubicBezTo>
                  <a:cubicBezTo>
                    <a:pt x="549" y="599"/>
                    <a:pt x="540" y="596"/>
                    <a:pt x="531" y="596"/>
                  </a:cubicBezTo>
                  <a:close/>
                  <a:moveTo>
                    <a:pt x="381" y="882"/>
                  </a:moveTo>
                  <a:cubicBezTo>
                    <a:pt x="380" y="882"/>
                    <a:pt x="379" y="882"/>
                    <a:pt x="378" y="882"/>
                  </a:cubicBezTo>
                  <a:lnTo>
                    <a:pt x="384" y="882"/>
                  </a:lnTo>
                  <a:cubicBezTo>
                    <a:pt x="383" y="882"/>
                    <a:pt x="382" y="882"/>
                    <a:pt x="381" y="882"/>
                  </a:cubicBezTo>
                  <a:close/>
                  <a:moveTo>
                    <a:pt x="3230" y="1012"/>
                  </a:moveTo>
                  <a:cubicBezTo>
                    <a:pt x="3224" y="1012"/>
                    <a:pt x="3219" y="1013"/>
                    <a:pt x="3213" y="1017"/>
                  </a:cubicBezTo>
                  <a:cubicBezTo>
                    <a:pt x="3194" y="1023"/>
                    <a:pt x="3181" y="1049"/>
                    <a:pt x="3194" y="1074"/>
                  </a:cubicBezTo>
                  <a:cubicBezTo>
                    <a:pt x="3232" y="1145"/>
                    <a:pt x="3264" y="1222"/>
                    <a:pt x="3290" y="1305"/>
                  </a:cubicBezTo>
                  <a:cubicBezTo>
                    <a:pt x="3296" y="1318"/>
                    <a:pt x="3309" y="1330"/>
                    <a:pt x="3328" y="1330"/>
                  </a:cubicBezTo>
                  <a:lnTo>
                    <a:pt x="3341" y="1330"/>
                  </a:lnTo>
                  <a:cubicBezTo>
                    <a:pt x="3367" y="1324"/>
                    <a:pt x="3373" y="1298"/>
                    <a:pt x="3367" y="1273"/>
                  </a:cubicBezTo>
                  <a:cubicBezTo>
                    <a:pt x="3341" y="1196"/>
                    <a:pt x="3309" y="1113"/>
                    <a:pt x="3271" y="1036"/>
                  </a:cubicBezTo>
                  <a:cubicBezTo>
                    <a:pt x="3262" y="1022"/>
                    <a:pt x="3246" y="1012"/>
                    <a:pt x="3230" y="1012"/>
                  </a:cubicBezTo>
                  <a:close/>
                  <a:moveTo>
                    <a:pt x="256" y="1024"/>
                  </a:moveTo>
                  <a:cubicBezTo>
                    <a:pt x="241" y="1024"/>
                    <a:pt x="227" y="1031"/>
                    <a:pt x="218" y="1049"/>
                  </a:cubicBezTo>
                  <a:cubicBezTo>
                    <a:pt x="186" y="1126"/>
                    <a:pt x="147" y="1209"/>
                    <a:pt x="122" y="1286"/>
                  </a:cubicBezTo>
                  <a:cubicBezTo>
                    <a:pt x="115" y="1311"/>
                    <a:pt x="128" y="1330"/>
                    <a:pt x="147" y="1343"/>
                  </a:cubicBezTo>
                  <a:lnTo>
                    <a:pt x="160" y="1343"/>
                  </a:lnTo>
                  <a:cubicBezTo>
                    <a:pt x="179" y="1343"/>
                    <a:pt x="192" y="1330"/>
                    <a:pt x="205" y="1318"/>
                  </a:cubicBezTo>
                  <a:cubicBezTo>
                    <a:pt x="231" y="1234"/>
                    <a:pt x="263" y="1158"/>
                    <a:pt x="295" y="1081"/>
                  </a:cubicBezTo>
                  <a:cubicBezTo>
                    <a:pt x="312" y="1051"/>
                    <a:pt x="284" y="1024"/>
                    <a:pt x="256" y="1024"/>
                  </a:cubicBezTo>
                  <a:close/>
                  <a:moveTo>
                    <a:pt x="3396" y="1489"/>
                  </a:moveTo>
                  <a:cubicBezTo>
                    <a:pt x="3393" y="1489"/>
                    <a:pt x="3389" y="1490"/>
                    <a:pt x="3386" y="1490"/>
                  </a:cubicBezTo>
                  <a:cubicBezTo>
                    <a:pt x="3367" y="1497"/>
                    <a:pt x="3354" y="1516"/>
                    <a:pt x="3360" y="1542"/>
                  </a:cubicBezTo>
                  <a:cubicBezTo>
                    <a:pt x="3373" y="1625"/>
                    <a:pt x="3386" y="1708"/>
                    <a:pt x="3399" y="1785"/>
                  </a:cubicBezTo>
                  <a:cubicBezTo>
                    <a:pt x="3399" y="1810"/>
                    <a:pt x="3418" y="1823"/>
                    <a:pt x="3437" y="1823"/>
                  </a:cubicBezTo>
                  <a:lnTo>
                    <a:pt x="3444" y="1823"/>
                  </a:lnTo>
                  <a:cubicBezTo>
                    <a:pt x="3469" y="1823"/>
                    <a:pt x="3482" y="1804"/>
                    <a:pt x="3482" y="1778"/>
                  </a:cubicBezTo>
                  <a:cubicBezTo>
                    <a:pt x="3469" y="1695"/>
                    <a:pt x="3456" y="1606"/>
                    <a:pt x="3437" y="1522"/>
                  </a:cubicBezTo>
                  <a:cubicBezTo>
                    <a:pt x="3432" y="1506"/>
                    <a:pt x="3417" y="1489"/>
                    <a:pt x="3396" y="1489"/>
                  </a:cubicBezTo>
                  <a:close/>
                  <a:moveTo>
                    <a:pt x="92" y="1502"/>
                  </a:moveTo>
                  <a:cubicBezTo>
                    <a:pt x="75" y="1502"/>
                    <a:pt x="57" y="1514"/>
                    <a:pt x="51" y="1535"/>
                  </a:cubicBezTo>
                  <a:cubicBezTo>
                    <a:pt x="39" y="1618"/>
                    <a:pt x="19" y="1702"/>
                    <a:pt x="13" y="1791"/>
                  </a:cubicBezTo>
                  <a:cubicBezTo>
                    <a:pt x="13" y="1810"/>
                    <a:pt x="26" y="1836"/>
                    <a:pt x="51" y="1836"/>
                  </a:cubicBezTo>
                  <a:lnTo>
                    <a:pt x="58" y="1836"/>
                  </a:lnTo>
                  <a:cubicBezTo>
                    <a:pt x="77" y="1836"/>
                    <a:pt x="96" y="1817"/>
                    <a:pt x="96" y="1798"/>
                  </a:cubicBezTo>
                  <a:cubicBezTo>
                    <a:pt x="103" y="1714"/>
                    <a:pt x="115" y="1631"/>
                    <a:pt x="135" y="1554"/>
                  </a:cubicBezTo>
                  <a:cubicBezTo>
                    <a:pt x="141" y="1529"/>
                    <a:pt x="128" y="1510"/>
                    <a:pt x="103" y="1503"/>
                  </a:cubicBezTo>
                  <a:cubicBezTo>
                    <a:pt x="99" y="1502"/>
                    <a:pt x="96" y="1502"/>
                    <a:pt x="92" y="1502"/>
                  </a:cubicBezTo>
                  <a:close/>
                  <a:moveTo>
                    <a:pt x="3464" y="2001"/>
                  </a:moveTo>
                  <a:cubicBezTo>
                    <a:pt x="3461" y="2001"/>
                    <a:pt x="3459" y="2002"/>
                    <a:pt x="3456" y="2003"/>
                  </a:cubicBezTo>
                  <a:cubicBezTo>
                    <a:pt x="3431" y="2003"/>
                    <a:pt x="3412" y="2022"/>
                    <a:pt x="3412" y="2047"/>
                  </a:cubicBezTo>
                  <a:cubicBezTo>
                    <a:pt x="3412" y="2131"/>
                    <a:pt x="3405" y="2214"/>
                    <a:pt x="3399" y="2297"/>
                  </a:cubicBezTo>
                  <a:cubicBezTo>
                    <a:pt x="3399" y="2316"/>
                    <a:pt x="3412" y="2335"/>
                    <a:pt x="3437" y="2342"/>
                  </a:cubicBezTo>
                  <a:cubicBezTo>
                    <a:pt x="3463" y="2342"/>
                    <a:pt x="3476" y="2323"/>
                    <a:pt x="3482" y="2303"/>
                  </a:cubicBezTo>
                  <a:cubicBezTo>
                    <a:pt x="3488" y="2220"/>
                    <a:pt x="3495" y="2131"/>
                    <a:pt x="3495" y="2047"/>
                  </a:cubicBezTo>
                  <a:lnTo>
                    <a:pt x="3456" y="2041"/>
                  </a:lnTo>
                  <a:lnTo>
                    <a:pt x="3495" y="2041"/>
                  </a:lnTo>
                  <a:cubicBezTo>
                    <a:pt x="3495" y="2019"/>
                    <a:pt x="3480" y="2001"/>
                    <a:pt x="3464" y="2001"/>
                  </a:cubicBezTo>
                  <a:close/>
                  <a:moveTo>
                    <a:pt x="39" y="2009"/>
                  </a:moveTo>
                  <a:cubicBezTo>
                    <a:pt x="19" y="2009"/>
                    <a:pt x="0" y="2028"/>
                    <a:pt x="0" y="2047"/>
                  </a:cubicBezTo>
                  <a:cubicBezTo>
                    <a:pt x="0" y="2137"/>
                    <a:pt x="7" y="2220"/>
                    <a:pt x="13" y="2310"/>
                  </a:cubicBezTo>
                  <a:cubicBezTo>
                    <a:pt x="13" y="2329"/>
                    <a:pt x="32" y="2342"/>
                    <a:pt x="58" y="2348"/>
                  </a:cubicBezTo>
                  <a:lnTo>
                    <a:pt x="58" y="2342"/>
                  </a:lnTo>
                  <a:cubicBezTo>
                    <a:pt x="83" y="2342"/>
                    <a:pt x="96" y="2323"/>
                    <a:pt x="96" y="2297"/>
                  </a:cubicBezTo>
                  <a:cubicBezTo>
                    <a:pt x="90" y="2214"/>
                    <a:pt x="83" y="2131"/>
                    <a:pt x="83" y="2047"/>
                  </a:cubicBezTo>
                  <a:cubicBezTo>
                    <a:pt x="83" y="2028"/>
                    <a:pt x="64" y="2009"/>
                    <a:pt x="39" y="2009"/>
                  </a:cubicBezTo>
                  <a:close/>
                  <a:moveTo>
                    <a:pt x="100" y="2518"/>
                  </a:moveTo>
                  <a:cubicBezTo>
                    <a:pt x="74" y="2518"/>
                    <a:pt x="44" y="2538"/>
                    <a:pt x="51" y="2566"/>
                  </a:cubicBezTo>
                  <a:cubicBezTo>
                    <a:pt x="71" y="2649"/>
                    <a:pt x="96" y="2732"/>
                    <a:pt x="122" y="2815"/>
                  </a:cubicBezTo>
                  <a:cubicBezTo>
                    <a:pt x="128" y="2828"/>
                    <a:pt x="147" y="2841"/>
                    <a:pt x="167" y="2841"/>
                  </a:cubicBezTo>
                  <a:lnTo>
                    <a:pt x="173" y="2841"/>
                  </a:lnTo>
                  <a:cubicBezTo>
                    <a:pt x="199" y="2835"/>
                    <a:pt x="211" y="2809"/>
                    <a:pt x="199" y="2783"/>
                  </a:cubicBezTo>
                  <a:cubicBezTo>
                    <a:pt x="173" y="2707"/>
                    <a:pt x="154" y="2630"/>
                    <a:pt x="135" y="2547"/>
                  </a:cubicBezTo>
                  <a:cubicBezTo>
                    <a:pt x="132" y="2527"/>
                    <a:pt x="117" y="2518"/>
                    <a:pt x="100" y="2518"/>
                  </a:cubicBezTo>
                  <a:close/>
                  <a:moveTo>
                    <a:pt x="3397" y="2513"/>
                  </a:moveTo>
                  <a:cubicBezTo>
                    <a:pt x="3380" y="2513"/>
                    <a:pt x="3360" y="2530"/>
                    <a:pt x="3360" y="2547"/>
                  </a:cubicBezTo>
                  <a:cubicBezTo>
                    <a:pt x="3341" y="2630"/>
                    <a:pt x="3316" y="2707"/>
                    <a:pt x="3290" y="2790"/>
                  </a:cubicBezTo>
                  <a:cubicBezTo>
                    <a:pt x="3284" y="2809"/>
                    <a:pt x="3296" y="2835"/>
                    <a:pt x="3316" y="2841"/>
                  </a:cubicBezTo>
                  <a:lnTo>
                    <a:pt x="3328" y="2841"/>
                  </a:lnTo>
                  <a:lnTo>
                    <a:pt x="3328" y="2835"/>
                  </a:lnTo>
                  <a:cubicBezTo>
                    <a:pt x="3348" y="2835"/>
                    <a:pt x="3360" y="2828"/>
                    <a:pt x="3367" y="2815"/>
                  </a:cubicBezTo>
                  <a:cubicBezTo>
                    <a:pt x="3399" y="2732"/>
                    <a:pt x="3418" y="2649"/>
                    <a:pt x="3437" y="2566"/>
                  </a:cubicBezTo>
                  <a:cubicBezTo>
                    <a:pt x="3444" y="2547"/>
                    <a:pt x="3431" y="2521"/>
                    <a:pt x="3405" y="2515"/>
                  </a:cubicBezTo>
                  <a:cubicBezTo>
                    <a:pt x="3403" y="2514"/>
                    <a:pt x="3400" y="2513"/>
                    <a:pt x="3397" y="2513"/>
                  </a:cubicBezTo>
                  <a:close/>
                  <a:moveTo>
                    <a:pt x="3230" y="2992"/>
                  </a:moveTo>
                  <a:cubicBezTo>
                    <a:pt x="3217" y="2992"/>
                    <a:pt x="3203" y="2999"/>
                    <a:pt x="3194" y="3014"/>
                  </a:cubicBezTo>
                  <a:cubicBezTo>
                    <a:pt x="3162" y="3091"/>
                    <a:pt x="3117" y="3161"/>
                    <a:pt x="3072" y="3231"/>
                  </a:cubicBezTo>
                  <a:cubicBezTo>
                    <a:pt x="3066" y="3251"/>
                    <a:pt x="3066" y="3276"/>
                    <a:pt x="3085" y="3289"/>
                  </a:cubicBezTo>
                  <a:cubicBezTo>
                    <a:pt x="3092" y="3295"/>
                    <a:pt x="3104" y="3295"/>
                    <a:pt x="3111" y="3295"/>
                  </a:cubicBezTo>
                  <a:lnTo>
                    <a:pt x="3111" y="3289"/>
                  </a:lnTo>
                  <a:cubicBezTo>
                    <a:pt x="3124" y="3289"/>
                    <a:pt x="3136" y="3289"/>
                    <a:pt x="3149" y="3276"/>
                  </a:cubicBezTo>
                  <a:cubicBezTo>
                    <a:pt x="3194" y="3199"/>
                    <a:pt x="3232" y="3129"/>
                    <a:pt x="3271" y="3046"/>
                  </a:cubicBezTo>
                  <a:cubicBezTo>
                    <a:pt x="3283" y="3016"/>
                    <a:pt x="3257" y="2992"/>
                    <a:pt x="3230" y="2992"/>
                  </a:cubicBezTo>
                  <a:close/>
                  <a:moveTo>
                    <a:pt x="259" y="2994"/>
                  </a:moveTo>
                  <a:cubicBezTo>
                    <a:pt x="234" y="2994"/>
                    <a:pt x="208" y="3019"/>
                    <a:pt x="224" y="3052"/>
                  </a:cubicBezTo>
                  <a:cubicBezTo>
                    <a:pt x="256" y="3129"/>
                    <a:pt x="301" y="3206"/>
                    <a:pt x="346" y="3276"/>
                  </a:cubicBezTo>
                  <a:cubicBezTo>
                    <a:pt x="356" y="3287"/>
                    <a:pt x="367" y="3297"/>
                    <a:pt x="377" y="3297"/>
                  </a:cubicBezTo>
                  <a:cubicBezTo>
                    <a:pt x="380" y="3297"/>
                    <a:pt x="382" y="3297"/>
                    <a:pt x="384" y="3295"/>
                  </a:cubicBezTo>
                  <a:cubicBezTo>
                    <a:pt x="391" y="3295"/>
                    <a:pt x="397" y="3295"/>
                    <a:pt x="403" y="3289"/>
                  </a:cubicBezTo>
                  <a:cubicBezTo>
                    <a:pt x="423" y="3276"/>
                    <a:pt x="429" y="3251"/>
                    <a:pt x="416" y="3231"/>
                  </a:cubicBezTo>
                  <a:cubicBezTo>
                    <a:pt x="371" y="3161"/>
                    <a:pt x="333" y="3091"/>
                    <a:pt x="295" y="3020"/>
                  </a:cubicBezTo>
                  <a:cubicBezTo>
                    <a:pt x="288" y="3002"/>
                    <a:pt x="274" y="2994"/>
                    <a:pt x="259" y="2994"/>
                  </a:cubicBezTo>
                  <a:close/>
                  <a:moveTo>
                    <a:pt x="537" y="3415"/>
                  </a:moveTo>
                  <a:cubicBezTo>
                    <a:pt x="527" y="3415"/>
                    <a:pt x="515" y="3420"/>
                    <a:pt x="506" y="3430"/>
                  </a:cubicBezTo>
                  <a:cubicBezTo>
                    <a:pt x="487" y="3443"/>
                    <a:pt x="487" y="3468"/>
                    <a:pt x="499" y="3487"/>
                  </a:cubicBezTo>
                  <a:cubicBezTo>
                    <a:pt x="557" y="3551"/>
                    <a:pt x="615" y="3615"/>
                    <a:pt x="679" y="3673"/>
                  </a:cubicBezTo>
                  <a:cubicBezTo>
                    <a:pt x="691" y="3679"/>
                    <a:pt x="698" y="3686"/>
                    <a:pt x="711" y="3686"/>
                  </a:cubicBezTo>
                  <a:lnTo>
                    <a:pt x="711" y="3679"/>
                  </a:lnTo>
                  <a:cubicBezTo>
                    <a:pt x="717" y="3679"/>
                    <a:pt x="730" y="3679"/>
                    <a:pt x="736" y="3667"/>
                  </a:cubicBezTo>
                  <a:cubicBezTo>
                    <a:pt x="755" y="3654"/>
                    <a:pt x="755" y="3628"/>
                    <a:pt x="736" y="3609"/>
                  </a:cubicBezTo>
                  <a:cubicBezTo>
                    <a:pt x="679" y="3551"/>
                    <a:pt x="621" y="3494"/>
                    <a:pt x="563" y="3430"/>
                  </a:cubicBezTo>
                  <a:cubicBezTo>
                    <a:pt x="557" y="3420"/>
                    <a:pt x="547" y="3415"/>
                    <a:pt x="537" y="3415"/>
                  </a:cubicBezTo>
                  <a:close/>
                  <a:moveTo>
                    <a:pt x="2957" y="3414"/>
                  </a:moveTo>
                  <a:cubicBezTo>
                    <a:pt x="2946" y="3414"/>
                    <a:pt x="2935" y="3418"/>
                    <a:pt x="2925" y="3430"/>
                  </a:cubicBezTo>
                  <a:cubicBezTo>
                    <a:pt x="2874" y="3494"/>
                    <a:pt x="2816" y="3551"/>
                    <a:pt x="2752" y="3609"/>
                  </a:cubicBezTo>
                  <a:cubicBezTo>
                    <a:pt x="2733" y="3628"/>
                    <a:pt x="2733" y="3654"/>
                    <a:pt x="2752" y="3667"/>
                  </a:cubicBezTo>
                  <a:cubicBezTo>
                    <a:pt x="2759" y="3679"/>
                    <a:pt x="2772" y="3679"/>
                    <a:pt x="2784" y="3686"/>
                  </a:cubicBezTo>
                  <a:lnTo>
                    <a:pt x="2784" y="3679"/>
                  </a:lnTo>
                  <a:cubicBezTo>
                    <a:pt x="2791" y="3679"/>
                    <a:pt x="2804" y="3679"/>
                    <a:pt x="2810" y="3673"/>
                  </a:cubicBezTo>
                  <a:cubicBezTo>
                    <a:pt x="2874" y="3615"/>
                    <a:pt x="2932" y="3551"/>
                    <a:pt x="2989" y="3487"/>
                  </a:cubicBezTo>
                  <a:cubicBezTo>
                    <a:pt x="3018" y="3454"/>
                    <a:pt x="2990" y="3414"/>
                    <a:pt x="2957" y="3414"/>
                  </a:cubicBezTo>
                  <a:close/>
                  <a:moveTo>
                    <a:pt x="916" y="3752"/>
                  </a:moveTo>
                  <a:cubicBezTo>
                    <a:pt x="879" y="3752"/>
                    <a:pt x="851" y="3799"/>
                    <a:pt x="890" y="3827"/>
                  </a:cubicBezTo>
                  <a:cubicBezTo>
                    <a:pt x="960" y="3878"/>
                    <a:pt x="1037" y="3923"/>
                    <a:pt x="1114" y="3955"/>
                  </a:cubicBezTo>
                  <a:cubicBezTo>
                    <a:pt x="1120" y="3961"/>
                    <a:pt x="1127" y="3961"/>
                    <a:pt x="1133" y="3961"/>
                  </a:cubicBezTo>
                  <a:cubicBezTo>
                    <a:pt x="1146" y="3961"/>
                    <a:pt x="1165" y="3948"/>
                    <a:pt x="1171" y="3935"/>
                  </a:cubicBezTo>
                  <a:cubicBezTo>
                    <a:pt x="1178" y="3916"/>
                    <a:pt x="1171" y="3891"/>
                    <a:pt x="1152" y="3878"/>
                  </a:cubicBezTo>
                  <a:cubicBezTo>
                    <a:pt x="1075" y="3846"/>
                    <a:pt x="999" y="3807"/>
                    <a:pt x="935" y="3756"/>
                  </a:cubicBezTo>
                  <a:cubicBezTo>
                    <a:pt x="929" y="3754"/>
                    <a:pt x="922" y="3752"/>
                    <a:pt x="916" y="3752"/>
                  </a:cubicBezTo>
                  <a:close/>
                  <a:moveTo>
                    <a:pt x="2582" y="3750"/>
                  </a:moveTo>
                  <a:cubicBezTo>
                    <a:pt x="2575" y="3750"/>
                    <a:pt x="2567" y="3752"/>
                    <a:pt x="2560" y="3756"/>
                  </a:cubicBezTo>
                  <a:cubicBezTo>
                    <a:pt x="2490" y="3807"/>
                    <a:pt x="2420" y="3846"/>
                    <a:pt x="2343" y="3878"/>
                  </a:cubicBezTo>
                  <a:cubicBezTo>
                    <a:pt x="2304" y="3897"/>
                    <a:pt x="2317" y="3961"/>
                    <a:pt x="2362" y="3961"/>
                  </a:cubicBezTo>
                  <a:cubicBezTo>
                    <a:pt x="2368" y="3961"/>
                    <a:pt x="2375" y="3955"/>
                    <a:pt x="2381" y="3955"/>
                  </a:cubicBezTo>
                  <a:cubicBezTo>
                    <a:pt x="2458" y="3923"/>
                    <a:pt x="2535" y="3878"/>
                    <a:pt x="2605" y="3827"/>
                  </a:cubicBezTo>
                  <a:cubicBezTo>
                    <a:pt x="2624" y="3814"/>
                    <a:pt x="2631" y="3788"/>
                    <a:pt x="2618" y="3769"/>
                  </a:cubicBezTo>
                  <a:cubicBezTo>
                    <a:pt x="2610" y="3757"/>
                    <a:pt x="2596" y="3750"/>
                    <a:pt x="2582" y="3750"/>
                  </a:cubicBezTo>
                  <a:close/>
                  <a:moveTo>
                    <a:pt x="1383" y="3961"/>
                  </a:moveTo>
                  <a:cubicBezTo>
                    <a:pt x="1338" y="3961"/>
                    <a:pt x="1319" y="4025"/>
                    <a:pt x="1357" y="4044"/>
                  </a:cubicBezTo>
                  <a:cubicBezTo>
                    <a:pt x="1447" y="4063"/>
                    <a:pt x="1530" y="4083"/>
                    <a:pt x="1620" y="4089"/>
                  </a:cubicBezTo>
                  <a:cubicBezTo>
                    <a:pt x="1639" y="4089"/>
                    <a:pt x="1658" y="4070"/>
                    <a:pt x="1658" y="4051"/>
                  </a:cubicBezTo>
                  <a:cubicBezTo>
                    <a:pt x="1664" y="4031"/>
                    <a:pt x="1645" y="4006"/>
                    <a:pt x="1620" y="4006"/>
                  </a:cubicBezTo>
                  <a:cubicBezTo>
                    <a:pt x="1543" y="3999"/>
                    <a:pt x="1460" y="3987"/>
                    <a:pt x="1383" y="3961"/>
                  </a:cubicBezTo>
                  <a:close/>
                  <a:moveTo>
                    <a:pt x="2123" y="3959"/>
                  </a:moveTo>
                  <a:cubicBezTo>
                    <a:pt x="2119" y="3959"/>
                    <a:pt x="2116" y="3960"/>
                    <a:pt x="2112" y="3961"/>
                  </a:cubicBezTo>
                  <a:cubicBezTo>
                    <a:pt x="2029" y="3980"/>
                    <a:pt x="1952" y="3999"/>
                    <a:pt x="1869" y="4006"/>
                  </a:cubicBezTo>
                  <a:cubicBezTo>
                    <a:pt x="1850" y="4006"/>
                    <a:pt x="1831" y="4025"/>
                    <a:pt x="1831" y="4051"/>
                  </a:cubicBezTo>
                  <a:cubicBezTo>
                    <a:pt x="1831" y="4070"/>
                    <a:pt x="1850" y="4089"/>
                    <a:pt x="1876" y="4089"/>
                  </a:cubicBezTo>
                  <a:cubicBezTo>
                    <a:pt x="1959" y="4083"/>
                    <a:pt x="2048" y="4063"/>
                    <a:pt x="2132" y="4044"/>
                  </a:cubicBezTo>
                  <a:cubicBezTo>
                    <a:pt x="2151" y="4038"/>
                    <a:pt x="2170" y="4012"/>
                    <a:pt x="2164" y="3993"/>
                  </a:cubicBezTo>
                  <a:cubicBezTo>
                    <a:pt x="2158" y="3972"/>
                    <a:pt x="2140" y="3959"/>
                    <a:pt x="2123" y="39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63;p50">
              <a:extLst>
                <a:ext uri="{FF2B5EF4-FFF2-40B4-BE49-F238E27FC236}">
                  <a16:creationId xmlns:a16="http://schemas.microsoft.com/office/drawing/2014/main" id="{4364AFB0-3857-4256-A119-1EAFE69B437C}"/>
                </a:ext>
              </a:extLst>
            </p:cNvPr>
            <p:cNvSpPr/>
            <p:nvPr/>
          </p:nvSpPr>
          <p:spPr>
            <a:xfrm>
              <a:off x="4679938" y="3516625"/>
              <a:ext cx="434869" cy="234512"/>
            </a:xfrm>
            <a:custGeom>
              <a:avLst/>
              <a:gdLst/>
              <a:ahLst/>
              <a:cxnLst/>
              <a:rect l="l" t="t" r="r" b="b"/>
              <a:pathLst>
                <a:path w="5806" h="3131" extrusionOk="0">
                  <a:moveTo>
                    <a:pt x="5242" y="0"/>
                  </a:moveTo>
                  <a:lnTo>
                    <a:pt x="775" y="26"/>
                  </a:lnTo>
                  <a:cubicBezTo>
                    <a:pt x="461" y="1044"/>
                    <a:pt x="205" y="2081"/>
                    <a:pt x="1" y="3130"/>
                  </a:cubicBezTo>
                  <a:cubicBezTo>
                    <a:pt x="1837" y="2426"/>
                    <a:pt x="3822" y="1927"/>
                    <a:pt x="5806" y="1786"/>
                  </a:cubicBezTo>
                  <a:cubicBezTo>
                    <a:pt x="5646" y="1223"/>
                    <a:pt x="5460" y="634"/>
                    <a:pt x="524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64;p50">
              <a:extLst>
                <a:ext uri="{FF2B5EF4-FFF2-40B4-BE49-F238E27FC236}">
                  <a16:creationId xmlns:a16="http://schemas.microsoft.com/office/drawing/2014/main" id="{E1D65BFA-D6A7-4F27-B798-735BD4CE2DDA}"/>
                </a:ext>
              </a:extLst>
            </p:cNvPr>
            <p:cNvSpPr/>
            <p:nvPr/>
          </p:nvSpPr>
          <p:spPr>
            <a:xfrm>
              <a:off x="4657643" y="3509279"/>
              <a:ext cx="514938" cy="406557"/>
            </a:xfrm>
            <a:custGeom>
              <a:avLst/>
              <a:gdLst/>
              <a:ahLst/>
              <a:cxnLst/>
              <a:rect l="l" t="t" r="r" b="b"/>
              <a:pathLst>
                <a:path w="6875" h="5428" extrusionOk="0">
                  <a:moveTo>
                    <a:pt x="5550" y="0"/>
                  </a:moveTo>
                  <a:lnTo>
                    <a:pt x="3316" y="19"/>
                  </a:lnTo>
                  <a:lnTo>
                    <a:pt x="1082" y="38"/>
                  </a:lnTo>
                  <a:lnTo>
                    <a:pt x="1057" y="38"/>
                  </a:lnTo>
                  <a:lnTo>
                    <a:pt x="1050" y="64"/>
                  </a:lnTo>
                  <a:cubicBezTo>
                    <a:pt x="922" y="493"/>
                    <a:pt x="807" y="935"/>
                    <a:pt x="698" y="1376"/>
                  </a:cubicBezTo>
                  <a:cubicBezTo>
                    <a:pt x="590" y="1811"/>
                    <a:pt x="494" y="2259"/>
                    <a:pt x="398" y="2701"/>
                  </a:cubicBezTo>
                  <a:cubicBezTo>
                    <a:pt x="302" y="3143"/>
                    <a:pt x="225" y="3591"/>
                    <a:pt x="161" y="4039"/>
                  </a:cubicBezTo>
                  <a:cubicBezTo>
                    <a:pt x="90" y="4487"/>
                    <a:pt x="39" y="4935"/>
                    <a:pt x="1" y="5389"/>
                  </a:cubicBezTo>
                  <a:lnTo>
                    <a:pt x="33" y="5389"/>
                  </a:lnTo>
                  <a:cubicBezTo>
                    <a:pt x="78" y="4941"/>
                    <a:pt x="135" y="4487"/>
                    <a:pt x="206" y="4045"/>
                  </a:cubicBezTo>
                  <a:cubicBezTo>
                    <a:pt x="282" y="3597"/>
                    <a:pt x="359" y="3155"/>
                    <a:pt x="455" y="2707"/>
                  </a:cubicBezTo>
                  <a:cubicBezTo>
                    <a:pt x="545" y="2266"/>
                    <a:pt x="647" y="1824"/>
                    <a:pt x="756" y="1389"/>
                  </a:cubicBezTo>
                  <a:cubicBezTo>
                    <a:pt x="863" y="956"/>
                    <a:pt x="976" y="529"/>
                    <a:pt x="1101" y="102"/>
                  </a:cubicBezTo>
                  <a:lnTo>
                    <a:pt x="1101" y="102"/>
                  </a:lnTo>
                  <a:lnTo>
                    <a:pt x="3310" y="90"/>
                  </a:lnTo>
                  <a:lnTo>
                    <a:pt x="5520" y="77"/>
                  </a:lnTo>
                  <a:lnTo>
                    <a:pt x="5520" y="77"/>
                  </a:lnTo>
                  <a:cubicBezTo>
                    <a:pt x="5798" y="946"/>
                    <a:pt x="6058" y="1827"/>
                    <a:pt x="6273" y="2714"/>
                  </a:cubicBezTo>
                  <a:cubicBezTo>
                    <a:pt x="6388" y="3162"/>
                    <a:pt x="6491" y="3616"/>
                    <a:pt x="6580" y="4064"/>
                  </a:cubicBezTo>
                  <a:cubicBezTo>
                    <a:pt x="6676" y="4519"/>
                    <a:pt x="6760" y="4973"/>
                    <a:pt x="6836" y="5428"/>
                  </a:cubicBezTo>
                  <a:lnTo>
                    <a:pt x="6875" y="5428"/>
                  </a:lnTo>
                  <a:cubicBezTo>
                    <a:pt x="6740" y="4512"/>
                    <a:pt x="6561" y="3603"/>
                    <a:pt x="6343" y="2701"/>
                  </a:cubicBezTo>
                  <a:cubicBezTo>
                    <a:pt x="6119" y="1799"/>
                    <a:pt x="5870" y="909"/>
                    <a:pt x="5582" y="26"/>
                  </a:cubicBezTo>
                  <a:lnTo>
                    <a:pt x="55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65;p50">
              <a:extLst>
                <a:ext uri="{FF2B5EF4-FFF2-40B4-BE49-F238E27FC236}">
                  <a16:creationId xmlns:a16="http://schemas.microsoft.com/office/drawing/2014/main" id="{A47E9589-1286-4CFE-9B18-ADCB3D658DA6}"/>
                </a:ext>
              </a:extLst>
            </p:cNvPr>
            <p:cNvSpPr/>
            <p:nvPr/>
          </p:nvSpPr>
          <p:spPr>
            <a:xfrm>
              <a:off x="4603938" y="3124208"/>
              <a:ext cx="577254" cy="403486"/>
            </a:xfrm>
            <a:custGeom>
              <a:avLst/>
              <a:gdLst/>
              <a:ahLst/>
              <a:cxnLst/>
              <a:rect l="l" t="t" r="r" b="b"/>
              <a:pathLst>
                <a:path w="7707" h="5387" extrusionOk="0">
                  <a:moveTo>
                    <a:pt x="3920" y="0"/>
                  </a:moveTo>
                  <a:cubicBezTo>
                    <a:pt x="3343" y="0"/>
                    <a:pt x="2779" y="154"/>
                    <a:pt x="2286" y="443"/>
                  </a:cubicBezTo>
                  <a:cubicBezTo>
                    <a:pt x="2055" y="584"/>
                    <a:pt x="1844" y="750"/>
                    <a:pt x="1652" y="942"/>
                  </a:cubicBezTo>
                  <a:cubicBezTo>
                    <a:pt x="1307" y="1301"/>
                    <a:pt x="1038" y="1723"/>
                    <a:pt x="859" y="2191"/>
                  </a:cubicBezTo>
                  <a:cubicBezTo>
                    <a:pt x="1" y="4322"/>
                    <a:pt x="1588" y="5179"/>
                    <a:pt x="3515" y="5352"/>
                  </a:cubicBezTo>
                  <a:cubicBezTo>
                    <a:pt x="3765" y="5375"/>
                    <a:pt x="4007" y="5386"/>
                    <a:pt x="4240" y="5386"/>
                  </a:cubicBezTo>
                  <a:cubicBezTo>
                    <a:pt x="5467" y="5386"/>
                    <a:pt x="6439" y="5070"/>
                    <a:pt x="6977" y="4392"/>
                  </a:cubicBezTo>
                  <a:cubicBezTo>
                    <a:pt x="7124" y="4200"/>
                    <a:pt x="7240" y="3983"/>
                    <a:pt x="7316" y="3752"/>
                  </a:cubicBezTo>
                  <a:cubicBezTo>
                    <a:pt x="7323" y="3739"/>
                    <a:pt x="7323" y="3720"/>
                    <a:pt x="7329" y="3707"/>
                  </a:cubicBezTo>
                  <a:cubicBezTo>
                    <a:pt x="7707" y="2402"/>
                    <a:pt x="6625" y="110"/>
                    <a:pt x="4142" y="8"/>
                  </a:cubicBezTo>
                  <a:cubicBezTo>
                    <a:pt x="4068" y="3"/>
                    <a:pt x="3994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66;p50">
              <a:extLst>
                <a:ext uri="{FF2B5EF4-FFF2-40B4-BE49-F238E27FC236}">
                  <a16:creationId xmlns:a16="http://schemas.microsoft.com/office/drawing/2014/main" id="{B3AD1FC9-9F19-4408-84A6-1CE6005F767A}"/>
                </a:ext>
              </a:extLst>
            </p:cNvPr>
            <p:cNvSpPr/>
            <p:nvPr/>
          </p:nvSpPr>
          <p:spPr>
            <a:xfrm>
              <a:off x="4763629" y="3321350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84" y="0"/>
                  </a:moveTo>
                  <a:cubicBezTo>
                    <a:pt x="128" y="0"/>
                    <a:pt x="0" y="307"/>
                    <a:pt x="179" y="493"/>
                  </a:cubicBezTo>
                  <a:cubicBezTo>
                    <a:pt x="239" y="551"/>
                    <a:pt x="312" y="577"/>
                    <a:pt x="382" y="577"/>
                  </a:cubicBezTo>
                  <a:cubicBezTo>
                    <a:pt x="531" y="577"/>
                    <a:pt x="672" y="462"/>
                    <a:pt x="672" y="288"/>
                  </a:cubicBezTo>
                  <a:cubicBezTo>
                    <a:pt x="672" y="128"/>
                    <a:pt x="544" y="0"/>
                    <a:pt x="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67;p50">
              <a:extLst>
                <a:ext uri="{FF2B5EF4-FFF2-40B4-BE49-F238E27FC236}">
                  <a16:creationId xmlns:a16="http://schemas.microsoft.com/office/drawing/2014/main" id="{308DEBEE-FA49-4ED1-A8E4-CABCF0A9AF90}"/>
                </a:ext>
              </a:extLst>
            </p:cNvPr>
            <p:cNvSpPr/>
            <p:nvPr/>
          </p:nvSpPr>
          <p:spPr>
            <a:xfrm>
              <a:off x="4987510" y="3321350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84" y="0"/>
                  </a:moveTo>
                  <a:cubicBezTo>
                    <a:pt x="128" y="0"/>
                    <a:pt x="0" y="307"/>
                    <a:pt x="179" y="493"/>
                  </a:cubicBezTo>
                  <a:cubicBezTo>
                    <a:pt x="237" y="551"/>
                    <a:pt x="309" y="577"/>
                    <a:pt x="379" y="577"/>
                  </a:cubicBezTo>
                  <a:cubicBezTo>
                    <a:pt x="528" y="577"/>
                    <a:pt x="672" y="462"/>
                    <a:pt x="672" y="288"/>
                  </a:cubicBezTo>
                  <a:cubicBezTo>
                    <a:pt x="672" y="128"/>
                    <a:pt x="544" y="0"/>
                    <a:pt x="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68;p50">
              <a:extLst>
                <a:ext uri="{FF2B5EF4-FFF2-40B4-BE49-F238E27FC236}">
                  <a16:creationId xmlns:a16="http://schemas.microsoft.com/office/drawing/2014/main" id="{603539EF-1E2E-489A-8780-3A442FB5B0E0}"/>
                </a:ext>
              </a:extLst>
            </p:cNvPr>
            <p:cNvSpPr/>
            <p:nvPr/>
          </p:nvSpPr>
          <p:spPr>
            <a:xfrm>
              <a:off x="4673971" y="3364493"/>
              <a:ext cx="459811" cy="235411"/>
            </a:xfrm>
            <a:custGeom>
              <a:avLst/>
              <a:gdLst/>
              <a:ahLst/>
              <a:cxnLst/>
              <a:rect l="l" t="t" r="r" b="b"/>
              <a:pathLst>
                <a:path w="6139" h="3143" extrusionOk="0">
                  <a:moveTo>
                    <a:pt x="3053" y="0"/>
                  </a:moveTo>
                  <a:cubicBezTo>
                    <a:pt x="941" y="0"/>
                    <a:pt x="0" y="704"/>
                    <a:pt x="0" y="1575"/>
                  </a:cubicBezTo>
                  <a:cubicBezTo>
                    <a:pt x="0" y="2439"/>
                    <a:pt x="941" y="3143"/>
                    <a:pt x="3053" y="3143"/>
                  </a:cubicBezTo>
                  <a:cubicBezTo>
                    <a:pt x="5159" y="3143"/>
                    <a:pt x="6138" y="2439"/>
                    <a:pt x="6138" y="1575"/>
                  </a:cubicBezTo>
                  <a:cubicBezTo>
                    <a:pt x="6138" y="704"/>
                    <a:pt x="5159" y="0"/>
                    <a:pt x="30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69;p50">
              <a:extLst>
                <a:ext uri="{FF2B5EF4-FFF2-40B4-BE49-F238E27FC236}">
                  <a16:creationId xmlns:a16="http://schemas.microsoft.com/office/drawing/2014/main" id="{70630C03-55C3-4E2A-A123-C63198CFD4B6}"/>
                </a:ext>
              </a:extLst>
            </p:cNvPr>
            <p:cNvSpPr/>
            <p:nvPr/>
          </p:nvSpPr>
          <p:spPr>
            <a:xfrm>
              <a:off x="4685431" y="3373931"/>
              <a:ext cx="432023" cy="216910"/>
            </a:xfrm>
            <a:custGeom>
              <a:avLst/>
              <a:gdLst/>
              <a:ahLst/>
              <a:cxnLst/>
              <a:rect l="l" t="t" r="r" b="b"/>
              <a:pathLst>
                <a:path w="5768" h="2896" extrusionOk="0">
                  <a:moveTo>
                    <a:pt x="2735" y="1"/>
                  </a:moveTo>
                  <a:cubicBezTo>
                    <a:pt x="2733" y="1"/>
                    <a:pt x="2730" y="1"/>
                    <a:pt x="2728" y="2"/>
                  </a:cubicBezTo>
                  <a:cubicBezTo>
                    <a:pt x="2638" y="2"/>
                    <a:pt x="2555" y="2"/>
                    <a:pt x="2471" y="9"/>
                  </a:cubicBezTo>
                  <a:cubicBezTo>
                    <a:pt x="2427" y="15"/>
                    <a:pt x="2427" y="85"/>
                    <a:pt x="2471" y="92"/>
                  </a:cubicBezTo>
                  <a:lnTo>
                    <a:pt x="2478" y="92"/>
                  </a:lnTo>
                  <a:cubicBezTo>
                    <a:pt x="2561" y="85"/>
                    <a:pt x="2644" y="85"/>
                    <a:pt x="2728" y="85"/>
                  </a:cubicBezTo>
                  <a:cubicBezTo>
                    <a:pt x="2747" y="85"/>
                    <a:pt x="2766" y="66"/>
                    <a:pt x="2766" y="41"/>
                  </a:cubicBezTo>
                  <a:cubicBezTo>
                    <a:pt x="2771" y="18"/>
                    <a:pt x="2753" y="1"/>
                    <a:pt x="2735" y="1"/>
                  </a:cubicBezTo>
                  <a:close/>
                  <a:moveTo>
                    <a:pt x="2966" y="6"/>
                  </a:moveTo>
                  <a:cubicBezTo>
                    <a:pt x="2930" y="6"/>
                    <a:pt x="2930" y="88"/>
                    <a:pt x="2966" y="88"/>
                  </a:cubicBezTo>
                  <a:cubicBezTo>
                    <a:pt x="2969" y="88"/>
                    <a:pt x="2973" y="87"/>
                    <a:pt x="2977" y="85"/>
                  </a:cubicBezTo>
                  <a:cubicBezTo>
                    <a:pt x="3060" y="85"/>
                    <a:pt x="3150" y="92"/>
                    <a:pt x="3227" y="92"/>
                  </a:cubicBezTo>
                  <a:cubicBezTo>
                    <a:pt x="3246" y="92"/>
                    <a:pt x="3265" y="79"/>
                    <a:pt x="3272" y="60"/>
                  </a:cubicBezTo>
                  <a:cubicBezTo>
                    <a:pt x="3272" y="34"/>
                    <a:pt x="3252" y="15"/>
                    <a:pt x="3227" y="15"/>
                  </a:cubicBezTo>
                  <a:cubicBezTo>
                    <a:pt x="3150" y="9"/>
                    <a:pt x="3067" y="9"/>
                    <a:pt x="2977" y="9"/>
                  </a:cubicBezTo>
                  <a:cubicBezTo>
                    <a:pt x="2973" y="7"/>
                    <a:pt x="2969" y="6"/>
                    <a:pt x="2966" y="6"/>
                  </a:cubicBezTo>
                  <a:close/>
                  <a:moveTo>
                    <a:pt x="3483" y="21"/>
                  </a:moveTo>
                  <a:cubicBezTo>
                    <a:pt x="3457" y="21"/>
                    <a:pt x="3438" y="34"/>
                    <a:pt x="3438" y="60"/>
                  </a:cubicBezTo>
                  <a:cubicBezTo>
                    <a:pt x="3432" y="85"/>
                    <a:pt x="3451" y="105"/>
                    <a:pt x="3476" y="105"/>
                  </a:cubicBezTo>
                  <a:cubicBezTo>
                    <a:pt x="3566" y="111"/>
                    <a:pt x="3643" y="117"/>
                    <a:pt x="3726" y="130"/>
                  </a:cubicBezTo>
                  <a:lnTo>
                    <a:pt x="3726" y="124"/>
                  </a:lnTo>
                  <a:cubicBezTo>
                    <a:pt x="3764" y="117"/>
                    <a:pt x="3771" y="60"/>
                    <a:pt x="3732" y="47"/>
                  </a:cubicBezTo>
                  <a:cubicBezTo>
                    <a:pt x="3649" y="34"/>
                    <a:pt x="3566" y="28"/>
                    <a:pt x="3483" y="21"/>
                  </a:cubicBezTo>
                  <a:close/>
                  <a:moveTo>
                    <a:pt x="2232" y="26"/>
                  </a:moveTo>
                  <a:cubicBezTo>
                    <a:pt x="2229" y="26"/>
                    <a:pt x="2226" y="26"/>
                    <a:pt x="2222" y="28"/>
                  </a:cubicBezTo>
                  <a:cubicBezTo>
                    <a:pt x="2132" y="34"/>
                    <a:pt x="2049" y="41"/>
                    <a:pt x="1966" y="53"/>
                  </a:cubicBezTo>
                  <a:cubicBezTo>
                    <a:pt x="1927" y="66"/>
                    <a:pt x="1934" y="124"/>
                    <a:pt x="1972" y="137"/>
                  </a:cubicBezTo>
                  <a:lnTo>
                    <a:pt x="1979" y="137"/>
                  </a:lnTo>
                  <a:cubicBezTo>
                    <a:pt x="2055" y="124"/>
                    <a:pt x="2139" y="117"/>
                    <a:pt x="2228" y="111"/>
                  </a:cubicBezTo>
                  <a:cubicBezTo>
                    <a:pt x="2230" y="111"/>
                    <a:pt x="2231" y="111"/>
                    <a:pt x="2232" y="111"/>
                  </a:cubicBezTo>
                  <a:cubicBezTo>
                    <a:pt x="2269" y="111"/>
                    <a:pt x="2266" y="26"/>
                    <a:pt x="2232" y="26"/>
                  </a:cubicBezTo>
                  <a:close/>
                  <a:moveTo>
                    <a:pt x="3974" y="84"/>
                  </a:moveTo>
                  <a:cubicBezTo>
                    <a:pt x="3956" y="84"/>
                    <a:pt x="3937" y="101"/>
                    <a:pt x="3937" y="117"/>
                  </a:cubicBezTo>
                  <a:cubicBezTo>
                    <a:pt x="3931" y="143"/>
                    <a:pt x="3950" y="162"/>
                    <a:pt x="3969" y="169"/>
                  </a:cubicBezTo>
                  <a:cubicBezTo>
                    <a:pt x="4052" y="181"/>
                    <a:pt x="4136" y="194"/>
                    <a:pt x="4212" y="213"/>
                  </a:cubicBezTo>
                  <a:lnTo>
                    <a:pt x="4225" y="213"/>
                  </a:lnTo>
                  <a:cubicBezTo>
                    <a:pt x="4264" y="201"/>
                    <a:pt x="4270" y="149"/>
                    <a:pt x="4232" y="130"/>
                  </a:cubicBezTo>
                  <a:cubicBezTo>
                    <a:pt x="4155" y="117"/>
                    <a:pt x="4072" y="98"/>
                    <a:pt x="3982" y="85"/>
                  </a:cubicBezTo>
                  <a:cubicBezTo>
                    <a:pt x="3979" y="85"/>
                    <a:pt x="3977" y="84"/>
                    <a:pt x="3974" y="84"/>
                  </a:cubicBezTo>
                  <a:close/>
                  <a:moveTo>
                    <a:pt x="1727" y="89"/>
                  </a:moveTo>
                  <a:cubicBezTo>
                    <a:pt x="1724" y="89"/>
                    <a:pt x="1720" y="90"/>
                    <a:pt x="1716" y="92"/>
                  </a:cubicBezTo>
                  <a:cubicBezTo>
                    <a:pt x="1633" y="111"/>
                    <a:pt x="1550" y="124"/>
                    <a:pt x="1467" y="143"/>
                  </a:cubicBezTo>
                  <a:cubicBezTo>
                    <a:pt x="1428" y="162"/>
                    <a:pt x="1435" y="220"/>
                    <a:pt x="1479" y="226"/>
                  </a:cubicBezTo>
                  <a:lnTo>
                    <a:pt x="1492" y="226"/>
                  </a:lnTo>
                  <a:cubicBezTo>
                    <a:pt x="1569" y="207"/>
                    <a:pt x="1652" y="188"/>
                    <a:pt x="1729" y="175"/>
                  </a:cubicBezTo>
                  <a:cubicBezTo>
                    <a:pt x="1776" y="175"/>
                    <a:pt x="1764" y="89"/>
                    <a:pt x="1727" y="89"/>
                  </a:cubicBezTo>
                  <a:close/>
                  <a:moveTo>
                    <a:pt x="4468" y="186"/>
                  </a:moveTo>
                  <a:cubicBezTo>
                    <a:pt x="4448" y="186"/>
                    <a:pt x="4430" y="199"/>
                    <a:pt x="4430" y="220"/>
                  </a:cubicBezTo>
                  <a:cubicBezTo>
                    <a:pt x="4424" y="239"/>
                    <a:pt x="4436" y="265"/>
                    <a:pt x="4456" y="271"/>
                  </a:cubicBezTo>
                  <a:cubicBezTo>
                    <a:pt x="4539" y="297"/>
                    <a:pt x="4616" y="322"/>
                    <a:pt x="4692" y="354"/>
                  </a:cubicBezTo>
                  <a:lnTo>
                    <a:pt x="4705" y="354"/>
                  </a:lnTo>
                  <a:lnTo>
                    <a:pt x="4705" y="348"/>
                  </a:lnTo>
                  <a:cubicBezTo>
                    <a:pt x="4707" y="349"/>
                    <a:pt x="4710" y="349"/>
                    <a:pt x="4713" y="349"/>
                  </a:cubicBezTo>
                  <a:cubicBezTo>
                    <a:pt x="4724" y="349"/>
                    <a:pt x="4738" y="338"/>
                    <a:pt x="4744" y="322"/>
                  </a:cubicBezTo>
                  <a:cubicBezTo>
                    <a:pt x="4750" y="303"/>
                    <a:pt x="4744" y="277"/>
                    <a:pt x="4718" y="271"/>
                  </a:cubicBezTo>
                  <a:cubicBezTo>
                    <a:pt x="4641" y="239"/>
                    <a:pt x="4558" y="213"/>
                    <a:pt x="4481" y="188"/>
                  </a:cubicBezTo>
                  <a:cubicBezTo>
                    <a:pt x="4477" y="187"/>
                    <a:pt x="4472" y="186"/>
                    <a:pt x="4468" y="186"/>
                  </a:cubicBezTo>
                  <a:close/>
                  <a:moveTo>
                    <a:pt x="1238" y="211"/>
                  </a:moveTo>
                  <a:cubicBezTo>
                    <a:pt x="1234" y="211"/>
                    <a:pt x="1229" y="211"/>
                    <a:pt x="1223" y="213"/>
                  </a:cubicBezTo>
                  <a:cubicBezTo>
                    <a:pt x="1140" y="233"/>
                    <a:pt x="1063" y="258"/>
                    <a:pt x="980" y="290"/>
                  </a:cubicBezTo>
                  <a:cubicBezTo>
                    <a:pt x="942" y="309"/>
                    <a:pt x="955" y="367"/>
                    <a:pt x="999" y="373"/>
                  </a:cubicBezTo>
                  <a:lnTo>
                    <a:pt x="993" y="367"/>
                  </a:lnTo>
                  <a:lnTo>
                    <a:pt x="993" y="367"/>
                  </a:lnTo>
                  <a:cubicBezTo>
                    <a:pt x="999" y="373"/>
                    <a:pt x="1006" y="373"/>
                    <a:pt x="1012" y="373"/>
                  </a:cubicBezTo>
                  <a:cubicBezTo>
                    <a:pt x="1089" y="341"/>
                    <a:pt x="1166" y="316"/>
                    <a:pt x="1249" y="290"/>
                  </a:cubicBezTo>
                  <a:cubicBezTo>
                    <a:pt x="1295" y="279"/>
                    <a:pt x="1279" y="211"/>
                    <a:pt x="1238" y="211"/>
                  </a:cubicBezTo>
                  <a:close/>
                  <a:moveTo>
                    <a:pt x="4940" y="365"/>
                  </a:moveTo>
                  <a:cubicBezTo>
                    <a:pt x="4924" y="365"/>
                    <a:pt x="4908" y="372"/>
                    <a:pt x="4904" y="386"/>
                  </a:cubicBezTo>
                  <a:cubicBezTo>
                    <a:pt x="4891" y="412"/>
                    <a:pt x="4897" y="437"/>
                    <a:pt x="4923" y="444"/>
                  </a:cubicBezTo>
                  <a:cubicBezTo>
                    <a:pt x="4993" y="482"/>
                    <a:pt x="5064" y="521"/>
                    <a:pt x="5134" y="565"/>
                  </a:cubicBezTo>
                  <a:cubicBezTo>
                    <a:pt x="5140" y="565"/>
                    <a:pt x="5146" y="571"/>
                    <a:pt x="5157" y="572"/>
                  </a:cubicBezTo>
                  <a:lnTo>
                    <a:pt x="5157" y="572"/>
                  </a:lnTo>
                  <a:cubicBezTo>
                    <a:pt x="5174" y="571"/>
                    <a:pt x="5186" y="565"/>
                    <a:pt x="5192" y="553"/>
                  </a:cubicBezTo>
                  <a:cubicBezTo>
                    <a:pt x="5204" y="533"/>
                    <a:pt x="5198" y="508"/>
                    <a:pt x="5179" y="495"/>
                  </a:cubicBezTo>
                  <a:cubicBezTo>
                    <a:pt x="5108" y="450"/>
                    <a:pt x="5032" y="405"/>
                    <a:pt x="4955" y="367"/>
                  </a:cubicBezTo>
                  <a:cubicBezTo>
                    <a:pt x="4950" y="365"/>
                    <a:pt x="4945" y="365"/>
                    <a:pt x="4940" y="365"/>
                  </a:cubicBezTo>
                  <a:close/>
                  <a:moveTo>
                    <a:pt x="5157" y="572"/>
                  </a:moveTo>
                  <a:cubicBezTo>
                    <a:pt x="5156" y="572"/>
                    <a:pt x="5155" y="572"/>
                    <a:pt x="5153" y="572"/>
                  </a:cubicBezTo>
                  <a:lnTo>
                    <a:pt x="5160" y="572"/>
                  </a:lnTo>
                  <a:cubicBezTo>
                    <a:pt x="5159" y="572"/>
                    <a:pt x="5158" y="572"/>
                    <a:pt x="5157" y="572"/>
                  </a:cubicBezTo>
                  <a:close/>
                  <a:moveTo>
                    <a:pt x="765" y="390"/>
                  </a:moveTo>
                  <a:cubicBezTo>
                    <a:pt x="760" y="390"/>
                    <a:pt x="755" y="391"/>
                    <a:pt x="750" y="393"/>
                  </a:cubicBezTo>
                  <a:cubicBezTo>
                    <a:pt x="673" y="437"/>
                    <a:pt x="603" y="476"/>
                    <a:pt x="532" y="527"/>
                  </a:cubicBezTo>
                  <a:cubicBezTo>
                    <a:pt x="513" y="540"/>
                    <a:pt x="507" y="565"/>
                    <a:pt x="519" y="585"/>
                  </a:cubicBezTo>
                  <a:cubicBezTo>
                    <a:pt x="526" y="597"/>
                    <a:pt x="539" y="604"/>
                    <a:pt x="551" y="604"/>
                  </a:cubicBezTo>
                  <a:cubicBezTo>
                    <a:pt x="558" y="604"/>
                    <a:pt x="571" y="604"/>
                    <a:pt x="577" y="597"/>
                  </a:cubicBezTo>
                  <a:cubicBezTo>
                    <a:pt x="647" y="553"/>
                    <a:pt x="718" y="508"/>
                    <a:pt x="788" y="469"/>
                  </a:cubicBezTo>
                  <a:cubicBezTo>
                    <a:pt x="807" y="457"/>
                    <a:pt x="820" y="431"/>
                    <a:pt x="807" y="412"/>
                  </a:cubicBezTo>
                  <a:cubicBezTo>
                    <a:pt x="798" y="397"/>
                    <a:pt x="781" y="390"/>
                    <a:pt x="765" y="390"/>
                  </a:cubicBezTo>
                  <a:close/>
                  <a:moveTo>
                    <a:pt x="5359" y="634"/>
                  </a:moveTo>
                  <a:cubicBezTo>
                    <a:pt x="5348" y="634"/>
                    <a:pt x="5339" y="639"/>
                    <a:pt x="5332" y="649"/>
                  </a:cubicBezTo>
                  <a:cubicBezTo>
                    <a:pt x="5313" y="668"/>
                    <a:pt x="5313" y="693"/>
                    <a:pt x="5332" y="713"/>
                  </a:cubicBezTo>
                  <a:cubicBezTo>
                    <a:pt x="5390" y="764"/>
                    <a:pt x="5448" y="821"/>
                    <a:pt x="5499" y="885"/>
                  </a:cubicBezTo>
                  <a:cubicBezTo>
                    <a:pt x="5505" y="898"/>
                    <a:pt x="5518" y="905"/>
                    <a:pt x="5531" y="905"/>
                  </a:cubicBezTo>
                  <a:cubicBezTo>
                    <a:pt x="5569" y="905"/>
                    <a:pt x="5588" y="860"/>
                    <a:pt x="5569" y="834"/>
                  </a:cubicBezTo>
                  <a:cubicBezTo>
                    <a:pt x="5512" y="764"/>
                    <a:pt x="5454" y="706"/>
                    <a:pt x="5390" y="649"/>
                  </a:cubicBezTo>
                  <a:cubicBezTo>
                    <a:pt x="5380" y="639"/>
                    <a:pt x="5369" y="634"/>
                    <a:pt x="5359" y="634"/>
                  </a:cubicBezTo>
                  <a:close/>
                  <a:moveTo>
                    <a:pt x="354" y="683"/>
                  </a:moveTo>
                  <a:cubicBezTo>
                    <a:pt x="345" y="683"/>
                    <a:pt x="336" y="686"/>
                    <a:pt x="327" y="693"/>
                  </a:cubicBezTo>
                  <a:cubicBezTo>
                    <a:pt x="270" y="751"/>
                    <a:pt x="212" y="821"/>
                    <a:pt x="167" y="892"/>
                  </a:cubicBezTo>
                  <a:cubicBezTo>
                    <a:pt x="155" y="911"/>
                    <a:pt x="161" y="937"/>
                    <a:pt x="180" y="949"/>
                  </a:cubicBezTo>
                  <a:cubicBezTo>
                    <a:pt x="187" y="956"/>
                    <a:pt x="193" y="956"/>
                    <a:pt x="206" y="956"/>
                  </a:cubicBezTo>
                  <a:cubicBezTo>
                    <a:pt x="212" y="956"/>
                    <a:pt x="225" y="949"/>
                    <a:pt x="231" y="937"/>
                  </a:cubicBezTo>
                  <a:cubicBezTo>
                    <a:pt x="276" y="873"/>
                    <a:pt x="327" y="809"/>
                    <a:pt x="385" y="751"/>
                  </a:cubicBezTo>
                  <a:cubicBezTo>
                    <a:pt x="410" y="721"/>
                    <a:pt x="384" y="683"/>
                    <a:pt x="354" y="683"/>
                  </a:cubicBezTo>
                  <a:close/>
                  <a:moveTo>
                    <a:pt x="5657" y="1034"/>
                  </a:moveTo>
                  <a:cubicBezTo>
                    <a:pt x="5651" y="1034"/>
                    <a:pt x="5645" y="1035"/>
                    <a:pt x="5640" y="1039"/>
                  </a:cubicBezTo>
                  <a:cubicBezTo>
                    <a:pt x="5620" y="1045"/>
                    <a:pt x="5608" y="1071"/>
                    <a:pt x="5620" y="1090"/>
                  </a:cubicBezTo>
                  <a:cubicBezTo>
                    <a:pt x="5652" y="1167"/>
                    <a:pt x="5672" y="1244"/>
                    <a:pt x="5684" y="1321"/>
                  </a:cubicBezTo>
                  <a:cubicBezTo>
                    <a:pt x="5684" y="1340"/>
                    <a:pt x="5704" y="1359"/>
                    <a:pt x="5723" y="1359"/>
                  </a:cubicBezTo>
                  <a:lnTo>
                    <a:pt x="5729" y="1359"/>
                  </a:lnTo>
                  <a:cubicBezTo>
                    <a:pt x="5748" y="1353"/>
                    <a:pt x="5768" y="1333"/>
                    <a:pt x="5768" y="1308"/>
                  </a:cubicBezTo>
                  <a:cubicBezTo>
                    <a:pt x="5755" y="1225"/>
                    <a:pt x="5729" y="1141"/>
                    <a:pt x="5697" y="1058"/>
                  </a:cubicBezTo>
                  <a:cubicBezTo>
                    <a:pt x="5688" y="1044"/>
                    <a:pt x="5672" y="1034"/>
                    <a:pt x="5657" y="1034"/>
                  </a:cubicBezTo>
                  <a:close/>
                  <a:moveTo>
                    <a:pt x="89" y="1101"/>
                  </a:moveTo>
                  <a:cubicBezTo>
                    <a:pt x="74" y="1101"/>
                    <a:pt x="59" y="1109"/>
                    <a:pt x="52" y="1129"/>
                  </a:cubicBezTo>
                  <a:cubicBezTo>
                    <a:pt x="27" y="1212"/>
                    <a:pt x="7" y="1295"/>
                    <a:pt x="1" y="1385"/>
                  </a:cubicBezTo>
                  <a:cubicBezTo>
                    <a:pt x="1" y="1404"/>
                    <a:pt x="20" y="1423"/>
                    <a:pt x="46" y="1429"/>
                  </a:cubicBezTo>
                  <a:cubicBezTo>
                    <a:pt x="65" y="1429"/>
                    <a:pt x="84" y="1410"/>
                    <a:pt x="84" y="1391"/>
                  </a:cubicBezTo>
                  <a:cubicBezTo>
                    <a:pt x="91" y="1308"/>
                    <a:pt x="103" y="1231"/>
                    <a:pt x="135" y="1154"/>
                  </a:cubicBezTo>
                  <a:cubicBezTo>
                    <a:pt x="139" y="1123"/>
                    <a:pt x="114" y="1101"/>
                    <a:pt x="89" y="1101"/>
                  </a:cubicBezTo>
                  <a:close/>
                  <a:moveTo>
                    <a:pt x="5727" y="1415"/>
                  </a:moveTo>
                  <a:cubicBezTo>
                    <a:pt x="5710" y="1415"/>
                    <a:pt x="5694" y="1426"/>
                    <a:pt x="5691" y="1449"/>
                  </a:cubicBezTo>
                  <a:cubicBezTo>
                    <a:pt x="5691" y="1525"/>
                    <a:pt x="5678" y="1609"/>
                    <a:pt x="5659" y="1685"/>
                  </a:cubicBezTo>
                  <a:cubicBezTo>
                    <a:pt x="5652" y="1711"/>
                    <a:pt x="5665" y="1730"/>
                    <a:pt x="5684" y="1737"/>
                  </a:cubicBezTo>
                  <a:lnTo>
                    <a:pt x="5697" y="1737"/>
                  </a:lnTo>
                  <a:cubicBezTo>
                    <a:pt x="5716" y="1737"/>
                    <a:pt x="5729" y="1724"/>
                    <a:pt x="5736" y="1705"/>
                  </a:cubicBezTo>
                  <a:cubicBezTo>
                    <a:pt x="5755" y="1621"/>
                    <a:pt x="5768" y="1532"/>
                    <a:pt x="5768" y="1449"/>
                  </a:cubicBezTo>
                  <a:cubicBezTo>
                    <a:pt x="5761" y="1426"/>
                    <a:pt x="5744" y="1415"/>
                    <a:pt x="5727" y="1415"/>
                  </a:cubicBezTo>
                  <a:close/>
                  <a:moveTo>
                    <a:pt x="67" y="1595"/>
                  </a:moveTo>
                  <a:cubicBezTo>
                    <a:pt x="64" y="1595"/>
                    <a:pt x="61" y="1595"/>
                    <a:pt x="59" y="1596"/>
                  </a:cubicBezTo>
                  <a:cubicBezTo>
                    <a:pt x="33" y="1602"/>
                    <a:pt x="20" y="1621"/>
                    <a:pt x="20" y="1647"/>
                  </a:cubicBezTo>
                  <a:cubicBezTo>
                    <a:pt x="39" y="1730"/>
                    <a:pt x="65" y="1813"/>
                    <a:pt x="103" y="1890"/>
                  </a:cubicBezTo>
                  <a:cubicBezTo>
                    <a:pt x="110" y="1909"/>
                    <a:pt x="123" y="1916"/>
                    <a:pt x="142" y="1916"/>
                  </a:cubicBezTo>
                  <a:cubicBezTo>
                    <a:pt x="148" y="1916"/>
                    <a:pt x="161" y="1916"/>
                    <a:pt x="167" y="1909"/>
                  </a:cubicBezTo>
                  <a:cubicBezTo>
                    <a:pt x="187" y="1903"/>
                    <a:pt x="193" y="1877"/>
                    <a:pt x="187" y="1858"/>
                  </a:cubicBezTo>
                  <a:cubicBezTo>
                    <a:pt x="148" y="1781"/>
                    <a:pt x="123" y="1711"/>
                    <a:pt x="103" y="1628"/>
                  </a:cubicBezTo>
                  <a:cubicBezTo>
                    <a:pt x="103" y="1611"/>
                    <a:pt x="84" y="1595"/>
                    <a:pt x="67" y="1595"/>
                  </a:cubicBezTo>
                  <a:close/>
                  <a:moveTo>
                    <a:pt x="5599" y="1884"/>
                  </a:moveTo>
                  <a:cubicBezTo>
                    <a:pt x="5586" y="1884"/>
                    <a:pt x="5573" y="1891"/>
                    <a:pt x="5569" y="1903"/>
                  </a:cubicBezTo>
                  <a:cubicBezTo>
                    <a:pt x="5524" y="1974"/>
                    <a:pt x="5480" y="2038"/>
                    <a:pt x="5422" y="2095"/>
                  </a:cubicBezTo>
                  <a:cubicBezTo>
                    <a:pt x="5403" y="2114"/>
                    <a:pt x="5403" y="2140"/>
                    <a:pt x="5422" y="2159"/>
                  </a:cubicBezTo>
                  <a:cubicBezTo>
                    <a:pt x="5427" y="2164"/>
                    <a:pt x="5434" y="2168"/>
                    <a:pt x="5441" y="2168"/>
                  </a:cubicBezTo>
                  <a:cubicBezTo>
                    <a:pt x="5443" y="2168"/>
                    <a:pt x="5446" y="2167"/>
                    <a:pt x="5448" y="2166"/>
                  </a:cubicBezTo>
                  <a:cubicBezTo>
                    <a:pt x="5460" y="2166"/>
                    <a:pt x="5473" y="2166"/>
                    <a:pt x="5480" y="2159"/>
                  </a:cubicBezTo>
                  <a:cubicBezTo>
                    <a:pt x="5537" y="2095"/>
                    <a:pt x="5595" y="2025"/>
                    <a:pt x="5640" y="1948"/>
                  </a:cubicBezTo>
                  <a:cubicBezTo>
                    <a:pt x="5652" y="1929"/>
                    <a:pt x="5640" y="1903"/>
                    <a:pt x="5620" y="1890"/>
                  </a:cubicBezTo>
                  <a:cubicBezTo>
                    <a:pt x="5614" y="1886"/>
                    <a:pt x="5606" y="1884"/>
                    <a:pt x="5599" y="1884"/>
                  </a:cubicBezTo>
                  <a:close/>
                  <a:moveTo>
                    <a:pt x="280" y="2041"/>
                  </a:moveTo>
                  <a:cubicBezTo>
                    <a:pt x="250" y="2041"/>
                    <a:pt x="220" y="2081"/>
                    <a:pt x="244" y="2114"/>
                  </a:cubicBezTo>
                  <a:cubicBezTo>
                    <a:pt x="302" y="2178"/>
                    <a:pt x="359" y="2236"/>
                    <a:pt x="430" y="2294"/>
                  </a:cubicBezTo>
                  <a:cubicBezTo>
                    <a:pt x="436" y="2300"/>
                    <a:pt x="443" y="2300"/>
                    <a:pt x="455" y="2300"/>
                  </a:cubicBezTo>
                  <a:cubicBezTo>
                    <a:pt x="468" y="2300"/>
                    <a:pt x="481" y="2294"/>
                    <a:pt x="487" y="2287"/>
                  </a:cubicBezTo>
                  <a:cubicBezTo>
                    <a:pt x="500" y="2268"/>
                    <a:pt x="500" y="2242"/>
                    <a:pt x="481" y="2230"/>
                  </a:cubicBezTo>
                  <a:cubicBezTo>
                    <a:pt x="417" y="2178"/>
                    <a:pt x="359" y="2121"/>
                    <a:pt x="308" y="2057"/>
                  </a:cubicBezTo>
                  <a:cubicBezTo>
                    <a:pt x="300" y="2045"/>
                    <a:pt x="290" y="2041"/>
                    <a:pt x="280" y="2041"/>
                  </a:cubicBezTo>
                  <a:close/>
                  <a:moveTo>
                    <a:pt x="5256" y="2252"/>
                  </a:moveTo>
                  <a:cubicBezTo>
                    <a:pt x="5249" y="2252"/>
                    <a:pt x="5242" y="2254"/>
                    <a:pt x="5236" y="2262"/>
                  </a:cubicBezTo>
                  <a:cubicBezTo>
                    <a:pt x="5172" y="2306"/>
                    <a:pt x="5102" y="2351"/>
                    <a:pt x="5032" y="2390"/>
                  </a:cubicBezTo>
                  <a:cubicBezTo>
                    <a:pt x="5012" y="2402"/>
                    <a:pt x="5006" y="2428"/>
                    <a:pt x="5012" y="2447"/>
                  </a:cubicBezTo>
                  <a:cubicBezTo>
                    <a:pt x="5019" y="2460"/>
                    <a:pt x="5038" y="2473"/>
                    <a:pt x="5051" y="2473"/>
                  </a:cubicBezTo>
                  <a:lnTo>
                    <a:pt x="5051" y="2466"/>
                  </a:lnTo>
                  <a:lnTo>
                    <a:pt x="5070" y="2466"/>
                  </a:lnTo>
                  <a:cubicBezTo>
                    <a:pt x="5147" y="2422"/>
                    <a:pt x="5217" y="2377"/>
                    <a:pt x="5288" y="2326"/>
                  </a:cubicBezTo>
                  <a:cubicBezTo>
                    <a:pt x="5324" y="2310"/>
                    <a:pt x="5288" y="2252"/>
                    <a:pt x="5256" y="2252"/>
                  </a:cubicBezTo>
                  <a:close/>
                  <a:moveTo>
                    <a:pt x="660" y="2362"/>
                  </a:moveTo>
                  <a:cubicBezTo>
                    <a:pt x="622" y="2362"/>
                    <a:pt x="599" y="2414"/>
                    <a:pt x="641" y="2441"/>
                  </a:cubicBezTo>
                  <a:cubicBezTo>
                    <a:pt x="711" y="2486"/>
                    <a:pt x="788" y="2524"/>
                    <a:pt x="865" y="2556"/>
                  </a:cubicBezTo>
                  <a:cubicBezTo>
                    <a:pt x="871" y="2562"/>
                    <a:pt x="878" y="2562"/>
                    <a:pt x="884" y="2562"/>
                  </a:cubicBezTo>
                  <a:cubicBezTo>
                    <a:pt x="929" y="2562"/>
                    <a:pt x="942" y="2498"/>
                    <a:pt x="903" y="2479"/>
                  </a:cubicBezTo>
                  <a:cubicBezTo>
                    <a:pt x="827" y="2447"/>
                    <a:pt x="756" y="2409"/>
                    <a:pt x="686" y="2370"/>
                  </a:cubicBezTo>
                  <a:cubicBezTo>
                    <a:pt x="677" y="2365"/>
                    <a:pt x="668" y="2362"/>
                    <a:pt x="660" y="2362"/>
                  </a:cubicBezTo>
                  <a:close/>
                  <a:moveTo>
                    <a:pt x="4825" y="2496"/>
                  </a:moveTo>
                  <a:cubicBezTo>
                    <a:pt x="4819" y="2496"/>
                    <a:pt x="4814" y="2497"/>
                    <a:pt x="4808" y="2498"/>
                  </a:cubicBezTo>
                  <a:cubicBezTo>
                    <a:pt x="4737" y="2530"/>
                    <a:pt x="4654" y="2556"/>
                    <a:pt x="4577" y="2582"/>
                  </a:cubicBezTo>
                  <a:cubicBezTo>
                    <a:pt x="4552" y="2594"/>
                    <a:pt x="4545" y="2614"/>
                    <a:pt x="4552" y="2639"/>
                  </a:cubicBezTo>
                  <a:cubicBezTo>
                    <a:pt x="4558" y="2652"/>
                    <a:pt x="4571" y="2665"/>
                    <a:pt x="4590" y="2665"/>
                  </a:cubicBezTo>
                  <a:lnTo>
                    <a:pt x="4603" y="2665"/>
                  </a:lnTo>
                  <a:cubicBezTo>
                    <a:pt x="4686" y="2639"/>
                    <a:pt x="4763" y="2607"/>
                    <a:pt x="4840" y="2575"/>
                  </a:cubicBezTo>
                  <a:cubicBezTo>
                    <a:pt x="4865" y="2569"/>
                    <a:pt x="4872" y="2543"/>
                    <a:pt x="4865" y="2524"/>
                  </a:cubicBezTo>
                  <a:cubicBezTo>
                    <a:pt x="4855" y="2504"/>
                    <a:pt x="4842" y="2496"/>
                    <a:pt x="4825" y="2496"/>
                  </a:cubicBezTo>
                  <a:close/>
                  <a:moveTo>
                    <a:pt x="1119" y="2573"/>
                  </a:moveTo>
                  <a:cubicBezTo>
                    <a:pt x="1104" y="2573"/>
                    <a:pt x="1088" y="2581"/>
                    <a:pt x="1083" y="2601"/>
                  </a:cubicBezTo>
                  <a:cubicBezTo>
                    <a:pt x="1076" y="2620"/>
                    <a:pt x="1083" y="2646"/>
                    <a:pt x="1108" y="2652"/>
                  </a:cubicBezTo>
                  <a:cubicBezTo>
                    <a:pt x="1179" y="2678"/>
                    <a:pt x="1268" y="2703"/>
                    <a:pt x="1345" y="2729"/>
                  </a:cubicBezTo>
                  <a:lnTo>
                    <a:pt x="1358" y="2729"/>
                  </a:lnTo>
                  <a:lnTo>
                    <a:pt x="1358" y="2722"/>
                  </a:lnTo>
                  <a:cubicBezTo>
                    <a:pt x="1361" y="2723"/>
                    <a:pt x="1365" y="2724"/>
                    <a:pt x="1368" y="2724"/>
                  </a:cubicBezTo>
                  <a:cubicBezTo>
                    <a:pt x="1383" y="2724"/>
                    <a:pt x="1397" y="2713"/>
                    <a:pt x="1403" y="2697"/>
                  </a:cubicBezTo>
                  <a:cubicBezTo>
                    <a:pt x="1409" y="2671"/>
                    <a:pt x="1396" y="2652"/>
                    <a:pt x="1377" y="2646"/>
                  </a:cubicBezTo>
                  <a:cubicBezTo>
                    <a:pt x="1287" y="2620"/>
                    <a:pt x="1211" y="2601"/>
                    <a:pt x="1134" y="2575"/>
                  </a:cubicBezTo>
                  <a:cubicBezTo>
                    <a:pt x="1129" y="2574"/>
                    <a:pt x="1124" y="2573"/>
                    <a:pt x="1119" y="2573"/>
                  </a:cubicBezTo>
                  <a:close/>
                  <a:moveTo>
                    <a:pt x="4347" y="2657"/>
                  </a:moveTo>
                  <a:cubicBezTo>
                    <a:pt x="4343" y="2657"/>
                    <a:pt x="4339" y="2657"/>
                    <a:pt x="4334" y="2658"/>
                  </a:cubicBezTo>
                  <a:cubicBezTo>
                    <a:pt x="4264" y="2678"/>
                    <a:pt x="4174" y="2690"/>
                    <a:pt x="4097" y="2710"/>
                  </a:cubicBezTo>
                  <a:cubicBezTo>
                    <a:pt x="4052" y="2722"/>
                    <a:pt x="4059" y="2780"/>
                    <a:pt x="4104" y="2786"/>
                  </a:cubicBezTo>
                  <a:lnTo>
                    <a:pt x="4110" y="2793"/>
                  </a:lnTo>
                  <a:cubicBezTo>
                    <a:pt x="4193" y="2774"/>
                    <a:pt x="4276" y="2754"/>
                    <a:pt x="4353" y="2735"/>
                  </a:cubicBezTo>
                  <a:cubicBezTo>
                    <a:pt x="4379" y="2729"/>
                    <a:pt x="4392" y="2710"/>
                    <a:pt x="4385" y="2684"/>
                  </a:cubicBezTo>
                  <a:cubicBezTo>
                    <a:pt x="4380" y="2668"/>
                    <a:pt x="4366" y="2657"/>
                    <a:pt x="4347" y="2657"/>
                  </a:cubicBezTo>
                  <a:close/>
                  <a:moveTo>
                    <a:pt x="1602" y="2701"/>
                  </a:moveTo>
                  <a:cubicBezTo>
                    <a:pt x="1565" y="2701"/>
                    <a:pt x="1548" y="2780"/>
                    <a:pt x="1595" y="2780"/>
                  </a:cubicBezTo>
                  <a:cubicBezTo>
                    <a:pt x="1678" y="2799"/>
                    <a:pt x="1761" y="2812"/>
                    <a:pt x="1844" y="2825"/>
                  </a:cubicBezTo>
                  <a:lnTo>
                    <a:pt x="1851" y="2825"/>
                  </a:lnTo>
                  <a:cubicBezTo>
                    <a:pt x="1902" y="2825"/>
                    <a:pt x="1908" y="2754"/>
                    <a:pt x="1857" y="2742"/>
                  </a:cubicBezTo>
                  <a:cubicBezTo>
                    <a:pt x="1774" y="2729"/>
                    <a:pt x="1691" y="2716"/>
                    <a:pt x="1614" y="2703"/>
                  </a:cubicBezTo>
                  <a:cubicBezTo>
                    <a:pt x="1610" y="2701"/>
                    <a:pt x="1606" y="2701"/>
                    <a:pt x="1602" y="2701"/>
                  </a:cubicBezTo>
                  <a:close/>
                  <a:moveTo>
                    <a:pt x="3848" y="2748"/>
                  </a:moveTo>
                  <a:cubicBezTo>
                    <a:pt x="3771" y="2761"/>
                    <a:pt x="3688" y="2774"/>
                    <a:pt x="3598" y="2780"/>
                  </a:cubicBezTo>
                  <a:cubicBezTo>
                    <a:pt x="3560" y="2793"/>
                    <a:pt x="3566" y="2850"/>
                    <a:pt x="3604" y="2857"/>
                  </a:cubicBezTo>
                  <a:lnTo>
                    <a:pt x="3611" y="2863"/>
                  </a:lnTo>
                  <a:cubicBezTo>
                    <a:pt x="3694" y="2857"/>
                    <a:pt x="3784" y="2844"/>
                    <a:pt x="3860" y="2831"/>
                  </a:cubicBezTo>
                  <a:cubicBezTo>
                    <a:pt x="3886" y="2831"/>
                    <a:pt x="3899" y="2806"/>
                    <a:pt x="3899" y="2786"/>
                  </a:cubicBezTo>
                  <a:cubicBezTo>
                    <a:pt x="3892" y="2761"/>
                    <a:pt x="3873" y="2748"/>
                    <a:pt x="3848" y="2748"/>
                  </a:cubicBezTo>
                  <a:close/>
                  <a:moveTo>
                    <a:pt x="2099" y="2772"/>
                  </a:moveTo>
                  <a:cubicBezTo>
                    <a:pt x="2062" y="2772"/>
                    <a:pt x="2053" y="2857"/>
                    <a:pt x="2096" y="2857"/>
                  </a:cubicBezTo>
                  <a:cubicBezTo>
                    <a:pt x="2097" y="2857"/>
                    <a:pt x="2099" y="2857"/>
                    <a:pt x="2100" y="2857"/>
                  </a:cubicBezTo>
                  <a:cubicBezTo>
                    <a:pt x="2177" y="2863"/>
                    <a:pt x="2267" y="2870"/>
                    <a:pt x="2350" y="2876"/>
                  </a:cubicBezTo>
                  <a:cubicBezTo>
                    <a:pt x="2369" y="2876"/>
                    <a:pt x="2388" y="2863"/>
                    <a:pt x="2395" y="2844"/>
                  </a:cubicBezTo>
                  <a:cubicBezTo>
                    <a:pt x="2395" y="2818"/>
                    <a:pt x="2375" y="2799"/>
                    <a:pt x="2356" y="2799"/>
                  </a:cubicBezTo>
                  <a:cubicBezTo>
                    <a:pt x="2267" y="2793"/>
                    <a:pt x="2190" y="2786"/>
                    <a:pt x="2107" y="2774"/>
                  </a:cubicBezTo>
                  <a:cubicBezTo>
                    <a:pt x="2104" y="2773"/>
                    <a:pt x="2102" y="2772"/>
                    <a:pt x="2099" y="2772"/>
                  </a:cubicBezTo>
                  <a:close/>
                  <a:moveTo>
                    <a:pt x="2606" y="2799"/>
                  </a:moveTo>
                  <a:cubicBezTo>
                    <a:pt x="2580" y="2799"/>
                    <a:pt x="2561" y="2818"/>
                    <a:pt x="2561" y="2844"/>
                  </a:cubicBezTo>
                  <a:cubicBezTo>
                    <a:pt x="2561" y="2863"/>
                    <a:pt x="2574" y="2882"/>
                    <a:pt x="2599" y="2889"/>
                  </a:cubicBezTo>
                  <a:lnTo>
                    <a:pt x="2856" y="2889"/>
                  </a:lnTo>
                  <a:cubicBezTo>
                    <a:pt x="2875" y="2889"/>
                    <a:pt x="2894" y="2870"/>
                    <a:pt x="2894" y="2850"/>
                  </a:cubicBezTo>
                  <a:cubicBezTo>
                    <a:pt x="2894" y="2825"/>
                    <a:pt x="2875" y="2806"/>
                    <a:pt x="2856" y="2806"/>
                  </a:cubicBezTo>
                  <a:cubicBezTo>
                    <a:pt x="2766" y="2806"/>
                    <a:pt x="2683" y="2799"/>
                    <a:pt x="2606" y="2799"/>
                  </a:cubicBezTo>
                  <a:close/>
                  <a:moveTo>
                    <a:pt x="3355" y="2799"/>
                  </a:moveTo>
                  <a:cubicBezTo>
                    <a:pt x="3272" y="2806"/>
                    <a:pt x="3188" y="2812"/>
                    <a:pt x="3105" y="2812"/>
                  </a:cubicBezTo>
                  <a:cubicBezTo>
                    <a:pt x="3067" y="2825"/>
                    <a:pt x="3067" y="2876"/>
                    <a:pt x="3105" y="2889"/>
                  </a:cubicBezTo>
                  <a:lnTo>
                    <a:pt x="3105" y="2895"/>
                  </a:lnTo>
                  <a:cubicBezTo>
                    <a:pt x="3195" y="2889"/>
                    <a:pt x="3278" y="2889"/>
                    <a:pt x="3361" y="2882"/>
                  </a:cubicBezTo>
                  <a:cubicBezTo>
                    <a:pt x="3380" y="2882"/>
                    <a:pt x="3400" y="2863"/>
                    <a:pt x="3400" y="2838"/>
                  </a:cubicBezTo>
                  <a:cubicBezTo>
                    <a:pt x="3393" y="2818"/>
                    <a:pt x="3374" y="2799"/>
                    <a:pt x="3355" y="2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70;p50">
              <a:extLst>
                <a:ext uri="{FF2B5EF4-FFF2-40B4-BE49-F238E27FC236}">
                  <a16:creationId xmlns:a16="http://schemas.microsoft.com/office/drawing/2014/main" id="{74679BF7-D910-4262-82B0-6B5F16286F0E}"/>
                </a:ext>
              </a:extLst>
            </p:cNvPr>
            <p:cNvSpPr/>
            <p:nvPr/>
          </p:nvSpPr>
          <p:spPr>
            <a:xfrm>
              <a:off x="4892759" y="3435875"/>
              <a:ext cx="68459" cy="45989"/>
            </a:xfrm>
            <a:custGeom>
              <a:avLst/>
              <a:gdLst/>
              <a:ahLst/>
              <a:cxnLst/>
              <a:rect l="l" t="t" r="r" b="b"/>
              <a:pathLst>
                <a:path w="914" h="614" extrusionOk="0">
                  <a:moveTo>
                    <a:pt x="824" y="1"/>
                  </a:moveTo>
                  <a:cubicBezTo>
                    <a:pt x="804" y="1"/>
                    <a:pt x="785" y="14"/>
                    <a:pt x="792" y="39"/>
                  </a:cubicBezTo>
                  <a:cubicBezTo>
                    <a:pt x="792" y="129"/>
                    <a:pt x="772" y="218"/>
                    <a:pt x="721" y="295"/>
                  </a:cubicBezTo>
                  <a:cubicBezTo>
                    <a:pt x="670" y="366"/>
                    <a:pt x="600" y="423"/>
                    <a:pt x="516" y="442"/>
                  </a:cubicBezTo>
                  <a:cubicBezTo>
                    <a:pt x="483" y="453"/>
                    <a:pt x="449" y="458"/>
                    <a:pt x="414" y="458"/>
                  </a:cubicBezTo>
                  <a:cubicBezTo>
                    <a:pt x="362" y="458"/>
                    <a:pt x="310" y="446"/>
                    <a:pt x="260" y="423"/>
                  </a:cubicBezTo>
                  <a:cubicBezTo>
                    <a:pt x="177" y="378"/>
                    <a:pt x="113" y="308"/>
                    <a:pt x="75" y="225"/>
                  </a:cubicBezTo>
                  <a:cubicBezTo>
                    <a:pt x="70" y="207"/>
                    <a:pt x="56" y="199"/>
                    <a:pt x="43" y="199"/>
                  </a:cubicBezTo>
                  <a:cubicBezTo>
                    <a:pt x="22" y="199"/>
                    <a:pt x="0" y="217"/>
                    <a:pt x="4" y="244"/>
                  </a:cubicBezTo>
                  <a:cubicBezTo>
                    <a:pt x="24" y="366"/>
                    <a:pt x="94" y="468"/>
                    <a:pt x="196" y="538"/>
                  </a:cubicBezTo>
                  <a:cubicBezTo>
                    <a:pt x="274" y="589"/>
                    <a:pt x="360" y="613"/>
                    <a:pt x="446" y="613"/>
                  </a:cubicBezTo>
                  <a:cubicBezTo>
                    <a:pt x="608" y="613"/>
                    <a:pt x="765" y="527"/>
                    <a:pt x="849" y="372"/>
                  </a:cubicBezTo>
                  <a:cubicBezTo>
                    <a:pt x="907" y="263"/>
                    <a:pt x="913" y="135"/>
                    <a:pt x="862" y="20"/>
                  </a:cubicBezTo>
                  <a:cubicBezTo>
                    <a:pt x="856" y="7"/>
                    <a:pt x="843" y="1"/>
                    <a:pt x="8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71;p50">
              <a:extLst>
                <a:ext uri="{FF2B5EF4-FFF2-40B4-BE49-F238E27FC236}">
                  <a16:creationId xmlns:a16="http://schemas.microsoft.com/office/drawing/2014/main" id="{939C0DCE-216D-4BAE-B408-95CEC9F8B2B7}"/>
                </a:ext>
              </a:extLst>
            </p:cNvPr>
            <p:cNvSpPr/>
            <p:nvPr/>
          </p:nvSpPr>
          <p:spPr>
            <a:xfrm>
              <a:off x="4835010" y="3395203"/>
              <a:ext cx="27413" cy="31608"/>
            </a:xfrm>
            <a:custGeom>
              <a:avLst/>
              <a:gdLst/>
              <a:ahLst/>
              <a:cxnLst/>
              <a:rect l="l" t="t" r="r" b="b"/>
              <a:pathLst>
                <a:path w="366" h="422" extrusionOk="0">
                  <a:moveTo>
                    <a:pt x="149" y="1"/>
                  </a:moveTo>
                  <a:cubicBezTo>
                    <a:pt x="138" y="1"/>
                    <a:pt x="127" y="3"/>
                    <a:pt x="116" y="6"/>
                  </a:cubicBezTo>
                  <a:cubicBezTo>
                    <a:pt x="33" y="32"/>
                    <a:pt x="1" y="141"/>
                    <a:pt x="33" y="256"/>
                  </a:cubicBezTo>
                  <a:cubicBezTo>
                    <a:pt x="66" y="355"/>
                    <a:pt x="142" y="421"/>
                    <a:pt x="215" y="421"/>
                  </a:cubicBezTo>
                  <a:cubicBezTo>
                    <a:pt x="227" y="421"/>
                    <a:pt x="239" y="419"/>
                    <a:pt x="250" y="416"/>
                  </a:cubicBezTo>
                  <a:cubicBezTo>
                    <a:pt x="327" y="390"/>
                    <a:pt x="366" y="275"/>
                    <a:pt x="327" y="166"/>
                  </a:cubicBezTo>
                  <a:cubicBezTo>
                    <a:pt x="294" y="67"/>
                    <a:pt x="218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72;p50">
              <a:extLst>
                <a:ext uri="{FF2B5EF4-FFF2-40B4-BE49-F238E27FC236}">
                  <a16:creationId xmlns:a16="http://schemas.microsoft.com/office/drawing/2014/main" id="{993D4EC3-6109-4690-96D6-0F1AD5313F52}"/>
                </a:ext>
              </a:extLst>
            </p:cNvPr>
            <p:cNvSpPr/>
            <p:nvPr/>
          </p:nvSpPr>
          <p:spPr>
            <a:xfrm>
              <a:off x="4945790" y="3395203"/>
              <a:ext cx="27413" cy="31608"/>
            </a:xfrm>
            <a:custGeom>
              <a:avLst/>
              <a:gdLst/>
              <a:ahLst/>
              <a:cxnLst/>
              <a:rect l="l" t="t" r="r" b="b"/>
              <a:pathLst>
                <a:path w="366" h="422" extrusionOk="0">
                  <a:moveTo>
                    <a:pt x="215" y="1"/>
                  </a:moveTo>
                  <a:cubicBezTo>
                    <a:pt x="141" y="1"/>
                    <a:pt x="66" y="67"/>
                    <a:pt x="39" y="166"/>
                  </a:cubicBezTo>
                  <a:cubicBezTo>
                    <a:pt x="0" y="275"/>
                    <a:pt x="39" y="390"/>
                    <a:pt x="116" y="416"/>
                  </a:cubicBezTo>
                  <a:cubicBezTo>
                    <a:pt x="127" y="419"/>
                    <a:pt x="139" y="421"/>
                    <a:pt x="151" y="421"/>
                  </a:cubicBezTo>
                  <a:cubicBezTo>
                    <a:pt x="224" y="421"/>
                    <a:pt x="300" y="355"/>
                    <a:pt x="333" y="256"/>
                  </a:cubicBezTo>
                  <a:cubicBezTo>
                    <a:pt x="365" y="147"/>
                    <a:pt x="333" y="32"/>
                    <a:pt x="250" y="6"/>
                  </a:cubicBezTo>
                  <a:cubicBezTo>
                    <a:pt x="238" y="3"/>
                    <a:pt x="22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3400;p50">
            <a:extLst>
              <a:ext uri="{FF2B5EF4-FFF2-40B4-BE49-F238E27FC236}">
                <a16:creationId xmlns:a16="http://schemas.microsoft.com/office/drawing/2014/main" id="{5DE73029-7927-4A3B-A5E7-C71A158092BA}"/>
              </a:ext>
            </a:extLst>
          </p:cNvPr>
          <p:cNvGrpSpPr/>
          <p:nvPr/>
        </p:nvGrpSpPr>
        <p:grpSpPr>
          <a:xfrm>
            <a:off x="1676008" y="3914496"/>
            <a:ext cx="1003874" cy="1118057"/>
            <a:chOff x="6240629" y="1369465"/>
            <a:chExt cx="1003874" cy="1118057"/>
          </a:xfrm>
        </p:grpSpPr>
        <p:sp>
          <p:nvSpPr>
            <p:cNvPr id="141" name="Google Shape;3401;p50">
              <a:extLst>
                <a:ext uri="{FF2B5EF4-FFF2-40B4-BE49-F238E27FC236}">
                  <a16:creationId xmlns:a16="http://schemas.microsoft.com/office/drawing/2014/main" id="{157B8847-8961-43FB-BB7E-CBCAA23F9CEA}"/>
                </a:ext>
              </a:extLst>
            </p:cNvPr>
            <p:cNvSpPr/>
            <p:nvPr/>
          </p:nvSpPr>
          <p:spPr>
            <a:xfrm>
              <a:off x="6896917" y="1815805"/>
              <a:ext cx="281474" cy="283347"/>
            </a:xfrm>
            <a:custGeom>
              <a:avLst/>
              <a:gdLst/>
              <a:ahLst/>
              <a:cxnLst/>
              <a:rect l="l" t="t" r="r" b="b"/>
              <a:pathLst>
                <a:path w="3758" h="3783" extrusionOk="0">
                  <a:moveTo>
                    <a:pt x="2881" y="0"/>
                  </a:moveTo>
                  <a:cubicBezTo>
                    <a:pt x="2881" y="0"/>
                    <a:pt x="1837" y="896"/>
                    <a:pt x="1" y="1639"/>
                  </a:cubicBezTo>
                  <a:lnTo>
                    <a:pt x="564" y="3783"/>
                  </a:lnTo>
                  <a:cubicBezTo>
                    <a:pt x="564" y="3783"/>
                    <a:pt x="2631" y="2752"/>
                    <a:pt x="3758" y="1184"/>
                  </a:cubicBezTo>
                  <a:lnTo>
                    <a:pt x="28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02;p50">
              <a:extLst>
                <a:ext uri="{FF2B5EF4-FFF2-40B4-BE49-F238E27FC236}">
                  <a16:creationId xmlns:a16="http://schemas.microsoft.com/office/drawing/2014/main" id="{74867511-8C23-4747-9BBD-CDD8B8236B0F}"/>
                </a:ext>
              </a:extLst>
            </p:cNvPr>
            <p:cNvSpPr/>
            <p:nvPr/>
          </p:nvSpPr>
          <p:spPr>
            <a:xfrm>
              <a:off x="6539786" y="1817688"/>
              <a:ext cx="40975" cy="4497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956" y="1"/>
                  </a:moveTo>
                  <a:cubicBezTo>
                    <a:pt x="867" y="1"/>
                    <a:pt x="775" y="19"/>
                    <a:pt x="685" y="58"/>
                  </a:cubicBezTo>
                  <a:cubicBezTo>
                    <a:pt x="589" y="90"/>
                    <a:pt x="500" y="141"/>
                    <a:pt x="417" y="192"/>
                  </a:cubicBezTo>
                  <a:cubicBezTo>
                    <a:pt x="364" y="108"/>
                    <a:pt x="285" y="19"/>
                    <a:pt x="194" y="19"/>
                  </a:cubicBezTo>
                  <a:cubicBezTo>
                    <a:pt x="175" y="19"/>
                    <a:pt x="155" y="23"/>
                    <a:pt x="135" y="32"/>
                  </a:cubicBezTo>
                  <a:cubicBezTo>
                    <a:pt x="1" y="96"/>
                    <a:pt x="26" y="416"/>
                    <a:pt x="33" y="608"/>
                  </a:cubicBezTo>
                  <a:lnTo>
                    <a:pt x="922" y="1799"/>
                  </a:lnTo>
                  <a:cubicBezTo>
                    <a:pt x="1069" y="1677"/>
                    <a:pt x="1204" y="1549"/>
                    <a:pt x="1338" y="1408"/>
                  </a:cubicBezTo>
                  <a:cubicBezTo>
                    <a:pt x="1537" y="1197"/>
                    <a:pt x="1639" y="915"/>
                    <a:pt x="1626" y="627"/>
                  </a:cubicBezTo>
                  <a:cubicBezTo>
                    <a:pt x="1596" y="258"/>
                    <a:pt x="1294" y="1"/>
                    <a:pt x="956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03;p50">
              <a:extLst>
                <a:ext uri="{FF2B5EF4-FFF2-40B4-BE49-F238E27FC236}">
                  <a16:creationId xmlns:a16="http://schemas.microsoft.com/office/drawing/2014/main" id="{23EBE6E2-0349-49F6-BD8B-26F9C5BE8E5E}"/>
                </a:ext>
              </a:extLst>
            </p:cNvPr>
            <p:cNvSpPr/>
            <p:nvPr/>
          </p:nvSpPr>
          <p:spPr>
            <a:xfrm>
              <a:off x="6291412" y="1815805"/>
              <a:ext cx="281999" cy="283347"/>
            </a:xfrm>
            <a:custGeom>
              <a:avLst/>
              <a:gdLst/>
              <a:ahLst/>
              <a:cxnLst/>
              <a:rect l="l" t="t" r="r" b="b"/>
              <a:pathLst>
                <a:path w="3765" h="3783" extrusionOk="0">
                  <a:moveTo>
                    <a:pt x="878" y="0"/>
                  </a:moveTo>
                  <a:lnTo>
                    <a:pt x="1" y="1184"/>
                  </a:lnTo>
                  <a:cubicBezTo>
                    <a:pt x="1127" y="2752"/>
                    <a:pt x="3201" y="3783"/>
                    <a:pt x="3201" y="3783"/>
                  </a:cubicBezTo>
                  <a:lnTo>
                    <a:pt x="3764" y="1639"/>
                  </a:lnTo>
                  <a:cubicBezTo>
                    <a:pt x="1921" y="896"/>
                    <a:pt x="878" y="0"/>
                    <a:pt x="8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04;p50">
              <a:extLst>
                <a:ext uri="{FF2B5EF4-FFF2-40B4-BE49-F238E27FC236}">
                  <a16:creationId xmlns:a16="http://schemas.microsoft.com/office/drawing/2014/main" id="{1B5FB018-4BF9-462E-82FF-FB4797935B52}"/>
                </a:ext>
              </a:extLst>
            </p:cNvPr>
            <p:cNvSpPr/>
            <p:nvPr/>
          </p:nvSpPr>
          <p:spPr>
            <a:xfrm>
              <a:off x="6240629" y="1773635"/>
              <a:ext cx="122761" cy="13474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686" y="1"/>
                  </a:moveTo>
                  <a:cubicBezTo>
                    <a:pt x="350" y="1"/>
                    <a:pt x="44" y="258"/>
                    <a:pt x="13" y="627"/>
                  </a:cubicBezTo>
                  <a:cubicBezTo>
                    <a:pt x="0" y="915"/>
                    <a:pt x="109" y="1197"/>
                    <a:pt x="308" y="1408"/>
                  </a:cubicBezTo>
                  <a:cubicBezTo>
                    <a:pt x="436" y="1549"/>
                    <a:pt x="570" y="1677"/>
                    <a:pt x="724" y="1799"/>
                  </a:cubicBezTo>
                  <a:lnTo>
                    <a:pt x="1607" y="608"/>
                  </a:lnTo>
                  <a:cubicBezTo>
                    <a:pt x="1613" y="416"/>
                    <a:pt x="1639" y="96"/>
                    <a:pt x="1511" y="32"/>
                  </a:cubicBezTo>
                  <a:cubicBezTo>
                    <a:pt x="1491" y="23"/>
                    <a:pt x="1471" y="19"/>
                    <a:pt x="1451" y="19"/>
                  </a:cubicBezTo>
                  <a:cubicBezTo>
                    <a:pt x="1361" y="19"/>
                    <a:pt x="1281" y="108"/>
                    <a:pt x="1223" y="192"/>
                  </a:cubicBezTo>
                  <a:cubicBezTo>
                    <a:pt x="1140" y="141"/>
                    <a:pt x="1050" y="90"/>
                    <a:pt x="954" y="58"/>
                  </a:cubicBezTo>
                  <a:cubicBezTo>
                    <a:pt x="866" y="19"/>
                    <a:pt x="775" y="1"/>
                    <a:pt x="6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05;p50">
              <a:extLst>
                <a:ext uri="{FF2B5EF4-FFF2-40B4-BE49-F238E27FC236}">
                  <a16:creationId xmlns:a16="http://schemas.microsoft.com/office/drawing/2014/main" id="{B17D4367-E911-4831-B1A8-14AFC425D5F2}"/>
                </a:ext>
              </a:extLst>
            </p:cNvPr>
            <p:cNvSpPr/>
            <p:nvPr/>
          </p:nvSpPr>
          <p:spPr>
            <a:xfrm>
              <a:off x="6561807" y="2387231"/>
              <a:ext cx="372103" cy="100291"/>
            </a:xfrm>
            <a:custGeom>
              <a:avLst/>
              <a:gdLst/>
              <a:ahLst/>
              <a:cxnLst/>
              <a:rect l="l" t="t" r="r" b="b"/>
              <a:pathLst>
                <a:path w="4968" h="1339" extrusionOk="0">
                  <a:moveTo>
                    <a:pt x="4871" y="1"/>
                  </a:moveTo>
                  <a:cubicBezTo>
                    <a:pt x="3719" y="428"/>
                    <a:pt x="2554" y="619"/>
                    <a:pt x="1561" y="619"/>
                  </a:cubicBezTo>
                  <a:cubicBezTo>
                    <a:pt x="977" y="619"/>
                    <a:pt x="453" y="553"/>
                    <a:pt x="26" y="429"/>
                  </a:cubicBezTo>
                  <a:cubicBezTo>
                    <a:pt x="14" y="730"/>
                    <a:pt x="1" y="1037"/>
                    <a:pt x="7" y="1338"/>
                  </a:cubicBezTo>
                  <a:lnTo>
                    <a:pt x="4967" y="1338"/>
                  </a:lnTo>
                  <a:cubicBezTo>
                    <a:pt x="4967" y="1338"/>
                    <a:pt x="4910" y="557"/>
                    <a:pt x="487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06;p50">
              <a:extLst>
                <a:ext uri="{FF2B5EF4-FFF2-40B4-BE49-F238E27FC236}">
                  <a16:creationId xmlns:a16="http://schemas.microsoft.com/office/drawing/2014/main" id="{682FAC1E-D83F-4235-A0FE-58A1F652CD6F}"/>
                </a:ext>
              </a:extLst>
            </p:cNvPr>
            <p:cNvSpPr/>
            <p:nvPr/>
          </p:nvSpPr>
          <p:spPr>
            <a:xfrm>
              <a:off x="6563754" y="2132190"/>
              <a:ext cx="362965" cy="301398"/>
            </a:xfrm>
            <a:custGeom>
              <a:avLst/>
              <a:gdLst/>
              <a:ahLst/>
              <a:cxnLst/>
              <a:rect l="l" t="t" r="r" b="b"/>
              <a:pathLst>
                <a:path w="4846" h="4024" extrusionOk="0">
                  <a:moveTo>
                    <a:pt x="4391" y="1"/>
                  </a:moveTo>
                  <a:lnTo>
                    <a:pt x="487" y="26"/>
                  </a:lnTo>
                  <a:cubicBezTo>
                    <a:pt x="231" y="1281"/>
                    <a:pt x="64" y="2554"/>
                    <a:pt x="0" y="3834"/>
                  </a:cubicBezTo>
                  <a:cubicBezTo>
                    <a:pt x="427" y="3958"/>
                    <a:pt x="951" y="4024"/>
                    <a:pt x="1535" y="4024"/>
                  </a:cubicBezTo>
                  <a:cubicBezTo>
                    <a:pt x="2528" y="4024"/>
                    <a:pt x="3693" y="3833"/>
                    <a:pt x="4845" y="3406"/>
                  </a:cubicBezTo>
                  <a:cubicBezTo>
                    <a:pt x="4775" y="2401"/>
                    <a:pt x="4673" y="1197"/>
                    <a:pt x="4391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07;p50">
              <a:extLst>
                <a:ext uri="{FF2B5EF4-FFF2-40B4-BE49-F238E27FC236}">
                  <a16:creationId xmlns:a16="http://schemas.microsoft.com/office/drawing/2014/main" id="{AFFDD587-F24F-4A1E-A1E7-6CA73A793785}"/>
                </a:ext>
              </a:extLst>
            </p:cNvPr>
            <p:cNvSpPr/>
            <p:nvPr/>
          </p:nvSpPr>
          <p:spPr>
            <a:xfrm>
              <a:off x="6480314" y="185797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7" y="1"/>
                  </a:moveTo>
                  <a:lnTo>
                    <a:pt x="1140" y="33"/>
                  </a:lnTo>
                  <a:cubicBezTo>
                    <a:pt x="1140" y="33"/>
                    <a:pt x="1" y="3591"/>
                    <a:pt x="33" y="6190"/>
                  </a:cubicBezTo>
                  <a:cubicBezTo>
                    <a:pt x="33" y="6190"/>
                    <a:pt x="1667" y="6953"/>
                    <a:pt x="3668" y="6953"/>
                  </a:cubicBezTo>
                  <a:cubicBezTo>
                    <a:pt x="4750" y="6953"/>
                    <a:pt x="5939" y="6730"/>
                    <a:pt x="7035" y="6042"/>
                  </a:cubicBezTo>
                  <a:cubicBezTo>
                    <a:pt x="7035" y="6042"/>
                    <a:pt x="6830" y="3566"/>
                    <a:pt x="5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08;p50">
              <a:extLst>
                <a:ext uri="{FF2B5EF4-FFF2-40B4-BE49-F238E27FC236}">
                  <a16:creationId xmlns:a16="http://schemas.microsoft.com/office/drawing/2014/main" id="{35ED0EC8-2D04-4FFE-BF08-95EEC7031A4E}"/>
                </a:ext>
              </a:extLst>
            </p:cNvPr>
            <p:cNvSpPr/>
            <p:nvPr/>
          </p:nvSpPr>
          <p:spPr>
            <a:xfrm>
              <a:off x="6590120" y="1979765"/>
              <a:ext cx="297278" cy="350008"/>
            </a:xfrm>
            <a:custGeom>
              <a:avLst/>
              <a:gdLst/>
              <a:ahLst/>
              <a:cxnLst/>
              <a:rect l="l" t="t" r="r" b="b"/>
              <a:pathLst>
                <a:path w="3969" h="4673" extrusionOk="0">
                  <a:moveTo>
                    <a:pt x="1984" y="0"/>
                  </a:moveTo>
                  <a:cubicBezTo>
                    <a:pt x="884" y="0"/>
                    <a:pt x="0" y="1043"/>
                    <a:pt x="0" y="2336"/>
                  </a:cubicBezTo>
                  <a:cubicBezTo>
                    <a:pt x="0" y="3623"/>
                    <a:pt x="884" y="4672"/>
                    <a:pt x="1984" y="4672"/>
                  </a:cubicBezTo>
                  <a:cubicBezTo>
                    <a:pt x="3079" y="4672"/>
                    <a:pt x="3969" y="3623"/>
                    <a:pt x="3969" y="2336"/>
                  </a:cubicBezTo>
                  <a:cubicBezTo>
                    <a:pt x="3969" y="1043"/>
                    <a:pt x="3079" y="0"/>
                    <a:pt x="198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409;p50">
              <a:extLst>
                <a:ext uri="{FF2B5EF4-FFF2-40B4-BE49-F238E27FC236}">
                  <a16:creationId xmlns:a16="http://schemas.microsoft.com/office/drawing/2014/main" id="{E897D8B2-22DD-4F14-AE77-45ECAFC9F663}"/>
                </a:ext>
              </a:extLst>
            </p:cNvPr>
            <p:cNvSpPr/>
            <p:nvPr/>
          </p:nvSpPr>
          <p:spPr>
            <a:xfrm>
              <a:off x="6607872" y="2001412"/>
              <a:ext cx="261776" cy="306341"/>
            </a:xfrm>
            <a:custGeom>
              <a:avLst/>
              <a:gdLst/>
              <a:ahLst/>
              <a:cxnLst/>
              <a:rect l="l" t="t" r="r" b="b"/>
              <a:pathLst>
                <a:path w="3495" h="4090" extrusionOk="0">
                  <a:moveTo>
                    <a:pt x="1738" y="1"/>
                  </a:moveTo>
                  <a:cubicBezTo>
                    <a:pt x="1695" y="1"/>
                    <a:pt x="1651" y="2"/>
                    <a:pt x="1607" y="6"/>
                  </a:cubicBezTo>
                  <a:cubicBezTo>
                    <a:pt x="1581" y="6"/>
                    <a:pt x="1568" y="31"/>
                    <a:pt x="1568" y="50"/>
                  </a:cubicBezTo>
                  <a:cubicBezTo>
                    <a:pt x="1568" y="76"/>
                    <a:pt x="1587" y="89"/>
                    <a:pt x="1613" y="89"/>
                  </a:cubicBezTo>
                  <a:cubicBezTo>
                    <a:pt x="1655" y="86"/>
                    <a:pt x="1696" y="84"/>
                    <a:pt x="1738" y="84"/>
                  </a:cubicBezTo>
                  <a:cubicBezTo>
                    <a:pt x="1779" y="84"/>
                    <a:pt x="1821" y="86"/>
                    <a:pt x="1863" y="89"/>
                  </a:cubicBezTo>
                  <a:cubicBezTo>
                    <a:pt x="1882" y="89"/>
                    <a:pt x="1901" y="76"/>
                    <a:pt x="1907" y="50"/>
                  </a:cubicBezTo>
                  <a:cubicBezTo>
                    <a:pt x="1907" y="31"/>
                    <a:pt x="1888" y="6"/>
                    <a:pt x="1869" y="6"/>
                  </a:cubicBezTo>
                  <a:cubicBezTo>
                    <a:pt x="1824" y="2"/>
                    <a:pt x="1781" y="1"/>
                    <a:pt x="1738" y="1"/>
                  </a:cubicBezTo>
                  <a:close/>
                  <a:moveTo>
                    <a:pt x="1366" y="48"/>
                  </a:moveTo>
                  <a:cubicBezTo>
                    <a:pt x="1361" y="48"/>
                    <a:pt x="1356" y="49"/>
                    <a:pt x="1351" y="50"/>
                  </a:cubicBezTo>
                  <a:cubicBezTo>
                    <a:pt x="1267" y="76"/>
                    <a:pt x="1184" y="102"/>
                    <a:pt x="1107" y="140"/>
                  </a:cubicBezTo>
                  <a:cubicBezTo>
                    <a:pt x="1069" y="159"/>
                    <a:pt x="1082" y="217"/>
                    <a:pt x="1120" y="223"/>
                  </a:cubicBezTo>
                  <a:lnTo>
                    <a:pt x="1127" y="217"/>
                  </a:lnTo>
                  <a:cubicBezTo>
                    <a:pt x="1133" y="217"/>
                    <a:pt x="1133" y="217"/>
                    <a:pt x="1139" y="210"/>
                  </a:cubicBezTo>
                  <a:cubicBezTo>
                    <a:pt x="1216" y="178"/>
                    <a:pt x="1293" y="153"/>
                    <a:pt x="1370" y="134"/>
                  </a:cubicBezTo>
                  <a:cubicBezTo>
                    <a:pt x="1428" y="122"/>
                    <a:pt x="1412" y="48"/>
                    <a:pt x="1366" y="48"/>
                  </a:cubicBezTo>
                  <a:close/>
                  <a:moveTo>
                    <a:pt x="2114" y="55"/>
                  </a:moveTo>
                  <a:cubicBezTo>
                    <a:pt x="2097" y="55"/>
                    <a:pt x="2079" y="67"/>
                    <a:pt x="2074" y="82"/>
                  </a:cubicBezTo>
                  <a:cubicBezTo>
                    <a:pt x="2067" y="108"/>
                    <a:pt x="2080" y="127"/>
                    <a:pt x="2106" y="134"/>
                  </a:cubicBezTo>
                  <a:cubicBezTo>
                    <a:pt x="2183" y="159"/>
                    <a:pt x="2259" y="185"/>
                    <a:pt x="2336" y="217"/>
                  </a:cubicBezTo>
                  <a:lnTo>
                    <a:pt x="2355" y="217"/>
                  </a:lnTo>
                  <a:lnTo>
                    <a:pt x="2355" y="223"/>
                  </a:lnTo>
                  <a:cubicBezTo>
                    <a:pt x="2400" y="223"/>
                    <a:pt x="2413" y="159"/>
                    <a:pt x="2368" y="140"/>
                  </a:cubicBezTo>
                  <a:cubicBezTo>
                    <a:pt x="2291" y="108"/>
                    <a:pt x="2208" y="76"/>
                    <a:pt x="2125" y="57"/>
                  </a:cubicBezTo>
                  <a:cubicBezTo>
                    <a:pt x="2122" y="56"/>
                    <a:pt x="2118" y="55"/>
                    <a:pt x="2114" y="55"/>
                  </a:cubicBezTo>
                  <a:close/>
                  <a:moveTo>
                    <a:pt x="2575" y="254"/>
                  </a:moveTo>
                  <a:cubicBezTo>
                    <a:pt x="2541" y="254"/>
                    <a:pt x="2517" y="306"/>
                    <a:pt x="2554" y="332"/>
                  </a:cubicBezTo>
                  <a:cubicBezTo>
                    <a:pt x="2624" y="377"/>
                    <a:pt x="2688" y="428"/>
                    <a:pt x="2746" y="486"/>
                  </a:cubicBezTo>
                  <a:cubicBezTo>
                    <a:pt x="2759" y="492"/>
                    <a:pt x="2765" y="492"/>
                    <a:pt x="2778" y="492"/>
                  </a:cubicBezTo>
                  <a:cubicBezTo>
                    <a:pt x="2791" y="492"/>
                    <a:pt x="2797" y="486"/>
                    <a:pt x="2804" y="479"/>
                  </a:cubicBezTo>
                  <a:cubicBezTo>
                    <a:pt x="2823" y="466"/>
                    <a:pt x="2823" y="441"/>
                    <a:pt x="2804" y="422"/>
                  </a:cubicBezTo>
                  <a:cubicBezTo>
                    <a:pt x="2740" y="364"/>
                    <a:pt x="2669" y="313"/>
                    <a:pt x="2599" y="262"/>
                  </a:cubicBezTo>
                  <a:cubicBezTo>
                    <a:pt x="2591" y="256"/>
                    <a:pt x="2583" y="254"/>
                    <a:pt x="2575" y="254"/>
                  </a:cubicBezTo>
                  <a:close/>
                  <a:moveTo>
                    <a:pt x="899" y="261"/>
                  </a:moveTo>
                  <a:cubicBezTo>
                    <a:pt x="891" y="261"/>
                    <a:pt x="884" y="264"/>
                    <a:pt x="877" y="268"/>
                  </a:cubicBezTo>
                  <a:cubicBezTo>
                    <a:pt x="800" y="319"/>
                    <a:pt x="736" y="370"/>
                    <a:pt x="672" y="428"/>
                  </a:cubicBezTo>
                  <a:cubicBezTo>
                    <a:pt x="653" y="447"/>
                    <a:pt x="653" y="473"/>
                    <a:pt x="672" y="486"/>
                  </a:cubicBezTo>
                  <a:cubicBezTo>
                    <a:pt x="679" y="498"/>
                    <a:pt x="691" y="498"/>
                    <a:pt x="704" y="498"/>
                  </a:cubicBezTo>
                  <a:cubicBezTo>
                    <a:pt x="711" y="498"/>
                    <a:pt x="717" y="492"/>
                    <a:pt x="730" y="492"/>
                  </a:cubicBezTo>
                  <a:cubicBezTo>
                    <a:pt x="787" y="434"/>
                    <a:pt x="851" y="383"/>
                    <a:pt x="922" y="338"/>
                  </a:cubicBezTo>
                  <a:cubicBezTo>
                    <a:pt x="941" y="326"/>
                    <a:pt x="947" y="300"/>
                    <a:pt x="935" y="281"/>
                  </a:cubicBezTo>
                  <a:cubicBezTo>
                    <a:pt x="926" y="268"/>
                    <a:pt x="913" y="261"/>
                    <a:pt x="899" y="261"/>
                  </a:cubicBezTo>
                  <a:close/>
                  <a:moveTo>
                    <a:pt x="2950" y="591"/>
                  </a:moveTo>
                  <a:cubicBezTo>
                    <a:pt x="2918" y="591"/>
                    <a:pt x="2890" y="630"/>
                    <a:pt x="2919" y="658"/>
                  </a:cubicBezTo>
                  <a:cubicBezTo>
                    <a:pt x="2970" y="722"/>
                    <a:pt x="3021" y="793"/>
                    <a:pt x="3066" y="863"/>
                  </a:cubicBezTo>
                  <a:cubicBezTo>
                    <a:pt x="3072" y="870"/>
                    <a:pt x="3085" y="882"/>
                    <a:pt x="3104" y="882"/>
                  </a:cubicBezTo>
                  <a:lnTo>
                    <a:pt x="3104" y="876"/>
                  </a:lnTo>
                  <a:lnTo>
                    <a:pt x="3124" y="876"/>
                  </a:lnTo>
                  <a:cubicBezTo>
                    <a:pt x="3143" y="863"/>
                    <a:pt x="3149" y="838"/>
                    <a:pt x="3136" y="818"/>
                  </a:cubicBezTo>
                  <a:cubicBezTo>
                    <a:pt x="3092" y="742"/>
                    <a:pt x="3040" y="671"/>
                    <a:pt x="2983" y="607"/>
                  </a:cubicBezTo>
                  <a:cubicBezTo>
                    <a:pt x="2973" y="596"/>
                    <a:pt x="2961" y="591"/>
                    <a:pt x="2950" y="591"/>
                  </a:cubicBezTo>
                  <a:close/>
                  <a:moveTo>
                    <a:pt x="524" y="600"/>
                  </a:moveTo>
                  <a:cubicBezTo>
                    <a:pt x="514" y="600"/>
                    <a:pt x="502" y="604"/>
                    <a:pt x="493" y="614"/>
                  </a:cubicBezTo>
                  <a:cubicBezTo>
                    <a:pt x="435" y="684"/>
                    <a:pt x="384" y="754"/>
                    <a:pt x="339" y="825"/>
                  </a:cubicBezTo>
                  <a:cubicBezTo>
                    <a:pt x="327" y="844"/>
                    <a:pt x="333" y="870"/>
                    <a:pt x="352" y="882"/>
                  </a:cubicBezTo>
                  <a:cubicBezTo>
                    <a:pt x="359" y="889"/>
                    <a:pt x="365" y="889"/>
                    <a:pt x="378" y="889"/>
                  </a:cubicBezTo>
                  <a:lnTo>
                    <a:pt x="378" y="882"/>
                  </a:lnTo>
                  <a:cubicBezTo>
                    <a:pt x="391" y="882"/>
                    <a:pt x="403" y="876"/>
                    <a:pt x="410" y="870"/>
                  </a:cubicBezTo>
                  <a:cubicBezTo>
                    <a:pt x="455" y="799"/>
                    <a:pt x="506" y="735"/>
                    <a:pt x="557" y="671"/>
                  </a:cubicBezTo>
                  <a:cubicBezTo>
                    <a:pt x="586" y="638"/>
                    <a:pt x="557" y="600"/>
                    <a:pt x="524" y="600"/>
                  </a:cubicBezTo>
                  <a:close/>
                  <a:moveTo>
                    <a:pt x="3227" y="1018"/>
                  </a:moveTo>
                  <a:cubicBezTo>
                    <a:pt x="3199" y="1018"/>
                    <a:pt x="3170" y="1047"/>
                    <a:pt x="3188" y="1081"/>
                  </a:cubicBezTo>
                  <a:cubicBezTo>
                    <a:pt x="3226" y="1151"/>
                    <a:pt x="3258" y="1228"/>
                    <a:pt x="3284" y="1305"/>
                  </a:cubicBezTo>
                  <a:cubicBezTo>
                    <a:pt x="3290" y="1324"/>
                    <a:pt x="3303" y="1337"/>
                    <a:pt x="3322" y="1337"/>
                  </a:cubicBezTo>
                  <a:lnTo>
                    <a:pt x="3328" y="1331"/>
                  </a:lnTo>
                  <a:cubicBezTo>
                    <a:pt x="3328" y="1331"/>
                    <a:pt x="3335" y="1337"/>
                    <a:pt x="3335" y="1337"/>
                  </a:cubicBezTo>
                  <a:cubicBezTo>
                    <a:pt x="3360" y="1324"/>
                    <a:pt x="3367" y="1305"/>
                    <a:pt x="3360" y="1279"/>
                  </a:cubicBezTo>
                  <a:cubicBezTo>
                    <a:pt x="3335" y="1196"/>
                    <a:pt x="3303" y="1119"/>
                    <a:pt x="3264" y="1042"/>
                  </a:cubicBezTo>
                  <a:cubicBezTo>
                    <a:pt x="3256" y="1025"/>
                    <a:pt x="3242" y="1018"/>
                    <a:pt x="3227" y="1018"/>
                  </a:cubicBezTo>
                  <a:close/>
                  <a:moveTo>
                    <a:pt x="252" y="1031"/>
                  </a:moveTo>
                  <a:cubicBezTo>
                    <a:pt x="237" y="1031"/>
                    <a:pt x="222" y="1041"/>
                    <a:pt x="218" y="1055"/>
                  </a:cubicBezTo>
                  <a:cubicBezTo>
                    <a:pt x="179" y="1132"/>
                    <a:pt x="147" y="1209"/>
                    <a:pt x="115" y="1292"/>
                  </a:cubicBezTo>
                  <a:cubicBezTo>
                    <a:pt x="109" y="1318"/>
                    <a:pt x="122" y="1337"/>
                    <a:pt x="141" y="1350"/>
                  </a:cubicBezTo>
                  <a:lnTo>
                    <a:pt x="154" y="1350"/>
                  </a:lnTo>
                  <a:lnTo>
                    <a:pt x="160" y="1343"/>
                  </a:lnTo>
                  <a:cubicBezTo>
                    <a:pt x="173" y="1343"/>
                    <a:pt x="192" y="1337"/>
                    <a:pt x="199" y="1324"/>
                  </a:cubicBezTo>
                  <a:cubicBezTo>
                    <a:pt x="224" y="1241"/>
                    <a:pt x="256" y="1164"/>
                    <a:pt x="288" y="1094"/>
                  </a:cubicBezTo>
                  <a:cubicBezTo>
                    <a:pt x="301" y="1068"/>
                    <a:pt x="288" y="1042"/>
                    <a:pt x="269" y="1036"/>
                  </a:cubicBezTo>
                  <a:cubicBezTo>
                    <a:pt x="264" y="1033"/>
                    <a:pt x="258" y="1031"/>
                    <a:pt x="252" y="1031"/>
                  </a:cubicBezTo>
                  <a:close/>
                  <a:moveTo>
                    <a:pt x="3403" y="1495"/>
                  </a:moveTo>
                  <a:cubicBezTo>
                    <a:pt x="3399" y="1495"/>
                    <a:pt x="3396" y="1496"/>
                    <a:pt x="3392" y="1497"/>
                  </a:cubicBezTo>
                  <a:cubicBezTo>
                    <a:pt x="3367" y="1497"/>
                    <a:pt x="3354" y="1523"/>
                    <a:pt x="3360" y="1548"/>
                  </a:cubicBezTo>
                  <a:cubicBezTo>
                    <a:pt x="3373" y="1625"/>
                    <a:pt x="3386" y="1708"/>
                    <a:pt x="3392" y="1791"/>
                  </a:cubicBezTo>
                  <a:cubicBezTo>
                    <a:pt x="3399" y="1817"/>
                    <a:pt x="3418" y="1830"/>
                    <a:pt x="3437" y="1830"/>
                  </a:cubicBezTo>
                  <a:lnTo>
                    <a:pt x="3444" y="1830"/>
                  </a:lnTo>
                  <a:cubicBezTo>
                    <a:pt x="3469" y="1823"/>
                    <a:pt x="3482" y="1804"/>
                    <a:pt x="3482" y="1785"/>
                  </a:cubicBezTo>
                  <a:cubicBezTo>
                    <a:pt x="3469" y="1695"/>
                    <a:pt x="3456" y="1612"/>
                    <a:pt x="3437" y="1529"/>
                  </a:cubicBezTo>
                  <a:cubicBezTo>
                    <a:pt x="3437" y="1508"/>
                    <a:pt x="3420" y="1495"/>
                    <a:pt x="3403" y="1495"/>
                  </a:cubicBezTo>
                  <a:close/>
                  <a:moveTo>
                    <a:pt x="94" y="1519"/>
                  </a:moveTo>
                  <a:cubicBezTo>
                    <a:pt x="80" y="1519"/>
                    <a:pt x="66" y="1526"/>
                    <a:pt x="58" y="1542"/>
                  </a:cubicBezTo>
                  <a:cubicBezTo>
                    <a:pt x="39" y="1625"/>
                    <a:pt x="26" y="1708"/>
                    <a:pt x="13" y="1798"/>
                  </a:cubicBezTo>
                  <a:cubicBezTo>
                    <a:pt x="13" y="1817"/>
                    <a:pt x="26" y="1836"/>
                    <a:pt x="51" y="1843"/>
                  </a:cubicBezTo>
                  <a:lnTo>
                    <a:pt x="51" y="1836"/>
                  </a:lnTo>
                  <a:cubicBezTo>
                    <a:pt x="71" y="1836"/>
                    <a:pt x="90" y="1823"/>
                    <a:pt x="96" y="1804"/>
                  </a:cubicBezTo>
                  <a:cubicBezTo>
                    <a:pt x="103" y="1721"/>
                    <a:pt x="115" y="1638"/>
                    <a:pt x="135" y="1561"/>
                  </a:cubicBezTo>
                  <a:cubicBezTo>
                    <a:pt x="135" y="1534"/>
                    <a:pt x="114" y="1519"/>
                    <a:pt x="94" y="1519"/>
                  </a:cubicBezTo>
                  <a:close/>
                  <a:moveTo>
                    <a:pt x="39" y="2009"/>
                  </a:moveTo>
                  <a:cubicBezTo>
                    <a:pt x="19" y="2009"/>
                    <a:pt x="0" y="2028"/>
                    <a:pt x="0" y="2047"/>
                  </a:cubicBezTo>
                  <a:cubicBezTo>
                    <a:pt x="0" y="2137"/>
                    <a:pt x="7" y="2220"/>
                    <a:pt x="13" y="2310"/>
                  </a:cubicBezTo>
                  <a:cubicBezTo>
                    <a:pt x="13" y="2329"/>
                    <a:pt x="32" y="2342"/>
                    <a:pt x="51" y="2348"/>
                  </a:cubicBezTo>
                  <a:lnTo>
                    <a:pt x="58" y="2342"/>
                  </a:lnTo>
                  <a:cubicBezTo>
                    <a:pt x="83" y="2342"/>
                    <a:pt x="96" y="2323"/>
                    <a:pt x="96" y="2297"/>
                  </a:cubicBezTo>
                  <a:cubicBezTo>
                    <a:pt x="83" y="2214"/>
                    <a:pt x="83" y="2131"/>
                    <a:pt x="83" y="2047"/>
                  </a:cubicBezTo>
                  <a:cubicBezTo>
                    <a:pt x="83" y="2028"/>
                    <a:pt x="64" y="2009"/>
                    <a:pt x="39" y="2009"/>
                  </a:cubicBezTo>
                  <a:close/>
                  <a:moveTo>
                    <a:pt x="3456" y="2003"/>
                  </a:moveTo>
                  <a:cubicBezTo>
                    <a:pt x="3431" y="2009"/>
                    <a:pt x="3412" y="2028"/>
                    <a:pt x="3412" y="2047"/>
                  </a:cubicBezTo>
                  <a:cubicBezTo>
                    <a:pt x="3412" y="2131"/>
                    <a:pt x="3412" y="2214"/>
                    <a:pt x="3399" y="2297"/>
                  </a:cubicBezTo>
                  <a:cubicBezTo>
                    <a:pt x="3399" y="2323"/>
                    <a:pt x="3412" y="2342"/>
                    <a:pt x="3437" y="2348"/>
                  </a:cubicBezTo>
                  <a:cubicBezTo>
                    <a:pt x="3463" y="2348"/>
                    <a:pt x="3482" y="2329"/>
                    <a:pt x="3482" y="2310"/>
                  </a:cubicBezTo>
                  <a:cubicBezTo>
                    <a:pt x="3495" y="2220"/>
                    <a:pt x="3495" y="2137"/>
                    <a:pt x="3495" y="2047"/>
                  </a:cubicBezTo>
                  <a:lnTo>
                    <a:pt x="3456" y="2041"/>
                  </a:lnTo>
                  <a:lnTo>
                    <a:pt x="3495" y="2041"/>
                  </a:lnTo>
                  <a:cubicBezTo>
                    <a:pt x="3495" y="2022"/>
                    <a:pt x="3476" y="2003"/>
                    <a:pt x="3456" y="2003"/>
                  </a:cubicBezTo>
                  <a:close/>
                  <a:moveTo>
                    <a:pt x="3391" y="2518"/>
                  </a:moveTo>
                  <a:cubicBezTo>
                    <a:pt x="3373" y="2518"/>
                    <a:pt x="3358" y="2527"/>
                    <a:pt x="3360" y="2547"/>
                  </a:cubicBezTo>
                  <a:cubicBezTo>
                    <a:pt x="3341" y="2630"/>
                    <a:pt x="3316" y="2713"/>
                    <a:pt x="3290" y="2790"/>
                  </a:cubicBezTo>
                  <a:cubicBezTo>
                    <a:pt x="3284" y="2809"/>
                    <a:pt x="3296" y="2835"/>
                    <a:pt x="3316" y="2841"/>
                  </a:cubicBezTo>
                  <a:lnTo>
                    <a:pt x="3328" y="2841"/>
                  </a:lnTo>
                  <a:lnTo>
                    <a:pt x="3328" y="2835"/>
                  </a:lnTo>
                  <a:cubicBezTo>
                    <a:pt x="3348" y="2835"/>
                    <a:pt x="3360" y="2828"/>
                    <a:pt x="3367" y="2815"/>
                  </a:cubicBezTo>
                  <a:cubicBezTo>
                    <a:pt x="3392" y="2739"/>
                    <a:pt x="3418" y="2649"/>
                    <a:pt x="3437" y="2566"/>
                  </a:cubicBezTo>
                  <a:cubicBezTo>
                    <a:pt x="3453" y="2538"/>
                    <a:pt x="3418" y="2518"/>
                    <a:pt x="3391" y="2518"/>
                  </a:cubicBezTo>
                  <a:close/>
                  <a:moveTo>
                    <a:pt x="100" y="2519"/>
                  </a:moveTo>
                  <a:cubicBezTo>
                    <a:pt x="97" y="2519"/>
                    <a:pt x="93" y="2520"/>
                    <a:pt x="90" y="2521"/>
                  </a:cubicBezTo>
                  <a:cubicBezTo>
                    <a:pt x="64" y="2527"/>
                    <a:pt x="51" y="2547"/>
                    <a:pt x="58" y="2572"/>
                  </a:cubicBezTo>
                  <a:cubicBezTo>
                    <a:pt x="71" y="2655"/>
                    <a:pt x="96" y="2739"/>
                    <a:pt x="128" y="2822"/>
                  </a:cubicBezTo>
                  <a:cubicBezTo>
                    <a:pt x="128" y="2835"/>
                    <a:pt x="147" y="2847"/>
                    <a:pt x="167" y="2847"/>
                  </a:cubicBezTo>
                  <a:lnTo>
                    <a:pt x="167" y="2841"/>
                  </a:lnTo>
                  <a:cubicBezTo>
                    <a:pt x="167" y="2841"/>
                    <a:pt x="173" y="2841"/>
                    <a:pt x="179" y="2847"/>
                  </a:cubicBezTo>
                  <a:cubicBezTo>
                    <a:pt x="199" y="2835"/>
                    <a:pt x="211" y="2815"/>
                    <a:pt x="205" y="2790"/>
                  </a:cubicBezTo>
                  <a:cubicBezTo>
                    <a:pt x="179" y="2713"/>
                    <a:pt x="154" y="2630"/>
                    <a:pt x="135" y="2553"/>
                  </a:cubicBezTo>
                  <a:cubicBezTo>
                    <a:pt x="135" y="2532"/>
                    <a:pt x="117" y="2519"/>
                    <a:pt x="100" y="2519"/>
                  </a:cubicBezTo>
                  <a:close/>
                  <a:moveTo>
                    <a:pt x="263" y="2996"/>
                  </a:moveTo>
                  <a:cubicBezTo>
                    <a:pt x="235" y="2996"/>
                    <a:pt x="207" y="3023"/>
                    <a:pt x="224" y="3052"/>
                  </a:cubicBezTo>
                  <a:cubicBezTo>
                    <a:pt x="263" y="3135"/>
                    <a:pt x="301" y="3206"/>
                    <a:pt x="352" y="3283"/>
                  </a:cubicBezTo>
                  <a:cubicBezTo>
                    <a:pt x="359" y="3295"/>
                    <a:pt x="371" y="3302"/>
                    <a:pt x="384" y="3302"/>
                  </a:cubicBezTo>
                  <a:lnTo>
                    <a:pt x="384" y="3295"/>
                  </a:lnTo>
                  <a:lnTo>
                    <a:pt x="410" y="3295"/>
                  </a:lnTo>
                  <a:cubicBezTo>
                    <a:pt x="429" y="3283"/>
                    <a:pt x="429" y="3257"/>
                    <a:pt x="423" y="3238"/>
                  </a:cubicBezTo>
                  <a:cubicBezTo>
                    <a:pt x="378" y="3167"/>
                    <a:pt x="333" y="3091"/>
                    <a:pt x="301" y="3020"/>
                  </a:cubicBezTo>
                  <a:cubicBezTo>
                    <a:pt x="292" y="3003"/>
                    <a:pt x="278" y="2996"/>
                    <a:pt x="263" y="2996"/>
                  </a:cubicBezTo>
                  <a:close/>
                  <a:moveTo>
                    <a:pt x="3233" y="2996"/>
                  </a:moveTo>
                  <a:cubicBezTo>
                    <a:pt x="3220" y="2996"/>
                    <a:pt x="3207" y="3003"/>
                    <a:pt x="3200" y="3020"/>
                  </a:cubicBezTo>
                  <a:cubicBezTo>
                    <a:pt x="3162" y="3091"/>
                    <a:pt x="3124" y="3167"/>
                    <a:pt x="3079" y="3238"/>
                  </a:cubicBezTo>
                  <a:cubicBezTo>
                    <a:pt x="3066" y="3257"/>
                    <a:pt x="3072" y="3283"/>
                    <a:pt x="3092" y="3295"/>
                  </a:cubicBezTo>
                  <a:cubicBezTo>
                    <a:pt x="3098" y="3295"/>
                    <a:pt x="3104" y="3302"/>
                    <a:pt x="3111" y="3302"/>
                  </a:cubicBezTo>
                  <a:lnTo>
                    <a:pt x="3111" y="3295"/>
                  </a:lnTo>
                  <a:cubicBezTo>
                    <a:pt x="3124" y="3295"/>
                    <a:pt x="3136" y="3289"/>
                    <a:pt x="3149" y="3283"/>
                  </a:cubicBezTo>
                  <a:cubicBezTo>
                    <a:pt x="3194" y="3206"/>
                    <a:pt x="3232" y="3135"/>
                    <a:pt x="3271" y="3052"/>
                  </a:cubicBezTo>
                  <a:cubicBezTo>
                    <a:pt x="3288" y="3023"/>
                    <a:pt x="3260" y="2996"/>
                    <a:pt x="3233" y="2996"/>
                  </a:cubicBezTo>
                  <a:close/>
                  <a:moveTo>
                    <a:pt x="541" y="3421"/>
                  </a:moveTo>
                  <a:cubicBezTo>
                    <a:pt x="509" y="3421"/>
                    <a:pt x="475" y="3463"/>
                    <a:pt x="499" y="3487"/>
                  </a:cubicBezTo>
                  <a:cubicBezTo>
                    <a:pt x="557" y="3551"/>
                    <a:pt x="621" y="3615"/>
                    <a:pt x="685" y="3673"/>
                  </a:cubicBezTo>
                  <a:cubicBezTo>
                    <a:pt x="691" y="3679"/>
                    <a:pt x="698" y="3686"/>
                    <a:pt x="711" y="3686"/>
                  </a:cubicBezTo>
                  <a:cubicBezTo>
                    <a:pt x="723" y="3679"/>
                    <a:pt x="730" y="3679"/>
                    <a:pt x="736" y="3673"/>
                  </a:cubicBezTo>
                  <a:cubicBezTo>
                    <a:pt x="755" y="3654"/>
                    <a:pt x="755" y="3628"/>
                    <a:pt x="736" y="3609"/>
                  </a:cubicBezTo>
                  <a:cubicBezTo>
                    <a:pt x="679" y="3558"/>
                    <a:pt x="621" y="3494"/>
                    <a:pt x="570" y="3436"/>
                  </a:cubicBezTo>
                  <a:cubicBezTo>
                    <a:pt x="562" y="3425"/>
                    <a:pt x="552" y="3421"/>
                    <a:pt x="541" y="3421"/>
                  </a:cubicBezTo>
                  <a:close/>
                  <a:moveTo>
                    <a:pt x="2957" y="3418"/>
                  </a:moveTo>
                  <a:cubicBezTo>
                    <a:pt x="2945" y="3418"/>
                    <a:pt x="2932" y="3423"/>
                    <a:pt x="2925" y="3430"/>
                  </a:cubicBezTo>
                  <a:cubicBezTo>
                    <a:pt x="2874" y="3494"/>
                    <a:pt x="2816" y="3558"/>
                    <a:pt x="2752" y="3609"/>
                  </a:cubicBezTo>
                  <a:cubicBezTo>
                    <a:pt x="2740" y="3628"/>
                    <a:pt x="2740" y="3654"/>
                    <a:pt x="2752" y="3673"/>
                  </a:cubicBezTo>
                  <a:cubicBezTo>
                    <a:pt x="2759" y="3679"/>
                    <a:pt x="2772" y="3686"/>
                    <a:pt x="2784" y="3686"/>
                  </a:cubicBezTo>
                  <a:lnTo>
                    <a:pt x="2784" y="3679"/>
                  </a:lnTo>
                  <a:cubicBezTo>
                    <a:pt x="2797" y="3679"/>
                    <a:pt x="2804" y="3679"/>
                    <a:pt x="2810" y="3673"/>
                  </a:cubicBezTo>
                  <a:cubicBezTo>
                    <a:pt x="2874" y="3615"/>
                    <a:pt x="2932" y="3551"/>
                    <a:pt x="2989" y="3487"/>
                  </a:cubicBezTo>
                  <a:cubicBezTo>
                    <a:pt x="3002" y="3468"/>
                    <a:pt x="3002" y="3443"/>
                    <a:pt x="2983" y="3430"/>
                  </a:cubicBezTo>
                  <a:cubicBezTo>
                    <a:pt x="2977" y="3421"/>
                    <a:pt x="2967" y="3418"/>
                    <a:pt x="2957" y="3418"/>
                  </a:cubicBezTo>
                  <a:close/>
                  <a:moveTo>
                    <a:pt x="914" y="3757"/>
                  </a:moveTo>
                  <a:cubicBezTo>
                    <a:pt x="877" y="3757"/>
                    <a:pt x="846" y="3811"/>
                    <a:pt x="890" y="3833"/>
                  </a:cubicBezTo>
                  <a:cubicBezTo>
                    <a:pt x="960" y="3884"/>
                    <a:pt x="1037" y="3923"/>
                    <a:pt x="1114" y="3961"/>
                  </a:cubicBezTo>
                  <a:lnTo>
                    <a:pt x="1133" y="3961"/>
                  </a:lnTo>
                  <a:cubicBezTo>
                    <a:pt x="1146" y="3961"/>
                    <a:pt x="1165" y="3955"/>
                    <a:pt x="1171" y="3942"/>
                  </a:cubicBezTo>
                  <a:cubicBezTo>
                    <a:pt x="1178" y="3916"/>
                    <a:pt x="1171" y="3897"/>
                    <a:pt x="1152" y="3884"/>
                  </a:cubicBezTo>
                  <a:cubicBezTo>
                    <a:pt x="1075" y="3852"/>
                    <a:pt x="1005" y="3814"/>
                    <a:pt x="935" y="3763"/>
                  </a:cubicBezTo>
                  <a:cubicBezTo>
                    <a:pt x="928" y="3759"/>
                    <a:pt x="921" y="3757"/>
                    <a:pt x="914" y="3757"/>
                  </a:cubicBezTo>
                  <a:close/>
                  <a:moveTo>
                    <a:pt x="2584" y="3754"/>
                  </a:moveTo>
                  <a:cubicBezTo>
                    <a:pt x="2576" y="3754"/>
                    <a:pt x="2568" y="3757"/>
                    <a:pt x="2560" y="3763"/>
                  </a:cubicBezTo>
                  <a:cubicBezTo>
                    <a:pt x="2490" y="3807"/>
                    <a:pt x="2419" y="3846"/>
                    <a:pt x="2349" y="3884"/>
                  </a:cubicBezTo>
                  <a:cubicBezTo>
                    <a:pt x="2323" y="3891"/>
                    <a:pt x="2317" y="3916"/>
                    <a:pt x="2323" y="3935"/>
                  </a:cubicBezTo>
                  <a:cubicBezTo>
                    <a:pt x="2330" y="3955"/>
                    <a:pt x="2349" y="3961"/>
                    <a:pt x="2362" y="3961"/>
                  </a:cubicBezTo>
                  <a:cubicBezTo>
                    <a:pt x="2368" y="3961"/>
                    <a:pt x="2375" y="3961"/>
                    <a:pt x="2381" y="3955"/>
                  </a:cubicBezTo>
                  <a:cubicBezTo>
                    <a:pt x="2458" y="3923"/>
                    <a:pt x="2535" y="3878"/>
                    <a:pt x="2605" y="3833"/>
                  </a:cubicBezTo>
                  <a:cubicBezTo>
                    <a:pt x="2647" y="3807"/>
                    <a:pt x="2620" y="3754"/>
                    <a:pt x="2584" y="3754"/>
                  </a:cubicBezTo>
                  <a:close/>
                  <a:moveTo>
                    <a:pt x="1376" y="3967"/>
                  </a:moveTo>
                  <a:cubicBezTo>
                    <a:pt x="1337" y="3967"/>
                    <a:pt x="1327" y="4026"/>
                    <a:pt x="1363" y="4044"/>
                  </a:cubicBezTo>
                  <a:cubicBezTo>
                    <a:pt x="1447" y="4070"/>
                    <a:pt x="1536" y="4083"/>
                    <a:pt x="1619" y="4089"/>
                  </a:cubicBezTo>
                  <a:lnTo>
                    <a:pt x="1626" y="4089"/>
                  </a:lnTo>
                  <a:cubicBezTo>
                    <a:pt x="1664" y="4076"/>
                    <a:pt x="1664" y="4019"/>
                    <a:pt x="1626" y="4006"/>
                  </a:cubicBezTo>
                  <a:cubicBezTo>
                    <a:pt x="1543" y="3999"/>
                    <a:pt x="1466" y="3987"/>
                    <a:pt x="1383" y="3967"/>
                  </a:cubicBezTo>
                  <a:cubicBezTo>
                    <a:pt x="1381" y="3967"/>
                    <a:pt x="1378" y="3967"/>
                    <a:pt x="1376" y="3967"/>
                  </a:cubicBezTo>
                  <a:close/>
                  <a:moveTo>
                    <a:pt x="2125" y="3959"/>
                  </a:moveTo>
                  <a:cubicBezTo>
                    <a:pt x="2121" y="3959"/>
                    <a:pt x="2117" y="3960"/>
                    <a:pt x="2112" y="3961"/>
                  </a:cubicBezTo>
                  <a:cubicBezTo>
                    <a:pt x="2035" y="3987"/>
                    <a:pt x="1959" y="3999"/>
                    <a:pt x="1875" y="4006"/>
                  </a:cubicBezTo>
                  <a:cubicBezTo>
                    <a:pt x="1824" y="4012"/>
                    <a:pt x="1824" y="4083"/>
                    <a:pt x="1875" y="4089"/>
                  </a:cubicBezTo>
                  <a:lnTo>
                    <a:pt x="1882" y="4089"/>
                  </a:lnTo>
                  <a:cubicBezTo>
                    <a:pt x="1965" y="4083"/>
                    <a:pt x="2055" y="4063"/>
                    <a:pt x="2138" y="4044"/>
                  </a:cubicBezTo>
                  <a:cubicBezTo>
                    <a:pt x="2157" y="4038"/>
                    <a:pt x="2170" y="4012"/>
                    <a:pt x="2163" y="3993"/>
                  </a:cubicBezTo>
                  <a:cubicBezTo>
                    <a:pt x="2158" y="3972"/>
                    <a:pt x="2144" y="3959"/>
                    <a:pt x="2125" y="39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410;p50">
              <a:extLst>
                <a:ext uri="{FF2B5EF4-FFF2-40B4-BE49-F238E27FC236}">
                  <a16:creationId xmlns:a16="http://schemas.microsoft.com/office/drawing/2014/main" id="{4CA31A4A-4C22-4FB2-912E-A02DD7FCB656}"/>
                </a:ext>
              </a:extLst>
            </p:cNvPr>
            <p:cNvSpPr/>
            <p:nvPr/>
          </p:nvSpPr>
          <p:spPr>
            <a:xfrm>
              <a:off x="6497092" y="1857975"/>
              <a:ext cx="459811" cy="277654"/>
            </a:xfrm>
            <a:custGeom>
              <a:avLst/>
              <a:gdLst/>
              <a:ahLst/>
              <a:cxnLst/>
              <a:rect l="l" t="t" r="r" b="b"/>
              <a:pathLst>
                <a:path w="6139" h="3707" extrusionOk="0">
                  <a:moveTo>
                    <a:pt x="5383" y="1"/>
                  </a:moveTo>
                  <a:lnTo>
                    <a:pt x="916" y="33"/>
                  </a:lnTo>
                  <a:cubicBezTo>
                    <a:pt x="916" y="33"/>
                    <a:pt x="327" y="2010"/>
                    <a:pt x="1" y="3706"/>
                  </a:cubicBezTo>
                  <a:cubicBezTo>
                    <a:pt x="2542" y="3073"/>
                    <a:pt x="4155" y="2644"/>
                    <a:pt x="6139" y="2503"/>
                  </a:cubicBezTo>
                  <a:cubicBezTo>
                    <a:pt x="5998" y="1658"/>
                    <a:pt x="5601" y="634"/>
                    <a:pt x="538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411;p50">
              <a:extLst>
                <a:ext uri="{FF2B5EF4-FFF2-40B4-BE49-F238E27FC236}">
                  <a16:creationId xmlns:a16="http://schemas.microsoft.com/office/drawing/2014/main" id="{AAC8D050-CAD4-44EC-A3CF-850273F0B1C6}"/>
                </a:ext>
              </a:extLst>
            </p:cNvPr>
            <p:cNvSpPr/>
            <p:nvPr/>
          </p:nvSpPr>
          <p:spPr>
            <a:xfrm>
              <a:off x="6485108" y="1855578"/>
              <a:ext cx="514937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50" y="1"/>
                  </a:moveTo>
                  <a:lnTo>
                    <a:pt x="3316" y="20"/>
                  </a:lnTo>
                  <a:lnTo>
                    <a:pt x="1082" y="33"/>
                  </a:lnTo>
                  <a:lnTo>
                    <a:pt x="1057" y="33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90" y="1722"/>
                    <a:pt x="493" y="2138"/>
                    <a:pt x="397" y="2561"/>
                  </a:cubicBezTo>
                  <a:cubicBezTo>
                    <a:pt x="301" y="2983"/>
                    <a:pt x="231" y="3412"/>
                    <a:pt x="161" y="3834"/>
                  </a:cubicBezTo>
                  <a:cubicBezTo>
                    <a:pt x="90" y="4257"/>
                    <a:pt x="39" y="4686"/>
                    <a:pt x="1" y="5114"/>
                  </a:cubicBezTo>
                  <a:lnTo>
                    <a:pt x="39" y="5114"/>
                  </a:lnTo>
                  <a:cubicBezTo>
                    <a:pt x="77" y="4679"/>
                    <a:pt x="135" y="4257"/>
                    <a:pt x="205" y="3834"/>
                  </a:cubicBezTo>
                  <a:cubicBezTo>
                    <a:pt x="282" y="3406"/>
                    <a:pt x="365" y="2983"/>
                    <a:pt x="455" y="2567"/>
                  </a:cubicBezTo>
                  <a:cubicBezTo>
                    <a:pt x="551" y="2145"/>
                    <a:pt x="647" y="1729"/>
                    <a:pt x="756" y="1313"/>
                  </a:cubicBezTo>
                  <a:cubicBezTo>
                    <a:pt x="862" y="905"/>
                    <a:pt x="981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5" y="895"/>
                    <a:pt x="6058" y="1725"/>
                    <a:pt x="6279" y="2567"/>
                  </a:cubicBezTo>
                  <a:cubicBezTo>
                    <a:pt x="6388" y="2996"/>
                    <a:pt x="6491" y="3425"/>
                    <a:pt x="6587" y="3854"/>
                  </a:cubicBezTo>
                  <a:cubicBezTo>
                    <a:pt x="6683" y="4282"/>
                    <a:pt x="6766" y="4718"/>
                    <a:pt x="6836" y="5146"/>
                  </a:cubicBezTo>
                  <a:lnTo>
                    <a:pt x="6875" y="5153"/>
                  </a:lnTo>
                  <a:cubicBezTo>
                    <a:pt x="6811" y="4718"/>
                    <a:pt x="6727" y="4282"/>
                    <a:pt x="6644" y="3854"/>
                  </a:cubicBezTo>
                  <a:cubicBezTo>
                    <a:pt x="6555" y="3418"/>
                    <a:pt x="6452" y="2989"/>
                    <a:pt x="6343" y="2561"/>
                  </a:cubicBezTo>
                  <a:cubicBezTo>
                    <a:pt x="6126" y="1709"/>
                    <a:pt x="5870" y="865"/>
                    <a:pt x="5582" y="26"/>
                  </a:cubicBezTo>
                  <a:lnTo>
                    <a:pt x="55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412;p50">
              <a:extLst>
                <a:ext uri="{FF2B5EF4-FFF2-40B4-BE49-F238E27FC236}">
                  <a16:creationId xmlns:a16="http://schemas.microsoft.com/office/drawing/2014/main" id="{4D11462F-CD73-4A25-B80F-874C78084B87}"/>
                </a:ext>
              </a:extLst>
            </p:cNvPr>
            <p:cNvSpPr/>
            <p:nvPr/>
          </p:nvSpPr>
          <p:spPr>
            <a:xfrm>
              <a:off x="6361445" y="1369465"/>
              <a:ext cx="748850" cy="678894"/>
            </a:xfrm>
            <a:custGeom>
              <a:avLst/>
              <a:gdLst/>
              <a:ahLst/>
              <a:cxnLst/>
              <a:rect l="l" t="t" r="r" b="b"/>
              <a:pathLst>
                <a:path w="9998" h="9064" extrusionOk="0">
                  <a:moveTo>
                    <a:pt x="4999" y="1"/>
                  </a:moveTo>
                  <a:cubicBezTo>
                    <a:pt x="2234" y="1"/>
                    <a:pt x="0" y="2030"/>
                    <a:pt x="0" y="4532"/>
                  </a:cubicBezTo>
                  <a:cubicBezTo>
                    <a:pt x="0" y="7035"/>
                    <a:pt x="2234" y="9063"/>
                    <a:pt x="4999" y="9063"/>
                  </a:cubicBezTo>
                  <a:cubicBezTo>
                    <a:pt x="7758" y="9063"/>
                    <a:pt x="9998" y="7035"/>
                    <a:pt x="9998" y="4532"/>
                  </a:cubicBezTo>
                  <a:cubicBezTo>
                    <a:pt x="9998" y="2030"/>
                    <a:pt x="7758" y="1"/>
                    <a:pt x="49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413;p50">
              <a:extLst>
                <a:ext uri="{FF2B5EF4-FFF2-40B4-BE49-F238E27FC236}">
                  <a16:creationId xmlns:a16="http://schemas.microsoft.com/office/drawing/2014/main" id="{69D90450-D0AC-41AE-A818-E27AE5F4E27C}"/>
                </a:ext>
              </a:extLst>
            </p:cNvPr>
            <p:cNvSpPr/>
            <p:nvPr/>
          </p:nvSpPr>
          <p:spPr>
            <a:xfrm>
              <a:off x="6733594" y="1373638"/>
              <a:ext cx="57" cy="678896"/>
            </a:xfrm>
            <a:custGeom>
              <a:avLst/>
              <a:gdLst/>
              <a:ahLst/>
              <a:cxnLst/>
              <a:rect l="l" t="t" r="r" b="b"/>
              <a:pathLst>
                <a:path w="1" h="12482" fill="none" extrusionOk="0">
                  <a:moveTo>
                    <a:pt x="1" y="1"/>
                  </a:moveTo>
                  <a:lnTo>
                    <a:pt x="1" y="1248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414;p50">
              <a:extLst>
                <a:ext uri="{FF2B5EF4-FFF2-40B4-BE49-F238E27FC236}">
                  <a16:creationId xmlns:a16="http://schemas.microsoft.com/office/drawing/2014/main" id="{CE74FE95-DA9C-48C1-888D-D3DE2B022BAB}"/>
                </a:ext>
              </a:extLst>
            </p:cNvPr>
            <p:cNvSpPr/>
            <p:nvPr/>
          </p:nvSpPr>
          <p:spPr>
            <a:xfrm>
              <a:off x="6363386" y="1721013"/>
              <a:ext cx="737510" cy="16375"/>
            </a:xfrm>
            <a:custGeom>
              <a:avLst/>
              <a:gdLst/>
              <a:ahLst/>
              <a:cxnLst/>
              <a:rect l="l" t="t" r="r" b="b"/>
              <a:pathLst>
                <a:path w="12488" h="1" fill="none" extrusionOk="0">
                  <a:moveTo>
                    <a:pt x="12488" y="1"/>
                  </a:moveTo>
                  <a:lnTo>
                    <a:pt x="1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415;p50">
              <a:extLst>
                <a:ext uri="{FF2B5EF4-FFF2-40B4-BE49-F238E27FC236}">
                  <a16:creationId xmlns:a16="http://schemas.microsoft.com/office/drawing/2014/main" id="{256922B5-DF36-45F0-AA57-529E379FE564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1"/>
                  </a:moveTo>
                  <a:lnTo>
                    <a:pt x="0" y="8833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416;p50">
              <a:extLst>
                <a:ext uri="{FF2B5EF4-FFF2-40B4-BE49-F238E27FC236}">
                  <a16:creationId xmlns:a16="http://schemas.microsoft.com/office/drawing/2014/main" id="{CCDF370F-B17A-4A14-A6FF-9581B82DE976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8833"/>
                  </a:moveTo>
                  <a:lnTo>
                    <a:pt x="0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417;p50">
              <a:extLst>
                <a:ext uri="{FF2B5EF4-FFF2-40B4-BE49-F238E27FC236}">
                  <a16:creationId xmlns:a16="http://schemas.microsoft.com/office/drawing/2014/main" id="{AED7F378-1FEC-46A7-BEC5-4673A286E178}"/>
                </a:ext>
              </a:extLst>
            </p:cNvPr>
            <p:cNvSpPr/>
            <p:nvPr/>
          </p:nvSpPr>
          <p:spPr>
            <a:xfrm>
              <a:off x="6591363" y="1401812"/>
              <a:ext cx="284913" cy="622494"/>
            </a:xfrm>
            <a:custGeom>
              <a:avLst/>
              <a:gdLst/>
              <a:ahLst/>
              <a:cxnLst/>
              <a:rect l="l" t="t" r="r" b="b"/>
              <a:pathLst>
                <a:path w="5000" h="11445" fill="none" extrusionOk="0">
                  <a:moveTo>
                    <a:pt x="4999" y="1"/>
                  </a:moveTo>
                  <a:lnTo>
                    <a:pt x="1" y="11445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418;p50">
              <a:extLst>
                <a:ext uri="{FF2B5EF4-FFF2-40B4-BE49-F238E27FC236}">
                  <a16:creationId xmlns:a16="http://schemas.microsoft.com/office/drawing/2014/main" id="{E7A490C0-7158-416B-889E-BD2106875718}"/>
                </a:ext>
              </a:extLst>
            </p:cNvPr>
            <p:cNvSpPr/>
            <p:nvPr/>
          </p:nvSpPr>
          <p:spPr>
            <a:xfrm>
              <a:off x="6407932" y="1576953"/>
              <a:ext cx="651766" cy="272276"/>
            </a:xfrm>
            <a:custGeom>
              <a:avLst/>
              <a:gdLst/>
              <a:ahLst/>
              <a:cxnLst/>
              <a:rect l="l" t="t" r="r" b="b"/>
              <a:pathLst>
                <a:path w="11438" h="5006" fill="none" extrusionOk="0">
                  <a:moveTo>
                    <a:pt x="11438" y="5005"/>
                  </a:moveTo>
                  <a:lnTo>
                    <a:pt x="0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419;p50">
              <a:extLst>
                <a:ext uri="{FF2B5EF4-FFF2-40B4-BE49-F238E27FC236}">
                  <a16:creationId xmlns:a16="http://schemas.microsoft.com/office/drawing/2014/main" id="{B881D8E6-1956-4EBE-B66C-740CC8AA28DC}"/>
                </a:ext>
              </a:extLst>
            </p:cNvPr>
            <p:cNvSpPr/>
            <p:nvPr/>
          </p:nvSpPr>
          <p:spPr>
            <a:xfrm>
              <a:off x="6402461" y="1589136"/>
              <a:ext cx="662706" cy="247910"/>
            </a:xfrm>
            <a:custGeom>
              <a:avLst/>
              <a:gdLst/>
              <a:ahLst/>
              <a:cxnLst/>
              <a:rect l="l" t="t" r="r" b="b"/>
              <a:pathLst>
                <a:path w="11630" h="4558" fill="none" extrusionOk="0">
                  <a:moveTo>
                    <a:pt x="11630" y="0"/>
                  </a:moveTo>
                  <a:lnTo>
                    <a:pt x="0" y="4557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420;p50">
              <a:extLst>
                <a:ext uri="{FF2B5EF4-FFF2-40B4-BE49-F238E27FC236}">
                  <a16:creationId xmlns:a16="http://schemas.microsoft.com/office/drawing/2014/main" id="{6B78BE9F-18C8-4608-B45F-330047D016AC}"/>
                </a:ext>
              </a:extLst>
            </p:cNvPr>
            <p:cNvSpPr/>
            <p:nvPr/>
          </p:nvSpPr>
          <p:spPr>
            <a:xfrm>
              <a:off x="6604127" y="1396972"/>
              <a:ext cx="259384" cy="632229"/>
            </a:xfrm>
            <a:custGeom>
              <a:avLst/>
              <a:gdLst/>
              <a:ahLst/>
              <a:cxnLst/>
              <a:rect l="l" t="t" r="r" b="b"/>
              <a:pathLst>
                <a:path w="4552" h="11624" fill="none" extrusionOk="0">
                  <a:moveTo>
                    <a:pt x="4551" y="11623"/>
                  </a:moveTo>
                  <a:lnTo>
                    <a:pt x="1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421;p50">
              <a:extLst>
                <a:ext uri="{FF2B5EF4-FFF2-40B4-BE49-F238E27FC236}">
                  <a16:creationId xmlns:a16="http://schemas.microsoft.com/office/drawing/2014/main" id="{495F0EE1-4381-44E4-BDD5-342E4FB82555}"/>
                </a:ext>
              </a:extLst>
            </p:cNvPr>
            <p:cNvSpPr/>
            <p:nvPr/>
          </p:nvSpPr>
          <p:spPr>
            <a:xfrm>
              <a:off x="6493272" y="1498596"/>
              <a:ext cx="188973" cy="171521"/>
            </a:xfrm>
            <a:custGeom>
              <a:avLst/>
              <a:gdLst/>
              <a:ahLst/>
              <a:cxnLst/>
              <a:rect l="l" t="t" r="r" b="b"/>
              <a:pathLst>
                <a:path w="2523" h="2290" extrusionOk="0">
                  <a:moveTo>
                    <a:pt x="1265" y="1"/>
                  </a:moveTo>
                  <a:cubicBezTo>
                    <a:pt x="745" y="1"/>
                    <a:pt x="274" y="354"/>
                    <a:pt x="148" y="882"/>
                  </a:cubicBezTo>
                  <a:cubicBezTo>
                    <a:pt x="0" y="1496"/>
                    <a:pt x="378" y="2117"/>
                    <a:pt x="993" y="2258"/>
                  </a:cubicBezTo>
                  <a:cubicBezTo>
                    <a:pt x="1083" y="2279"/>
                    <a:pt x="1174" y="2289"/>
                    <a:pt x="1263" y="2289"/>
                  </a:cubicBezTo>
                  <a:cubicBezTo>
                    <a:pt x="1783" y="2289"/>
                    <a:pt x="2249" y="1937"/>
                    <a:pt x="2375" y="1413"/>
                  </a:cubicBezTo>
                  <a:cubicBezTo>
                    <a:pt x="2522" y="798"/>
                    <a:pt x="2138" y="177"/>
                    <a:pt x="1524" y="30"/>
                  </a:cubicBezTo>
                  <a:cubicBezTo>
                    <a:pt x="1437" y="10"/>
                    <a:pt x="1350" y="1"/>
                    <a:pt x="1265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422;p50">
              <a:extLst>
                <a:ext uri="{FF2B5EF4-FFF2-40B4-BE49-F238E27FC236}">
                  <a16:creationId xmlns:a16="http://schemas.microsoft.com/office/drawing/2014/main" id="{09DF9047-57A0-4B0F-B598-508EF2D4A32E}"/>
                </a:ext>
              </a:extLst>
            </p:cNvPr>
            <p:cNvSpPr/>
            <p:nvPr/>
          </p:nvSpPr>
          <p:spPr>
            <a:xfrm>
              <a:off x="6804413" y="1498221"/>
              <a:ext cx="184629" cy="171596"/>
            </a:xfrm>
            <a:custGeom>
              <a:avLst/>
              <a:gdLst/>
              <a:ahLst/>
              <a:cxnLst/>
              <a:rect l="l" t="t" r="r" b="b"/>
              <a:pathLst>
                <a:path w="2465" h="2291" extrusionOk="0">
                  <a:moveTo>
                    <a:pt x="1229" y="1"/>
                  </a:moveTo>
                  <a:cubicBezTo>
                    <a:pt x="680" y="1"/>
                    <a:pt x="195" y="399"/>
                    <a:pt x="103" y="963"/>
                  </a:cubicBezTo>
                  <a:cubicBezTo>
                    <a:pt x="0" y="1584"/>
                    <a:pt x="423" y="2173"/>
                    <a:pt x="1050" y="2275"/>
                  </a:cubicBezTo>
                  <a:cubicBezTo>
                    <a:pt x="1112" y="2286"/>
                    <a:pt x="1175" y="2291"/>
                    <a:pt x="1236" y="2291"/>
                  </a:cubicBezTo>
                  <a:cubicBezTo>
                    <a:pt x="1784" y="2291"/>
                    <a:pt x="2270" y="1893"/>
                    <a:pt x="2362" y="1335"/>
                  </a:cubicBezTo>
                  <a:cubicBezTo>
                    <a:pt x="2464" y="707"/>
                    <a:pt x="2042" y="118"/>
                    <a:pt x="1415" y="16"/>
                  </a:cubicBezTo>
                  <a:cubicBezTo>
                    <a:pt x="1352" y="6"/>
                    <a:pt x="1290" y="1"/>
                    <a:pt x="1229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423;p50">
              <a:extLst>
                <a:ext uri="{FF2B5EF4-FFF2-40B4-BE49-F238E27FC236}">
                  <a16:creationId xmlns:a16="http://schemas.microsoft.com/office/drawing/2014/main" id="{690FB6B6-93EF-4D3A-9AF1-C81E71FE75D6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424;p50">
              <a:extLst>
                <a:ext uri="{FF2B5EF4-FFF2-40B4-BE49-F238E27FC236}">
                  <a16:creationId xmlns:a16="http://schemas.microsoft.com/office/drawing/2014/main" id="{13563971-FE23-402D-B957-80B8A5D03D96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425;p50">
              <a:extLst>
                <a:ext uri="{FF2B5EF4-FFF2-40B4-BE49-F238E27FC236}">
                  <a16:creationId xmlns:a16="http://schemas.microsoft.com/office/drawing/2014/main" id="{FC527DDC-35F4-4F2F-A7E1-BCD2FCDFB2D0}"/>
                </a:ext>
              </a:extLst>
            </p:cNvPr>
            <p:cNvSpPr/>
            <p:nvPr/>
          </p:nvSpPr>
          <p:spPr>
            <a:xfrm>
              <a:off x="6482286" y="1541887"/>
              <a:ext cx="514921" cy="314052"/>
            </a:xfrm>
            <a:custGeom>
              <a:avLst/>
              <a:gdLst/>
              <a:ahLst/>
              <a:cxnLst/>
              <a:rect l="l" t="t" r="r" b="b"/>
              <a:pathLst>
                <a:path w="6613" h="4107" extrusionOk="0">
                  <a:moveTo>
                    <a:pt x="3023" y="1"/>
                  </a:moveTo>
                  <a:cubicBezTo>
                    <a:pt x="2485" y="1"/>
                    <a:pt x="1959" y="143"/>
                    <a:pt x="1492" y="419"/>
                  </a:cubicBezTo>
                  <a:cubicBezTo>
                    <a:pt x="1274" y="547"/>
                    <a:pt x="1076" y="707"/>
                    <a:pt x="897" y="886"/>
                  </a:cubicBezTo>
                  <a:cubicBezTo>
                    <a:pt x="865" y="956"/>
                    <a:pt x="839" y="1020"/>
                    <a:pt x="807" y="1091"/>
                  </a:cubicBezTo>
                  <a:cubicBezTo>
                    <a:pt x="1" y="3100"/>
                    <a:pt x="1498" y="3913"/>
                    <a:pt x="3316" y="4073"/>
                  </a:cubicBezTo>
                  <a:cubicBezTo>
                    <a:pt x="3557" y="4096"/>
                    <a:pt x="3789" y="4107"/>
                    <a:pt x="4013" y="4107"/>
                  </a:cubicBezTo>
                  <a:cubicBezTo>
                    <a:pt x="4948" y="4107"/>
                    <a:pt x="5722" y="3909"/>
                    <a:pt x="6254" y="3491"/>
                  </a:cubicBezTo>
                  <a:cubicBezTo>
                    <a:pt x="6612" y="2262"/>
                    <a:pt x="5588" y="99"/>
                    <a:pt x="3246" y="9"/>
                  </a:cubicBezTo>
                  <a:cubicBezTo>
                    <a:pt x="3171" y="4"/>
                    <a:pt x="3097" y="1"/>
                    <a:pt x="3023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426;p50">
              <a:extLst>
                <a:ext uri="{FF2B5EF4-FFF2-40B4-BE49-F238E27FC236}">
                  <a16:creationId xmlns:a16="http://schemas.microsoft.com/office/drawing/2014/main" id="{8814F6BE-DD89-4086-A7A6-2B29F9293264}"/>
                </a:ext>
              </a:extLst>
            </p:cNvPr>
            <p:cNvSpPr/>
            <p:nvPr/>
          </p:nvSpPr>
          <p:spPr>
            <a:xfrm>
              <a:off x="6712809" y="1613420"/>
              <a:ext cx="59546" cy="131000"/>
            </a:xfrm>
            <a:custGeom>
              <a:avLst/>
              <a:gdLst/>
              <a:ahLst/>
              <a:cxnLst/>
              <a:rect l="l" t="t" r="r" b="b"/>
              <a:pathLst>
                <a:path w="795" h="1749" extrusionOk="0">
                  <a:moveTo>
                    <a:pt x="345" y="1"/>
                  </a:moveTo>
                  <a:cubicBezTo>
                    <a:pt x="341" y="1"/>
                    <a:pt x="338" y="1"/>
                    <a:pt x="334" y="1"/>
                  </a:cubicBezTo>
                  <a:cubicBezTo>
                    <a:pt x="52" y="27"/>
                    <a:pt x="1" y="1697"/>
                    <a:pt x="1" y="1697"/>
                  </a:cubicBezTo>
                  <a:lnTo>
                    <a:pt x="794" y="1749"/>
                  </a:lnTo>
                  <a:cubicBezTo>
                    <a:pt x="794" y="1749"/>
                    <a:pt x="776" y="1"/>
                    <a:pt x="34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427;p50">
              <a:extLst>
                <a:ext uri="{FF2B5EF4-FFF2-40B4-BE49-F238E27FC236}">
                  <a16:creationId xmlns:a16="http://schemas.microsoft.com/office/drawing/2014/main" id="{AF906B6E-B648-4204-A5F0-50473354EDC6}"/>
                </a:ext>
              </a:extLst>
            </p:cNvPr>
            <p:cNvSpPr/>
            <p:nvPr/>
          </p:nvSpPr>
          <p:spPr>
            <a:xfrm>
              <a:off x="6684571" y="1728544"/>
              <a:ext cx="115121" cy="110328"/>
            </a:xfrm>
            <a:custGeom>
              <a:avLst/>
              <a:gdLst/>
              <a:ahLst/>
              <a:cxnLst/>
              <a:rect l="l" t="t" r="r" b="b"/>
              <a:pathLst>
                <a:path w="1537" h="1473" extrusionOk="0">
                  <a:moveTo>
                    <a:pt x="768" y="0"/>
                  </a:moveTo>
                  <a:cubicBezTo>
                    <a:pt x="346" y="0"/>
                    <a:pt x="0" y="384"/>
                    <a:pt x="0" y="858"/>
                  </a:cubicBezTo>
                  <a:cubicBezTo>
                    <a:pt x="0" y="1338"/>
                    <a:pt x="346" y="1473"/>
                    <a:pt x="768" y="1473"/>
                  </a:cubicBezTo>
                  <a:cubicBezTo>
                    <a:pt x="1191" y="1473"/>
                    <a:pt x="1536" y="1332"/>
                    <a:pt x="1536" y="858"/>
                  </a:cubicBezTo>
                  <a:cubicBezTo>
                    <a:pt x="1536" y="384"/>
                    <a:pt x="1191" y="0"/>
                    <a:pt x="76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428;p50">
              <a:extLst>
                <a:ext uri="{FF2B5EF4-FFF2-40B4-BE49-F238E27FC236}">
                  <a16:creationId xmlns:a16="http://schemas.microsoft.com/office/drawing/2014/main" id="{834183A8-B4C6-4B67-A5B1-A1209B01B6C3}"/>
                </a:ext>
              </a:extLst>
            </p:cNvPr>
            <p:cNvSpPr/>
            <p:nvPr/>
          </p:nvSpPr>
          <p:spPr>
            <a:xfrm>
              <a:off x="6706592" y="1720380"/>
              <a:ext cx="71005" cy="36851"/>
            </a:xfrm>
            <a:custGeom>
              <a:avLst/>
              <a:gdLst/>
              <a:ahLst/>
              <a:cxnLst/>
              <a:rect l="l" t="t" r="r" b="b"/>
              <a:pathLst>
                <a:path w="948" h="492" extrusionOk="0">
                  <a:moveTo>
                    <a:pt x="472" y="1"/>
                  </a:moveTo>
                  <a:cubicBezTo>
                    <a:pt x="370" y="1"/>
                    <a:pt x="269" y="26"/>
                    <a:pt x="180" y="77"/>
                  </a:cubicBezTo>
                  <a:cubicBezTo>
                    <a:pt x="1" y="167"/>
                    <a:pt x="39" y="429"/>
                    <a:pt x="231" y="468"/>
                  </a:cubicBezTo>
                  <a:cubicBezTo>
                    <a:pt x="311" y="484"/>
                    <a:pt x="393" y="492"/>
                    <a:pt x="473" y="492"/>
                  </a:cubicBezTo>
                  <a:cubicBezTo>
                    <a:pt x="554" y="492"/>
                    <a:pt x="634" y="484"/>
                    <a:pt x="711" y="468"/>
                  </a:cubicBezTo>
                  <a:lnTo>
                    <a:pt x="717" y="468"/>
                  </a:lnTo>
                  <a:cubicBezTo>
                    <a:pt x="909" y="429"/>
                    <a:pt x="948" y="167"/>
                    <a:pt x="769" y="77"/>
                  </a:cubicBezTo>
                  <a:cubicBezTo>
                    <a:pt x="676" y="26"/>
                    <a:pt x="573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429;p50">
              <a:extLst>
                <a:ext uri="{FF2B5EF4-FFF2-40B4-BE49-F238E27FC236}">
                  <a16:creationId xmlns:a16="http://schemas.microsoft.com/office/drawing/2014/main" id="{3E8D9CF8-53F1-424C-97F6-4B19CFC0CD07}"/>
                </a:ext>
              </a:extLst>
            </p:cNvPr>
            <p:cNvSpPr/>
            <p:nvPr/>
          </p:nvSpPr>
          <p:spPr>
            <a:xfrm>
              <a:off x="6625548" y="1709819"/>
              <a:ext cx="42768" cy="43217"/>
            </a:xfrm>
            <a:custGeom>
              <a:avLst/>
              <a:gdLst/>
              <a:ahLst/>
              <a:cxnLst/>
              <a:rect l="l" t="t" r="r" b="b"/>
              <a:pathLst>
                <a:path w="571" h="577" extrusionOk="0">
                  <a:moveTo>
                    <a:pt x="283" y="1"/>
                  </a:moveTo>
                  <a:cubicBezTo>
                    <a:pt x="129" y="1"/>
                    <a:pt x="1" y="129"/>
                    <a:pt x="1" y="289"/>
                  </a:cubicBezTo>
                  <a:cubicBezTo>
                    <a:pt x="1" y="449"/>
                    <a:pt x="129" y="577"/>
                    <a:pt x="283" y="577"/>
                  </a:cubicBezTo>
                  <a:cubicBezTo>
                    <a:pt x="443" y="577"/>
                    <a:pt x="571" y="449"/>
                    <a:pt x="571" y="289"/>
                  </a:cubicBezTo>
                  <a:cubicBezTo>
                    <a:pt x="571" y="129"/>
                    <a:pt x="443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430;p50">
              <a:extLst>
                <a:ext uri="{FF2B5EF4-FFF2-40B4-BE49-F238E27FC236}">
                  <a16:creationId xmlns:a16="http://schemas.microsoft.com/office/drawing/2014/main" id="{EE6CFCD3-49C2-4886-850B-4958A5E561D2}"/>
                </a:ext>
              </a:extLst>
            </p:cNvPr>
            <p:cNvSpPr/>
            <p:nvPr/>
          </p:nvSpPr>
          <p:spPr>
            <a:xfrm>
              <a:off x="6810181" y="1709819"/>
              <a:ext cx="50408" cy="43142"/>
            </a:xfrm>
            <a:custGeom>
              <a:avLst/>
              <a:gdLst/>
              <a:ahLst/>
              <a:cxnLst/>
              <a:rect l="l" t="t" r="r" b="b"/>
              <a:pathLst>
                <a:path w="673" h="576" extrusionOk="0">
                  <a:moveTo>
                    <a:pt x="384" y="1"/>
                  </a:moveTo>
                  <a:cubicBezTo>
                    <a:pt x="128" y="1"/>
                    <a:pt x="0" y="308"/>
                    <a:pt x="186" y="487"/>
                  </a:cubicBezTo>
                  <a:cubicBezTo>
                    <a:pt x="244" y="548"/>
                    <a:pt x="317" y="575"/>
                    <a:pt x="388" y="575"/>
                  </a:cubicBezTo>
                  <a:cubicBezTo>
                    <a:pt x="533" y="575"/>
                    <a:pt x="672" y="461"/>
                    <a:pt x="672" y="289"/>
                  </a:cubicBezTo>
                  <a:cubicBezTo>
                    <a:pt x="672" y="129"/>
                    <a:pt x="544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431;p50">
              <a:extLst>
                <a:ext uri="{FF2B5EF4-FFF2-40B4-BE49-F238E27FC236}">
                  <a16:creationId xmlns:a16="http://schemas.microsoft.com/office/drawing/2014/main" id="{6EAC9241-2879-4E43-8369-81812E2B190E}"/>
                </a:ext>
              </a:extLst>
            </p:cNvPr>
            <p:cNvSpPr/>
            <p:nvPr/>
          </p:nvSpPr>
          <p:spPr>
            <a:xfrm>
              <a:off x="6708015" y="1757756"/>
              <a:ext cx="69133" cy="38948"/>
            </a:xfrm>
            <a:custGeom>
              <a:avLst/>
              <a:gdLst/>
              <a:ahLst/>
              <a:cxnLst/>
              <a:rect l="l" t="t" r="r" b="b"/>
              <a:pathLst>
                <a:path w="923" h="520" extrusionOk="0">
                  <a:moveTo>
                    <a:pt x="58" y="1"/>
                  </a:moveTo>
                  <a:cubicBezTo>
                    <a:pt x="39" y="1"/>
                    <a:pt x="20" y="14"/>
                    <a:pt x="14" y="33"/>
                  </a:cubicBezTo>
                  <a:cubicBezTo>
                    <a:pt x="1" y="154"/>
                    <a:pt x="39" y="276"/>
                    <a:pt x="122" y="366"/>
                  </a:cubicBezTo>
                  <a:cubicBezTo>
                    <a:pt x="212" y="462"/>
                    <a:pt x="334" y="513"/>
                    <a:pt x="455" y="519"/>
                  </a:cubicBezTo>
                  <a:cubicBezTo>
                    <a:pt x="583" y="519"/>
                    <a:pt x="711" y="468"/>
                    <a:pt x="794" y="372"/>
                  </a:cubicBezTo>
                  <a:cubicBezTo>
                    <a:pt x="884" y="282"/>
                    <a:pt x="922" y="154"/>
                    <a:pt x="903" y="33"/>
                  </a:cubicBezTo>
                  <a:cubicBezTo>
                    <a:pt x="897" y="14"/>
                    <a:pt x="879" y="4"/>
                    <a:pt x="862" y="4"/>
                  </a:cubicBezTo>
                  <a:cubicBezTo>
                    <a:pt x="846" y="4"/>
                    <a:pt x="830" y="14"/>
                    <a:pt x="826" y="33"/>
                  </a:cubicBezTo>
                  <a:cubicBezTo>
                    <a:pt x="807" y="122"/>
                    <a:pt x="762" y="206"/>
                    <a:pt x="692" y="270"/>
                  </a:cubicBezTo>
                  <a:cubicBezTo>
                    <a:pt x="628" y="327"/>
                    <a:pt x="545" y="359"/>
                    <a:pt x="462" y="359"/>
                  </a:cubicBezTo>
                  <a:cubicBezTo>
                    <a:pt x="372" y="359"/>
                    <a:pt x="282" y="327"/>
                    <a:pt x="218" y="270"/>
                  </a:cubicBezTo>
                  <a:cubicBezTo>
                    <a:pt x="148" y="212"/>
                    <a:pt x="103" y="122"/>
                    <a:pt x="90" y="33"/>
                  </a:cubicBezTo>
                  <a:cubicBezTo>
                    <a:pt x="84" y="14"/>
                    <a:pt x="71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432;p50">
              <a:extLst>
                <a:ext uri="{FF2B5EF4-FFF2-40B4-BE49-F238E27FC236}">
                  <a16:creationId xmlns:a16="http://schemas.microsoft.com/office/drawing/2014/main" id="{C94DD4D2-D517-4E84-950F-80EFC57C56EA}"/>
                </a:ext>
              </a:extLst>
            </p:cNvPr>
            <p:cNvSpPr/>
            <p:nvPr/>
          </p:nvSpPr>
          <p:spPr>
            <a:xfrm>
              <a:off x="6742095" y="1740079"/>
              <a:ext cx="75" cy="50408"/>
            </a:xfrm>
            <a:custGeom>
              <a:avLst/>
              <a:gdLst/>
              <a:ahLst/>
              <a:cxnLst/>
              <a:rect l="l" t="t" r="r" b="b"/>
              <a:pathLst>
                <a:path w="1" h="673" fill="none" extrusionOk="0">
                  <a:moveTo>
                    <a:pt x="0" y="67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433;p50">
              <a:extLst>
                <a:ext uri="{FF2B5EF4-FFF2-40B4-BE49-F238E27FC236}">
                  <a16:creationId xmlns:a16="http://schemas.microsoft.com/office/drawing/2014/main" id="{80666F61-BA16-41EF-B298-E49982B9004A}"/>
                </a:ext>
              </a:extLst>
            </p:cNvPr>
            <p:cNvSpPr/>
            <p:nvPr/>
          </p:nvSpPr>
          <p:spPr>
            <a:xfrm>
              <a:off x="6533045" y="1535597"/>
              <a:ext cx="106508" cy="96846"/>
            </a:xfrm>
            <a:custGeom>
              <a:avLst/>
              <a:gdLst/>
              <a:ahLst/>
              <a:cxnLst/>
              <a:rect l="l" t="t" r="r" b="b"/>
              <a:pathLst>
                <a:path w="1422" h="1293" extrusionOk="0">
                  <a:moveTo>
                    <a:pt x="712" y="1"/>
                  </a:moveTo>
                  <a:cubicBezTo>
                    <a:pt x="418" y="1"/>
                    <a:pt x="150" y="204"/>
                    <a:pt x="84" y="503"/>
                  </a:cubicBezTo>
                  <a:cubicBezTo>
                    <a:pt x="1" y="855"/>
                    <a:pt x="218" y="1200"/>
                    <a:pt x="570" y="1277"/>
                  </a:cubicBezTo>
                  <a:cubicBezTo>
                    <a:pt x="617" y="1288"/>
                    <a:pt x="664" y="1293"/>
                    <a:pt x="710" y="1293"/>
                  </a:cubicBezTo>
                  <a:cubicBezTo>
                    <a:pt x="1005" y="1293"/>
                    <a:pt x="1273" y="1089"/>
                    <a:pt x="1345" y="791"/>
                  </a:cubicBezTo>
                  <a:cubicBezTo>
                    <a:pt x="1422" y="445"/>
                    <a:pt x="1204" y="93"/>
                    <a:pt x="852" y="16"/>
                  </a:cubicBezTo>
                  <a:cubicBezTo>
                    <a:pt x="805" y="6"/>
                    <a:pt x="758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434;p50">
              <a:extLst>
                <a:ext uri="{FF2B5EF4-FFF2-40B4-BE49-F238E27FC236}">
                  <a16:creationId xmlns:a16="http://schemas.microsoft.com/office/drawing/2014/main" id="{164D7AF6-20E3-471E-9DC9-F59BF5BF51B4}"/>
                </a:ext>
              </a:extLst>
            </p:cNvPr>
            <p:cNvSpPr/>
            <p:nvPr/>
          </p:nvSpPr>
          <p:spPr>
            <a:xfrm>
              <a:off x="6845622" y="1529943"/>
              <a:ext cx="104111" cy="97220"/>
            </a:xfrm>
            <a:custGeom>
              <a:avLst/>
              <a:gdLst/>
              <a:ahLst/>
              <a:cxnLst/>
              <a:rect l="l" t="t" r="r" b="b"/>
              <a:pathLst>
                <a:path w="1390" h="1298" extrusionOk="0">
                  <a:moveTo>
                    <a:pt x="693" y="0"/>
                  </a:moveTo>
                  <a:cubicBezTo>
                    <a:pt x="378" y="0"/>
                    <a:pt x="104" y="223"/>
                    <a:pt x="52" y="540"/>
                  </a:cubicBezTo>
                  <a:cubicBezTo>
                    <a:pt x="1" y="898"/>
                    <a:pt x="238" y="1231"/>
                    <a:pt x="590" y="1289"/>
                  </a:cubicBezTo>
                  <a:cubicBezTo>
                    <a:pt x="625" y="1294"/>
                    <a:pt x="660" y="1297"/>
                    <a:pt x="695" y="1297"/>
                  </a:cubicBezTo>
                  <a:cubicBezTo>
                    <a:pt x="1011" y="1297"/>
                    <a:pt x="1286" y="1068"/>
                    <a:pt x="1332" y="751"/>
                  </a:cubicBezTo>
                  <a:cubicBezTo>
                    <a:pt x="1390" y="399"/>
                    <a:pt x="1153" y="66"/>
                    <a:pt x="801" y="9"/>
                  </a:cubicBezTo>
                  <a:cubicBezTo>
                    <a:pt x="765" y="3"/>
                    <a:pt x="729" y="0"/>
                    <a:pt x="6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435;p50">
              <a:extLst>
                <a:ext uri="{FF2B5EF4-FFF2-40B4-BE49-F238E27FC236}">
                  <a16:creationId xmlns:a16="http://schemas.microsoft.com/office/drawing/2014/main" id="{1B21B093-8F85-4E2C-9FF2-B032191FBC87}"/>
                </a:ext>
              </a:extLst>
            </p:cNvPr>
            <p:cNvSpPr/>
            <p:nvPr/>
          </p:nvSpPr>
          <p:spPr>
            <a:xfrm rot="-9782922" flipH="1">
              <a:off x="7096002" y="1772841"/>
              <a:ext cx="131897" cy="133545"/>
            </a:xfrm>
            <a:custGeom>
              <a:avLst/>
              <a:gdLst/>
              <a:ahLst/>
              <a:cxnLst/>
              <a:rect l="l" t="t" r="r" b="b"/>
              <a:pathLst>
                <a:path w="1761" h="1783" extrusionOk="0">
                  <a:moveTo>
                    <a:pt x="1242" y="0"/>
                  </a:moveTo>
                  <a:lnTo>
                    <a:pt x="128" y="979"/>
                  </a:lnTo>
                  <a:cubicBezTo>
                    <a:pt x="84" y="1171"/>
                    <a:pt x="0" y="1485"/>
                    <a:pt x="103" y="1562"/>
                  </a:cubicBezTo>
                  <a:cubicBezTo>
                    <a:pt x="131" y="1583"/>
                    <a:pt x="161" y="1592"/>
                    <a:pt x="192" y="1592"/>
                  </a:cubicBezTo>
                  <a:cubicBezTo>
                    <a:pt x="273" y="1592"/>
                    <a:pt x="356" y="1531"/>
                    <a:pt x="416" y="1466"/>
                  </a:cubicBezTo>
                  <a:cubicBezTo>
                    <a:pt x="487" y="1536"/>
                    <a:pt x="570" y="1600"/>
                    <a:pt x="653" y="1658"/>
                  </a:cubicBezTo>
                  <a:cubicBezTo>
                    <a:pt x="773" y="1743"/>
                    <a:pt x="908" y="1783"/>
                    <a:pt x="1041" y="1783"/>
                  </a:cubicBezTo>
                  <a:cubicBezTo>
                    <a:pt x="1327" y="1783"/>
                    <a:pt x="1603" y="1599"/>
                    <a:pt x="1690" y="1293"/>
                  </a:cubicBezTo>
                  <a:cubicBezTo>
                    <a:pt x="1760" y="1018"/>
                    <a:pt x="1716" y="717"/>
                    <a:pt x="1568" y="474"/>
                  </a:cubicBezTo>
                  <a:cubicBezTo>
                    <a:pt x="1472" y="307"/>
                    <a:pt x="1364" y="147"/>
                    <a:pt x="1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" name="Google Shape;1042;p31">
            <a:extLst>
              <a:ext uri="{FF2B5EF4-FFF2-40B4-BE49-F238E27FC236}">
                <a16:creationId xmlns:a16="http://schemas.microsoft.com/office/drawing/2014/main" id="{F8CD6336-4647-43F3-9783-511CC66CA112}"/>
              </a:ext>
            </a:extLst>
          </p:cNvPr>
          <p:cNvSpPr txBox="1">
            <a:spLocks/>
          </p:cNvSpPr>
          <p:nvPr/>
        </p:nvSpPr>
        <p:spPr>
          <a:xfrm>
            <a:off x="1737585" y="225453"/>
            <a:ext cx="5377587" cy="3588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قرر في كل من الأمثلة الآتية إن كان أ ب // د ج  أو لا .برر إجابتك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CB4C6A3A-03E3-4516-AE90-5FCBD5F973BA}"/>
              </a:ext>
            </a:extLst>
          </p:cNvPr>
          <p:cNvCxnSpPr/>
          <p:nvPr/>
        </p:nvCxnSpPr>
        <p:spPr>
          <a:xfrm flipH="1">
            <a:off x="3962400" y="232710"/>
            <a:ext cx="31931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65C28BFE-14B8-4D0F-96C1-BD6BEF208556}"/>
              </a:ext>
            </a:extLst>
          </p:cNvPr>
          <p:cNvCxnSpPr/>
          <p:nvPr/>
        </p:nvCxnSpPr>
        <p:spPr>
          <a:xfrm flipH="1">
            <a:off x="3397593" y="297542"/>
            <a:ext cx="31931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BCFD756-1EBF-4FC6-AC5F-E58EA8BBB0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43" t="62363" r="52138" b="18265"/>
          <a:stretch/>
        </p:blipFill>
        <p:spPr>
          <a:xfrm>
            <a:off x="1015906" y="1037845"/>
            <a:ext cx="2203436" cy="1328619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79E16BB-89B4-4862-8C26-45A326C75A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27" t="62363" r="34088" b="18265"/>
          <a:stretch/>
        </p:blipFill>
        <p:spPr>
          <a:xfrm>
            <a:off x="6270946" y="992089"/>
            <a:ext cx="2287913" cy="1374376"/>
          </a:xfrm>
          <a:prstGeom prst="rect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2" name="Google Shape;2832;p46"/>
          <p:cNvSpPr txBox="1">
            <a:spLocks noGrp="1"/>
          </p:cNvSpPr>
          <p:nvPr>
            <p:ph type="title" idx="4294967295"/>
          </p:nvPr>
        </p:nvSpPr>
        <p:spPr>
          <a:xfrm>
            <a:off x="6066452" y="3441345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3</a:t>
            </a:r>
            <a:endParaRPr sz="1800"/>
          </a:p>
        </p:txBody>
      </p:sp>
      <p:sp>
        <p:nvSpPr>
          <p:cNvPr id="2833" name="Google Shape;2833;p46"/>
          <p:cNvSpPr txBox="1">
            <a:spLocks noGrp="1"/>
          </p:cNvSpPr>
          <p:nvPr>
            <p:ph type="title" idx="4294967295"/>
          </p:nvPr>
        </p:nvSpPr>
        <p:spPr>
          <a:xfrm>
            <a:off x="3557250" y="3441345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2</a:t>
            </a:r>
            <a:endParaRPr sz="1800"/>
          </a:p>
        </p:txBody>
      </p:sp>
      <p:sp>
        <p:nvSpPr>
          <p:cNvPr id="2834" name="Google Shape;2834;p46"/>
          <p:cNvSpPr txBox="1">
            <a:spLocks noGrp="1"/>
          </p:cNvSpPr>
          <p:nvPr>
            <p:ph type="title" idx="4294967295"/>
          </p:nvPr>
        </p:nvSpPr>
        <p:spPr>
          <a:xfrm>
            <a:off x="1048048" y="3441345"/>
            <a:ext cx="2029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1</a:t>
            </a:r>
            <a:endParaRPr sz="1800"/>
          </a:p>
        </p:txBody>
      </p:sp>
      <p:sp>
        <p:nvSpPr>
          <p:cNvPr id="2835" name="Google Shape;2835;p46"/>
          <p:cNvSpPr txBox="1">
            <a:spLocks noGrp="1"/>
          </p:cNvSpPr>
          <p:nvPr>
            <p:ph type="subTitle" idx="1"/>
          </p:nvPr>
        </p:nvSpPr>
        <p:spPr>
          <a:xfrm>
            <a:off x="1115764" y="3800021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Mercury is the smallest planet in the Solar 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6" name="Google Shape;2836;p46"/>
          <p:cNvSpPr txBox="1">
            <a:spLocks noGrp="1"/>
          </p:cNvSpPr>
          <p:nvPr>
            <p:ph type="subTitle" idx="2"/>
          </p:nvPr>
        </p:nvSpPr>
        <p:spPr>
          <a:xfrm>
            <a:off x="3628500" y="3800026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Jupiter is the biggest planet in the Solar 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7" name="Google Shape;2837;p46"/>
          <p:cNvSpPr txBox="1">
            <a:spLocks noGrp="1"/>
          </p:cNvSpPr>
          <p:nvPr>
            <p:ph type="subTitle" idx="3"/>
          </p:nvPr>
        </p:nvSpPr>
        <p:spPr>
          <a:xfrm>
            <a:off x="6164415" y="3800021"/>
            <a:ext cx="1887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Despite being red, Mars is actually a cold place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9" name="Google Shape;2839;p46"/>
          <p:cNvSpPr/>
          <p:nvPr/>
        </p:nvSpPr>
        <p:spPr>
          <a:xfrm>
            <a:off x="212965" y="826253"/>
            <a:ext cx="2740506" cy="400093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1" name="Google Shape;2841;p46"/>
          <p:cNvSpPr/>
          <p:nvPr/>
        </p:nvSpPr>
        <p:spPr>
          <a:xfrm>
            <a:off x="3160991" y="818724"/>
            <a:ext cx="2740506" cy="4000934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3" name="Google Shape;2843;p46"/>
          <p:cNvSpPr/>
          <p:nvPr/>
        </p:nvSpPr>
        <p:spPr>
          <a:xfrm>
            <a:off x="6104483" y="848639"/>
            <a:ext cx="2740506" cy="400093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" name="Google Shape;3229;p50">
            <a:extLst>
              <a:ext uri="{FF2B5EF4-FFF2-40B4-BE49-F238E27FC236}">
                <a16:creationId xmlns:a16="http://schemas.microsoft.com/office/drawing/2014/main" id="{A36393F8-0679-4197-B1E0-BD57F74CC12A}"/>
              </a:ext>
            </a:extLst>
          </p:cNvPr>
          <p:cNvGrpSpPr/>
          <p:nvPr/>
        </p:nvGrpSpPr>
        <p:grpSpPr>
          <a:xfrm>
            <a:off x="5312008" y="4132926"/>
            <a:ext cx="792981" cy="1001435"/>
            <a:chOff x="4522460" y="1486087"/>
            <a:chExt cx="792981" cy="1001435"/>
          </a:xfrm>
        </p:grpSpPr>
        <p:sp>
          <p:nvSpPr>
            <p:cNvPr id="98" name="Google Shape;3230;p50">
              <a:extLst>
                <a:ext uri="{FF2B5EF4-FFF2-40B4-BE49-F238E27FC236}">
                  <a16:creationId xmlns:a16="http://schemas.microsoft.com/office/drawing/2014/main" id="{86AE95BE-D6A1-4CEB-87A7-94A7B1817D0C}"/>
                </a:ext>
              </a:extLst>
            </p:cNvPr>
            <p:cNvSpPr/>
            <p:nvPr/>
          </p:nvSpPr>
          <p:spPr>
            <a:xfrm>
              <a:off x="4723346" y="1486462"/>
              <a:ext cx="159687" cy="192268"/>
            </a:xfrm>
            <a:custGeom>
              <a:avLst/>
              <a:gdLst/>
              <a:ahLst/>
              <a:cxnLst/>
              <a:rect l="l" t="t" r="r" b="b"/>
              <a:pathLst>
                <a:path w="2132" h="2567" extrusionOk="0">
                  <a:moveTo>
                    <a:pt x="1069" y="0"/>
                  </a:moveTo>
                  <a:cubicBezTo>
                    <a:pt x="480" y="0"/>
                    <a:pt x="0" y="570"/>
                    <a:pt x="0" y="1280"/>
                  </a:cubicBezTo>
                  <a:cubicBezTo>
                    <a:pt x="0" y="1991"/>
                    <a:pt x="480" y="2567"/>
                    <a:pt x="1069" y="2567"/>
                  </a:cubicBezTo>
                  <a:cubicBezTo>
                    <a:pt x="1658" y="2567"/>
                    <a:pt x="2132" y="1991"/>
                    <a:pt x="2132" y="1280"/>
                  </a:cubicBezTo>
                  <a:cubicBezTo>
                    <a:pt x="2132" y="570"/>
                    <a:pt x="1658" y="0"/>
                    <a:pt x="10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31;p50">
              <a:extLst>
                <a:ext uri="{FF2B5EF4-FFF2-40B4-BE49-F238E27FC236}">
                  <a16:creationId xmlns:a16="http://schemas.microsoft.com/office/drawing/2014/main" id="{786CC8CA-3D79-4BC8-B98F-47A6F6C9CDCE}"/>
                </a:ext>
              </a:extLst>
            </p:cNvPr>
            <p:cNvSpPr/>
            <p:nvPr/>
          </p:nvSpPr>
          <p:spPr>
            <a:xfrm>
              <a:off x="4949100" y="1486087"/>
              <a:ext cx="177513" cy="191594"/>
            </a:xfrm>
            <a:custGeom>
              <a:avLst/>
              <a:gdLst/>
              <a:ahLst/>
              <a:cxnLst/>
              <a:rect l="l" t="t" r="r" b="b"/>
              <a:pathLst>
                <a:path w="2370" h="2558" extrusionOk="0">
                  <a:moveTo>
                    <a:pt x="1259" y="1"/>
                  </a:moveTo>
                  <a:cubicBezTo>
                    <a:pt x="744" y="1"/>
                    <a:pt x="262" y="441"/>
                    <a:pt x="142" y="1068"/>
                  </a:cubicBezTo>
                  <a:cubicBezTo>
                    <a:pt x="1" y="1765"/>
                    <a:pt x="353" y="2418"/>
                    <a:pt x="929" y="2540"/>
                  </a:cubicBezTo>
                  <a:cubicBezTo>
                    <a:pt x="987" y="2551"/>
                    <a:pt x="1045" y="2557"/>
                    <a:pt x="1103" y="2557"/>
                  </a:cubicBezTo>
                  <a:cubicBezTo>
                    <a:pt x="1618" y="2557"/>
                    <a:pt x="2102" y="2112"/>
                    <a:pt x="2228" y="1490"/>
                  </a:cubicBezTo>
                  <a:cubicBezTo>
                    <a:pt x="2369" y="793"/>
                    <a:pt x="2011" y="133"/>
                    <a:pt x="1435" y="18"/>
                  </a:cubicBezTo>
                  <a:cubicBezTo>
                    <a:pt x="1376" y="6"/>
                    <a:pt x="1317" y="1"/>
                    <a:pt x="12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32;p50">
              <a:extLst>
                <a:ext uri="{FF2B5EF4-FFF2-40B4-BE49-F238E27FC236}">
                  <a16:creationId xmlns:a16="http://schemas.microsoft.com/office/drawing/2014/main" id="{C279804F-94AA-430F-BD4B-D95330C02A51}"/>
                </a:ext>
              </a:extLst>
            </p:cNvPr>
            <p:cNvSpPr/>
            <p:nvPr/>
          </p:nvSpPr>
          <p:spPr>
            <a:xfrm>
              <a:off x="4575191" y="1813408"/>
              <a:ext cx="261326" cy="318849"/>
            </a:xfrm>
            <a:custGeom>
              <a:avLst/>
              <a:gdLst/>
              <a:ahLst/>
              <a:cxnLst/>
              <a:rect l="l" t="t" r="r" b="b"/>
              <a:pathLst>
                <a:path w="3489" h="4257" extrusionOk="0">
                  <a:moveTo>
                    <a:pt x="1095" y="0"/>
                  </a:moveTo>
                  <a:lnTo>
                    <a:pt x="1" y="884"/>
                  </a:lnTo>
                  <a:cubicBezTo>
                    <a:pt x="654" y="2701"/>
                    <a:pt x="2362" y="4257"/>
                    <a:pt x="2362" y="4257"/>
                  </a:cubicBezTo>
                  <a:lnTo>
                    <a:pt x="3489" y="2349"/>
                  </a:lnTo>
                  <a:cubicBezTo>
                    <a:pt x="1927" y="1133"/>
                    <a:pt x="1095" y="0"/>
                    <a:pt x="10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33;p50">
              <a:extLst>
                <a:ext uri="{FF2B5EF4-FFF2-40B4-BE49-F238E27FC236}">
                  <a16:creationId xmlns:a16="http://schemas.microsoft.com/office/drawing/2014/main" id="{ABD9000F-65F0-4310-88CE-81B4BB76B1FD}"/>
                </a:ext>
              </a:extLst>
            </p:cNvPr>
            <p:cNvSpPr/>
            <p:nvPr/>
          </p:nvSpPr>
          <p:spPr>
            <a:xfrm>
              <a:off x="4522460" y="1732964"/>
              <a:ext cx="147703" cy="149051"/>
            </a:xfrm>
            <a:custGeom>
              <a:avLst/>
              <a:gdLst/>
              <a:ahLst/>
              <a:cxnLst/>
              <a:rect l="l" t="t" r="r" b="b"/>
              <a:pathLst>
                <a:path w="1972" h="1990" extrusionOk="0">
                  <a:moveTo>
                    <a:pt x="1024" y="1"/>
                  </a:moveTo>
                  <a:cubicBezTo>
                    <a:pt x="1014" y="1"/>
                    <a:pt x="1003" y="2"/>
                    <a:pt x="993" y="5"/>
                  </a:cubicBezTo>
                  <a:cubicBezTo>
                    <a:pt x="769" y="69"/>
                    <a:pt x="961" y="812"/>
                    <a:pt x="961" y="812"/>
                  </a:cubicBezTo>
                  <a:cubicBezTo>
                    <a:pt x="961" y="812"/>
                    <a:pt x="638" y="268"/>
                    <a:pt x="455" y="268"/>
                  </a:cubicBezTo>
                  <a:cubicBezTo>
                    <a:pt x="444" y="268"/>
                    <a:pt x="433" y="270"/>
                    <a:pt x="423" y="274"/>
                  </a:cubicBezTo>
                  <a:cubicBezTo>
                    <a:pt x="250" y="357"/>
                    <a:pt x="602" y="1132"/>
                    <a:pt x="602" y="1132"/>
                  </a:cubicBezTo>
                  <a:cubicBezTo>
                    <a:pt x="602" y="1132"/>
                    <a:pt x="367" y="779"/>
                    <a:pt x="213" y="779"/>
                  </a:cubicBezTo>
                  <a:cubicBezTo>
                    <a:pt x="170" y="779"/>
                    <a:pt x="133" y="806"/>
                    <a:pt x="109" y="876"/>
                  </a:cubicBezTo>
                  <a:cubicBezTo>
                    <a:pt x="1" y="1190"/>
                    <a:pt x="730" y="1990"/>
                    <a:pt x="730" y="1990"/>
                  </a:cubicBezTo>
                  <a:lnTo>
                    <a:pt x="1761" y="1241"/>
                  </a:lnTo>
                  <a:cubicBezTo>
                    <a:pt x="1761" y="1241"/>
                    <a:pt x="1972" y="402"/>
                    <a:pt x="1780" y="255"/>
                  </a:cubicBezTo>
                  <a:cubicBezTo>
                    <a:pt x="1757" y="237"/>
                    <a:pt x="1734" y="230"/>
                    <a:pt x="1712" y="230"/>
                  </a:cubicBezTo>
                  <a:cubicBezTo>
                    <a:pt x="1550" y="230"/>
                    <a:pt x="1422" y="645"/>
                    <a:pt x="1422" y="645"/>
                  </a:cubicBezTo>
                  <a:cubicBezTo>
                    <a:pt x="1422" y="645"/>
                    <a:pt x="1236" y="1"/>
                    <a:pt x="1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34;p50">
              <a:extLst>
                <a:ext uri="{FF2B5EF4-FFF2-40B4-BE49-F238E27FC236}">
                  <a16:creationId xmlns:a16="http://schemas.microsoft.com/office/drawing/2014/main" id="{14F24D99-1DE5-40F9-9DC2-74DD61E8DD22}"/>
                </a:ext>
              </a:extLst>
            </p:cNvPr>
            <p:cNvSpPr/>
            <p:nvPr/>
          </p:nvSpPr>
          <p:spPr>
            <a:xfrm>
              <a:off x="5001381" y="1826816"/>
              <a:ext cx="261850" cy="318849"/>
            </a:xfrm>
            <a:custGeom>
              <a:avLst/>
              <a:gdLst/>
              <a:ahLst/>
              <a:cxnLst/>
              <a:rect l="l" t="t" r="r" b="b"/>
              <a:pathLst>
                <a:path w="3496" h="4257" extrusionOk="0">
                  <a:moveTo>
                    <a:pt x="2394" y="1"/>
                  </a:moveTo>
                  <a:cubicBezTo>
                    <a:pt x="2394" y="1"/>
                    <a:pt x="1569" y="1127"/>
                    <a:pt x="1" y="2349"/>
                  </a:cubicBezTo>
                  <a:lnTo>
                    <a:pt x="1127" y="4257"/>
                  </a:lnTo>
                  <a:cubicBezTo>
                    <a:pt x="1127" y="4257"/>
                    <a:pt x="2842" y="2695"/>
                    <a:pt x="3495" y="877"/>
                  </a:cubicBezTo>
                  <a:lnTo>
                    <a:pt x="2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35;p50">
              <a:extLst>
                <a:ext uri="{FF2B5EF4-FFF2-40B4-BE49-F238E27FC236}">
                  <a16:creationId xmlns:a16="http://schemas.microsoft.com/office/drawing/2014/main" id="{9C97FD49-8549-4630-A1DD-A8870161469E}"/>
                </a:ext>
              </a:extLst>
            </p:cNvPr>
            <p:cNvSpPr/>
            <p:nvPr/>
          </p:nvSpPr>
          <p:spPr>
            <a:xfrm>
              <a:off x="5168187" y="1746371"/>
              <a:ext cx="147253" cy="149051"/>
            </a:xfrm>
            <a:custGeom>
              <a:avLst/>
              <a:gdLst/>
              <a:ahLst/>
              <a:cxnLst/>
              <a:rect l="l" t="t" r="r" b="b"/>
              <a:pathLst>
                <a:path w="1966" h="1990" extrusionOk="0">
                  <a:moveTo>
                    <a:pt x="949" y="1"/>
                  </a:moveTo>
                  <a:cubicBezTo>
                    <a:pt x="737" y="1"/>
                    <a:pt x="551" y="646"/>
                    <a:pt x="551" y="646"/>
                  </a:cubicBezTo>
                  <a:cubicBezTo>
                    <a:pt x="551" y="646"/>
                    <a:pt x="418" y="230"/>
                    <a:pt x="255" y="230"/>
                  </a:cubicBezTo>
                  <a:cubicBezTo>
                    <a:pt x="232" y="230"/>
                    <a:pt x="210" y="238"/>
                    <a:pt x="187" y="255"/>
                  </a:cubicBezTo>
                  <a:cubicBezTo>
                    <a:pt x="1" y="402"/>
                    <a:pt x="212" y="1241"/>
                    <a:pt x="212" y="1241"/>
                  </a:cubicBezTo>
                  <a:lnTo>
                    <a:pt x="1236" y="1990"/>
                  </a:lnTo>
                  <a:cubicBezTo>
                    <a:pt x="1236" y="1990"/>
                    <a:pt x="1966" y="1190"/>
                    <a:pt x="1857" y="876"/>
                  </a:cubicBezTo>
                  <a:cubicBezTo>
                    <a:pt x="1835" y="807"/>
                    <a:pt x="1799" y="779"/>
                    <a:pt x="1756" y="779"/>
                  </a:cubicBezTo>
                  <a:cubicBezTo>
                    <a:pt x="1603" y="779"/>
                    <a:pt x="1364" y="1132"/>
                    <a:pt x="1364" y="1132"/>
                  </a:cubicBezTo>
                  <a:cubicBezTo>
                    <a:pt x="1364" y="1132"/>
                    <a:pt x="1723" y="358"/>
                    <a:pt x="1543" y="274"/>
                  </a:cubicBezTo>
                  <a:cubicBezTo>
                    <a:pt x="1533" y="270"/>
                    <a:pt x="1522" y="268"/>
                    <a:pt x="1511" y="268"/>
                  </a:cubicBezTo>
                  <a:cubicBezTo>
                    <a:pt x="1329" y="268"/>
                    <a:pt x="1012" y="806"/>
                    <a:pt x="1012" y="806"/>
                  </a:cubicBezTo>
                  <a:cubicBezTo>
                    <a:pt x="1012" y="806"/>
                    <a:pt x="1204" y="70"/>
                    <a:pt x="980" y="6"/>
                  </a:cubicBezTo>
                  <a:cubicBezTo>
                    <a:pt x="970" y="2"/>
                    <a:pt x="959" y="1"/>
                    <a:pt x="9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36;p50">
              <a:extLst>
                <a:ext uri="{FF2B5EF4-FFF2-40B4-BE49-F238E27FC236}">
                  <a16:creationId xmlns:a16="http://schemas.microsoft.com/office/drawing/2014/main" id="{1DAA0929-A3EC-4BD1-8E7B-171495C90A1C}"/>
                </a:ext>
              </a:extLst>
            </p:cNvPr>
            <p:cNvSpPr/>
            <p:nvPr/>
          </p:nvSpPr>
          <p:spPr>
            <a:xfrm>
              <a:off x="4747764" y="2387231"/>
              <a:ext cx="372103" cy="100291"/>
            </a:xfrm>
            <a:custGeom>
              <a:avLst/>
              <a:gdLst/>
              <a:ahLst/>
              <a:cxnLst/>
              <a:rect l="l" t="t" r="r" b="b"/>
              <a:pathLst>
                <a:path w="4968" h="1339" extrusionOk="0">
                  <a:moveTo>
                    <a:pt x="4871" y="1"/>
                  </a:moveTo>
                  <a:cubicBezTo>
                    <a:pt x="3719" y="428"/>
                    <a:pt x="2554" y="619"/>
                    <a:pt x="1561" y="619"/>
                  </a:cubicBezTo>
                  <a:cubicBezTo>
                    <a:pt x="977" y="619"/>
                    <a:pt x="453" y="553"/>
                    <a:pt x="26" y="429"/>
                  </a:cubicBezTo>
                  <a:cubicBezTo>
                    <a:pt x="14" y="730"/>
                    <a:pt x="1" y="1037"/>
                    <a:pt x="7" y="1338"/>
                  </a:cubicBezTo>
                  <a:lnTo>
                    <a:pt x="4967" y="1338"/>
                  </a:lnTo>
                  <a:cubicBezTo>
                    <a:pt x="4967" y="1338"/>
                    <a:pt x="4910" y="557"/>
                    <a:pt x="487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37;p50">
              <a:extLst>
                <a:ext uri="{FF2B5EF4-FFF2-40B4-BE49-F238E27FC236}">
                  <a16:creationId xmlns:a16="http://schemas.microsoft.com/office/drawing/2014/main" id="{77FD913C-7D87-4EB2-9709-6451DBFE0361}"/>
                </a:ext>
              </a:extLst>
            </p:cNvPr>
            <p:cNvSpPr/>
            <p:nvPr/>
          </p:nvSpPr>
          <p:spPr>
            <a:xfrm>
              <a:off x="4749711" y="2132190"/>
              <a:ext cx="362965" cy="301398"/>
            </a:xfrm>
            <a:custGeom>
              <a:avLst/>
              <a:gdLst/>
              <a:ahLst/>
              <a:cxnLst/>
              <a:rect l="l" t="t" r="r" b="b"/>
              <a:pathLst>
                <a:path w="4846" h="4024" extrusionOk="0">
                  <a:moveTo>
                    <a:pt x="4391" y="1"/>
                  </a:moveTo>
                  <a:lnTo>
                    <a:pt x="487" y="26"/>
                  </a:lnTo>
                  <a:cubicBezTo>
                    <a:pt x="231" y="1281"/>
                    <a:pt x="64" y="2554"/>
                    <a:pt x="0" y="3834"/>
                  </a:cubicBezTo>
                  <a:cubicBezTo>
                    <a:pt x="427" y="3958"/>
                    <a:pt x="951" y="4024"/>
                    <a:pt x="1535" y="4024"/>
                  </a:cubicBezTo>
                  <a:cubicBezTo>
                    <a:pt x="2528" y="4024"/>
                    <a:pt x="3693" y="3833"/>
                    <a:pt x="4845" y="3406"/>
                  </a:cubicBezTo>
                  <a:cubicBezTo>
                    <a:pt x="4775" y="2401"/>
                    <a:pt x="4673" y="1197"/>
                    <a:pt x="4391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38;p50">
              <a:extLst>
                <a:ext uri="{FF2B5EF4-FFF2-40B4-BE49-F238E27FC236}">
                  <a16:creationId xmlns:a16="http://schemas.microsoft.com/office/drawing/2014/main" id="{38E38DC8-B499-4357-BF0E-5BE84560BB0B}"/>
                </a:ext>
              </a:extLst>
            </p:cNvPr>
            <p:cNvSpPr/>
            <p:nvPr/>
          </p:nvSpPr>
          <p:spPr>
            <a:xfrm>
              <a:off x="4666795" y="185797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0" y="1"/>
                  </a:moveTo>
                  <a:lnTo>
                    <a:pt x="1139" y="33"/>
                  </a:lnTo>
                  <a:cubicBezTo>
                    <a:pt x="1139" y="33"/>
                    <a:pt x="0" y="3591"/>
                    <a:pt x="26" y="6190"/>
                  </a:cubicBezTo>
                  <a:cubicBezTo>
                    <a:pt x="26" y="6190"/>
                    <a:pt x="1663" y="6953"/>
                    <a:pt x="3665" y="6953"/>
                  </a:cubicBezTo>
                  <a:cubicBezTo>
                    <a:pt x="4748" y="6953"/>
                    <a:pt x="5938" y="6730"/>
                    <a:pt x="7034" y="6042"/>
                  </a:cubicBezTo>
                  <a:cubicBezTo>
                    <a:pt x="7034" y="6042"/>
                    <a:pt x="6829" y="3566"/>
                    <a:pt x="56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39;p50">
              <a:extLst>
                <a:ext uri="{FF2B5EF4-FFF2-40B4-BE49-F238E27FC236}">
                  <a16:creationId xmlns:a16="http://schemas.microsoft.com/office/drawing/2014/main" id="{B8C96249-84A3-49B6-9F04-F4C13070ABF8}"/>
                </a:ext>
              </a:extLst>
            </p:cNvPr>
            <p:cNvSpPr/>
            <p:nvPr/>
          </p:nvSpPr>
          <p:spPr>
            <a:xfrm>
              <a:off x="4776077" y="1979765"/>
              <a:ext cx="297278" cy="350008"/>
            </a:xfrm>
            <a:custGeom>
              <a:avLst/>
              <a:gdLst/>
              <a:ahLst/>
              <a:cxnLst/>
              <a:rect l="l" t="t" r="r" b="b"/>
              <a:pathLst>
                <a:path w="3969" h="4673" extrusionOk="0">
                  <a:moveTo>
                    <a:pt x="1985" y="0"/>
                  </a:moveTo>
                  <a:cubicBezTo>
                    <a:pt x="884" y="0"/>
                    <a:pt x="0" y="1043"/>
                    <a:pt x="0" y="2336"/>
                  </a:cubicBezTo>
                  <a:cubicBezTo>
                    <a:pt x="0" y="3623"/>
                    <a:pt x="884" y="4672"/>
                    <a:pt x="1985" y="4672"/>
                  </a:cubicBezTo>
                  <a:cubicBezTo>
                    <a:pt x="3079" y="4672"/>
                    <a:pt x="3969" y="3623"/>
                    <a:pt x="3969" y="2336"/>
                  </a:cubicBezTo>
                  <a:cubicBezTo>
                    <a:pt x="3969" y="1043"/>
                    <a:pt x="3079" y="0"/>
                    <a:pt x="1985" y="0"/>
                  </a:cubicBezTo>
                  <a:close/>
                </a:path>
              </a:pathLst>
            </a:custGeom>
            <a:solidFill>
              <a:srgbClr val="EFFBFF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40;p50">
              <a:extLst>
                <a:ext uri="{FF2B5EF4-FFF2-40B4-BE49-F238E27FC236}">
                  <a16:creationId xmlns:a16="http://schemas.microsoft.com/office/drawing/2014/main" id="{E45F942C-802C-4D6F-A7BF-4437D05493A9}"/>
                </a:ext>
              </a:extLst>
            </p:cNvPr>
            <p:cNvSpPr/>
            <p:nvPr/>
          </p:nvSpPr>
          <p:spPr>
            <a:xfrm>
              <a:off x="4796675" y="2004183"/>
              <a:ext cx="255634" cy="300649"/>
            </a:xfrm>
            <a:custGeom>
              <a:avLst/>
              <a:gdLst/>
              <a:ahLst/>
              <a:cxnLst/>
              <a:rect l="l" t="t" r="r" b="b"/>
              <a:pathLst>
                <a:path w="3413" h="4014" fill="none" extrusionOk="0">
                  <a:moveTo>
                    <a:pt x="3412" y="2010"/>
                  </a:moveTo>
                  <a:cubicBezTo>
                    <a:pt x="3412" y="3118"/>
                    <a:pt x="2650" y="4014"/>
                    <a:pt x="1710" y="4014"/>
                  </a:cubicBezTo>
                  <a:cubicBezTo>
                    <a:pt x="762" y="4014"/>
                    <a:pt x="1" y="3118"/>
                    <a:pt x="1" y="2010"/>
                  </a:cubicBezTo>
                  <a:cubicBezTo>
                    <a:pt x="1" y="903"/>
                    <a:pt x="762" y="1"/>
                    <a:pt x="1710" y="1"/>
                  </a:cubicBezTo>
                  <a:cubicBezTo>
                    <a:pt x="2650" y="1"/>
                    <a:pt x="3412" y="903"/>
                    <a:pt x="3412" y="2010"/>
                  </a:cubicBezTo>
                  <a:close/>
                </a:path>
              </a:pathLst>
            </a:custGeom>
            <a:noFill/>
            <a:ln w="20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41;p50">
              <a:extLst>
                <a:ext uri="{FF2B5EF4-FFF2-40B4-BE49-F238E27FC236}">
                  <a16:creationId xmlns:a16="http://schemas.microsoft.com/office/drawing/2014/main" id="{4C87DA19-67A4-4126-BEC6-D29D8DA7DE34}"/>
                </a:ext>
              </a:extLst>
            </p:cNvPr>
            <p:cNvSpPr/>
            <p:nvPr/>
          </p:nvSpPr>
          <p:spPr>
            <a:xfrm>
              <a:off x="4693610" y="1857975"/>
              <a:ext cx="434869" cy="234512"/>
            </a:xfrm>
            <a:custGeom>
              <a:avLst/>
              <a:gdLst/>
              <a:ahLst/>
              <a:cxnLst/>
              <a:rect l="l" t="t" r="r" b="b"/>
              <a:pathLst>
                <a:path w="5806" h="3131" extrusionOk="0">
                  <a:moveTo>
                    <a:pt x="5242" y="1"/>
                  </a:moveTo>
                  <a:lnTo>
                    <a:pt x="781" y="33"/>
                  </a:lnTo>
                  <a:cubicBezTo>
                    <a:pt x="468" y="1050"/>
                    <a:pt x="205" y="2081"/>
                    <a:pt x="1" y="3130"/>
                  </a:cubicBezTo>
                  <a:cubicBezTo>
                    <a:pt x="1837" y="2426"/>
                    <a:pt x="3822" y="1927"/>
                    <a:pt x="5806" y="1786"/>
                  </a:cubicBezTo>
                  <a:cubicBezTo>
                    <a:pt x="5646" y="1229"/>
                    <a:pt x="5460" y="634"/>
                    <a:pt x="524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42;p50">
              <a:extLst>
                <a:ext uri="{FF2B5EF4-FFF2-40B4-BE49-F238E27FC236}">
                  <a16:creationId xmlns:a16="http://schemas.microsoft.com/office/drawing/2014/main" id="{722B5316-4FEC-4DF2-A207-E201DD375E5C}"/>
                </a:ext>
              </a:extLst>
            </p:cNvPr>
            <p:cNvSpPr/>
            <p:nvPr/>
          </p:nvSpPr>
          <p:spPr>
            <a:xfrm>
              <a:off x="4671065" y="1855578"/>
              <a:ext cx="514938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50" y="1"/>
                  </a:moveTo>
                  <a:lnTo>
                    <a:pt x="3316" y="20"/>
                  </a:lnTo>
                  <a:lnTo>
                    <a:pt x="1082" y="33"/>
                  </a:lnTo>
                  <a:lnTo>
                    <a:pt x="1057" y="33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90" y="1722"/>
                    <a:pt x="494" y="2138"/>
                    <a:pt x="398" y="2561"/>
                  </a:cubicBezTo>
                  <a:cubicBezTo>
                    <a:pt x="302" y="2983"/>
                    <a:pt x="225" y="3412"/>
                    <a:pt x="161" y="3834"/>
                  </a:cubicBezTo>
                  <a:cubicBezTo>
                    <a:pt x="90" y="4257"/>
                    <a:pt x="39" y="4686"/>
                    <a:pt x="1" y="5114"/>
                  </a:cubicBezTo>
                  <a:lnTo>
                    <a:pt x="33" y="5114"/>
                  </a:lnTo>
                  <a:cubicBezTo>
                    <a:pt x="78" y="4679"/>
                    <a:pt x="135" y="4257"/>
                    <a:pt x="206" y="3834"/>
                  </a:cubicBezTo>
                  <a:cubicBezTo>
                    <a:pt x="282" y="3406"/>
                    <a:pt x="366" y="2983"/>
                    <a:pt x="455" y="2567"/>
                  </a:cubicBezTo>
                  <a:cubicBezTo>
                    <a:pt x="545" y="2145"/>
                    <a:pt x="647" y="1729"/>
                    <a:pt x="756" y="1313"/>
                  </a:cubicBezTo>
                  <a:cubicBezTo>
                    <a:pt x="863" y="905"/>
                    <a:pt x="975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5" y="895"/>
                    <a:pt x="6058" y="1725"/>
                    <a:pt x="6279" y="2567"/>
                  </a:cubicBezTo>
                  <a:cubicBezTo>
                    <a:pt x="6388" y="2996"/>
                    <a:pt x="6491" y="3425"/>
                    <a:pt x="6587" y="3854"/>
                  </a:cubicBezTo>
                  <a:cubicBezTo>
                    <a:pt x="6676" y="4282"/>
                    <a:pt x="6766" y="4718"/>
                    <a:pt x="6836" y="5146"/>
                  </a:cubicBezTo>
                  <a:lnTo>
                    <a:pt x="6875" y="5153"/>
                  </a:lnTo>
                  <a:cubicBezTo>
                    <a:pt x="6804" y="4718"/>
                    <a:pt x="6728" y="4282"/>
                    <a:pt x="6638" y="3854"/>
                  </a:cubicBezTo>
                  <a:cubicBezTo>
                    <a:pt x="6548" y="3418"/>
                    <a:pt x="6446" y="2989"/>
                    <a:pt x="6337" y="2561"/>
                  </a:cubicBezTo>
                  <a:cubicBezTo>
                    <a:pt x="6119" y="1709"/>
                    <a:pt x="5870" y="865"/>
                    <a:pt x="5582" y="26"/>
                  </a:cubicBezTo>
                  <a:lnTo>
                    <a:pt x="55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43;p50">
              <a:extLst>
                <a:ext uri="{FF2B5EF4-FFF2-40B4-BE49-F238E27FC236}">
                  <a16:creationId xmlns:a16="http://schemas.microsoft.com/office/drawing/2014/main" id="{791A55F5-216E-4084-9B81-67BE5001C17B}"/>
                </a:ext>
              </a:extLst>
            </p:cNvPr>
            <p:cNvSpPr/>
            <p:nvPr/>
          </p:nvSpPr>
          <p:spPr>
            <a:xfrm>
              <a:off x="4617360" y="1624955"/>
              <a:ext cx="549017" cy="333230"/>
            </a:xfrm>
            <a:custGeom>
              <a:avLst/>
              <a:gdLst/>
              <a:ahLst/>
              <a:cxnLst/>
              <a:rect l="l" t="t" r="r" b="b"/>
              <a:pathLst>
                <a:path w="7330" h="4449" extrusionOk="0">
                  <a:moveTo>
                    <a:pt x="1659" y="1"/>
                  </a:moveTo>
                  <a:cubicBezTo>
                    <a:pt x="1307" y="366"/>
                    <a:pt x="1038" y="788"/>
                    <a:pt x="859" y="1249"/>
                  </a:cubicBezTo>
                  <a:cubicBezTo>
                    <a:pt x="1" y="3380"/>
                    <a:pt x="1588" y="4244"/>
                    <a:pt x="3515" y="4417"/>
                  </a:cubicBezTo>
                  <a:cubicBezTo>
                    <a:pt x="3760" y="4438"/>
                    <a:pt x="3997" y="4449"/>
                    <a:pt x="4226" y="4449"/>
                  </a:cubicBezTo>
                  <a:cubicBezTo>
                    <a:pt x="5460" y="4449"/>
                    <a:pt x="6437" y="4138"/>
                    <a:pt x="6977" y="3457"/>
                  </a:cubicBezTo>
                  <a:cubicBezTo>
                    <a:pt x="7124" y="3265"/>
                    <a:pt x="7240" y="3048"/>
                    <a:pt x="7317" y="2817"/>
                  </a:cubicBezTo>
                  <a:cubicBezTo>
                    <a:pt x="7323" y="2798"/>
                    <a:pt x="7323" y="2785"/>
                    <a:pt x="7329" y="2766"/>
                  </a:cubicBezTo>
                  <a:lnTo>
                    <a:pt x="7329" y="2766"/>
                  </a:lnTo>
                  <a:cubicBezTo>
                    <a:pt x="6766" y="3209"/>
                    <a:pt x="5931" y="3419"/>
                    <a:pt x="4927" y="3419"/>
                  </a:cubicBezTo>
                  <a:cubicBezTo>
                    <a:pt x="4699" y="3419"/>
                    <a:pt x="4463" y="3408"/>
                    <a:pt x="4219" y="3387"/>
                  </a:cubicBezTo>
                  <a:cubicBezTo>
                    <a:pt x="2292" y="3214"/>
                    <a:pt x="705" y="2350"/>
                    <a:pt x="1563" y="219"/>
                  </a:cubicBezTo>
                  <a:cubicBezTo>
                    <a:pt x="1588" y="148"/>
                    <a:pt x="1620" y="71"/>
                    <a:pt x="16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44;p50">
              <a:extLst>
                <a:ext uri="{FF2B5EF4-FFF2-40B4-BE49-F238E27FC236}">
                  <a16:creationId xmlns:a16="http://schemas.microsoft.com/office/drawing/2014/main" id="{FE316251-787A-41D8-A62B-D3E8829B239C}"/>
                </a:ext>
              </a:extLst>
            </p:cNvPr>
            <p:cNvSpPr/>
            <p:nvPr/>
          </p:nvSpPr>
          <p:spPr>
            <a:xfrm>
              <a:off x="4659111" y="1554913"/>
              <a:ext cx="535502" cy="352826"/>
            </a:xfrm>
            <a:custGeom>
              <a:avLst/>
              <a:gdLst/>
              <a:ahLst/>
              <a:cxnLst/>
              <a:rect l="l" t="t" r="r" b="b"/>
              <a:pathLst>
                <a:path w="7003" h="4354" extrusionOk="0">
                  <a:moveTo>
                    <a:pt x="3211" y="0"/>
                  </a:moveTo>
                  <a:cubicBezTo>
                    <a:pt x="2642" y="0"/>
                    <a:pt x="2079" y="149"/>
                    <a:pt x="1582" y="443"/>
                  </a:cubicBezTo>
                  <a:cubicBezTo>
                    <a:pt x="1351" y="578"/>
                    <a:pt x="1140" y="744"/>
                    <a:pt x="955" y="936"/>
                  </a:cubicBezTo>
                  <a:cubicBezTo>
                    <a:pt x="916" y="1006"/>
                    <a:pt x="884" y="1083"/>
                    <a:pt x="859" y="1154"/>
                  </a:cubicBezTo>
                  <a:cubicBezTo>
                    <a:pt x="1" y="3285"/>
                    <a:pt x="1588" y="4149"/>
                    <a:pt x="3515" y="4322"/>
                  </a:cubicBezTo>
                  <a:cubicBezTo>
                    <a:pt x="3759" y="4343"/>
                    <a:pt x="3995" y="4354"/>
                    <a:pt x="4223" y="4354"/>
                  </a:cubicBezTo>
                  <a:cubicBezTo>
                    <a:pt x="5227" y="4354"/>
                    <a:pt x="6062" y="4144"/>
                    <a:pt x="6625" y="3701"/>
                  </a:cubicBezTo>
                  <a:cubicBezTo>
                    <a:pt x="7003" y="2395"/>
                    <a:pt x="5921" y="104"/>
                    <a:pt x="3438" y="8"/>
                  </a:cubicBezTo>
                  <a:cubicBezTo>
                    <a:pt x="3362" y="3"/>
                    <a:pt x="3287" y="0"/>
                    <a:pt x="3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45;p50">
              <a:extLst>
                <a:ext uri="{FF2B5EF4-FFF2-40B4-BE49-F238E27FC236}">
                  <a16:creationId xmlns:a16="http://schemas.microsoft.com/office/drawing/2014/main" id="{0276A5E1-C806-46A8-8E4D-9E533BD7BA13}"/>
                </a:ext>
              </a:extLst>
            </p:cNvPr>
            <p:cNvSpPr/>
            <p:nvPr/>
          </p:nvSpPr>
          <p:spPr>
            <a:xfrm>
              <a:off x="4669192" y="1841646"/>
              <a:ext cx="472245" cy="119391"/>
            </a:xfrm>
            <a:custGeom>
              <a:avLst/>
              <a:gdLst/>
              <a:ahLst/>
              <a:cxnLst/>
              <a:rect l="l" t="t" r="r" b="b"/>
              <a:pathLst>
                <a:path w="6305" h="1594" extrusionOk="0">
                  <a:moveTo>
                    <a:pt x="32" y="1"/>
                  </a:moveTo>
                  <a:lnTo>
                    <a:pt x="0" y="7"/>
                  </a:lnTo>
                  <a:cubicBezTo>
                    <a:pt x="96" y="295"/>
                    <a:pt x="269" y="551"/>
                    <a:pt x="493" y="750"/>
                  </a:cubicBezTo>
                  <a:cubicBezTo>
                    <a:pt x="723" y="948"/>
                    <a:pt x="979" y="1102"/>
                    <a:pt x="1261" y="1217"/>
                  </a:cubicBezTo>
                  <a:cubicBezTo>
                    <a:pt x="1818" y="1428"/>
                    <a:pt x="2407" y="1550"/>
                    <a:pt x="3002" y="1575"/>
                  </a:cubicBezTo>
                  <a:cubicBezTo>
                    <a:pt x="3162" y="1587"/>
                    <a:pt x="3323" y="1594"/>
                    <a:pt x="3484" y="1594"/>
                  </a:cubicBezTo>
                  <a:cubicBezTo>
                    <a:pt x="3920" y="1594"/>
                    <a:pt x="4356" y="1549"/>
                    <a:pt x="4781" y="1460"/>
                  </a:cubicBezTo>
                  <a:cubicBezTo>
                    <a:pt x="5076" y="1396"/>
                    <a:pt x="5357" y="1287"/>
                    <a:pt x="5620" y="1147"/>
                  </a:cubicBezTo>
                  <a:cubicBezTo>
                    <a:pt x="5882" y="999"/>
                    <a:pt x="6112" y="807"/>
                    <a:pt x="6304" y="571"/>
                  </a:cubicBezTo>
                  <a:lnTo>
                    <a:pt x="6272" y="551"/>
                  </a:lnTo>
                  <a:cubicBezTo>
                    <a:pt x="6087" y="775"/>
                    <a:pt x="5856" y="961"/>
                    <a:pt x="5594" y="1095"/>
                  </a:cubicBezTo>
                  <a:cubicBezTo>
                    <a:pt x="5332" y="1236"/>
                    <a:pt x="5056" y="1332"/>
                    <a:pt x="4768" y="1396"/>
                  </a:cubicBezTo>
                  <a:cubicBezTo>
                    <a:pt x="4363" y="1481"/>
                    <a:pt x="3955" y="1522"/>
                    <a:pt x="3545" y="1522"/>
                  </a:cubicBezTo>
                  <a:cubicBezTo>
                    <a:pt x="3366" y="1522"/>
                    <a:pt x="3187" y="1514"/>
                    <a:pt x="3008" y="1499"/>
                  </a:cubicBezTo>
                  <a:cubicBezTo>
                    <a:pt x="2419" y="1467"/>
                    <a:pt x="1837" y="1351"/>
                    <a:pt x="1287" y="1147"/>
                  </a:cubicBezTo>
                  <a:cubicBezTo>
                    <a:pt x="1011" y="1044"/>
                    <a:pt x="755" y="897"/>
                    <a:pt x="531" y="705"/>
                  </a:cubicBezTo>
                  <a:cubicBezTo>
                    <a:pt x="307" y="519"/>
                    <a:pt x="135" y="270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46;p50">
              <a:extLst>
                <a:ext uri="{FF2B5EF4-FFF2-40B4-BE49-F238E27FC236}">
                  <a16:creationId xmlns:a16="http://schemas.microsoft.com/office/drawing/2014/main" id="{449521F7-0EC6-441F-8585-7DF08E4FDCED}"/>
                </a:ext>
              </a:extLst>
            </p:cNvPr>
            <p:cNvSpPr/>
            <p:nvPr/>
          </p:nvSpPr>
          <p:spPr>
            <a:xfrm>
              <a:off x="4768886" y="1547806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91" y="1"/>
                  </a:moveTo>
                  <a:cubicBezTo>
                    <a:pt x="128" y="1"/>
                    <a:pt x="0" y="308"/>
                    <a:pt x="180" y="493"/>
                  </a:cubicBezTo>
                  <a:cubicBezTo>
                    <a:pt x="239" y="551"/>
                    <a:pt x="312" y="577"/>
                    <a:pt x="382" y="577"/>
                  </a:cubicBezTo>
                  <a:cubicBezTo>
                    <a:pt x="531" y="577"/>
                    <a:pt x="672" y="462"/>
                    <a:pt x="672" y="289"/>
                  </a:cubicBezTo>
                  <a:cubicBezTo>
                    <a:pt x="672" y="129"/>
                    <a:pt x="544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47;p50">
              <a:extLst>
                <a:ext uri="{FF2B5EF4-FFF2-40B4-BE49-F238E27FC236}">
                  <a16:creationId xmlns:a16="http://schemas.microsoft.com/office/drawing/2014/main" id="{E119C4F5-2DB6-4FD3-9FC9-DDEB83DFCF8B}"/>
                </a:ext>
              </a:extLst>
            </p:cNvPr>
            <p:cNvSpPr/>
            <p:nvPr/>
          </p:nvSpPr>
          <p:spPr>
            <a:xfrm>
              <a:off x="5012391" y="1538219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85" y="1"/>
                  </a:moveTo>
                  <a:cubicBezTo>
                    <a:pt x="129" y="1"/>
                    <a:pt x="1" y="308"/>
                    <a:pt x="180" y="493"/>
                  </a:cubicBezTo>
                  <a:cubicBezTo>
                    <a:pt x="238" y="551"/>
                    <a:pt x="309" y="577"/>
                    <a:pt x="380" y="577"/>
                  </a:cubicBezTo>
                  <a:cubicBezTo>
                    <a:pt x="529" y="577"/>
                    <a:pt x="673" y="462"/>
                    <a:pt x="673" y="289"/>
                  </a:cubicBezTo>
                  <a:cubicBezTo>
                    <a:pt x="673" y="129"/>
                    <a:pt x="545" y="1"/>
                    <a:pt x="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48;p50">
              <a:extLst>
                <a:ext uri="{FF2B5EF4-FFF2-40B4-BE49-F238E27FC236}">
                  <a16:creationId xmlns:a16="http://schemas.microsoft.com/office/drawing/2014/main" id="{35BEE4FB-C1C4-4624-A63A-FC57677EA32B}"/>
                </a:ext>
              </a:extLst>
            </p:cNvPr>
            <p:cNvSpPr/>
            <p:nvPr/>
          </p:nvSpPr>
          <p:spPr>
            <a:xfrm>
              <a:off x="4881538" y="1574546"/>
              <a:ext cx="88757" cy="48760"/>
            </a:xfrm>
            <a:custGeom>
              <a:avLst/>
              <a:gdLst/>
              <a:ahLst/>
              <a:cxnLst/>
              <a:rect l="l" t="t" r="r" b="b"/>
              <a:pathLst>
                <a:path w="1185" h="651" extrusionOk="0">
                  <a:moveTo>
                    <a:pt x="44" y="1"/>
                  </a:moveTo>
                  <a:cubicBezTo>
                    <a:pt x="28" y="1"/>
                    <a:pt x="13" y="17"/>
                    <a:pt x="13" y="34"/>
                  </a:cubicBezTo>
                  <a:cubicBezTo>
                    <a:pt x="0" y="194"/>
                    <a:pt x="52" y="348"/>
                    <a:pt x="161" y="463"/>
                  </a:cubicBezTo>
                  <a:cubicBezTo>
                    <a:pt x="276" y="588"/>
                    <a:pt x="435" y="651"/>
                    <a:pt x="593" y="651"/>
                  </a:cubicBezTo>
                  <a:cubicBezTo>
                    <a:pt x="750" y="651"/>
                    <a:pt x="907" y="590"/>
                    <a:pt x="1025" y="469"/>
                  </a:cubicBezTo>
                  <a:cubicBezTo>
                    <a:pt x="1133" y="354"/>
                    <a:pt x="1185" y="194"/>
                    <a:pt x="1165" y="34"/>
                  </a:cubicBezTo>
                  <a:cubicBezTo>
                    <a:pt x="1165" y="15"/>
                    <a:pt x="1153" y="2"/>
                    <a:pt x="1133" y="2"/>
                  </a:cubicBezTo>
                  <a:cubicBezTo>
                    <a:pt x="1114" y="2"/>
                    <a:pt x="1095" y="15"/>
                    <a:pt x="1095" y="34"/>
                  </a:cubicBezTo>
                  <a:cubicBezTo>
                    <a:pt x="1076" y="162"/>
                    <a:pt x="1012" y="277"/>
                    <a:pt x="922" y="360"/>
                  </a:cubicBezTo>
                  <a:cubicBezTo>
                    <a:pt x="826" y="444"/>
                    <a:pt x="711" y="488"/>
                    <a:pt x="589" y="495"/>
                  </a:cubicBezTo>
                  <a:cubicBezTo>
                    <a:pt x="468" y="495"/>
                    <a:pt x="346" y="450"/>
                    <a:pt x="257" y="367"/>
                  </a:cubicBezTo>
                  <a:cubicBezTo>
                    <a:pt x="161" y="277"/>
                    <a:pt x="103" y="162"/>
                    <a:pt x="90" y="34"/>
                  </a:cubicBezTo>
                  <a:cubicBezTo>
                    <a:pt x="84" y="15"/>
                    <a:pt x="71" y="2"/>
                    <a:pt x="52" y="2"/>
                  </a:cubicBezTo>
                  <a:cubicBezTo>
                    <a:pt x="49" y="1"/>
                    <a:pt x="47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3250;p50">
            <a:extLst>
              <a:ext uri="{FF2B5EF4-FFF2-40B4-BE49-F238E27FC236}">
                <a16:creationId xmlns:a16="http://schemas.microsoft.com/office/drawing/2014/main" id="{CC438540-D95D-48CE-A499-33EE123905FC}"/>
              </a:ext>
            </a:extLst>
          </p:cNvPr>
          <p:cNvGrpSpPr/>
          <p:nvPr/>
        </p:nvGrpSpPr>
        <p:grpSpPr>
          <a:xfrm>
            <a:off x="8353420" y="4067867"/>
            <a:ext cx="790580" cy="1129736"/>
            <a:chOff x="4522445" y="3002118"/>
            <a:chExt cx="790580" cy="1129736"/>
          </a:xfrm>
        </p:grpSpPr>
        <p:sp>
          <p:nvSpPr>
            <p:cNvPr id="118" name="Google Shape;3251;p50">
              <a:extLst>
                <a:ext uri="{FF2B5EF4-FFF2-40B4-BE49-F238E27FC236}">
                  <a16:creationId xmlns:a16="http://schemas.microsoft.com/office/drawing/2014/main" id="{F2704776-AA4A-497E-8A96-731FE4B59934}"/>
                </a:ext>
              </a:extLst>
            </p:cNvPr>
            <p:cNvSpPr/>
            <p:nvPr/>
          </p:nvSpPr>
          <p:spPr>
            <a:xfrm>
              <a:off x="4522445" y="3532273"/>
              <a:ext cx="293982" cy="380043"/>
            </a:xfrm>
            <a:custGeom>
              <a:avLst/>
              <a:gdLst/>
              <a:ahLst/>
              <a:cxnLst/>
              <a:rect l="l" t="t" r="r" b="b"/>
              <a:pathLst>
                <a:path w="3925" h="5074" extrusionOk="0">
                  <a:moveTo>
                    <a:pt x="2804" y="0"/>
                  </a:moveTo>
                  <a:cubicBezTo>
                    <a:pt x="2804" y="0"/>
                    <a:pt x="1127" y="1517"/>
                    <a:pt x="449" y="3309"/>
                  </a:cubicBezTo>
                  <a:cubicBezTo>
                    <a:pt x="340" y="3463"/>
                    <a:pt x="244" y="3629"/>
                    <a:pt x="161" y="3802"/>
                  </a:cubicBezTo>
                  <a:cubicBezTo>
                    <a:pt x="20" y="4058"/>
                    <a:pt x="1" y="4353"/>
                    <a:pt x="90" y="4628"/>
                  </a:cubicBezTo>
                  <a:cubicBezTo>
                    <a:pt x="190" y="4910"/>
                    <a:pt x="454" y="5074"/>
                    <a:pt x="725" y="5074"/>
                  </a:cubicBezTo>
                  <a:cubicBezTo>
                    <a:pt x="872" y="5074"/>
                    <a:pt x="1021" y="5026"/>
                    <a:pt x="1147" y="4922"/>
                  </a:cubicBezTo>
                  <a:cubicBezTo>
                    <a:pt x="1230" y="4865"/>
                    <a:pt x="1300" y="4794"/>
                    <a:pt x="1371" y="4717"/>
                  </a:cubicBezTo>
                  <a:cubicBezTo>
                    <a:pt x="1433" y="4775"/>
                    <a:pt x="1514" y="4830"/>
                    <a:pt x="1592" y="4830"/>
                  </a:cubicBezTo>
                  <a:cubicBezTo>
                    <a:pt x="1626" y="4830"/>
                    <a:pt x="1659" y="4820"/>
                    <a:pt x="1691" y="4794"/>
                  </a:cubicBezTo>
                  <a:cubicBezTo>
                    <a:pt x="1787" y="4705"/>
                    <a:pt x="1691" y="4404"/>
                    <a:pt x="1627" y="4218"/>
                  </a:cubicBezTo>
                  <a:cubicBezTo>
                    <a:pt x="1799" y="3975"/>
                    <a:pt x="2555" y="2970"/>
                    <a:pt x="3924" y="1920"/>
                  </a:cubicBezTo>
                  <a:lnTo>
                    <a:pt x="28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52;p50">
              <a:extLst>
                <a:ext uri="{FF2B5EF4-FFF2-40B4-BE49-F238E27FC236}">
                  <a16:creationId xmlns:a16="http://schemas.microsoft.com/office/drawing/2014/main" id="{A10472C1-F440-4516-A22F-3BB24A4A337B}"/>
                </a:ext>
              </a:extLst>
            </p:cNvPr>
            <p:cNvSpPr/>
            <p:nvPr/>
          </p:nvSpPr>
          <p:spPr>
            <a:xfrm>
              <a:off x="5008108" y="3552871"/>
              <a:ext cx="304918" cy="368957"/>
            </a:xfrm>
            <a:custGeom>
              <a:avLst/>
              <a:gdLst/>
              <a:ahLst/>
              <a:cxnLst/>
              <a:rect l="l" t="t" r="r" b="b"/>
              <a:pathLst>
                <a:path w="4071" h="4926" extrusionOk="0">
                  <a:moveTo>
                    <a:pt x="992" y="1"/>
                  </a:moveTo>
                  <a:lnTo>
                    <a:pt x="0" y="1985"/>
                  </a:lnTo>
                  <a:cubicBezTo>
                    <a:pt x="1434" y="2945"/>
                    <a:pt x="2253" y="3905"/>
                    <a:pt x="2439" y="4129"/>
                  </a:cubicBezTo>
                  <a:cubicBezTo>
                    <a:pt x="2394" y="4314"/>
                    <a:pt x="2305" y="4622"/>
                    <a:pt x="2420" y="4705"/>
                  </a:cubicBezTo>
                  <a:cubicBezTo>
                    <a:pt x="2450" y="4728"/>
                    <a:pt x="2481" y="4738"/>
                    <a:pt x="2512" y="4738"/>
                  </a:cubicBezTo>
                  <a:cubicBezTo>
                    <a:pt x="2591" y="4738"/>
                    <a:pt x="2669" y="4673"/>
                    <a:pt x="2733" y="4609"/>
                  </a:cubicBezTo>
                  <a:cubicBezTo>
                    <a:pt x="2804" y="4679"/>
                    <a:pt x="2881" y="4743"/>
                    <a:pt x="2964" y="4801"/>
                  </a:cubicBezTo>
                  <a:cubicBezTo>
                    <a:pt x="3083" y="4886"/>
                    <a:pt x="3219" y="4926"/>
                    <a:pt x="3351" y="4926"/>
                  </a:cubicBezTo>
                  <a:cubicBezTo>
                    <a:pt x="3638" y="4926"/>
                    <a:pt x="3913" y="4742"/>
                    <a:pt x="4001" y="4436"/>
                  </a:cubicBezTo>
                  <a:cubicBezTo>
                    <a:pt x="4071" y="4161"/>
                    <a:pt x="4026" y="3860"/>
                    <a:pt x="3879" y="3617"/>
                  </a:cubicBezTo>
                  <a:cubicBezTo>
                    <a:pt x="3777" y="3450"/>
                    <a:pt x="3668" y="3290"/>
                    <a:pt x="3553" y="3143"/>
                  </a:cubicBezTo>
                  <a:cubicBezTo>
                    <a:pt x="2765" y="1402"/>
                    <a:pt x="992" y="1"/>
                    <a:pt x="9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53;p50">
              <a:extLst>
                <a:ext uri="{FF2B5EF4-FFF2-40B4-BE49-F238E27FC236}">
                  <a16:creationId xmlns:a16="http://schemas.microsoft.com/office/drawing/2014/main" id="{E897A23A-1499-43CE-815D-97BE8A2DABB4}"/>
                </a:ext>
              </a:extLst>
            </p:cNvPr>
            <p:cNvSpPr/>
            <p:nvPr/>
          </p:nvSpPr>
          <p:spPr>
            <a:xfrm>
              <a:off x="4741533" y="3002118"/>
              <a:ext cx="115121" cy="162982"/>
            </a:xfrm>
            <a:custGeom>
              <a:avLst/>
              <a:gdLst/>
              <a:ahLst/>
              <a:cxnLst/>
              <a:rect l="l" t="t" r="r" b="b"/>
              <a:pathLst>
                <a:path w="1537" h="2176" extrusionOk="0">
                  <a:moveTo>
                    <a:pt x="1164" y="1"/>
                  </a:moveTo>
                  <a:cubicBezTo>
                    <a:pt x="918" y="1"/>
                    <a:pt x="762" y="588"/>
                    <a:pt x="762" y="588"/>
                  </a:cubicBezTo>
                  <a:cubicBezTo>
                    <a:pt x="762" y="588"/>
                    <a:pt x="416" y="374"/>
                    <a:pt x="206" y="374"/>
                  </a:cubicBezTo>
                  <a:cubicBezTo>
                    <a:pt x="127" y="374"/>
                    <a:pt x="68" y="404"/>
                    <a:pt x="52" y="486"/>
                  </a:cubicBezTo>
                  <a:cubicBezTo>
                    <a:pt x="1" y="787"/>
                    <a:pt x="654" y="1049"/>
                    <a:pt x="654" y="1049"/>
                  </a:cubicBezTo>
                  <a:lnTo>
                    <a:pt x="1057" y="2176"/>
                  </a:lnTo>
                  <a:lnTo>
                    <a:pt x="1537" y="2073"/>
                  </a:lnTo>
                  <a:lnTo>
                    <a:pt x="1166" y="857"/>
                  </a:lnTo>
                  <a:cubicBezTo>
                    <a:pt x="1166" y="857"/>
                    <a:pt x="1466" y="76"/>
                    <a:pt x="1204" y="6"/>
                  </a:cubicBezTo>
                  <a:cubicBezTo>
                    <a:pt x="1190" y="2"/>
                    <a:pt x="1177" y="1"/>
                    <a:pt x="11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54;p50">
              <a:extLst>
                <a:ext uri="{FF2B5EF4-FFF2-40B4-BE49-F238E27FC236}">
                  <a16:creationId xmlns:a16="http://schemas.microsoft.com/office/drawing/2014/main" id="{E9DF05E1-B2D6-4297-B72B-A5D7F91682B9}"/>
                </a:ext>
              </a:extLst>
            </p:cNvPr>
            <p:cNvSpPr/>
            <p:nvPr/>
          </p:nvSpPr>
          <p:spPr>
            <a:xfrm>
              <a:off x="4981742" y="3002118"/>
              <a:ext cx="115121" cy="162982"/>
            </a:xfrm>
            <a:custGeom>
              <a:avLst/>
              <a:gdLst/>
              <a:ahLst/>
              <a:cxnLst/>
              <a:rect l="l" t="t" r="r" b="b"/>
              <a:pathLst>
                <a:path w="1537" h="2176" extrusionOk="0">
                  <a:moveTo>
                    <a:pt x="373" y="1"/>
                  </a:moveTo>
                  <a:cubicBezTo>
                    <a:pt x="360" y="1"/>
                    <a:pt x="347" y="2"/>
                    <a:pt x="333" y="6"/>
                  </a:cubicBezTo>
                  <a:cubicBezTo>
                    <a:pt x="71" y="76"/>
                    <a:pt x="372" y="857"/>
                    <a:pt x="372" y="857"/>
                  </a:cubicBezTo>
                  <a:lnTo>
                    <a:pt x="0" y="2073"/>
                  </a:lnTo>
                  <a:lnTo>
                    <a:pt x="474" y="2176"/>
                  </a:lnTo>
                  <a:lnTo>
                    <a:pt x="884" y="1049"/>
                  </a:lnTo>
                  <a:cubicBezTo>
                    <a:pt x="884" y="1049"/>
                    <a:pt x="1536" y="787"/>
                    <a:pt x="1479" y="486"/>
                  </a:cubicBezTo>
                  <a:cubicBezTo>
                    <a:pt x="1465" y="404"/>
                    <a:pt x="1407" y="374"/>
                    <a:pt x="1329" y="374"/>
                  </a:cubicBezTo>
                  <a:cubicBezTo>
                    <a:pt x="1121" y="374"/>
                    <a:pt x="775" y="588"/>
                    <a:pt x="775" y="588"/>
                  </a:cubicBezTo>
                  <a:cubicBezTo>
                    <a:pt x="775" y="588"/>
                    <a:pt x="613" y="1"/>
                    <a:pt x="3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55;p50">
              <a:extLst>
                <a:ext uri="{FF2B5EF4-FFF2-40B4-BE49-F238E27FC236}">
                  <a16:creationId xmlns:a16="http://schemas.microsoft.com/office/drawing/2014/main" id="{CD122C69-FB16-47C2-9DBA-3BA9D7EB6122}"/>
                </a:ext>
              </a:extLst>
            </p:cNvPr>
            <p:cNvSpPr/>
            <p:nvPr/>
          </p:nvSpPr>
          <p:spPr>
            <a:xfrm>
              <a:off x="4579071" y="3055973"/>
              <a:ext cx="239755" cy="238107"/>
            </a:xfrm>
            <a:custGeom>
              <a:avLst/>
              <a:gdLst/>
              <a:ahLst/>
              <a:cxnLst/>
              <a:rect l="l" t="t" r="r" b="b"/>
              <a:pathLst>
                <a:path w="3201" h="3179" extrusionOk="0">
                  <a:moveTo>
                    <a:pt x="634" y="1"/>
                  </a:moveTo>
                  <a:cubicBezTo>
                    <a:pt x="340" y="1"/>
                    <a:pt x="147" y="55"/>
                    <a:pt x="147" y="55"/>
                  </a:cubicBezTo>
                  <a:cubicBezTo>
                    <a:pt x="0" y="2986"/>
                    <a:pt x="2202" y="3178"/>
                    <a:pt x="2202" y="3178"/>
                  </a:cubicBezTo>
                  <a:lnTo>
                    <a:pt x="3200" y="2301"/>
                  </a:lnTo>
                  <a:cubicBezTo>
                    <a:pt x="2572" y="300"/>
                    <a:pt x="1323" y="1"/>
                    <a:pt x="6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56;p50">
              <a:extLst>
                <a:ext uri="{FF2B5EF4-FFF2-40B4-BE49-F238E27FC236}">
                  <a16:creationId xmlns:a16="http://schemas.microsoft.com/office/drawing/2014/main" id="{80B11C1E-D9CE-4CA1-81C1-60B1F7992A99}"/>
                </a:ext>
              </a:extLst>
            </p:cNvPr>
            <p:cNvSpPr/>
            <p:nvPr/>
          </p:nvSpPr>
          <p:spPr>
            <a:xfrm>
              <a:off x="4623113" y="3099640"/>
              <a:ext cx="152571" cy="151747"/>
            </a:xfrm>
            <a:custGeom>
              <a:avLst/>
              <a:gdLst/>
              <a:ahLst/>
              <a:cxnLst/>
              <a:rect l="l" t="t" r="r" b="b"/>
              <a:pathLst>
                <a:path w="2037" h="2026" extrusionOk="0">
                  <a:moveTo>
                    <a:pt x="404" y="0"/>
                  </a:moveTo>
                  <a:cubicBezTo>
                    <a:pt x="215" y="0"/>
                    <a:pt x="91" y="35"/>
                    <a:pt x="91" y="35"/>
                  </a:cubicBezTo>
                  <a:cubicBezTo>
                    <a:pt x="1" y="1904"/>
                    <a:pt x="1403" y="2026"/>
                    <a:pt x="1403" y="2026"/>
                  </a:cubicBezTo>
                  <a:lnTo>
                    <a:pt x="2036" y="1469"/>
                  </a:lnTo>
                  <a:cubicBezTo>
                    <a:pt x="1642" y="192"/>
                    <a:pt x="846" y="0"/>
                    <a:pt x="4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7;p50">
              <a:extLst>
                <a:ext uri="{FF2B5EF4-FFF2-40B4-BE49-F238E27FC236}">
                  <a16:creationId xmlns:a16="http://schemas.microsoft.com/office/drawing/2014/main" id="{B8FE84E2-9237-4DA6-9CBD-2A2D01A1E958}"/>
                </a:ext>
              </a:extLst>
            </p:cNvPr>
            <p:cNvSpPr/>
            <p:nvPr/>
          </p:nvSpPr>
          <p:spPr>
            <a:xfrm>
              <a:off x="5009081" y="3055973"/>
              <a:ext cx="239755" cy="238107"/>
            </a:xfrm>
            <a:custGeom>
              <a:avLst/>
              <a:gdLst/>
              <a:ahLst/>
              <a:cxnLst/>
              <a:rect l="l" t="t" r="r" b="b"/>
              <a:pathLst>
                <a:path w="3201" h="3179" extrusionOk="0">
                  <a:moveTo>
                    <a:pt x="2567" y="1"/>
                  </a:moveTo>
                  <a:cubicBezTo>
                    <a:pt x="1877" y="1"/>
                    <a:pt x="629" y="300"/>
                    <a:pt x="0" y="2301"/>
                  </a:cubicBezTo>
                  <a:lnTo>
                    <a:pt x="1005" y="3178"/>
                  </a:lnTo>
                  <a:cubicBezTo>
                    <a:pt x="1005" y="3178"/>
                    <a:pt x="3200" y="2986"/>
                    <a:pt x="3053" y="55"/>
                  </a:cubicBezTo>
                  <a:cubicBezTo>
                    <a:pt x="3053" y="55"/>
                    <a:pt x="2861" y="1"/>
                    <a:pt x="25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58;p50">
              <a:extLst>
                <a:ext uri="{FF2B5EF4-FFF2-40B4-BE49-F238E27FC236}">
                  <a16:creationId xmlns:a16="http://schemas.microsoft.com/office/drawing/2014/main" id="{009BBEE0-43B5-4D0D-A2FC-8CCC96FDCAB7}"/>
                </a:ext>
              </a:extLst>
            </p:cNvPr>
            <p:cNvSpPr/>
            <p:nvPr/>
          </p:nvSpPr>
          <p:spPr>
            <a:xfrm>
              <a:off x="5052225" y="3099640"/>
              <a:ext cx="152946" cy="151747"/>
            </a:xfrm>
            <a:custGeom>
              <a:avLst/>
              <a:gdLst/>
              <a:ahLst/>
              <a:cxnLst/>
              <a:rect l="l" t="t" r="r" b="b"/>
              <a:pathLst>
                <a:path w="2042" h="2026" extrusionOk="0">
                  <a:moveTo>
                    <a:pt x="1634" y="0"/>
                  </a:moveTo>
                  <a:cubicBezTo>
                    <a:pt x="1193" y="0"/>
                    <a:pt x="399" y="192"/>
                    <a:pt x="0" y="1469"/>
                  </a:cubicBezTo>
                  <a:lnTo>
                    <a:pt x="640" y="2026"/>
                  </a:lnTo>
                  <a:cubicBezTo>
                    <a:pt x="640" y="2026"/>
                    <a:pt x="2042" y="1904"/>
                    <a:pt x="1946" y="35"/>
                  </a:cubicBezTo>
                  <a:cubicBezTo>
                    <a:pt x="1946" y="35"/>
                    <a:pt x="1822" y="0"/>
                    <a:pt x="16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59;p50">
              <a:extLst>
                <a:ext uri="{FF2B5EF4-FFF2-40B4-BE49-F238E27FC236}">
                  <a16:creationId xmlns:a16="http://schemas.microsoft.com/office/drawing/2014/main" id="{A270CB4C-87EE-4E57-9F9F-D5A2792843BA}"/>
                </a:ext>
              </a:extLst>
            </p:cNvPr>
            <p:cNvSpPr/>
            <p:nvPr/>
          </p:nvSpPr>
          <p:spPr>
            <a:xfrm>
              <a:off x="4735765" y="3785891"/>
              <a:ext cx="363490" cy="345963"/>
            </a:xfrm>
            <a:custGeom>
              <a:avLst/>
              <a:gdLst/>
              <a:ahLst/>
              <a:cxnLst/>
              <a:rect l="l" t="t" r="r" b="b"/>
              <a:pathLst>
                <a:path w="4853" h="4619" extrusionOk="0">
                  <a:moveTo>
                    <a:pt x="4398" y="0"/>
                  </a:moveTo>
                  <a:lnTo>
                    <a:pt x="494" y="26"/>
                  </a:lnTo>
                  <a:cubicBezTo>
                    <a:pt x="494" y="26"/>
                    <a:pt x="91" y="2458"/>
                    <a:pt x="1" y="4429"/>
                  </a:cubicBezTo>
                  <a:cubicBezTo>
                    <a:pt x="429" y="4552"/>
                    <a:pt x="953" y="4618"/>
                    <a:pt x="1537" y="4618"/>
                  </a:cubicBezTo>
                  <a:cubicBezTo>
                    <a:pt x="2532" y="4618"/>
                    <a:pt x="3698" y="4426"/>
                    <a:pt x="4852" y="3994"/>
                  </a:cubicBezTo>
                  <a:cubicBezTo>
                    <a:pt x="4782" y="2989"/>
                    <a:pt x="4673" y="1203"/>
                    <a:pt x="4398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60;p50">
              <a:extLst>
                <a:ext uri="{FF2B5EF4-FFF2-40B4-BE49-F238E27FC236}">
                  <a16:creationId xmlns:a16="http://schemas.microsoft.com/office/drawing/2014/main" id="{89A9921A-4FC2-48FB-BCDE-8F3BE56FB3FD}"/>
                </a:ext>
              </a:extLst>
            </p:cNvPr>
            <p:cNvSpPr/>
            <p:nvPr/>
          </p:nvSpPr>
          <p:spPr>
            <a:xfrm>
              <a:off x="4652849" y="3512125"/>
              <a:ext cx="527446" cy="586167"/>
            </a:xfrm>
            <a:custGeom>
              <a:avLst/>
              <a:gdLst/>
              <a:ahLst/>
              <a:cxnLst/>
              <a:rect l="l" t="t" r="r" b="b"/>
              <a:pathLst>
                <a:path w="7042" h="7826" extrusionOk="0">
                  <a:moveTo>
                    <a:pt x="5607" y="0"/>
                  </a:moveTo>
                  <a:lnTo>
                    <a:pt x="1140" y="32"/>
                  </a:lnTo>
                  <a:cubicBezTo>
                    <a:pt x="1140" y="32"/>
                    <a:pt x="1" y="4289"/>
                    <a:pt x="33" y="7022"/>
                  </a:cubicBezTo>
                  <a:cubicBezTo>
                    <a:pt x="33" y="7022"/>
                    <a:pt x="1670" y="7826"/>
                    <a:pt x="3674" y="7826"/>
                  </a:cubicBezTo>
                  <a:cubicBezTo>
                    <a:pt x="4756" y="7826"/>
                    <a:pt x="5946" y="7591"/>
                    <a:pt x="7041" y="6868"/>
                  </a:cubicBezTo>
                  <a:cubicBezTo>
                    <a:pt x="7041" y="6868"/>
                    <a:pt x="6836" y="3751"/>
                    <a:pt x="5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61;p50">
              <a:extLst>
                <a:ext uri="{FF2B5EF4-FFF2-40B4-BE49-F238E27FC236}">
                  <a16:creationId xmlns:a16="http://schemas.microsoft.com/office/drawing/2014/main" id="{1A01A0A2-5508-42FF-B809-48533666F9D8}"/>
                </a:ext>
              </a:extLst>
            </p:cNvPr>
            <p:cNvSpPr/>
            <p:nvPr/>
          </p:nvSpPr>
          <p:spPr>
            <a:xfrm>
              <a:off x="4762206" y="3633915"/>
              <a:ext cx="297728" cy="349558"/>
            </a:xfrm>
            <a:custGeom>
              <a:avLst/>
              <a:gdLst/>
              <a:ahLst/>
              <a:cxnLst/>
              <a:rect l="l" t="t" r="r" b="b"/>
              <a:pathLst>
                <a:path w="3975" h="4667" extrusionOk="0">
                  <a:moveTo>
                    <a:pt x="1991" y="0"/>
                  </a:moveTo>
                  <a:cubicBezTo>
                    <a:pt x="890" y="0"/>
                    <a:pt x="0" y="1043"/>
                    <a:pt x="0" y="2330"/>
                  </a:cubicBezTo>
                  <a:cubicBezTo>
                    <a:pt x="0" y="3623"/>
                    <a:pt x="890" y="4666"/>
                    <a:pt x="1991" y="4666"/>
                  </a:cubicBezTo>
                  <a:cubicBezTo>
                    <a:pt x="3085" y="4666"/>
                    <a:pt x="3975" y="3623"/>
                    <a:pt x="3975" y="2330"/>
                  </a:cubicBezTo>
                  <a:cubicBezTo>
                    <a:pt x="3975" y="1043"/>
                    <a:pt x="3085" y="0"/>
                    <a:pt x="19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62;p50">
              <a:extLst>
                <a:ext uri="{FF2B5EF4-FFF2-40B4-BE49-F238E27FC236}">
                  <a16:creationId xmlns:a16="http://schemas.microsoft.com/office/drawing/2014/main" id="{F46028FE-DB3A-467F-9A63-C4E1FBB2C773}"/>
                </a:ext>
              </a:extLst>
            </p:cNvPr>
            <p:cNvSpPr/>
            <p:nvPr/>
          </p:nvSpPr>
          <p:spPr>
            <a:xfrm>
              <a:off x="4780407" y="3655562"/>
              <a:ext cx="261775" cy="306341"/>
            </a:xfrm>
            <a:custGeom>
              <a:avLst/>
              <a:gdLst/>
              <a:ahLst/>
              <a:cxnLst/>
              <a:rect l="l" t="t" r="r" b="b"/>
              <a:pathLst>
                <a:path w="3495" h="4090" extrusionOk="0">
                  <a:moveTo>
                    <a:pt x="1748" y="1"/>
                  </a:moveTo>
                  <a:cubicBezTo>
                    <a:pt x="1704" y="1"/>
                    <a:pt x="1661" y="2"/>
                    <a:pt x="1620" y="6"/>
                  </a:cubicBezTo>
                  <a:cubicBezTo>
                    <a:pt x="1575" y="18"/>
                    <a:pt x="1575" y="70"/>
                    <a:pt x="1620" y="82"/>
                  </a:cubicBezTo>
                  <a:lnTo>
                    <a:pt x="1626" y="89"/>
                  </a:lnTo>
                  <a:cubicBezTo>
                    <a:pt x="1664" y="86"/>
                    <a:pt x="1704" y="84"/>
                    <a:pt x="1745" y="84"/>
                  </a:cubicBezTo>
                  <a:cubicBezTo>
                    <a:pt x="1786" y="84"/>
                    <a:pt x="1828" y="86"/>
                    <a:pt x="1869" y="89"/>
                  </a:cubicBezTo>
                  <a:cubicBezTo>
                    <a:pt x="1895" y="89"/>
                    <a:pt x="1914" y="70"/>
                    <a:pt x="1914" y="50"/>
                  </a:cubicBezTo>
                  <a:cubicBezTo>
                    <a:pt x="1914" y="25"/>
                    <a:pt x="1901" y="6"/>
                    <a:pt x="1876" y="6"/>
                  </a:cubicBezTo>
                  <a:cubicBezTo>
                    <a:pt x="1834" y="2"/>
                    <a:pt x="1791" y="1"/>
                    <a:pt x="1748" y="1"/>
                  </a:cubicBezTo>
                  <a:close/>
                  <a:moveTo>
                    <a:pt x="1364" y="44"/>
                  </a:moveTo>
                  <a:cubicBezTo>
                    <a:pt x="1361" y="44"/>
                    <a:pt x="1359" y="44"/>
                    <a:pt x="1357" y="44"/>
                  </a:cubicBezTo>
                  <a:cubicBezTo>
                    <a:pt x="1274" y="70"/>
                    <a:pt x="1191" y="102"/>
                    <a:pt x="1114" y="134"/>
                  </a:cubicBezTo>
                  <a:cubicBezTo>
                    <a:pt x="1088" y="146"/>
                    <a:pt x="1082" y="172"/>
                    <a:pt x="1088" y="191"/>
                  </a:cubicBezTo>
                  <a:cubicBezTo>
                    <a:pt x="1095" y="204"/>
                    <a:pt x="1114" y="217"/>
                    <a:pt x="1127" y="217"/>
                  </a:cubicBezTo>
                  <a:cubicBezTo>
                    <a:pt x="1133" y="217"/>
                    <a:pt x="1139" y="217"/>
                    <a:pt x="1146" y="210"/>
                  </a:cubicBezTo>
                  <a:cubicBezTo>
                    <a:pt x="1223" y="178"/>
                    <a:pt x="1299" y="146"/>
                    <a:pt x="1376" y="127"/>
                  </a:cubicBezTo>
                  <a:cubicBezTo>
                    <a:pt x="1425" y="109"/>
                    <a:pt x="1410" y="44"/>
                    <a:pt x="1364" y="44"/>
                  </a:cubicBezTo>
                  <a:close/>
                  <a:moveTo>
                    <a:pt x="2132" y="50"/>
                  </a:moveTo>
                  <a:cubicBezTo>
                    <a:pt x="2087" y="50"/>
                    <a:pt x="2068" y="108"/>
                    <a:pt x="2112" y="134"/>
                  </a:cubicBezTo>
                  <a:cubicBezTo>
                    <a:pt x="2189" y="153"/>
                    <a:pt x="2266" y="178"/>
                    <a:pt x="2343" y="210"/>
                  </a:cubicBezTo>
                  <a:lnTo>
                    <a:pt x="2362" y="210"/>
                  </a:lnTo>
                  <a:lnTo>
                    <a:pt x="2362" y="217"/>
                  </a:lnTo>
                  <a:cubicBezTo>
                    <a:pt x="2407" y="217"/>
                    <a:pt x="2420" y="153"/>
                    <a:pt x="2375" y="140"/>
                  </a:cubicBezTo>
                  <a:cubicBezTo>
                    <a:pt x="2298" y="102"/>
                    <a:pt x="2215" y="70"/>
                    <a:pt x="2132" y="50"/>
                  </a:cubicBezTo>
                  <a:close/>
                  <a:moveTo>
                    <a:pt x="2583" y="249"/>
                  </a:moveTo>
                  <a:cubicBezTo>
                    <a:pt x="2569" y="249"/>
                    <a:pt x="2556" y="256"/>
                    <a:pt x="2548" y="268"/>
                  </a:cubicBezTo>
                  <a:cubicBezTo>
                    <a:pt x="2535" y="287"/>
                    <a:pt x="2541" y="313"/>
                    <a:pt x="2560" y="326"/>
                  </a:cubicBezTo>
                  <a:cubicBezTo>
                    <a:pt x="2624" y="370"/>
                    <a:pt x="2695" y="422"/>
                    <a:pt x="2752" y="479"/>
                  </a:cubicBezTo>
                  <a:cubicBezTo>
                    <a:pt x="2759" y="486"/>
                    <a:pt x="2772" y="486"/>
                    <a:pt x="2784" y="486"/>
                  </a:cubicBezTo>
                  <a:lnTo>
                    <a:pt x="2784" y="492"/>
                  </a:lnTo>
                  <a:cubicBezTo>
                    <a:pt x="2823" y="492"/>
                    <a:pt x="2836" y="441"/>
                    <a:pt x="2810" y="415"/>
                  </a:cubicBezTo>
                  <a:cubicBezTo>
                    <a:pt x="2746" y="358"/>
                    <a:pt x="2676" y="306"/>
                    <a:pt x="2605" y="255"/>
                  </a:cubicBezTo>
                  <a:cubicBezTo>
                    <a:pt x="2598" y="251"/>
                    <a:pt x="2591" y="249"/>
                    <a:pt x="2583" y="249"/>
                  </a:cubicBezTo>
                  <a:close/>
                  <a:moveTo>
                    <a:pt x="907" y="253"/>
                  </a:moveTo>
                  <a:cubicBezTo>
                    <a:pt x="899" y="253"/>
                    <a:pt x="891" y="256"/>
                    <a:pt x="883" y="262"/>
                  </a:cubicBezTo>
                  <a:cubicBezTo>
                    <a:pt x="807" y="313"/>
                    <a:pt x="743" y="364"/>
                    <a:pt x="679" y="422"/>
                  </a:cubicBezTo>
                  <a:cubicBezTo>
                    <a:pt x="659" y="441"/>
                    <a:pt x="659" y="466"/>
                    <a:pt x="679" y="479"/>
                  </a:cubicBezTo>
                  <a:cubicBezTo>
                    <a:pt x="685" y="491"/>
                    <a:pt x="696" y="497"/>
                    <a:pt x="707" y="498"/>
                  </a:cubicBezTo>
                  <a:lnTo>
                    <a:pt x="707" y="498"/>
                  </a:lnTo>
                  <a:cubicBezTo>
                    <a:pt x="718" y="497"/>
                    <a:pt x="724" y="491"/>
                    <a:pt x="730" y="486"/>
                  </a:cubicBezTo>
                  <a:cubicBezTo>
                    <a:pt x="794" y="428"/>
                    <a:pt x="858" y="377"/>
                    <a:pt x="928" y="332"/>
                  </a:cubicBezTo>
                  <a:cubicBezTo>
                    <a:pt x="965" y="306"/>
                    <a:pt x="941" y="253"/>
                    <a:pt x="907" y="253"/>
                  </a:cubicBezTo>
                  <a:close/>
                  <a:moveTo>
                    <a:pt x="707" y="498"/>
                  </a:moveTo>
                  <a:lnTo>
                    <a:pt x="707" y="498"/>
                  </a:lnTo>
                  <a:cubicBezTo>
                    <a:pt x="706" y="498"/>
                    <a:pt x="705" y="498"/>
                    <a:pt x="704" y="498"/>
                  </a:cubicBezTo>
                  <a:lnTo>
                    <a:pt x="711" y="498"/>
                  </a:lnTo>
                  <a:cubicBezTo>
                    <a:pt x="710" y="498"/>
                    <a:pt x="709" y="498"/>
                    <a:pt x="707" y="498"/>
                  </a:cubicBezTo>
                  <a:close/>
                  <a:moveTo>
                    <a:pt x="2960" y="586"/>
                  </a:moveTo>
                  <a:cubicBezTo>
                    <a:pt x="2950" y="586"/>
                    <a:pt x="2940" y="589"/>
                    <a:pt x="2932" y="594"/>
                  </a:cubicBezTo>
                  <a:cubicBezTo>
                    <a:pt x="2912" y="614"/>
                    <a:pt x="2912" y="639"/>
                    <a:pt x="2925" y="658"/>
                  </a:cubicBezTo>
                  <a:cubicBezTo>
                    <a:pt x="2976" y="716"/>
                    <a:pt x="3028" y="786"/>
                    <a:pt x="3072" y="857"/>
                  </a:cubicBezTo>
                  <a:cubicBezTo>
                    <a:pt x="3078" y="869"/>
                    <a:pt x="3090" y="875"/>
                    <a:pt x="3107" y="876"/>
                  </a:cubicBezTo>
                  <a:lnTo>
                    <a:pt x="3107" y="876"/>
                  </a:lnTo>
                  <a:cubicBezTo>
                    <a:pt x="3118" y="875"/>
                    <a:pt x="3124" y="870"/>
                    <a:pt x="3130" y="870"/>
                  </a:cubicBezTo>
                  <a:cubicBezTo>
                    <a:pt x="3149" y="857"/>
                    <a:pt x="3156" y="831"/>
                    <a:pt x="3143" y="812"/>
                  </a:cubicBezTo>
                  <a:cubicBezTo>
                    <a:pt x="3098" y="735"/>
                    <a:pt x="3047" y="665"/>
                    <a:pt x="2989" y="601"/>
                  </a:cubicBezTo>
                  <a:cubicBezTo>
                    <a:pt x="2982" y="590"/>
                    <a:pt x="2971" y="586"/>
                    <a:pt x="2960" y="586"/>
                  </a:cubicBezTo>
                  <a:close/>
                  <a:moveTo>
                    <a:pt x="3107" y="876"/>
                  </a:moveTo>
                  <a:lnTo>
                    <a:pt x="3107" y="876"/>
                  </a:lnTo>
                  <a:cubicBezTo>
                    <a:pt x="3106" y="876"/>
                    <a:pt x="3105" y="876"/>
                    <a:pt x="3104" y="876"/>
                  </a:cubicBezTo>
                  <a:lnTo>
                    <a:pt x="3111" y="876"/>
                  </a:lnTo>
                  <a:cubicBezTo>
                    <a:pt x="3109" y="876"/>
                    <a:pt x="3108" y="876"/>
                    <a:pt x="3107" y="876"/>
                  </a:cubicBezTo>
                  <a:close/>
                  <a:moveTo>
                    <a:pt x="531" y="596"/>
                  </a:moveTo>
                  <a:cubicBezTo>
                    <a:pt x="519" y="596"/>
                    <a:pt x="507" y="602"/>
                    <a:pt x="499" y="614"/>
                  </a:cubicBezTo>
                  <a:cubicBezTo>
                    <a:pt x="442" y="678"/>
                    <a:pt x="391" y="748"/>
                    <a:pt x="346" y="818"/>
                  </a:cubicBezTo>
                  <a:cubicBezTo>
                    <a:pt x="327" y="850"/>
                    <a:pt x="345" y="881"/>
                    <a:pt x="381" y="882"/>
                  </a:cubicBezTo>
                  <a:lnTo>
                    <a:pt x="381" y="882"/>
                  </a:lnTo>
                  <a:cubicBezTo>
                    <a:pt x="399" y="882"/>
                    <a:pt x="410" y="875"/>
                    <a:pt x="416" y="863"/>
                  </a:cubicBezTo>
                  <a:cubicBezTo>
                    <a:pt x="461" y="793"/>
                    <a:pt x="512" y="729"/>
                    <a:pt x="563" y="665"/>
                  </a:cubicBezTo>
                  <a:cubicBezTo>
                    <a:pt x="576" y="646"/>
                    <a:pt x="576" y="620"/>
                    <a:pt x="557" y="607"/>
                  </a:cubicBezTo>
                  <a:cubicBezTo>
                    <a:pt x="549" y="599"/>
                    <a:pt x="540" y="596"/>
                    <a:pt x="531" y="596"/>
                  </a:cubicBezTo>
                  <a:close/>
                  <a:moveTo>
                    <a:pt x="381" y="882"/>
                  </a:moveTo>
                  <a:cubicBezTo>
                    <a:pt x="380" y="882"/>
                    <a:pt x="379" y="882"/>
                    <a:pt x="378" y="882"/>
                  </a:cubicBezTo>
                  <a:lnTo>
                    <a:pt x="384" y="882"/>
                  </a:lnTo>
                  <a:cubicBezTo>
                    <a:pt x="383" y="882"/>
                    <a:pt x="382" y="882"/>
                    <a:pt x="381" y="882"/>
                  </a:cubicBezTo>
                  <a:close/>
                  <a:moveTo>
                    <a:pt x="3230" y="1012"/>
                  </a:moveTo>
                  <a:cubicBezTo>
                    <a:pt x="3224" y="1012"/>
                    <a:pt x="3219" y="1013"/>
                    <a:pt x="3213" y="1017"/>
                  </a:cubicBezTo>
                  <a:cubicBezTo>
                    <a:pt x="3194" y="1023"/>
                    <a:pt x="3181" y="1049"/>
                    <a:pt x="3194" y="1074"/>
                  </a:cubicBezTo>
                  <a:cubicBezTo>
                    <a:pt x="3232" y="1145"/>
                    <a:pt x="3264" y="1222"/>
                    <a:pt x="3290" y="1305"/>
                  </a:cubicBezTo>
                  <a:cubicBezTo>
                    <a:pt x="3296" y="1318"/>
                    <a:pt x="3309" y="1330"/>
                    <a:pt x="3328" y="1330"/>
                  </a:cubicBezTo>
                  <a:lnTo>
                    <a:pt x="3341" y="1330"/>
                  </a:lnTo>
                  <a:cubicBezTo>
                    <a:pt x="3367" y="1324"/>
                    <a:pt x="3373" y="1298"/>
                    <a:pt x="3367" y="1273"/>
                  </a:cubicBezTo>
                  <a:cubicBezTo>
                    <a:pt x="3341" y="1196"/>
                    <a:pt x="3309" y="1113"/>
                    <a:pt x="3271" y="1036"/>
                  </a:cubicBezTo>
                  <a:cubicBezTo>
                    <a:pt x="3262" y="1022"/>
                    <a:pt x="3246" y="1012"/>
                    <a:pt x="3230" y="1012"/>
                  </a:cubicBezTo>
                  <a:close/>
                  <a:moveTo>
                    <a:pt x="256" y="1024"/>
                  </a:moveTo>
                  <a:cubicBezTo>
                    <a:pt x="241" y="1024"/>
                    <a:pt x="227" y="1031"/>
                    <a:pt x="218" y="1049"/>
                  </a:cubicBezTo>
                  <a:cubicBezTo>
                    <a:pt x="186" y="1126"/>
                    <a:pt x="147" y="1209"/>
                    <a:pt x="122" y="1286"/>
                  </a:cubicBezTo>
                  <a:cubicBezTo>
                    <a:pt x="115" y="1311"/>
                    <a:pt x="128" y="1330"/>
                    <a:pt x="147" y="1343"/>
                  </a:cubicBezTo>
                  <a:lnTo>
                    <a:pt x="160" y="1343"/>
                  </a:lnTo>
                  <a:cubicBezTo>
                    <a:pt x="179" y="1343"/>
                    <a:pt x="192" y="1330"/>
                    <a:pt x="205" y="1318"/>
                  </a:cubicBezTo>
                  <a:cubicBezTo>
                    <a:pt x="231" y="1234"/>
                    <a:pt x="263" y="1158"/>
                    <a:pt x="295" y="1081"/>
                  </a:cubicBezTo>
                  <a:cubicBezTo>
                    <a:pt x="312" y="1051"/>
                    <a:pt x="284" y="1024"/>
                    <a:pt x="256" y="1024"/>
                  </a:cubicBezTo>
                  <a:close/>
                  <a:moveTo>
                    <a:pt x="3396" y="1489"/>
                  </a:moveTo>
                  <a:cubicBezTo>
                    <a:pt x="3393" y="1489"/>
                    <a:pt x="3389" y="1490"/>
                    <a:pt x="3386" y="1490"/>
                  </a:cubicBezTo>
                  <a:cubicBezTo>
                    <a:pt x="3367" y="1497"/>
                    <a:pt x="3354" y="1516"/>
                    <a:pt x="3360" y="1542"/>
                  </a:cubicBezTo>
                  <a:cubicBezTo>
                    <a:pt x="3373" y="1625"/>
                    <a:pt x="3386" y="1708"/>
                    <a:pt x="3399" y="1785"/>
                  </a:cubicBezTo>
                  <a:cubicBezTo>
                    <a:pt x="3399" y="1810"/>
                    <a:pt x="3418" y="1823"/>
                    <a:pt x="3437" y="1823"/>
                  </a:cubicBezTo>
                  <a:lnTo>
                    <a:pt x="3444" y="1823"/>
                  </a:lnTo>
                  <a:cubicBezTo>
                    <a:pt x="3469" y="1823"/>
                    <a:pt x="3482" y="1804"/>
                    <a:pt x="3482" y="1778"/>
                  </a:cubicBezTo>
                  <a:cubicBezTo>
                    <a:pt x="3469" y="1695"/>
                    <a:pt x="3456" y="1606"/>
                    <a:pt x="3437" y="1522"/>
                  </a:cubicBezTo>
                  <a:cubicBezTo>
                    <a:pt x="3432" y="1506"/>
                    <a:pt x="3417" y="1489"/>
                    <a:pt x="3396" y="1489"/>
                  </a:cubicBezTo>
                  <a:close/>
                  <a:moveTo>
                    <a:pt x="92" y="1502"/>
                  </a:moveTo>
                  <a:cubicBezTo>
                    <a:pt x="75" y="1502"/>
                    <a:pt x="57" y="1514"/>
                    <a:pt x="51" y="1535"/>
                  </a:cubicBezTo>
                  <a:cubicBezTo>
                    <a:pt x="39" y="1618"/>
                    <a:pt x="19" y="1702"/>
                    <a:pt x="13" y="1791"/>
                  </a:cubicBezTo>
                  <a:cubicBezTo>
                    <a:pt x="13" y="1810"/>
                    <a:pt x="26" y="1836"/>
                    <a:pt x="51" y="1836"/>
                  </a:cubicBezTo>
                  <a:lnTo>
                    <a:pt x="58" y="1836"/>
                  </a:lnTo>
                  <a:cubicBezTo>
                    <a:pt x="77" y="1836"/>
                    <a:pt x="96" y="1817"/>
                    <a:pt x="96" y="1798"/>
                  </a:cubicBezTo>
                  <a:cubicBezTo>
                    <a:pt x="103" y="1714"/>
                    <a:pt x="115" y="1631"/>
                    <a:pt x="135" y="1554"/>
                  </a:cubicBezTo>
                  <a:cubicBezTo>
                    <a:pt x="141" y="1529"/>
                    <a:pt x="128" y="1510"/>
                    <a:pt x="103" y="1503"/>
                  </a:cubicBezTo>
                  <a:cubicBezTo>
                    <a:pt x="99" y="1502"/>
                    <a:pt x="96" y="1502"/>
                    <a:pt x="92" y="1502"/>
                  </a:cubicBezTo>
                  <a:close/>
                  <a:moveTo>
                    <a:pt x="3464" y="2001"/>
                  </a:moveTo>
                  <a:cubicBezTo>
                    <a:pt x="3461" y="2001"/>
                    <a:pt x="3459" y="2002"/>
                    <a:pt x="3456" y="2003"/>
                  </a:cubicBezTo>
                  <a:cubicBezTo>
                    <a:pt x="3431" y="2003"/>
                    <a:pt x="3412" y="2022"/>
                    <a:pt x="3412" y="2047"/>
                  </a:cubicBezTo>
                  <a:cubicBezTo>
                    <a:pt x="3412" y="2131"/>
                    <a:pt x="3405" y="2214"/>
                    <a:pt x="3399" y="2297"/>
                  </a:cubicBezTo>
                  <a:cubicBezTo>
                    <a:pt x="3399" y="2316"/>
                    <a:pt x="3412" y="2335"/>
                    <a:pt x="3437" y="2342"/>
                  </a:cubicBezTo>
                  <a:cubicBezTo>
                    <a:pt x="3463" y="2342"/>
                    <a:pt x="3476" y="2323"/>
                    <a:pt x="3482" y="2303"/>
                  </a:cubicBezTo>
                  <a:cubicBezTo>
                    <a:pt x="3488" y="2220"/>
                    <a:pt x="3495" y="2131"/>
                    <a:pt x="3495" y="2047"/>
                  </a:cubicBezTo>
                  <a:lnTo>
                    <a:pt x="3456" y="2041"/>
                  </a:lnTo>
                  <a:lnTo>
                    <a:pt x="3495" y="2041"/>
                  </a:lnTo>
                  <a:cubicBezTo>
                    <a:pt x="3495" y="2019"/>
                    <a:pt x="3480" y="2001"/>
                    <a:pt x="3464" y="2001"/>
                  </a:cubicBezTo>
                  <a:close/>
                  <a:moveTo>
                    <a:pt x="39" y="2009"/>
                  </a:moveTo>
                  <a:cubicBezTo>
                    <a:pt x="19" y="2009"/>
                    <a:pt x="0" y="2028"/>
                    <a:pt x="0" y="2047"/>
                  </a:cubicBezTo>
                  <a:cubicBezTo>
                    <a:pt x="0" y="2137"/>
                    <a:pt x="7" y="2220"/>
                    <a:pt x="13" y="2310"/>
                  </a:cubicBezTo>
                  <a:cubicBezTo>
                    <a:pt x="13" y="2329"/>
                    <a:pt x="32" y="2342"/>
                    <a:pt x="58" y="2348"/>
                  </a:cubicBezTo>
                  <a:lnTo>
                    <a:pt x="58" y="2342"/>
                  </a:lnTo>
                  <a:cubicBezTo>
                    <a:pt x="83" y="2342"/>
                    <a:pt x="96" y="2323"/>
                    <a:pt x="96" y="2297"/>
                  </a:cubicBezTo>
                  <a:cubicBezTo>
                    <a:pt x="90" y="2214"/>
                    <a:pt x="83" y="2131"/>
                    <a:pt x="83" y="2047"/>
                  </a:cubicBezTo>
                  <a:cubicBezTo>
                    <a:pt x="83" y="2028"/>
                    <a:pt x="64" y="2009"/>
                    <a:pt x="39" y="2009"/>
                  </a:cubicBezTo>
                  <a:close/>
                  <a:moveTo>
                    <a:pt x="100" y="2518"/>
                  </a:moveTo>
                  <a:cubicBezTo>
                    <a:pt x="74" y="2518"/>
                    <a:pt x="44" y="2538"/>
                    <a:pt x="51" y="2566"/>
                  </a:cubicBezTo>
                  <a:cubicBezTo>
                    <a:pt x="71" y="2649"/>
                    <a:pt x="96" y="2732"/>
                    <a:pt x="122" y="2815"/>
                  </a:cubicBezTo>
                  <a:cubicBezTo>
                    <a:pt x="128" y="2828"/>
                    <a:pt x="147" y="2841"/>
                    <a:pt x="167" y="2841"/>
                  </a:cubicBezTo>
                  <a:lnTo>
                    <a:pt x="173" y="2841"/>
                  </a:lnTo>
                  <a:cubicBezTo>
                    <a:pt x="199" y="2835"/>
                    <a:pt x="211" y="2809"/>
                    <a:pt x="199" y="2783"/>
                  </a:cubicBezTo>
                  <a:cubicBezTo>
                    <a:pt x="173" y="2707"/>
                    <a:pt x="154" y="2630"/>
                    <a:pt x="135" y="2547"/>
                  </a:cubicBezTo>
                  <a:cubicBezTo>
                    <a:pt x="132" y="2527"/>
                    <a:pt x="117" y="2518"/>
                    <a:pt x="100" y="2518"/>
                  </a:cubicBezTo>
                  <a:close/>
                  <a:moveTo>
                    <a:pt x="3397" y="2513"/>
                  </a:moveTo>
                  <a:cubicBezTo>
                    <a:pt x="3380" y="2513"/>
                    <a:pt x="3360" y="2530"/>
                    <a:pt x="3360" y="2547"/>
                  </a:cubicBezTo>
                  <a:cubicBezTo>
                    <a:pt x="3341" y="2630"/>
                    <a:pt x="3316" y="2707"/>
                    <a:pt x="3290" y="2790"/>
                  </a:cubicBezTo>
                  <a:cubicBezTo>
                    <a:pt x="3284" y="2809"/>
                    <a:pt x="3296" y="2835"/>
                    <a:pt x="3316" y="2841"/>
                  </a:cubicBezTo>
                  <a:lnTo>
                    <a:pt x="3328" y="2841"/>
                  </a:lnTo>
                  <a:lnTo>
                    <a:pt x="3328" y="2835"/>
                  </a:lnTo>
                  <a:cubicBezTo>
                    <a:pt x="3348" y="2835"/>
                    <a:pt x="3360" y="2828"/>
                    <a:pt x="3367" y="2815"/>
                  </a:cubicBezTo>
                  <a:cubicBezTo>
                    <a:pt x="3399" y="2732"/>
                    <a:pt x="3418" y="2649"/>
                    <a:pt x="3437" y="2566"/>
                  </a:cubicBezTo>
                  <a:cubicBezTo>
                    <a:pt x="3444" y="2547"/>
                    <a:pt x="3431" y="2521"/>
                    <a:pt x="3405" y="2515"/>
                  </a:cubicBezTo>
                  <a:cubicBezTo>
                    <a:pt x="3403" y="2514"/>
                    <a:pt x="3400" y="2513"/>
                    <a:pt x="3397" y="2513"/>
                  </a:cubicBezTo>
                  <a:close/>
                  <a:moveTo>
                    <a:pt x="3230" y="2992"/>
                  </a:moveTo>
                  <a:cubicBezTo>
                    <a:pt x="3217" y="2992"/>
                    <a:pt x="3203" y="2999"/>
                    <a:pt x="3194" y="3014"/>
                  </a:cubicBezTo>
                  <a:cubicBezTo>
                    <a:pt x="3162" y="3091"/>
                    <a:pt x="3117" y="3161"/>
                    <a:pt x="3072" y="3231"/>
                  </a:cubicBezTo>
                  <a:cubicBezTo>
                    <a:pt x="3066" y="3251"/>
                    <a:pt x="3066" y="3276"/>
                    <a:pt x="3085" y="3289"/>
                  </a:cubicBezTo>
                  <a:cubicBezTo>
                    <a:pt x="3092" y="3295"/>
                    <a:pt x="3104" y="3295"/>
                    <a:pt x="3111" y="3295"/>
                  </a:cubicBezTo>
                  <a:lnTo>
                    <a:pt x="3111" y="3289"/>
                  </a:lnTo>
                  <a:cubicBezTo>
                    <a:pt x="3124" y="3289"/>
                    <a:pt x="3136" y="3289"/>
                    <a:pt x="3149" y="3276"/>
                  </a:cubicBezTo>
                  <a:cubicBezTo>
                    <a:pt x="3194" y="3199"/>
                    <a:pt x="3232" y="3129"/>
                    <a:pt x="3271" y="3046"/>
                  </a:cubicBezTo>
                  <a:cubicBezTo>
                    <a:pt x="3283" y="3016"/>
                    <a:pt x="3257" y="2992"/>
                    <a:pt x="3230" y="2992"/>
                  </a:cubicBezTo>
                  <a:close/>
                  <a:moveTo>
                    <a:pt x="259" y="2994"/>
                  </a:moveTo>
                  <a:cubicBezTo>
                    <a:pt x="234" y="2994"/>
                    <a:pt x="208" y="3019"/>
                    <a:pt x="224" y="3052"/>
                  </a:cubicBezTo>
                  <a:cubicBezTo>
                    <a:pt x="256" y="3129"/>
                    <a:pt x="301" y="3206"/>
                    <a:pt x="346" y="3276"/>
                  </a:cubicBezTo>
                  <a:cubicBezTo>
                    <a:pt x="356" y="3287"/>
                    <a:pt x="367" y="3297"/>
                    <a:pt x="377" y="3297"/>
                  </a:cubicBezTo>
                  <a:cubicBezTo>
                    <a:pt x="380" y="3297"/>
                    <a:pt x="382" y="3297"/>
                    <a:pt x="384" y="3295"/>
                  </a:cubicBezTo>
                  <a:cubicBezTo>
                    <a:pt x="391" y="3295"/>
                    <a:pt x="397" y="3295"/>
                    <a:pt x="403" y="3289"/>
                  </a:cubicBezTo>
                  <a:cubicBezTo>
                    <a:pt x="423" y="3276"/>
                    <a:pt x="429" y="3251"/>
                    <a:pt x="416" y="3231"/>
                  </a:cubicBezTo>
                  <a:cubicBezTo>
                    <a:pt x="371" y="3161"/>
                    <a:pt x="333" y="3091"/>
                    <a:pt x="295" y="3020"/>
                  </a:cubicBezTo>
                  <a:cubicBezTo>
                    <a:pt x="288" y="3002"/>
                    <a:pt x="274" y="2994"/>
                    <a:pt x="259" y="2994"/>
                  </a:cubicBezTo>
                  <a:close/>
                  <a:moveTo>
                    <a:pt x="537" y="3415"/>
                  </a:moveTo>
                  <a:cubicBezTo>
                    <a:pt x="527" y="3415"/>
                    <a:pt x="515" y="3420"/>
                    <a:pt x="506" y="3430"/>
                  </a:cubicBezTo>
                  <a:cubicBezTo>
                    <a:pt x="487" y="3443"/>
                    <a:pt x="487" y="3468"/>
                    <a:pt x="499" y="3487"/>
                  </a:cubicBezTo>
                  <a:cubicBezTo>
                    <a:pt x="557" y="3551"/>
                    <a:pt x="615" y="3615"/>
                    <a:pt x="679" y="3673"/>
                  </a:cubicBezTo>
                  <a:cubicBezTo>
                    <a:pt x="691" y="3679"/>
                    <a:pt x="698" y="3686"/>
                    <a:pt x="711" y="3686"/>
                  </a:cubicBezTo>
                  <a:lnTo>
                    <a:pt x="711" y="3679"/>
                  </a:lnTo>
                  <a:cubicBezTo>
                    <a:pt x="717" y="3679"/>
                    <a:pt x="730" y="3679"/>
                    <a:pt x="736" y="3667"/>
                  </a:cubicBezTo>
                  <a:cubicBezTo>
                    <a:pt x="755" y="3654"/>
                    <a:pt x="755" y="3628"/>
                    <a:pt x="736" y="3609"/>
                  </a:cubicBezTo>
                  <a:cubicBezTo>
                    <a:pt x="679" y="3551"/>
                    <a:pt x="621" y="3494"/>
                    <a:pt x="563" y="3430"/>
                  </a:cubicBezTo>
                  <a:cubicBezTo>
                    <a:pt x="557" y="3420"/>
                    <a:pt x="547" y="3415"/>
                    <a:pt x="537" y="3415"/>
                  </a:cubicBezTo>
                  <a:close/>
                  <a:moveTo>
                    <a:pt x="2957" y="3414"/>
                  </a:moveTo>
                  <a:cubicBezTo>
                    <a:pt x="2946" y="3414"/>
                    <a:pt x="2935" y="3418"/>
                    <a:pt x="2925" y="3430"/>
                  </a:cubicBezTo>
                  <a:cubicBezTo>
                    <a:pt x="2874" y="3494"/>
                    <a:pt x="2816" y="3551"/>
                    <a:pt x="2752" y="3609"/>
                  </a:cubicBezTo>
                  <a:cubicBezTo>
                    <a:pt x="2733" y="3628"/>
                    <a:pt x="2733" y="3654"/>
                    <a:pt x="2752" y="3667"/>
                  </a:cubicBezTo>
                  <a:cubicBezTo>
                    <a:pt x="2759" y="3679"/>
                    <a:pt x="2772" y="3679"/>
                    <a:pt x="2784" y="3686"/>
                  </a:cubicBezTo>
                  <a:lnTo>
                    <a:pt x="2784" y="3679"/>
                  </a:lnTo>
                  <a:cubicBezTo>
                    <a:pt x="2791" y="3679"/>
                    <a:pt x="2804" y="3679"/>
                    <a:pt x="2810" y="3673"/>
                  </a:cubicBezTo>
                  <a:cubicBezTo>
                    <a:pt x="2874" y="3615"/>
                    <a:pt x="2932" y="3551"/>
                    <a:pt x="2989" y="3487"/>
                  </a:cubicBezTo>
                  <a:cubicBezTo>
                    <a:pt x="3018" y="3454"/>
                    <a:pt x="2990" y="3414"/>
                    <a:pt x="2957" y="3414"/>
                  </a:cubicBezTo>
                  <a:close/>
                  <a:moveTo>
                    <a:pt x="916" y="3752"/>
                  </a:moveTo>
                  <a:cubicBezTo>
                    <a:pt x="879" y="3752"/>
                    <a:pt x="851" y="3799"/>
                    <a:pt x="890" y="3827"/>
                  </a:cubicBezTo>
                  <a:cubicBezTo>
                    <a:pt x="960" y="3878"/>
                    <a:pt x="1037" y="3923"/>
                    <a:pt x="1114" y="3955"/>
                  </a:cubicBezTo>
                  <a:cubicBezTo>
                    <a:pt x="1120" y="3961"/>
                    <a:pt x="1127" y="3961"/>
                    <a:pt x="1133" y="3961"/>
                  </a:cubicBezTo>
                  <a:cubicBezTo>
                    <a:pt x="1146" y="3961"/>
                    <a:pt x="1165" y="3948"/>
                    <a:pt x="1171" y="3935"/>
                  </a:cubicBezTo>
                  <a:cubicBezTo>
                    <a:pt x="1178" y="3916"/>
                    <a:pt x="1171" y="3891"/>
                    <a:pt x="1152" y="3878"/>
                  </a:cubicBezTo>
                  <a:cubicBezTo>
                    <a:pt x="1075" y="3846"/>
                    <a:pt x="999" y="3807"/>
                    <a:pt x="935" y="3756"/>
                  </a:cubicBezTo>
                  <a:cubicBezTo>
                    <a:pt x="929" y="3754"/>
                    <a:pt x="922" y="3752"/>
                    <a:pt x="916" y="3752"/>
                  </a:cubicBezTo>
                  <a:close/>
                  <a:moveTo>
                    <a:pt x="2582" y="3750"/>
                  </a:moveTo>
                  <a:cubicBezTo>
                    <a:pt x="2575" y="3750"/>
                    <a:pt x="2567" y="3752"/>
                    <a:pt x="2560" y="3756"/>
                  </a:cubicBezTo>
                  <a:cubicBezTo>
                    <a:pt x="2490" y="3807"/>
                    <a:pt x="2420" y="3846"/>
                    <a:pt x="2343" y="3878"/>
                  </a:cubicBezTo>
                  <a:cubicBezTo>
                    <a:pt x="2304" y="3897"/>
                    <a:pt x="2317" y="3961"/>
                    <a:pt x="2362" y="3961"/>
                  </a:cubicBezTo>
                  <a:cubicBezTo>
                    <a:pt x="2368" y="3961"/>
                    <a:pt x="2375" y="3955"/>
                    <a:pt x="2381" y="3955"/>
                  </a:cubicBezTo>
                  <a:cubicBezTo>
                    <a:pt x="2458" y="3923"/>
                    <a:pt x="2535" y="3878"/>
                    <a:pt x="2605" y="3827"/>
                  </a:cubicBezTo>
                  <a:cubicBezTo>
                    <a:pt x="2624" y="3814"/>
                    <a:pt x="2631" y="3788"/>
                    <a:pt x="2618" y="3769"/>
                  </a:cubicBezTo>
                  <a:cubicBezTo>
                    <a:pt x="2610" y="3757"/>
                    <a:pt x="2596" y="3750"/>
                    <a:pt x="2582" y="3750"/>
                  </a:cubicBezTo>
                  <a:close/>
                  <a:moveTo>
                    <a:pt x="1383" y="3961"/>
                  </a:moveTo>
                  <a:cubicBezTo>
                    <a:pt x="1338" y="3961"/>
                    <a:pt x="1319" y="4025"/>
                    <a:pt x="1357" y="4044"/>
                  </a:cubicBezTo>
                  <a:cubicBezTo>
                    <a:pt x="1447" y="4063"/>
                    <a:pt x="1530" y="4083"/>
                    <a:pt x="1620" y="4089"/>
                  </a:cubicBezTo>
                  <a:cubicBezTo>
                    <a:pt x="1639" y="4089"/>
                    <a:pt x="1658" y="4070"/>
                    <a:pt x="1658" y="4051"/>
                  </a:cubicBezTo>
                  <a:cubicBezTo>
                    <a:pt x="1664" y="4031"/>
                    <a:pt x="1645" y="4006"/>
                    <a:pt x="1620" y="4006"/>
                  </a:cubicBezTo>
                  <a:cubicBezTo>
                    <a:pt x="1543" y="3999"/>
                    <a:pt x="1460" y="3987"/>
                    <a:pt x="1383" y="3961"/>
                  </a:cubicBezTo>
                  <a:close/>
                  <a:moveTo>
                    <a:pt x="2123" y="3959"/>
                  </a:moveTo>
                  <a:cubicBezTo>
                    <a:pt x="2119" y="3959"/>
                    <a:pt x="2116" y="3960"/>
                    <a:pt x="2112" y="3961"/>
                  </a:cubicBezTo>
                  <a:cubicBezTo>
                    <a:pt x="2029" y="3980"/>
                    <a:pt x="1952" y="3999"/>
                    <a:pt x="1869" y="4006"/>
                  </a:cubicBezTo>
                  <a:cubicBezTo>
                    <a:pt x="1850" y="4006"/>
                    <a:pt x="1831" y="4025"/>
                    <a:pt x="1831" y="4051"/>
                  </a:cubicBezTo>
                  <a:cubicBezTo>
                    <a:pt x="1831" y="4070"/>
                    <a:pt x="1850" y="4089"/>
                    <a:pt x="1876" y="4089"/>
                  </a:cubicBezTo>
                  <a:cubicBezTo>
                    <a:pt x="1959" y="4083"/>
                    <a:pt x="2048" y="4063"/>
                    <a:pt x="2132" y="4044"/>
                  </a:cubicBezTo>
                  <a:cubicBezTo>
                    <a:pt x="2151" y="4038"/>
                    <a:pt x="2170" y="4012"/>
                    <a:pt x="2164" y="3993"/>
                  </a:cubicBezTo>
                  <a:cubicBezTo>
                    <a:pt x="2158" y="3972"/>
                    <a:pt x="2140" y="3959"/>
                    <a:pt x="2123" y="39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63;p50">
              <a:extLst>
                <a:ext uri="{FF2B5EF4-FFF2-40B4-BE49-F238E27FC236}">
                  <a16:creationId xmlns:a16="http://schemas.microsoft.com/office/drawing/2014/main" id="{4364AFB0-3857-4256-A119-1EAFE69B437C}"/>
                </a:ext>
              </a:extLst>
            </p:cNvPr>
            <p:cNvSpPr/>
            <p:nvPr/>
          </p:nvSpPr>
          <p:spPr>
            <a:xfrm>
              <a:off x="4679938" y="3516625"/>
              <a:ext cx="434869" cy="234512"/>
            </a:xfrm>
            <a:custGeom>
              <a:avLst/>
              <a:gdLst/>
              <a:ahLst/>
              <a:cxnLst/>
              <a:rect l="l" t="t" r="r" b="b"/>
              <a:pathLst>
                <a:path w="5806" h="3131" extrusionOk="0">
                  <a:moveTo>
                    <a:pt x="5242" y="0"/>
                  </a:moveTo>
                  <a:lnTo>
                    <a:pt x="775" y="26"/>
                  </a:lnTo>
                  <a:cubicBezTo>
                    <a:pt x="461" y="1044"/>
                    <a:pt x="205" y="2081"/>
                    <a:pt x="1" y="3130"/>
                  </a:cubicBezTo>
                  <a:cubicBezTo>
                    <a:pt x="1837" y="2426"/>
                    <a:pt x="3822" y="1927"/>
                    <a:pt x="5806" y="1786"/>
                  </a:cubicBezTo>
                  <a:cubicBezTo>
                    <a:pt x="5646" y="1223"/>
                    <a:pt x="5460" y="634"/>
                    <a:pt x="524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64;p50">
              <a:extLst>
                <a:ext uri="{FF2B5EF4-FFF2-40B4-BE49-F238E27FC236}">
                  <a16:creationId xmlns:a16="http://schemas.microsoft.com/office/drawing/2014/main" id="{E1D65BFA-D6A7-4F27-B798-735BD4CE2DDA}"/>
                </a:ext>
              </a:extLst>
            </p:cNvPr>
            <p:cNvSpPr/>
            <p:nvPr/>
          </p:nvSpPr>
          <p:spPr>
            <a:xfrm>
              <a:off x="4657643" y="3509279"/>
              <a:ext cx="514938" cy="406557"/>
            </a:xfrm>
            <a:custGeom>
              <a:avLst/>
              <a:gdLst/>
              <a:ahLst/>
              <a:cxnLst/>
              <a:rect l="l" t="t" r="r" b="b"/>
              <a:pathLst>
                <a:path w="6875" h="5428" extrusionOk="0">
                  <a:moveTo>
                    <a:pt x="5550" y="0"/>
                  </a:moveTo>
                  <a:lnTo>
                    <a:pt x="3316" y="19"/>
                  </a:lnTo>
                  <a:lnTo>
                    <a:pt x="1082" y="38"/>
                  </a:lnTo>
                  <a:lnTo>
                    <a:pt x="1057" y="38"/>
                  </a:lnTo>
                  <a:lnTo>
                    <a:pt x="1050" y="64"/>
                  </a:lnTo>
                  <a:cubicBezTo>
                    <a:pt x="922" y="493"/>
                    <a:pt x="807" y="935"/>
                    <a:pt x="698" y="1376"/>
                  </a:cubicBezTo>
                  <a:cubicBezTo>
                    <a:pt x="590" y="1811"/>
                    <a:pt x="494" y="2259"/>
                    <a:pt x="398" y="2701"/>
                  </a:cubicBezTo>
                  <a:cubicBezTo>
                    <a:pt x="302" y="3143"/>
                    <a:pt x="225" y="3591"/>
                    <a:pt x="161" y="4039"/>
                  </a:cubicBezTo>
                  <a:cubicBezTo>
                    <a:pt x="90" y="4487"/>
                    <a:pt x="39" y="4935"/>
                    <a:pt x="1" y="5389"/>
                  </a:cubicBezTo>
                  <a:lnTo>
                    <a:pt x="33" y="5389"/>
                  </a:lnTo>
                  <a:cubicBezTo>
                    <a:pt x="78" y="4941"/>
                    <a:pt x="135" y="4487"/>
                    <a:pt x="206" y="4045"/>
                  </a:cubicBezTo>
                  <a:cubicBezTo>
                    <a:pt x="282" y="3597"/>
                    <a:pt x="359" y="3155"/>
                    <a:pt x="455" y="2707"/>
                  </a:cubicBezTo>
                  <a:cubicBezTo>
                    <a:pt x="545" y="2266"/>
                    <a:pt x="647" y="1824"/>
                    <a:pt x="756" y="1389"/>
                  </a:cubicBezTo>
                  <a:cubicBezTo>
                    <a:pt x="863" y="956"/>
                    <a:pt x="976" y="529"/>
                    <a:pt x="1101" y="102"/>
                  </a:cubicBezTo>
                  <a:lnTo>
                    <a:pt x="1101" y="102"/>
                  </a:lnTo>
                  <a:lnTo>
                    <a:pt x="3310" y="90"/>
                  </a:lnTo>
                  <a:lnTo>
                    <a:pt x="5520" y="77"/>
                  </a:lnTo>
                  <a:lnTo>
                    <a:pt x="5520" y="77"/>
                  </a:lnTo>
                  <a:cubicBezTo>
                    <a:pt x="5798" y="946"/>
                    <a:pt x="6058" y="1827"/>
                    <a:pt x="6273" y="2714"/>
                  </a:cubicBezTo>
                  <a:cubicBezTo>
                    <a:pt x="6388" y="3162"/>
                    <a:pt x="6491" y="3616"/>
                    <a:pt x="6580" y="4064"/>
                  </a:cubicBezTo>
                  <a:cubicBezTo>
                    <a:pt x="6676" y="4519"/>
                    <a:pt x="6760" y="4973"/>
                    <a:pt x="6836" y="5428"/>
                  </a:cubicBezTo>
                  <a:lnTo>
                    <a:pt x="6875" y="5428"/>
                  </a:lnTo>
                  <a:cubicBezTo>
                    <a:pt x="6740" y="4512"/>
                    <a:pt x="6561" y="3603"/>
                    <a:pt x="6343" y="2701"/>
                  </a:cubicBezTo>
                  <a:cubicBezTo>
                    <a:pt x="6119" y="1799"/>
                    <a:pt x="5870" y="909"/>
                    <a:pt x="5582" y="26"/>
                  </a:cubicBezTo>
                  <a:lnTo>
                    <a:pt x="55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65;p50">
              <a:extLst>
                <a:ext uri="{FF2B5EF4-FFF2-40B4-BE49-F238E27FC236}">
                  <a16:creationId xmlns:a16="http://schemas.microsoft.com/office/drawing/2014/main" id="{A47E9589-1286-4CFE-9B18-ADCB3D658DA6}"/>
                </a:ext>
              </a:extLst>
            </p:cNvPr>
            <p:cNvSpPr/>
            <p:nvPr/>
          </p:nvSpPr>
          <p:spPr>
            <a:xfrm>
              <a:off x="4603938" y="3124208"/>
              <a:ext cx="577254" cy="403486"/>
            </a:xfrm>
            <a:custGeom>
              <a:avLst/>
              <a:gdLst/>
              <a:ahLst/>
              <a:cxnLst/>
              <a:rect l="l" t="t" r="r" b="b"/>
              <a:pathLst>
                <a:path w="7707" h="5387" extrusionOk="0">
                  <a:moveTo>
                    <a:pt x="3920" y="0"/>
                  </a:moveTo>
                  <a:cubicBezTo>
                    <a:pt x="3343" y="0"/>
                    <a:pt x="2779" y="154"/>
                    <a:pt x="2286" y="443"/>
                  </a:cubicBezTo>
                  <a:cubicBezTo>
                    <a:pt x="2055" y="584"/>
                    <a:pt x="1844" y="750"/>
                    <a:pt x="1652" y="942"/>
                  </a:cubicBezTo>
                  <a:cubicBezTo>
                    <a:pt x="1307" y="1301"/>
                    <a:pt x="1038" y="1723"/>
                    <a:pt x="859" y="2191"/>
                  </a:cubicBezTo>
                  <a:cubicBezTo>
                    <a:pt x="1" y="4322"/>
                    <a:pt x="1588" y="5179"/>
                    <a:pt x="3515" y="5352"/>
                  </a:cubicBezTo>
                  <a:cubicBezTo>
                    <a:pt x="3765" y="5375"/>
                    <a:pt x="4007" y="5386"/>
                    <a:pt x="4240" y="5386"/>
                  </a:cubicBezTo>
                  <a:cubicBezTo>
                    <a:pt x="5467" y="5386"/>
                    <a:pt x="6439" y="5070"/>
                    <a:pt x="6977" y="4392"/>
                  </a:cubicBezTo>
                  <a:cubicBezTo>
                    <a:pt x="7124" y="4200"/>
                    <a:pt x="7240" y="3983"/>
                    <a:pt x="7316" y="3752"/>
                  </a:cubicBezTo>
                  <a:cubicBezTo>
                    <a:pt x="7323" y="3739"/>
                    <a:pt x="7323" y="3720"/>
                    <a:pt x="7329" y="3707"/>
                  </a:cubicBezTo>
                  <a:cubicBezTo>
                    <a:pt x="7707" y="2402"/>
                    <a:pt x="6625" y="110"/>
                    <a:pt x="4142" y="8"/>
                  </a:cubicBezTo>
                  <a:cubicBezTo>
                    <a:pt x="4068" y="3"/>
                    <a:pt x="3994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66;p50">
              <a:extLst>
                <a:ext uri="{FF2B5EF4-FFF2-40B4-BE49-F238E27FC236}">
                  <a16:creationId xmlns:a16="http://schemas.microsoft.com/office/drawing/2014/main" id="{B3AD1FC9-9F19-4408-84A6-1CE6005F767A}"/>
                </a:ext>
              </a:extLst>
            </p:cNvPr>
            <p:cNvSpPr/>
            <p:nvPr/>
          </p:nvSpPr>
          <p:spPr>
            <a:xfrm>
              <a:off x="4763629" y="3321350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84" y="0"/>
                  </a:moveTo>
                  <a:cubicBezTo>
                    <a:pt x="128" y="0"/>
                    <a:pt x="0" y="307"/>
                    <a:pt x="179" y="493"/>
                  </a:cubicBezTo>
                  <a:cubicBezTo>
                    <a:pt x="239" y="551"/>
                    <a:pt x="312" y="577"/>
                    <a:pt x="382" y="577"/>
                  </a:cubicBezTo>
                  <a:cubicBezTo>
                    <a:pt x="531" y="577"/>
                    <a:pt x="672" y="462"/>
                    <a:pt x="672" y="288"/>
                  </a:cubicBezTo>
                  <a:cubicBezTo>
                    <a:pt x="672" y="128"/>
                    <a:pt x="544" y="0"/>
                    <a:pt x="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67;p50">
              <a:extLst>
                <a:ext uri="{FF2B5EF4-FFF2-40B4-BE49-F238E27FC236}">
                  <a16:creationId xmlns:a16="http://schemas.microsoft.com/office/drawing/2014/main" id="{308DEBEE-FA49-4ED1-A8E4-CABCF0A9AF90}"/>
                </a:ext>
              </a:extLst>
            </p:cNvPr>
            <p:cNvSpPr/>
            <p:nvPr/>
          </p:nvSpPr>
          <p:spPr>
            <a:xfrm>
              <a:off x="4987510" y="3321350"/>
              <a:ext cx="50408" cy="43217"/>
            </a:xfrm>
            <a:custGeom>
              <a:avLst/>
              <a:gdLst/>
              <a:ahLst/>
              <a:cxnLst/>
              <a:rect l="l" t="t" r="r" b="b"/>
              <a:pathLst>
                <a:path w="673" h="577" extrusionOk="0">
                  <a:moveTo>
                    <a:pt x="384" y="0"/>
                  </a:moveTo>
                  <a:cubicBezTo>
                    <a:pt x="128" y="0"/>
                    <a:pt x="0" y="307"/>
                    <a:pt x="179" y="493"/>
                  </a:cubicBezTo>
                  <a:cubicBezTo>
                    <a:pt x="237" y="551"/>
                    <a:pt x="309" y="577"/>
                    <a:pt x="379" y="577"/>
                  </a:cubicBezTo>
                  <a:cubicBezTo>
                    <a:pt x="528" y="577"/>
                    <a:pt x="672" y="462"/>
                    <a:pt x="672" y="288"/>
                  </a:cubicBezTo>
                  <a:cubicBezTo>
                    <a:pt x="672" y="128"/>
                    <a:pt x="544" y="0"/>
                    <a:pt x="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68;p50">
              <a:extLst>
                <a:ext uri="{FF2B5EF4-FFF2-40B4-BE49-F238E27FC236}">
                  <a16:creationId xmlns:a16="http://schemas.microsoft.com/office/drawing/2014/main" id="{603539EF-1E2E-489A-8780-3A442FB5B0E0}"/>
                </a:ext>
              </a:extLst>
            </p:cNvPr>
            <p:cNvSpPr/>
            <p:nvPr/>
          </p:nvSpPr>
          <p:spPr>
            <a:xfrm>
              <a:off x="4673971" y="3364493"/>
              <a:ext cx="459811" cy="235411"/>
            </a:xfrm>
            <a:custGeom>
              <a:avLst/>
              <a:gdLst/>
              <a:ahLst/>
              <a:cxnLst/>
              <a:rect l="l" t="t" r="r" b="b"/>
              <a:pathLst>
                <a:path w="6139" h="3143" extrusionOk="0">
                  <a:moveTo>
                    <a:pt x="3053" y="0"/>
                  </a:moveTo>
                  <a:cubicBezTo>
                    <a:pt x="941" y="0"/>
                    <a:pt x="0" y="704"/>
                    <a:pt x="0" y="1575"/>
                  </a:cubicBezTo>
                  <a:cubicBezTo>
                    <a:pt x="0" y="2439"/>
                    <a:pt x="941" y="3143"/>
                    <a:pt x="3053" y="3143"/>
                  </a:cubicBezTo>
                  <a:cubicBezTo>
                    <a:pt x="5159" y="3143"/>
                    <a:pt x="6138" y="2439"/>
                    <a:pt x="6138" y="1575"/>
                  </a:cubicBezTo>
                  <a:cubicBezTo>
                    <a:pt x="6138" y="704"/>
                    <a:pt x="5159" y="0"/>
                    <a:pt x="30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69;p50">
              <a:extLst>
                <a:ext uri="{FF2B5EF4-FFF2-40B4-BE49-F238E27FC236}">
                  <a16:creationId xmlns:a16="http://schemas.microsoft.com/office/drawing/2014/main" id="{70630C03-55C3-4E2A-A123-C63198CFD4B6}"/>
                </a:ext>
              </a:extLst>
            </p:cNvPr>
            <p:cNvSpPr/>
            <p:nvPr/>
          </p:nvSpPr>
          <p:spPr>
            <a:xfrm>
              <a:off x="4685431" y="3373931"/>
              <a:ext cx="432023" cy="216910"/>
            </a:xfrm>
            <a:custGeom>
              <a:avLst/>
              <a:gdLst/>
              <a:ahLst/>
              <a:cxnLst/>
              <a:rect l="l" t="t" r="r" b="b"/>
              <a:pathLst>
                <a:path w="5768" h="2896" extrusionOk="0">
                  <a:moveTo>
                    <a:pt x="2735" y="1"/>
                  </a:moveTo>
                  <a:cubicBezTo>
                    <a:pt x="2733" y="1"/>
                    <a:pt x="2730" y="1"/>
                    <a:pt x="2728" y="2"/>
                  </a:cubicBezTo>
                  <a:cubicBezTo>
                    <a:pt x="2638" y="2"/>
                    <a:pt x="2555" y="2"/>
                    <a:pt x="2471" y="9"/>
                  </a:cubicBezTo>
                  <a:cubicBezTo>
                    <a:pt x="2427" y="15"/>
                    <a:pt x="2427" y="85"/>
                    <a:pt x="2471" y="92"/>
                  </a:cubicBezTo>
                  <a:lnTo>
                    <a:pt x="2478" y="92"/>
                  </a:lnTo>
                  <a:cubicBezTo>
                    <a:pt x="2561" y="85"/>
                    <a:pt x="2644" y="85"/>
                    <a:pt x="2728" y="85"/>
                  </a:cubicBezTo>
                  <a:cubicBezTo>
                    <a:pt x="2747" y="85"/>
                    <a:pt x="2766" y="66"/>
                    <a:pt x="2766" y="41"/>
                  </a:cubicBezTo>
                  <a:cubicBezTo>
                    <a:pt x="2771" y="18"/>
                    <a:pt x="2753" y="1"/>
                    <a:pt x="2735" y="1"/>
                  </a:cubicBezTo>
                  <a:close/>
                  <a:moveTo>
                    <a:pt x="2966" y="6"/>
                  </a:moveTo>
                  <a:cubicBezTo>
                    <a:pt x="2930" y="6"/>
                    <a:pt x="2930" y="88"/>
                    <a:pt x="2966" y="88"/>
                  </a:cubicBezTo>
                  <a:cubicBezTo>
                    <a:pt x="2969" y="88"/>
                    <a:pt x="2973" y="87"/>
                    <a:pt x="2977" y="85"/>
                  </a:cubicBezTo>
                  <a:cubicBezTo>
                    <a:pt x="3060" y="85"/>
                    <a:pt x="3150" y="92"/>
                    <a:pt x="3227" y="92"/>
                  </a:cubicBezTo>
                  <a:cubicBezTo>
                    <a:pt x="3246" y="92"/>
                    <a:pt x="3265" y="79"/>
                    <a:pt x="3272" y="60"/>
                  </a:cubicBezTo>
                  <a:cubicBezTo>
                    <a:pt x="3272" y="34"/>
                    <a:pt x="3252" y="15"/>
                    <a:pt x="3227" y="15"/>
                  </a:cubicBezTo>
                  <a:cubicBezTo>
                    <a:pt x="3150" y="9"/>
                    <a:pt x="3067" y="9"/>
                    <a:pt x="2977" y="9"/>
                  </a:cubicBezTo>
                  <a:cubicBezTo>
                    <a:pt x="2973" y="7"/>
                    <a:pt x="2969" y="6"/>
                    <a:pt x="2966" y="6"/>
                  </a:cubicBezTo>
                  <a:close/>
                  <a:moveTo>
                    <a:pt x="3483" y="21"/>
                  </a:moveTo>
                  <a:cubicBezTo>
                    <a:pt x="3457" y="21"/>
                    <a:pt x="3438" y="34"/>
                    <a:pt x="3438" y="60"/>
                  </a:cubicBezTo>
                  <a:cubicBezTo>
                    <a:pt x="3432" y="85"/>
                    <a:pt x="3451" y="105"/>
                    <a:pt x="3476" y="105"/>
                  </a:cubicBezTo>
                  <a:cubicBezTo>
                    <a:pt x="3566" y="111"/>
                    <a:pt x="3643" y="117"/>
                    <a:pt x="3726" y="130"/>
                  </a:cubicBezTo>
                  <a:lnTo>
                    <a:pt x="3726" y="124"/>
                  </a:lnTo>
                  <a:cubicBezTo>
                    <a:pt x="3764" y="117"/>
                    <a:pt x="3771" y="60"/>
                    <a:pt x="3732" y="47"/>
                  </a:cubicBezTo>
                  <a:cubicBezTo>
                    <a:pt x="3649" y="34"/>
                    <a:pt x="3566" y="28"/>
                    <a:pt x="3483" y="21"/>
                  </a:cubicBezTo>
                  <a:close/>
                  <a:moveTo>
                    <a:pt x="2232" y="26"/>
                  </a:moveTo>
                  <a:cubicBezTo>
                    <a:pt x="2229" y="26"/>
                    <a:pt x="2226" y="26"/>
                    <a:pt x="2222" y="28"/>
                  </a:cubicBezTo>
                  <a:cubicBezTo>
                    <a:pt x="2132" y="34"/>
                    <a:pt x="2049" y="41"/>
                    <a:pt x="1966" y="53"/>
                  </a:cubicBezTo>
                  <a:cubicBezTo>
                    <a:pt x="1927" y="66"/>
                    <a:pt x="1934" y="124"/>
                    <a:pt x="1972" y="137"/>
                  </a:cubicBezTo>
                  <a:lnTo>
                    <a:pt x="1979" y="137"/>
                  </a:lnTo>
                  <a:cubicBezTo>
                    <a:pt x="2055" y="124"/>
                    <a:pt x="2139" y="117"/>
                    <a:pt x="2228" y="111"/>
                  </a:cubicBezTo>
                  <a:cubicBezTo>
                    <a:pt x="2230" y="111"/>
                    <a:pt x="2231" y="111"/>
                    <a:pt x="2232" y="111"/>
                  </a:cubicBezTo>
                  <a:cubicBezTo>
                    <a:pt x="2269" y="111"/>
                    <a:pt x="2266" y="26"/>
                    <a:pt x="2232" y="26"/>
                  </a:cubicBezTo>
                  <a:close/>
                  <a:moveTo>
                    <a:pt x="3974" y="84"/>
                  </a:moveTo>
                  <a:cubicBezTo>
                    <a:pt x="3956" y="84"/>
                    <a:pt x="3937" y="101"/>
                    <a:pt x="3937" y="117"/>
                  </a:cubicBezTo>
                  <a:cubicBezTo>
                    <a:pt x="3931" y="143"/>
                    <a:pt x="3950" y="162"/>
                    <a:pt x="3969" y="169"/>
                  </a:cubicBezTo>
                  <a:cubicBezTo>
                    <a:pt x="4052" y="181"/>
                    <a:pt x="4136" y="194"/>
                    <a:pt x="4212" y="213"/>
                  </a:cubicBezTo>
                  <a:lnTo>
                    <a:pt x="4225" y="213"/>
                  </a:lnTo>
                  <a:cubicBezTo>
                    <a:pt x="4264" y="201"/>
                    <a:pt x="4270" y="149"/>
                    <a:pt x="4232" y="130"/>
                  </a:cubicBezTo>
                  <a:cubicBezTo>
                    <a:pt x="4155" y="117"/>
                    <a:pt x="4072" y="98"/>
                    <a:pt x="3982" y="85"/>
                  </a:cubicBezTo>
                  <a:cubicBezTo>
                    <a:pt x="3979" y="85"/>
                    <a:pt x="3977" y="84"/>
                    <a:pt x="3974" y="84"/>
                  </a:cubicBezTo>
                  <a:close/>
                  <a:moveTo>
                    <a:pt x="1727" y="89"/>
                  </a:moveTo>
                  <a:cubicBezTo>
                    <a:pt x="1724" y="89"/>
                    <a:pt x="1720" y="90"/>
                    <a:pt x="1716" y="92"/>
                  </a:cubicBezTo>
                  <a:cubicBezTo>
                    <a:pt x="1633" y="111"/>
                    <a:pt x="1550" y="124"/>
                    <a:pt x="1467" y="143"/>
                  </a:cubicBezTo>
                  <a:cubicBezTo>
                    <a:pt x="1428" y="162"/>
                    <a:pt x="1435" y="220"/>
                    <a:pt x="1479" y="226"/>
                  </a:cubicBezTo>
                  <a:lnTo>
                    <a:pt x="1492" y="226"/>
                  </a:lnTo>
                  <a:cubicBezTo>
                    <a:pt x="1569" y="207"/>
                    <a:pt x="1652" y="188"/>
                    <a:pt x="1729" y="175"/>
                  </a:cubicBezTo>
                  <a:cubicBezTo>
                    <a:pt x="1776" y="175"/>
                    <a:pt x="1764" y="89"/>
                    <a:pt x="1727" y="89"/>
                  </a:cubicBezTo>
                  <a:close/>
                  <a:moveTo>
                    <a:pt x="4468" y="186"/>
                  </a:moveTo>
                  <a:cubicBezTo>
                    <a:pt x="4448" y="186"/>
                    <a:pt x="4430" y="199"/>
                    <a:pt x="4430" y="220"/>
                  </a:cubicBezTo>
                  <a:cubicBezTo>
                    <a:pt x="4424" y="239"/>
                    <a:pt x="4436" y="265"/>
                    <a:pt x="4456" y="271"/>
                  </a:cubicBezTo>
                  <a:cubicBezTo>
                    <a:pt x="4539" y="297"/>
                    <a:pt x="4616" y="322"/>
                    <a:pt x="4692" y="354"/>
                  </a:cubicBezTo>
                  <a:lnTo>
                    <a:pt x="4705" y="354"/>
                  </a:lnTo>
                  <a:lnTo>
                    <a:pt x="4705" y="348"/>
                  </a:lnTo>
                  <a:cubicBezTo>
                    <a:pt x="4707" y="349"/>
                    <a:pt x="4710" y="349"/>
                    <a:pt x="4713" y="349"/>
                  </a:cubicBezTo>
                  <a:cubicBezTo>
                    <a:pt x="4724" y="349"/>
                    <a:pt x="4738" y="338"/>
                    <a:pt x="4744" y="322"/>
                  </a:cubicBezTo>
                  <a:cubicBezTo>
                    <a:pt x="4750" y="303"/>
                    <a:pt x="4744" y="277"/>
                    <a:pt x="4718" y="271"/>
                  </a:cubicBezTo>
                  <a:cubicBezTo>
                    <a:pt x="4641" y="239"/>
                    <a:pt x="4558" y="213"/>
                    <a:pt x="4481" y="188"/>
                  </a:cubicBezTo>
                  <a:cubicBezTo>
                    <a:pt x="4477" y="187"/>
                    <a:pt x="4472" y="186"/>
                    <a:pt x="4468" y="186"/>
                  </a:cubicBezTo>
                  <a:close/>
                  <a:moveTo>
                    <a:pt x="1238" y="211"/>
                  </a:moveTo>
                  <a:cubicBezTo>
                    <a:pt x="1234" y="211"/>
                    <a:pt x="1229" y="211"/>
                    <a:pt x="1223" y="213"/>
                  </a:cubicBezTo>
                  <a:cubicBezTo>
                    <a:pt x="1140" y="233"/>
                    <a:pt x="1063" y="258"/>
                    <a:pt x="980" y="290"/>
                  </a:cubicBezTo>
                  <a:cubicBezTo>
                    <a:pt x="942" y="309"/>
                    <a:pt x="955" y="367"/>
                    <a:pt x="999" y="373"/>
                  </a:cubicBezTo>
                  <a:lnTo>
                    <a:pt x="993" y="367"/>
                  </a:lnTo>
                  <a:lnTo>
                    <a:pt x="993" y="367"/>
                  </a:lnTo>
                  <a:cubicBezTo>
                    <a:pt x="999" y="373"/>
                    <a:pt x="1006" y="373"/>
                    <a:pt x="1012" y="373"/>
                  </a:cubicBezTo>
                  <a:cubicBezTo>
                    <a:pt x="1089" y="341"/>
                    <a:pt x="1166" y="316"/>
                    <a:pt x="1249" y="290"/>
                  </a:cubicBezTo>
                  <a:cubicBezTo>
                    <a:pt x="1295" y="279"/>
                    <a:pt x="1279" y="211"/>
                    <a:pt x="1238" y="211"/>
                  </a:cubicBezTo>
                  <a:close/>
                  <a:moveTo>
                    <a:pt x="4940" y="365"/>
                  </a:moveTo>
                  <a:cubicBezTo>
                    <a:pt x="4924" y="365"/>
                    <a:pt x="4908" y="372"/>
                    <a:pt x="4904" y="386"/>
                  </a:cubicBezTo>
                  <a:cubicBezTo>
                    <a:pt x="4891" y="412"/>
                    <a:pt x="4897" y="437"/>
                    <a:pt x="4923" y="444"/>
                  </a:cubicBezTo>
                  <a:cubicBezTo>
                    <a:pt x="4993" y="482"/>
                    <a:pt x="5064" y="521"/>
                    <a:pt x="5134" y="565"/>
                  </a:cubicBezTo>
                  <a:cubicBezTo>
                    <a:pt x="5140" y="565"/>
                    <a:pt x="5146" y="571"/>
                    <a:pt x="5157" y="572"/>
                  </a:cubicBezTo>
                  <a:lnTo>
                    <a:pt x="5157" y="572"/>
                  </a:lnTo>
                  <a:cubicBezTo>
                    <a:pt x="5174" y="571"/>
                    <a:pt x="5186" y="565"/>
                    <a:pt x="5192" y="553"/>
                  </a:cubicBezTo>
                  <a:cubicBezTo>
                    <a:pt x="5204" y="533"/>
                    <a:pt x="5198" y="508"/>
                    <a:pt x="5179" y="495"/>
                  </a:cubicBezTo>
                  <a:cubicBezTo>
                    <a:pt x="5108" y="450"/>
                    <a:pt x="5032" y="405"/>
                    <a:pt x="4955" y="367"/>
                  </a:cubicBezTo>
                  <a:cubicBezTo>
                    <a:pt x="4950" y="365"/>
                    <a:pt x="4945" y="365"/>
                    <a:pt x="4940" y="365"/>
                  </a:cubicBezTo>
                  <a:close/>
                  <a:moveTo>
                    <a:pt x="5157" y="572"/>
                  </a:moveTo>
                  <a:cubicBezTo>
                    <a:pt x="5156" y="572"/>
                    <a:pt x="5155" y="572"/>
                    <a:pt x="5153" y="572"/>
                  </a:cubicBezTo>
                  <a:lnTo>
                    <a:pt x="5160" y="572"/>
                  </a:lnTo>
                  <a:cubicBezTo>
                    <a:pt x="5159" y="572"/>
                    <a:pt x="5158" y="572"/>
                    <a:pt x="5157" y="572"/>
                  </a:cubicBezTo>
                  <a:close/>
                  <a:moveTo>
                    <a:pt x="765" y="390"/>
                  </a:moveTo>
                  <a:cubicBezTo>
                    <a:pt x="760" y="390"/>
                    <a:pt x="755" y="391"/>
                    <a:pt x="750" y="393"/>
                  </a:cubicBezTo>
                  <a:cubicBezTo>
                    <a:pt x="673" y="437"/>
                    <a:pt x="603" y="476"/>
                    <a:pt x="532" y="527"/>
                  </a:cubicBezTo>
                  <a:cubicBezTo>
                    <a:pt x="513" y="540"/>
                    <a:pt x="507" y="565"/>
                    <a:pt x="519" y="585"/>
                  </a:cubicBezTo>
                  <a:cubicBezTo>
                    <a:pt x="526" y="597"/>
                    <a:pt x="539" y="604"/>
                    <a:pt x="551" y="604"/>
                  </a:cubicBezTo>
                  <a:cubicBezTo>
                    <a:pt x="558" y="604"/>
                    <a:pt x="571" y="604"/>
                    <a:pt x="577" y="597"/>
                  </a:cubicBezTo>
                  <a:cubicBezTo>
                    <a:pt x="647" y="553"/>
                    <a:pt x="718" y="508"/>
                    <a:pt x="788" y="469"/>
                  </a:cubicBezTo>
                  <a:cubicBezTo>
                    <a:pt x="807" y="457"/>
                    <a:pt x="820" y="431"/>
                    <a:pt x="807" y="412"/>
                  </a:cubicBezTo>
                  <a:cubicBezTo>
                    <a:pt x="798" y="397"/>
                    <a:pt x="781" y="390"/>
                    <a:pt x="765" y="390"/>
                  </a:cubicBezTo>
                  <a:close/>
                  <a:moveTo>
                    <a:pt x="5359" y="634"/>
                  </a:moveTo>
                  <a:cubicBezTo>
                    <a:pt x="5348" y="634"/>
                    <a:pt x="5339" y="639"/>
                    <a:pt x="5332" y="649"/>
                  </a:cubicBezTo>
                  <a:cubicBezTo>
                    <a:pt x="5313" y="668"/>
                    <a:pt x="5313" y="693"/>
                    <a:pt x="5332" y="713"/>
                  </a:cubicBezTo>
                  <a:cubicBezTo>
                    <a:pt x="5390" y="764"/>
                    <a:pt x="5448" y="821"/>
                    <a:pt x="5499" y="885"/>
                  </a:cubicBezTo>
                  <a:cubicBezTo>
                    <a:pt x="5505" y="898"/>
                    <a:pt x="5518" y="905"/>
                    <a:pt x="5531" y="905"/>
                  </a:cubicBezTo>
                  <a:cubicBezTo>
                    <a:pt x="5569" y="905"/>
                    <a:pt x="5588" y="860"/>
                    <a:pt x="5569" y="834"/>
                  </a:cubicBezTo>
                  <a:cubicBezTo>
                    <a:pt x="5512" y="764"/>
                    <a:pt x="5454" y="706"/>
                    <a:pt x="5390" y="649"/>
                  </a:cubicBezTo>
                  <a:cubicBezTo>
                    <a:pt x="5380" y="639"/>
                    <a:pt x="5369" y="634"/>
                    <a:pt x="5359" y="634"/>
                  </a:cubicBezTo>
                  <a:close/>
                  <a:moveTo>
                    <a:pt x="354" y="683"/>
                  </a:moveTo>
                  <a:cubicBezTo>
                    <a:pt x="345" y="683"/>
                    <a:pt x="336" y="686"/>
                    <a:pt x="327" y="693"/>
                  </a:cubicBezTo>
                  <a:cubicBezTo>
                    <a:pt x="270" y="751"/>
                    <a:pt x="212" y="821"/>
                    <a:pt x="167" y="892"/>
                  </a:cubicBezTo>
                  <a:cubicBezTo>
                    <a:pt x="155" y="911"/>
                    <a:pt x="161" y="937"/>
                    <a:pt x="180" y="949"/>
                  </a:cubicBezTo>
                  <a:cubicBezTo>
                    <a:pt x="187" y="956"/>
                    <a:pt x="193" y="956"/>
                    <a:pt x="206" y="956"/>
                  </a:cubicBezTo>
                  <a:cubicBezTo>
                    <a:pt x="212" y="956"/>
                    <a:pt x="225" y="949"/>
                    <a:pt x="231" y="937"/>
                  </a:cubicBezTo>
                  <a:cubicBezTo>
                    <a:pt x="276" y="873"/>
                    <a:pt x="327" y="809"/>
                    <a:pt x="385" y="751"/>
                  </a:cubicBezTo>
                  <a:cubicBezTo>
                    <a:pt x="410" y="721"/>
                    <a:pt x="384" y="683"/>
                    <a:pt x="354" y="683"/>
                  </a:cubicBezTo>
                  <a:close/>
                  <a:moveTo>
                    <a:pt x="5657" y="1034"/>
                  </a:moveTo>
                  <a:cubicBezTo>
                    <a:pt x="5651" y="1034"/>
                    <a:pt x="5645" y="1035"/>
                    <a:pt x="5640" y="1039"/>
                  </a:cubicBezTo>
                  <a:cubicBezTo>
                    <a:pt x="5620" y="1045"/>
                    <a:pt x="5608" y="1071"/>
                    <a:pt x="5620" y="1090"/>
                  </a:cubicBezTo>
                  <a:cubicBezTo>
                    <a:pt x="5652" y="1167"/>
                    <a:pt x="5672" y="1244"/>
                    <a:pt x="5684" y="1321"/>
                  </a:cubicBezTo>
                  <a:cubicBezTo>
                    <a:pt x="5684" y="1340"/>
                    <a:pt x="5704" y="1359"/>
                    <a:pt x="5723" y="1359"/>
                  </a:cubicBezTo>
                  <a:lnTo>
                    <a:pt x="5729" y="1359"/>
                  </a:lnTo>
                  <a:cubicBezTo>
                    <a:pt x="5748" y="1353"/>
                    <a:pt x="5768" y="1333"/>
                    <a:pt x="5768" y="1308"/>
                  </a:cubicBezTo>
                  <a:cubicBezTo>
                    <a:pt x="5755" y="1225"/>
                    <a:pt x="5729" y="1141"/>
                    <a:pt x="5697" y="1058"/>
                  </a:cubicBezTo>
                  <a:cubicBezTo>
                    <a:pt x="5688" y="1044"/>
                    <a:pt x="5672" y="1034"/>
                    <a:pt x="5657" y="1034"/>
                  </a:cubicBezTo>
                  <a:close/>
                  <a:moveTo>
                    <a:pt x="89" y="1101"/>
                  </a:moveTo>
                  <a:cubicBezTo>
                    <a:pt x="74" y="1101"/>
                    <a:pt x="59" y="1109"/>
                    <a:pt x="52" y="1129"/>
                  </a:cubicBezTo>
                  <a:cubicBezTo>
                    <a:pt x="27" y="1212"/>
                    <a:pt x="7" y="1295"/>
                    <a:pt x="1" y="1385"/>
                  </a:cubicBezTo>
                  <a:cubicBezTo>
                    <a:pt x="1" y="1404"/>
                    <a:pt x="20" y="1423"/>
                    <a:pt x="46" y="1429"/>
                  </a:cubicBezTo>
                  <a:cubicBezTo>
                    <a:pt x="65" y="1429"/>
                    <a:pt x="84" y="1410"/>
                    <a:pt x="84" y="1391"/>
                  </a:cubicBezTo>
                  <a:cubicBezTo>
                    <a:pt x="91" y="1308"/>
                    <a:pt x="103" y="1231"/>
                    <a:pt x="135" y="1154"/>
                  </a:cubicBezTo>
                  <a:cubicBezTo>
                    <a:pt x="139" y="1123"/>
                    <a:pt x="114" y="1101"/>
                    <a:pt x="89" y="1101"/>
                  </a:cubicBezTo>
                  <a:close/>
                  <a:moveTo>
                    <a:pt x="5727" y="1415"/>
                  </a:moveTo>
                  <a:cubicBezTo>
                    <a:pt x="5710" y="1415"/>
                    <a:pt x="5694" y="1426"/>
                    <a:pt x="5691" y="1449"/>
                  </a:cubicBezTo>
                  <a:cubicBezTo>
                    <a:pt x="5691" y="1525"/>
                    <a:pt x="5678" y="1609"/>
                    <a:pt x="5659" y="1685"/>
                  </a:cubicBezTo>
                  <a:cubicBezTo>
                    <a:pt x="5652" y="1711"/>
                    <a:pt x="5665" y="1730"/>
                    <a:pt x="5684" y="1737"/>
                  </a:cubicBezTo>
                  <a:lnTo>
                    <a:pt x="5697" y="1737"/>
                  </a:lnTo>
                  <a:cubicBezTo>
                    <a:pt x="5716" y="1737"/>
                    <a:pt x="5729" y="1724"/>
                    <a:pt x="5736" y="1705"/>
                  </a:cubicBezTo>
                  <a:cubicBezTo>
                    <a:pt x="5755" y="1621"/>
                    <a:pt x="5768" y="1532"/>
                    <a:pt x="5768" y="1449"/>
                  </a:cubicBezTo>
                  <a:cubicBezTo>
                    <a:pt x="5761" y="1426"/>
                    <a:pt x="5744" y="1415"/>
                    <a:pt x="5727" y="1415"/>
                  </a:cubicBezTo>
                  <a:close/>
                  <a:moveTo>
                    <a:pt x="67" y="1595"/>
                  </a:moveTo>
                  <a:cubicBezTo>
                    <a:pt x="64" y="1595"/>
                    <a:pt x="61" y="1595"/>
                    <a:pt x="59" y="1596"/>
                  </a:cubicBezTo>
                  <a:cubicBezTo>
                    <a:pt x="33" y="1602"/>
                    <a:pt x="20" y="1621"/>
                    <a:pt x="20" y="1647"/>
                  </a:cubicBezTo>
                  <a:cubicBezTo>
                    <a:pt x="39" y="1730"/>
                    <a:pt x="65" y="1813"/>
                    <a:pt x="103" y="1890"/>
                  </a:cubicBezTo>
                  <a:cubicBezTo>
                    <a:pt x="110" y="1909"/>
                    <a:pt x="123" y="1916"/>
                    <a:pt x="142" y="1916"/>
                  </a:cubicBezTo>
                  <a:cubicBezTo>
                    <a:pt x="148" y="1916"/>
                    <a:pt x="161" y="1916"/>
                    <a:pt x="167" y="1909"/>
                  </a:cubicBezTo>
                  <a:cubicBezTo>
                    <a:pt x="187" y="1903"/>
                    <a:pt x="193" y="1877"/>
                    <a:pt x="187" y="1858"/>
                  </a:cubicBezTo>
                  <a:cubicBezTo>
                    <a:pt x="148" y="1781"/>
                    <a:pt x="123" y="1711"/>
                    <a:pt x="103" y="1628"/>
                  </a:cubicBezTo>
                  <a:cubicBezTo>
                    <a:pt x="103" y="1611"/>
                    <a:pt x="84" y="1595"/>
                    <a:pt x="67" y="1595"/>
                  </a:cubicBezTo>
                  <a:close/>
                  <a:moveTo>
                    <a:pt x="5599" y="1884"/>
                  </a:moveTo>
                  <a:cubicBezTo>
                    <a:pt x="5586" y="1884"/>
                    <a:pt x="5573" y="1891"/>
                    <a:pt x="5569" y="1903"/>
                  </a:cubicBezTo>
                  <a:cubicBezTo>
                    <a:pt x="5524" y="1974"/>
                    <a:pt x="5480" y="2038"/>
                    <a:pt x="5422" y="2095"/>
                  </a:cubicBezTo>
                  <a:cubicBezTo>
                    <a:pt x="5403" y="2114"/>
                    <a:pt x="5403" y="2140"/>
                    <a:pt x="5422" y="2159"/>
                  </a:cubicBezTo>
                  <a:cubicBezTo>
                    <a:pt x="5427" y="2164"/>
                    <a:pt x="5434" y="2168"/>
                    <a:pt x="5441" y="2168"/>
                  </a:cubicBezTo>
                  <a:cubicBezTo>
                    <a:pt x="5443" y="2168"/>
                    <a:pt x="5446" y="2167"/>
                    <a:pt x="5448" y="2166"/>
                  </a:cubicBezTo>
                  <a:cubicBezTo>
                    <a:pt x="5460" y="2166"/>
                    <a:pt x="5473" y="2166"/>
                    <a:pt x="5480" y="2159"/>
                  </a:cubicBezTo>
                  <a:cubicBezTo>
                    <a:pt x="5537" y="2095"/>
                    <a:pt x="5595" y="2025"/>
                    <a:pt x="5640" y="1948"/>
                  </a:cubicBezTo>
                  <a:cubicBezTo>
                    <a:pt x="5652" y="1929"/>
                    <a:pt x="5640" y="1903"/>
                    <a:pt x="5620" y="1890"/>
                  </a:cubicBezTo>
                  <a:cubicBezTo>
                    <a:pt x="5614" y="1886"/>
                    <a:pt x="5606" y="1884"/>
                    <a:pt x="5599" y="1884"/>
                  </a:cubicBezTo>
                  <a:close/>
                  <a:moveTo>
                    <a:pt x="280" y="2041"/>
                  </a:moveTo>
                  <a:cubicBezTo>
                    <a:pt x="250" y="2041"/>
                    <a:pt x="220" y="2081"/>
                    <a:pt x="244" y="2114"/>
                  </a:cubicBezTo>
                  <a:cubicBezTo>
                    <a:pt x="302" y="2178"/>
                    <a:pt x="359" y="2236"/>
                    <a:pt x="430" y="2294"/>
                  </a:cubicBezTo>
                  <a:cubicBezTo>
                    <a:pt x="436" y="2300"/>
                    <a:pt x="443" y="2300"/>
                    <a:pt x="455" y="2300"/>
                  </a:cubicBezTo>
                  <a:cubicBezTo>
                    <a:pt x="468" y="2300"/>
                    <a:pt x="481" y="2294"/>
                    <a:pt x="487" y="2287"/>
                  </a:cubicBezTo>
                  <a:cubicBezTo>
                    <a:pt x="500" y="2268"/>
                    <a:pt x="500" y="2242"/>
                    <a:pt x="481" y="2230"/>
                  </a:cubicBezTo>
                  <a:cubicBezTo>
                    <a:pt x="417" y="2178"/>
                    <a:pt x="359" y="2121"/>
                    <a:pt x="308" y="2057"/>
                  </a:cubicBezTo>
                  <a:cubicBezTo>
                    <a:pt x="300" y="2045"/>
                    <a:pt x="290" y="2041"/>
                    <a:pt x="280" y="2041"/>
                  </a:cubicBezTo>
                  <a:close/>
                  <a:moveTo>
                    <a:pt x="5256" y="2252"/>
                  </a:moveTo>
                  <a:cubicBezTo>
                    <a:pt x="5249" y="2252"/>
                    <a:pt x="5242" y="2254"/>
                    <a:pt x="5236" y="2262"/>
                  </a:cubicBezTo>
                  <a:cubicBezTo>
                    <a:pt x="5172" y="2306"/>
                    <a:pt x="5102" y="2351"/>
                    <a:pt x="5032" y="2390"/>
                  </a:cubicBezTo>
                  <a:cubicBezTo>
                    <a:pt x="5012" y="2402"/>
                    <a:pt x="5006" y="2428"/>
                    <a:pt x="5012" y="2447"/>
                  </a:cubicBezTo>
                  <a:cubicBezTo>
                    <a:pt x="5019" y="2460"/>
                    <a:pt x="5038" y="2473"/>
                    <a:pt x="5051" y="2473"/>
                  </a:cubicBezTo>
                  <a:lnTo>
                    <a:pt x="5051" y="2466"/>
                  </a:lnTo>
                  <a:lnTo>
                    <a:pt x="5070" y="2466"/>
                  </a:lnTo>
                  <a:cubicBezTo>
                    <a:pt x="5147" y="2422"/>
                    <a:pt x="5217" y="2377"/>
                    <a:pt x="5288" y="2326"/>
                  </a:cubicBezTo>
                  <a:cubicBezTo>
                    <a:pt x="5324" y="2310"/>
                    <a:pt x="5288" y="2252"/>
                    <a:pt x="5256" y="2252"/>
                  </a:cubicBezTo>
                  <a:close/>
                  <a:moveTo>
                    <a:pt x="660" y="2362"/>
                  </a:moveTo>
                  <a:cubicBezTo>
                    <a:pt x="622" y="2362"/>
                    <a:pt x="599" y="2414"/>
                    <a:pt x="641" y="2441"/>
                  </a:cubicBezTo>
                  <a:cubicBezTo>
                    <a:pt x="711" y="2486"/>
                    <a:pt x="788" y="2524"/>
                    <a:pt x="865" y="2556"/>
                  </a:cubicBezTo>
                  <a:cubicBezTo>
                    <a:pt x="871" y="2562"/>
                    <a:pt x="878" y="2562"/>
                    <a:pt x="884" y="2562"/>
                  </a:cubicBezTo>
                  <a:cubicBezTo>
                    <a:pt x="929" y="2562"/>
                    <a:pt x="942" y="2498"/>
                    <a:pt x="903" y="2479"/>
                  </a:cubicBezTo>
                  <a:cubicBezTo>
                    <a:pt x="827" y="2447"/>
                    <a:pt x="756" y="2409"/>
                    <a:pt x="686" y="2370"/>
                  </a:cubicBezTo>
                  <a:cubicBezTo>
                    <a:pt x="677" y="2365"/>
                    <a:pt x="668" y="2362"/>
                    <a:pt x="660" y="2362"/>
                  </a:cubicBezTo>
                  <a:close/>
                  <a:moveTo>
                    <a:pt x="4825" y="2496"/>
                  </a:moveTo>
                  <a:cubicBezTo>
                    <a:pt x="4819" y="2496"/>
                    <a:pt x="4814" y="2497"/>
                    <a:pt x="4808" y="2498"/>
                  </a:cubicBezTo>
                  <a:cubicBezTo>
                    <a:pt x="4737" y="2530"/>
                    <a:pt x="4654" y="2556"/>
                    <a:pt x="4577" y="2582"/>
                  </a:cubicBezTo>
                  <a:cubicBezTo>
                    <a:pt x="4552" y="2594"/>
                    <a:pt x="4545" y="2614"/>
                    <a:pt x="4552" y="2639"/>
                  </a:cubicBezTo>
                  <a:cubicBezTo>
                    <a:pt x="4558" y="2652"/>
                    <a:pt x="4571" y="2665"/>
                    <a:pt x="4590" y="2665"/>
                  </a:cubicBezTo>
                  <a:lnTo>
                    <a:pt x="4603" y="2665"/>
                  </a:lnTo>
                  <a:cubicBezTo>
                    <a:pt x="4686" y="2639"/>
                    <a:pt x="4763" y="2607"/>
                    <a:pt x="4840" y="2575"/>
                  </a:cubicBezTo>
                  <a:cubicBezTo>
                    <a:pt x="4865" y="2569"/>
                    <a:pt x="4872" y="2543"/>
                    <a:pt x="4865" y="2524"/>
                  </a:cubicBezTo>
                  <a:cubicBezTo>
                    <a:pt x="4855" y="2504"/>
                    <a:pt x="4842" y="2496"/>
                    <a:pt x="4825" y="2496"/>
                  </a:cubicBezTo>
                  <a:close/>
                  <a:moveTo>
                    <a:pt x="1119" y="2573"/>
                  </a:moveTo>
                  <a:cubicBezTo>
                    <a:pt x="1104" y="2573"/>
                    <a:pt x="1088" y="2581"/>
                    <a:pt x="1083" y="2601"/>
                  </a:cubicBezTo>
                  <a:cubicBezTo>
                    <a:pt x="1076" y="2620"/>
                    <a:pt x="1083" y="2646"/>
                    <a:pt x="1108" y="2652"/>
                  </a:cubicBezTo>
                  <a:cubicBezTo>
                    <a:pt x="1179" y="2678"/>
                    <a:pt x="1268" y="2703"/>
                    <a:pt x="1345" y="2729"/>
                  </a:cubicBezTo>
                  <a:lnTo>
                    <a:pt x="1358" y="2729"/>
                  </a:lnTo>
                  <a:lnTo>
                    <a:pt x="1358" y="2722"/>
                  </a:lnTo>
                  <a:cubicBezTo>
                    <a:pt x="1361" y="2723"/>
                    <a:pt x="1365" y="2724"/>
                    <a:pt x="1368" y="2724"/>
                  </a:cubicBezTo>
                  <a:cubicBezTo>
                    <a:pt x="1383" y="2724"/>
                    <a:pt x="1397" y="2713"/>
                    <a:pt x="1403" y="2697"/>
                  </a:cubicBezTo>
                  <a:cubicBezTo>
                    <a:pt x="1409" y="2671"/>
                    <a:pt x="1396" y="2652"/>
                    <a:pt x="1377" y="2646"/>
                  </a:cubicBezTo>
                  <a:cubicBezTo>
                    <a:pt x="1287" y="2620"/>
                    <a:pt x="1211" y="2601"/>
                    <a:pt x="1134" y="2575"/>
                  </a:cubicBezTo>
                  <a:cubicBezTo>
                    <a:pt x="1129" y="2574"/>
                    <a:pt x="1124" y="2573"/>
                    <a:pt x="1119" y="2573"/>
                  </a:cubicBezTo>
                  <a:close/>
                  <a:moveTo>
                    <a:pt x="4347" y="2657"/>
                  </a:moveTo>
                  <a:cubicBezTo>
                    <a:pt x="4343" y="2657"/>
                    <a:pt x="4339" y="2657"/>
                    <a:pt x="4334" y="2658"/>
                  </a:cubicBezTo>
                  <a:cubicBezTo>
                    <a:pt x="4264" y="2678"/>
                    <a:pt x="4174" y="2690"/>
                    <a:pt x="4097" y="2710"/>
                  </a:cubicBezTo>
                  <a:cubicBezTo>
                    <a:pt x="4052" y="2722"/>
                    <a:pt x="4059" y="2780"/>
                    <a:pt x="4104" y="2786"/>
                  </a:cubicBezTo>
                  <a:lnTo>
                    <a:pt x="4110" y="2793"/>
                  </a:lnTo>
                  <a:cubicBezTo>
                    <a:pt x="4193" y="2774"/>
                    <a:pt x="4276" y="2754"/>
                    <a:pt x="4353" y="2735"/>
                  </a:cubicBezTo>
                  <a:cubicBezTo>
                    <a:pt x="4379" y="2729"/>
                    <a:pt x="4392" y="2710"/>
                    <a:pt x="4385" y="2684"/>
                  </a:cubicBezTo>
                  <a:cubicBezTo>
                    <a:pt x="4380" y="2668"/>
                    <a:pt x="4366" y="2657"/>
                    <a:pt x="4347" y="2657"/>
                  </a:cubicBezTo>
                  <a:close/>
                  <a:moveTo>
                    <a:pt x="1602" y="2701"/>
                  </a:moveTo>
                  <a:cubicBezTo>
                    <a:pt x="1565" y="2701"/>
                    <a:pt x="1548" y="2780"/>
                    <a:pt x="1595" y="2780"/>
                  </a:cubicBezTo>
                  <a:cubicBezTo>
                    <a:pt x="1678" y="2799"/>
                    <a:pt x="1761" y="2812"/>
                    <a:pt x="1844" y="2825"/>
                  </a:cubicBezTo>
                  <a:lnTo>
                    <a:pt x="1851" y="2825"/>
                  </a:lnTo>
                  <a:cubicBezTo>
                    <a:pt x="1902" y="2825"/>
                    <a:pt x="1908" y="2754"/>
                    <a:pt x="1857" y="2742"/>
                  </a:cubicBezTo>
                  <a:cubicBezTo>
                    <a:pt x="1774" y="2729"/>
                    <a:pt x="1691" y="2716"/>
                    <a:pt x="1614" y="2703"/>
                  </a:cubicBezTo>
                  <a:cubicBezTo>
                    <a:pt x="1610" y="2701"/>
                    <a:pt x="1606" y="2701"/>
                    <a:pt x="1602" y="2701"/>
                  </a:cubicBezTo>
                  <a:close/>
                  <a:moveTo>
                    <a:pt x="3848" y="2748"/>
                  </a:moveTo>
                  <a:cubicBezTo>
                    <a:pt x="3771" y="2761"/>
                    <a:pt x="3688" y="2774"/>
                    <a:pt x="3598" y="2780"/>
                  </a:cubicBezTo>
                  <a:cubicBezTo>
                    <a:pt x="3560" y="2793"/>
                    <a:pt x="3566" y="2850"/>
                    <a:pt x="3604" y="2857"/>
                  </a:cubicBezTo>
                  <a:lnTo>
                    <a:pt x="3611" y="2863"/>
                  </a:lnTo>
                  <a:cubicBezTo>
                    <a:pt x="3694" y="2857"/>
                    <a:pt x="3784" y="2844"/>
                    <a:pt x="3860" y="2831"/>
                  </a:cubicBezTo>
                  <a:cubicBezTo>
                    <a:pt x="3886" y="2831"/>
                    <a:pt x="3899" y="2806"/>
                    <a:pt x="3899" y="2786"/>
                  </a:cubicBezTo>
                  <a:cubicBezTo>
                    <a:pt x="3892" y="2761"/>
                    <a:pt x="3873" y="2748"/>
                    <a:pt x="3848" y="2748"/>
                  </a:cubicBezTo>
                  <a:close/>
                  <a:moveTo>
                    <a:pt x="2099" y="2772"/>
                  </a:moveTo>
                  <a:cubicBezTo>
                    <a:pt x="2062" y="2772"/>
                    <a:pt x="2053" y="2857"/>
                    <a:pt x="2096" y="2857"/>
                  </a:cubicBezTo>
                  <a:cubicBezTo>
                    <a:pt x="2097" y="2857"/>
                    <a:pt x="2099" y="2857"/>
                    <a:pt x="2100" y="2857"/>
                  </a:cubicBezTo>
                  <a:cubicBezTo>
                    <a:pt x="2177" y="2863"/>
                    <a:pt x="2267" y="2870"/>
                    <a:pt x="2350" y="2876"/>
                  </a:cubicBezTo>
                  <a:cubicBezTo>
                    <a:pt x="2369" y="2876"/>
                    <a:pt x="2388" y="2863"/>
                    <a:pt x="2395" y="2844"/>
                  </a:cubicBezTo>
                  <a:cubicBezTo>
                    <a:pt x="2395" y="2818"/>
                    <a:pt x="2375" y="2799"/>
                    <a:pt x="2356" y="2799"/>
                  </a:cubicBezTo>
                  <a:cubicBezTo>
                    <a:pt x="2267" y="2793"/>
                    <a:pt x="2190" y="2786"/>
                    <a:pt x="2107" y="2774"/>
                  </a:cubicBezTo>
                  <a:cubicBezTo>
                    <a:pt x="2104" y="2773"/>
                    <a:pt x="2102" y="2772"/>
                    <a:pt x="2099" y="2772"/>
                  </a:cubicBezTo>
                  <a:close/>
                  <a:moveTo>
                    <a:pt x="2606" y="2799"/>
                  </a:moveTo>
                  <a:cubicBezTo>
                    <a:pt x="2580" y="2799"/>
                    <a:pt x="2561" y="2818"/>
                    <a:pt x="2561" y="2844"/>
                  </a:cubicBezTo>
                  <a:cubicBezTo>
                    <a:pt x="2561" y="2863"/>
                    <a:pt x="2574" y="2882"/>
                    <a:pt x="2599" y="2889"/>
                  </a:cubicBezTo>
                  <a:lnTo>
                    <a:pt x="2856" y="2889"/>
                  </a:lnTo>
                  <a:cubicBezTo>
                    <a:pt x="2875" y="2889"/>
                    <a:pt x="2894" y="2870"/>
                    <a:pt x="2894" y="2850"/>
                  </a:cubicBezTo>
                  <a:cubicBezTo>
                    <a:pt x="2894" y="2825"/>
                    <a:pt x="2875" y="2806"/>
                    <a:pt x="2856" y="2806"/>
                  </a:cubicBezTo>
                  <a:cubicBezTo>
                    <a:pt x="2766" y="2806"/>
                    <a:pt x="2683" y="2799"/>
                    <a:pt x="2606" y="2799"/>
                  </a:cubicBezTo>
                  <a:close/>
                  <a:moveTo>
                    <a:pt x="3355" y="2799"/>
                  </a:moveTo>
                  <a:cubicBezTo>
                    <a:pt x="3272" y="2806"/>
                    <a:pt x="3188" y="2812"/>
                    <a:pt x="3105" y="2812"/>
                  </a:cubicBezTo>
                  <a:cubicBezTo>
                    <a:pt x="3067" y="2825"/>
                    <a:pt x="3067" y="2876"/>
                    <a:pt x="3105" y="2889"/>
                  </a:cubicBezTo>
                  <a:lnTo>
                    <a:pt x="3105" y="2895"/>
                  </a:lnTo>
                  <a:cubicBezTo>
                    <a:pt x="3195" y="2889"/>
                    <a:pt x="3278" y="2889"/>
                    <a:pt x="3361" y="2882"/>
                  </a:cubicBezTo>
                  <a:cubicBezTo>
                    <a:pt x="3380" y="2882"/>
                    <a:pt x="3400" y="2863"/>
                    <a:pt x="3400" y="2838"/>
                  </a:cubicBezTo>
                  <a:cubicBezTo>
                    <a:pt x="3393" y="2818"/>
                    <a:pt x="3374" y="2799"/>
                    <a:pt x="3355" y="2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70;p50">
              <a:extLst>
                <a:ext uri="{FF2B5EF4-FFF2-40B4-BE49-F238E27FC236}">
                  <a16:creationId xmlns:a16="http://schemas.microsoft.com/office/drawing/2014/main" id="{74679BF7-D910-4262-82B0-6B5F16286F0E}"/>
                </a:ext>
              </a:extLst>
            </p:cNvPr>
            <p:cNvSpPr/>
            <p:nvPr/>
          </p:nvSpPr>
          <p:spPr>
            <a:xfrm>
              <a:off x="4892759" y="3435875"/>
              <a:ext cx="68459" cy="45989"/>
            </a:xfrm>
            <a:custGeom>
              <a:avLst/>
              <a:gdLst/>
              <a:ahLst/>
              <a:cxnLst/>
              <a:rect l="l" t="t" r="r" b="b"/>
              <a:pathLst>
                <a:path w="914" h="614" extrusionOk="0">
                  <a:moveTo>
                    <a:pt x="824" y="1"/>
                  </a:moveTo>
                  <a:cubicBezTo>
                    <a:pt x="804" y="1"/>
                    <a:pt x="785" y="14"/>
                    <a:pt x="792" y="39"/>
                  </a:cubicBezTo>
                  <a:cubicBezTo>
                    <a:pt x="792" y="129"/>
                    <a:pt x="772" y="218"/>
                    <a:pt x="721" y="295"/>
                  </a:cubicBezTo>
                  <a:cubicBezTo>
                    <a:pt x="670" y="366"/>
                    <a:pt x="600" y="423"/>
                    <a:pt x="516" y="442"/>
                  </a:cubicBezTo>
                  <a:cubicBezTo>
                    <a:pt x="483" y="453"/>
                    <a:pt x="449" y="458"/>
                    <a:pt x="414" y="458"/>
                  </a:cubicBezTo>
                  <a:cubicBezTo>
                    <a:pt x="362" y="458"/>
                    <a:pt x="310" y="446"/>
                    <a:pt x="260" y="423"/>
                  </a:cubicBezTo>
                  <a:cubicBezTo>
                    <a:pt x="177" y="378"/>
                    <a:pt x="113" y="308"/>
                    <a:pt x="75" y="225"/>
                  </a:cubicBezTo>
                  <a:cubicBezTo>
                    <a:pt x="70" y="207"/>
                    <a:pt x="56" y="199"/>
                    <a:pt x="43" y="199"/>
                  </a:cubicBezTo>
                  <a:cubicBezTo>
                    <a:pt x="22" y="199"/>
                    <a:pt x="0" y="217"/>
                    <a:pt x="4" y="244"/>
                  </a:cubicBezTo>
                  <a:cubicBezTo>
                    <a:pt x="24" y="366"/>
                    <a:pt x="94" y="468"/>
                    <a:pt x="196" y="538"/>
                  </a:cubicBezTo>
                  <a:cubicBezTo>
                    <a:pt x="274" y="589"/>
                    <a:pt x="360" y="613"/>
                    <a:pt x="446" y="613"/>
                  </a:cubicBezTo>
                  <a:cubicBezTo>
                    <a:pt x="608" y="613"/>
                    <a:pt x="765" y="527"/>
                    <a:pt x="849" y="372"/>
                  </a:cubicBezTo>
                  <a:cubicBezTo>
                    <a:pt x="907" y="263"/>
                    <a:pt x="913" y="135"/>
                    <a:pt x="862" y="20"/>
                  </a:cubicBezTo>
                  <a:cubicBezTo>
                    <a:pt x="856" y="7"/>
                    <a:pt x="843" y="1"/>
                    <a:pt x="8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71;p50">
              <a:extLst>
                <a:ext uri="{FF2B5EF4-FFF2-40B4-BE49-F238E27FC236}">
                  <a16:creationId xmlns:a16="http://schemas.microsoft.com/office/drawing/2014/main" id="{939C0DCE-216D-4BAE-B408-95CEC9F8B2B7}"/>
                </a:ext>
              </a:extLst>
            </p:cNvPr>
            <p:cNvSpPr/>
            <p:nvPr/>
          </p:nvSpPr>
          <p:spPr>
            <a:xfrm>
              <a:off x="4835010" y="3395203"/>
              <a:ext cx="27413" cy="31608"/>
            </a:xfrm>
            <a:custGeom>
              <a:avLst/>
              <a:gdLst/>
              <a:ahLst/>
              <a:cxnLst/>
              <a:rect l="l" t="t" r="r" b="b"/>
              <a:pathLst>
                <a:path w="366" h="422" extrusionOk="0">
                  <a:moveTo>
                    <a:pt x="149" y="1"/>
                  </a:moveTo>
                  <a:cubicBezTo>
                    <a:pt x="138" y="1"/>
                    <a:pt x="127" y="3"/>
                    <a:pt x="116" y="6"/>
                  </a:cubicBezTo>
                  <a:cubicBezTo>
                    <a:pt x="33" y="32"/>
                    <a:pt x="1" y="141"/>
                    <a:pt x="33" y="256"/>
                  </a:cubicBezTo>
                  <a:cubicBezTo>
                    <a:pt x="66" y="355"/>
                    <a:pt x="142" y="421"/>
                    <a:pt x="215" y="421"/>
                  </a:cubicBezTo>
                  <a:cubicBezTo>
                    <a:pt x="227" y="421"/>
                    <a:pt x="239" y="419"/>
                    <a:pt x="250" y="416"/>
                  </a:cubicBezTo>
                  <a:cubicBezTo>
                    <a:pt x="327" y="390"/>
                    <a:pt x="366" y="275"/>
                    <a:pt x="327" y="166"/>
                  </a:cubicBezTo>
                  <a:cubicBezTo>
                    <a:pt x="294" y="67"/>
                    <a:pt x="218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72;p50">
              <a:extLst>
                <a:ext uri="{FF2B5EF4-FFF2-40B4-BE49-F238E27FC236}">
                  <a16:creationId xmlns:a16="http://schemas.microsoft.com/office/drawing/2014/main" id="{993D4EC3-6109-4690-96D6-0F1AD5313F52}"/>
                </a:ext>
              </a:extLst>
            </p:cNvPr>
            <p:cNvSpPr/>
            <p:nvPr/>
          </p:nvSpPr>
          <p:spPr>
            <a:xfrm>
              <a:off x="4945790" y="3395203"/>
              <a:ext cx="27413" cy="31608"/>
            </a:xfrm>
            <a:custGeom>
              <a:avLst/>
              <a:gdLst/>
              <a:ahLst/>
              <a:cxnLst/>
              <a:rect l="l" t="t" r="r" b="b"/>
              <a:pathLst>
                <a:path w="366" h="422" extrusionOk="0">
                  <a:moveTo>
                    <a:pt x="215" y="1"/>
                  </a:moveTo>
                  <a:cubicBezTo>
                    <a:pt x="141" y="1"/>
                    <a:pt x="66" y="67"/>
                    <a:pt x="39" y="166"/>
                  </a:cubicBezTo>
                  <a:cubicBezTo>
                    <a:pt x="0" y="275"/>
                    <a:pt x="39" y="390"/>
                    <a:pt x="116" y="416"/>
                  </a:cubicBezTo>
                  <a:cubicBezTo>
                    <a:pt x="127" y="419"/>
                    <a:pt x="139" y="421"/>
                    <a:pt x="151" y="421"/>
                  </a:cubicBezTo>
                  <a:cubicBezTo>
                    <a:pt x="224" y="421"/>
                    <a:pt x="300" y="355"/>
                    <a:pt x="333" y="256"/>
                  </a:cubicBezTo>
                  <a:cubicBezTo>
                    <a:pt x="365" y="147"/>
                    <a:pt x="333" y="32"/>
                    <a:pt x="250" y="6"/>
                  </a:cubicBezTo>
                  <a:cubicBezTo>
                    <a:pt x="238" y="3"/>
                    <a:pt x="22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3400;p50">
            <a:extLst>
              <a:ext uri="{FF2B5EF4-FFF2-40B4-BE49-F238E27FC236}">
                <a16:creationId xmlns:a16="http://schemas.microsoft.com/office/drawing/2014/main" id="{5DE73029-7927-4A3B-A5E7-C71A158092BA}"/>
              </a:ext>
            </a:extLst>
          </p:cNvPr>
          <p:cNvGrpSpPr/>
          <p:nvPr/>
        </p:nvGrpSpPr>
        <p:grpSpPr>
          <a:xfrm>
            <a:off x="2154032" y="4034414"/>
            <a:ext cx="1003874" cy="1118057"/>
            <a:chOff x="6240629" y="1369465"/>
            <a:chExt cx="1003874" cy="1118057"/>
          </a:xfrm>
        </p:grpSpPr>
        <p:sp>
          <p:nvSpPr>
            <p:cNvPr id="141" name="Google Shape;3401;p50">
              <a:extLst>
                <a:ext uri="{FF2B5EF4-FFF2-40B4-BE49-F238E27FC236}">
                  <a16:creationId xmlns:a16="http://schemas.microsoft.com/office/drawing/2014/main" id="{157B8847-8961-43FB-BB7E-CBCAA23F9CEA}"/>
                </a:ext>
              </a:extLst>
            </p:cNvPr>
            <p:cNvSpPr/>
            <p:nvPr/>
          </p:nvSpPr>
          <p:spPr>
            <a:xfrm>
              <a:off x="6896917" y="1815805"/>
              <a:ext cx="281474" cy="283347"/>
            </a:xfrm>
            <a:custGeom>
              <a:avLst/>
              <a:gdLst/>
              <a:ahLst/>
              <a:cxnLst/>
              <a:rect l="l" t="t" r="r" b="b"/>
              <a:pathLst>
                <a:path w="3758" h="3783" extrusionOk="0">
                  <a:moveTo>
                    <a:pt x="2881" y="0"/>
                  </a:moveTo>
                  <a:cubicBezTo>
                    <a:pt x="2881" y="0"/>
                    <a:pt x="1837" y="896"/>
                    <a:pt x="1" y="1639"/>
                  </a:cubicBezTo>
                  <a:lnTo>
                    <a:pt x="564" y="3783"/>
                  </a:lnTo>
                  <a:cubicBezTo>
                    <a:pt x="564" y="3783"/>
                    <a:pt x="2631" y="2752"/>
                    <a:pt x="3758" y="1184"/>
                  </a:cubicBezTo>
                  <a:lnTo>
                    <a:pt x="28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02;p50">
              <a:extLst>
                <a:ext uri="{FF2B5EF4-FFF2-40B4-BE49-F238E27FC236}">
                  <a16:creationId xmlns:a16="http://schemas.microsoft.com/office/drawing/2014/main" id="{74867511-8C23-4747-9BBD-CDD8B8236B0F}"/>
                </a:ext>
              </a:extLst>
            </p:cNvPr>
            <p:cNvSpPr/>
            <p:nvPr/>
          </p:nvSpPr>
          <p:spPr>
            <a:xfrm>
              <a:off x="6539786" y="1817688"/>
              <a:ext cx="40975" cy="4497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956" y="1"/>
                  </a:moveTo>
                  <a:cubicBezTo>
                    <a:pt x="867" y="1"/>
                    <a:pt x="775" y="19"/>
                    <a:pt x="685" y="58"/>
                  </a:cubicBezTo>
                  <a:cubicBezTo>
                    <a:pt x="589" y="90"/>
                    <a:pt x="500" y="141"/>
                    <a:pt x="417" y="192"/>
                  </a:cubicBezTo>
                  <a:cubicBezTo>
                    <a:pt x="364" y="108"/>
                    <a:pt x="285" y="19"/>
                    <a:pt x="194" y="19"/>
                  </a:cubicBezTo>
                  <a:cubicBezTo>
                    <a:pt x="175" y="19"/>
                    <a:pt x="155" y="23"/>
                    <a:pt x="135" y="32"/>
                  </a:cubicBezTo>
                  <a:cubicBezTo>
                    <a:pt x="1" y="96"/>
                    <a:pt x="26" y="416"/>
                    <a:pt x="33" y="608"/>
                  </a:cubicBezTo>
                  <a:lnTo>
                    <a:pt x="922" y="1799"/>
                  </a:lnTo>
                  <a:cubicBezTo>
                    <a:pt x="1069" y="1677"/>
                    <a:pt x="1204" y="1549"/>
                    <a:pt x="1338" y="1408"/>
                  </a:cubicBezTo>
                  <a:cubicBezTo>
                    <a:pt x="1537" y="1197"/>
                    <a:pt x="1639" y="915"/>
                    <a:pt x="1626" y="627"/>
                  </a:cubicBezTo>
                  <a:cubicBezTo>
                    <a:pt x="1596" y="258"/>
                    <a:pt x="1294" y="1"/>
                    <a:pt x="956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03;p50">
              <a:extLst>
                <a:ext uri="{FF2B5EF4-FFF2-40B4-BE49-F238E27FC236}">
                  <a16:creationId xmlns:a16="http://schemas.microsoft.com/office/drawing/2014/main" id="{23EBE6E2-0349-49F6-BD8B-26F9C5BE8E5E}"/>
                </a:ext>
              </a:extLst>
            </p:cNvPr>
            <p:cNvSpPr/>
            <p:nvPr/>
          </p:nvSpPr>
          <p:spPr>
            <a:xfrm>
              <a:off x="6291412" y="1815805"/>
              <a:ext cx="281999" cy="283347"/>
            </a:xfrm>
            <a:custGeom>
              <a:avLst/>
              <a:gdLst/>
              <a:ahLst/>
              <a:cxnLst/>
              <a:rect l="l" t="t" r="r" b="b"/>
              <a:pathLst>
                <a:path w="3765" h="3783" extrusionOk="0">
                  <a:moveTo>
                    <a:pt x="878" y="0"/>
                  </a:moveTo>
                  <a:lnTo>
                    <a:pt x="1" y="1184"/>
                  </a:lnTo>
                  <a:cubicBezTo>
                    <a:pt x="1127" y="2752"/>
                    <a:pt x="3201" y="3783"/>
                    <a:pt x="3201" y="3783"/>
                  </a:cubicBezTo>
                  <a:lnTo>
                    <a:pt x="3764" y="1639"/>
                  </a:lnTo>
                  <a:cubicBezTo>
                    <a:pt x="1921" y="896"/>
                    <a:pt x="878" y="0"/>
                    <a:pt x="8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04;p50">
              <a:extLst>
                <a:ext uri="{FF2B5EF4-FFF2-40B4-BE49-F238E27FC236}">
                  <a16:creationId xmlns:a16="http://schemas.microsoft.com/office/drawing/2014/main" id="{1B5FB018-4BF9-462E-82FF-FB4797935B52}"/>
                </a:ext>
              </a:extLst>
            </p:cNvPr>
            <p:cNvSpPr/>
            <p:nvPr/>
          </p:nvSpPr>
          <p:spPr>
            <a:xfrm>
              <a:off x="6240629" y="1773635"/>
              <a:ext cx="122761" cy="13474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686" y="1"/>
                  </a:moveTo>
                  <a:cubicBezTo>
                    <a:pt x="350" y="1"/>
                    <a:pt x="44" y="258"/>
                    <a:pt x="13" y="627"/>
                  </a:cubicBezTo>
                  <a:cubicBezTo>
                    <a:pt x="0" y="915"/>
                    <a:pt x="109" y="1197"/>
                    <a:pt x="308" y="1408"/>
                  </a:cubicBezTo>
                  <a:cubicBezTo>
                    <a:pt x="436" y="1549"/>
                    <a:pt x="570" y="1677"/>
                    <a:pt x="724" y="1799"/>
                  </a:cubicBezTo>
                  <a:lnTo>
                    <a:pt x="1607" y="608"/>
                  </a:lnTo>
                  <a:cubicBezTo>
                    <a:pt x="1613" y="416"/>
                    <a:pt x="1639" y="96"/>
                    <a:pt x="1511" y="32"/>
                  </a:cubicBezTo>
                  <a:cubicBezTo>
                    <a:pt x="1491" y="23"/>
                    <a:pt x="1471" y="19"/>
                    <a:pt x="1451" y="19"/>
                  </a:cubicBezTo>
                  <a:cubicBezTo>
                    <a:pt x="1361" y="19"/>
                    <a:pt x="1281" y="108"/>
                    <a:pt x="1223" y="192"/>
                  </a:cubicBezTo>
                  <a:cubicBezTo>
                    <a:pt x="1140" y="141"/>
                    <a:pt x="1050" y="90"/>
                    <a:pt x="954" y="58"/>
                  </a:cubicBezTo>
                  <a:cubicBezTo>
                    <a:pt x="866" y="19"/>
                    <a:pt x="775" y="1"/>
                    <a:pt x="6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05;p50">
              <a:extLst>
                <a:ext uri="{FF2B5EF4-FFF2-40B4-BE49-F238E27FC236}">
                  <a16:creationId xmlns:a16="http://schemas.microsoft.com/office/drawing/2014/main" id="{B17D4367-E911-4831-B1A8-14AFC425D5F2}"/>
                </a:ext>
              </a:extLst>
            </p:cNvPr>
            <p:cNvSpPr/>
            <p:nvPr/>
          </p:nvSpPr>
          <p:spPr>
            <a:xfrm>
              <a:off x="6561807" y="2387231"/>
              <a:ext cx="372103" cy="100291"/>
            </a:xfrm>
            <a:custGeom>
              <a:avLst/>
              <a:gdLst/>
              <a:ahLst/>
              <a:cxnLst/>
              <a:rect l="l" t="t" r="r" b="b"/>
              <a:pathLst>
                <a:path w="4968" h="1339" extrusionOk="0">
                  <a:moveTo>
                    <a:pt x="4871" y="1"/>
                  </a:moveTo>
                  <a:cubicBezTo>
                    <a:pt x="3719" y="428"/>
                    <a:pt x="2554" y="619"/>
                    <a:pt x="1561" y="619"/>
                  </a:cubicBezTo>
                  <a:cubicBezTo>
                    <a:pt x="977" y="619"/>
                    <a:pt x="453" y="553"/>
                    <a:pt x="26" y="429"/>
                  </a:cubicBezTo>
                  <a:cubicBezTo>
                    <a:pt x="14" y="730"/>
                    <a:pt x="1" y="1037"/>
                    <a:pt x="7" y="1338"/>
                  </a:cubicBezTo>
                  <a:lnTo>
                    <a:pt x="4967" y="1338"/>
                  </a:lnTo>
                  <a:cubicBezTo>
                    <a:pt x="4967" y="1338"/>
                    <a:pt x="4910" y="557"/>
                    <a:pt x="487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06;p50">
              <a:extLst>
                <a:ext uri="{FF2B5EF4-FFF2-40B4-BE49-F238E27FC236}">
                  <a16:creationId xmlns:a16="http://schemas.microsoft.com/office/drawing/2014/main" id="{682FAC1E-D83F-4235-A0FE-58A1F652CD6F}"/>
                </a:ext>
              </a:extLst>
            </p:cNvPr>
            <p:cNvSpPr/>
            <p:nvPr/>
          </p:nvSpPr>
          <p:spPr>
            <a:xfrm>
              <a:off x="6563754" y="2132190"/>
              <a:ext cx="362965" cy="301398"/>
            </a:xfrm>
            <a:custGeom>
              <a:avLst/>
              <a:gdLst/>
              <a:ahLst/>
              <a:cxnLst/>
              <a:rect l="l" t="t" r="r" b="b"/>
              <a:pathLst>
                <a:path w="4846" h="4024" extrusionOk="0">
                  <a:moveTo>
                    <a:pt x="4391" y="1"/>
                  </a:moveTo>
                  <a:lnTo>
                    <a:pt x="487" y="26"/>
                  </a:lnTo>
                  <a:cubicBezTo>
                    <a:pt x="231" y="1281"/>
                    <a:pt x="64" y="2554"/>
                    <a:pt x="0" y="3834"/>
                  </a:cubicBezTo>
                  <a:cubicBezTo>
                    <a:pt x="427" y="3958"/>
                    <a:pt x="951" y="4024"/>
                    <a:pt x="1535" y="4024"/>
                  </a:cubicBezTo>
                  <a:cubicBezTo>
                    <a:pt x="2528" y="4024"/>
                    <a:pt x="3693" y="3833"/>
                    <a:pt x="4845" y="3406"/>
                  </a:cubicBezTo>
                  <a:cubicBezTo>
                    <a:pt x="4775" y="2401"/>
                    <a:pt x="4673" y="1197"/>
                    <a:pt x="4391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07;p50">
              <a:extLst>
                <a:ext uri="{FF2B5EF4-FFF2-40B4-BE49-F238E27FC236}">
                  <a16:creationId xmlns:a16="http://schemas.microsoft.com/office/drawing/2014/main" id="{AFFDD587-F24F-4A1E-A1E7-6CA73A793785}"/>
                </a:ext>
              </a:extLst>
            </p:cNvPr>
            <p:cNvSpPr/>
            <p:nvPr/>
          </p:nvSpPr>
          <p:spPr>
            <a:xfrm>
              <a:off x="6480314" y="185797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7" y="1"/>
                  </a:moveTo>
                  <a:lnTo>
                    <a:pt x="1140" y="33"/>
                  </a:lnTo>
                  <a:cubicBezTo>
                    <a:pt x="1140" y="33"/>
                    <a:pt x="1" y="3591"/>
                    <a:pt x="33" y="6190"/>
                  </a:cubicBezTo>
                  <a:cubicBezTo>
                    <a:pt x="33" y="6190"/>
                    <a:pt x="1667" y="6953"/>
                    <a:pt x="3668" y="6953"/>
                  </a:cubicBezTo>
                  <a:cubicBezTo>
                    <a:pt x="4750" y="6953"/>
                    <a:pt x="5939" y="6730"/>
                    <a:pt x="7035" y="6042"/>
                  </a:cubicBezTo>
                  <a:cubicBezTo>
                    <a:pt x="7035" y="6042"/>
                    <a:pt x="6830" y="3566"/>
                    <a:pt x="5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08;p50">
              <a:extLst>
                <a:ext uri="{FF2B5EF4-FFF2-40B4-BE49-F238E27FC236}">
                  <a16:creationId xmlns:a16="http://schemas.microsoft.com/office/drawing/2014/main" id="{35ED0EC8-2D04-4FFE-BF08-95EEC7031A4E}"/>
                </a:ext>
              </a:extLst>
            </p:cNvPr>
            <p:cNvSpPr/>
            <p:nvPr/>
          </p:nvSpPr>
          <p:spPr>
            <a:xfrm>
              <a:off x="6590120" y="1979765"/>
              <a:ext cx="297278" cy="350008"/>
            </a:xfrm>
            <a:custGeom>
              <a:avLst/>
              <a:gdLst/>
              <a:ahLst/>
              <a:cxnLst/>
              <a:rect l="l" t="t" r="r" b="b"/>
              <a:pathLst>
                <a:path w="3969" h="4673" extrusionOk="0">
                  <a:moveTo>
                    <a:pt x="1984" y="0"/>
                  </a:moveTo>
                  <a:cubicBezTo>
                    <a:pt x="884" y="0"/>
                    <a:pt x="0" y="1043"/>
                    <a:pt x="0" y="2336"/>
                  </a:cubicBezTo>
                  <a:cubicBezTo>
                    <a:pt x="0" y="3623"/>
                    <a:pt x="884" y="4672"/>
                    <a:pt x="1984" y="4672"/>
                  </a:cubicBezTo>
                  <a:cubicBezTo>
                    <a:pt x="3079" y="4672"/>
                    <a:pt x="3969" y="3623"/>
                    <a:pt x="3969" y="2336"/>
                  </a:cubicBezTo>
                  <a:cubicBezTo>
                    <a:pt x="3969" y="1043"/>
                    <a:pt x="3079" y="0"/>
                    <a:pt x="198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409;p50">
              <a:extLst>
                <a:ext uri="{FF2B5EF4-FFF2-40B4-BE49-F238E27FC236}">
                  <a16:creationId xmlns:a16="http://schemas.microsoft.com/office/drawing/2014/main" id="{E897D8B2-22DD-4F14-AE77-45ECAFC9F663}"/>
                </a:ext>
              </a:extLst>
            </p:cNvPr>
            <p:cNvSpPr/>
            <p:nvPr/>
          </p:nvSpPr>
          <p:spPr>
            <a:xfrm>
              <a:off x="6607872" y="2001412"/>
              <a:ext cx="261776" cy="306341"/>
            </a:xfrm>
            <a:custGeom>
              <a:avLst/>
              <a:gdLst/>
              <a:ahLst/>
              <a:cxnLst/>
              <a:rect l="l" t="t" r="r" b="b"/>
              <a:pathLst>
                <a:path w="3495" h="4090" extrusionOk="0">
                  <a:moveTo>
                    <a:pt x="1738" y="1"/>
                  </a:moveTo>
                  <a:cubicBezTo>
                    <a:pt x="1695" y="1"/>
                    <a:pt x="1651" y="2"/>
                    <a:pt x="1607" y="6"/>
                  </a:cubicBezTo>
                  <a:cubicBezTo>
                    <a:pt x="1581" y="6"/>
                    <a:pt x="1568" y="31"/>
                    <a:pt x="1568" y="50"/>
                  </a:cubicBezTo>
                  <a:cubicBezTo>
                    <a:pt x="1568" y="76"/>
                    <a:pt x="1587" y="89"/>
                    <a:pt x="1613" y="89"/>
                  </a:cubicBezTo>
                  <a:cubicBezTo>
                    <a:pt x="1655" y="86"/>
                    <a:pt x="1696" y="84"/>
                    <a:pt x="1738" y="84"/>
                  </a:cubicBezTo>
                  <a:cubicBezTo>
                    <a:pt x="1779" y="84"/>
                    <a:pt x="1821" y="86"/>
                    <a:pt x="1863" y="89"/>
                  </a:cubicBezTo>
                  <a:cubicBezTo>
                    <a:pt x="1882" y="89"/>
                    <a:pt x="1901" y="76"/>
                    <a:pt x="1907" y="50"/>
                  </a:cubicBezTo>
                  <a:cubicBezTo>
                    <a:pt x="1907" y="31"/>
                    <a:pt x="1888" y="6"/>
                    <a:pt x="1869" y="6"/>
                  </a:cubicBezTo>
                  <a:cubicBezTo>
                    <a:pt x="1824" y="2"/>
                    <a:pt x="1781" y="1"/>
                    <a:pt x="1738" y="1"/>
                  </a:cubicBezTo>
                  <a:close/>
                  <a:moveTo>
                    <a:pt x="1366" y="48"/>
                  </a:moveTo>
                  <a:cubicBezTo>
                    <a:pt x="1361" y="48"/>
                    <a:pt x="1356" y="49"/>
                    <a:pt x="1351" y="50"/>
                  </a:cubicBezTo>
                  <a:cubicBezTo>
                    <a:pt x="1267" y="76"/>
                    <a:pt x="1184" y="102"/>
                    <a:pt x="1107" y="140"/>
                  </a:cubicBezTo>
                  <a:cubicBezTo>
                    <a:pt x="1069" y="159"/>
                    <a:pt x="1082" y="217"/>
                    <a:pt x="1120" y="223"/>
                  </a:cubicBezTo>
                  <a:lnTo>
                    <a:pt x="1127" y="217"/>
                  </a:lnTo>
                  <a:cubicBezTo>
                    <a:pt x="1133" y="217"/>
                    <a:pt x="1133" y="217"/>
                    <a:pt x="1139" y="210"/>
                  </a:cubicBezTo>
                  <a:cubicBezTo>
                    <a:pt x="1216" y="178"/>
                    <a:pt x="1293" y="153"/>
                    <a:pt x="1370" y="134"/>
                  </a:cubicBezTo>
                  <a:cubicBezTo>
                    <a:pt x="1428" y="122"/>
                    <a:pt x="1412" y="48"/>
                    <a:pt x="1366" y="48"/>
                  </a:cubicBezTo>
                  <a:close/>
                  <a:moveTo>
                    <a:pt x="2114" y="55"/>
                  </a:moveTo>
                  <a:cubicBezTo>
                    <a:pt x="2097" y="55"/>
                    <a:pt x="2079" y="67"/>
                    <a:pt x="2074" y="82"/>
                  </a:cubicBezTo>
                  <a:cubicBezTo>
                    <a:pt x="2067" y="108"/>
                    <a:pt x="2080" y="127"/>
                    <a:pt x="2106" y="134"/>
                  </a:cubicBezTo>
                  <a:cubicBezTo>
                    <a:pt x="2183" y="159"/>
                    <a:pt x="2259" y="185"/>
                    <a:pt x="2336" y="217"/>
                  </a:cubicBezTo>
                  <a:lnTo>
                    <a:pt x="2355" y="217"/>
                  </a:lnTo>
                  <a:lnTo>
                    <a:pt x="2355" y="223"/>
                  </a:lnTo>
                  <a:cubicBezTo>
                    <a:pt x="2400" y="223"/>
                    <a:pt x="2413" y="159"/>
                    <a:pt x="2368" y="140"/>
                  </a:cubicBezTo>
                  <a:cubicBezTo>
                    <a:pt x="2291" y="108"/>
                    <a:pt x="2208" y="76"/>
                    <a:pt x="2125" y="57"/>
                  </a:cubicBezTo>
                  <a:cubicBezTo>
                    <a:pt x="2122" y="56"/>
                    <a:pt x="2118" y="55"/>
                    <a:pt x="2114" y="55"/>
                  </a:cubicBezTo>
                  <a:close/>
                  <a:moveTo>
                    <a:pt x="2575" y="254"/>
                  </a:moveTo>
                  <a:cubicBezTo>
                    <a:pt x="2541" y="254"/>
                    <a:pt x="2517" y="306"/>
                    <a:pt x="2554" y="332"/>
                  </a:cubicBezTo>
                  <a:cubicBezTo>
                    <a:pt x="2624" y="377"/>
                    <a:pt x="2688" y="428"/>
                    <a:pt x="2746" y="486"/>
                  </a:cubicBezTo>
                  <a:cubicBezTo>
                    <a:pt x="2759" y="492"/>
                    <a:pt x="2765" y="492"/>
                    <a:pt x="2778" y="492"/>
                  </a:cubicBezTo>
                  <a:cubicBezTo>
                    <a:pt x="2791" y="492"/>
                    <a:pt x="2797" y="486"/>
                    <a:pt x="2804" y="479"/>
                  </a:cubicBezTo>
                  <a:cubicBezTo>
                    <a:pt x="2823" y="466"/>
                    <a:pt x="2823" y="441"/>
                    <a:pt x="2804" y="422"/>
                  </a:cubicBezTo>
                  <a:cubicBezTo>
                    <a:pt x="2740" y="364"/>
                    <a:pt x="2669" y="313"/>
                    <a:pt x="2599" y="262"/>
                  </a:cubicBezTo>
                  <a:cubicBezTo>
                    <a:pt x="2591" y="256"/>
                    <a:pt x="2583" y="254"/>
                    <a:pt x="2575" y="254"/>
                  </a:cubicBezTo>
                  <a:close/>
                  <a:moveTo>
                    <a:pt x="899" y="261"/>
                  </a:moveTo>
                  <a:cubicBezTo>
                    <a:pt x="891" y="261"/>
                    <a:pt x="884" y="264"/>
                    <a:pt x="877" y="268"/>
                  </a:cubicBezTo>
                  <a:cubicBezTo>
                    <a:pt x="800" y="319"/>
                    <a:pt x="736" y="370"/>
                    <a:pt x="672" y="428"/>
                  </a:cubicBezTo>
                  <a:cubicBezTo>
                    <a:pt x="653" y="447"/>
                    <a:pt x="653" y="473"/>
                    <a:pt x="672" y="486"/>
                  </a:cubicBezTo>
                  <a:cubicBezTo>
                    <a:pt x="679" y="498"/>
                    <a:pt x="691" y="498"/>
                    <a:pt x="704" y="498"/>
                  </a:cubicBezTo>
                  <a:cubicBezTo>
                    <a:pt x="711" y="498"/>
                    <a:pt x="717" y="492"/>
                    <a:pt x="730" y="492"/>
                  </a:cubicBezTo>
                  <a:cubicBezTo>
                    <a:pt x="787" y="434"/>
                    <a:pt x="851" y="383"/>
                    <a:pt x="922" y="338"/>
                  </a:cubicBezTo>
                  <a:cubicBezTo>
                    <a:pt x="941" y="326"/>
                    <a:pt x="947" y="300"/>
                    <a:pt x="935" y="281"/>
                  </a:cubicBezTo>
                  <a:cubicBezTo>
                    <a:pt x="926" y="268"/>
                    <a:pt x="913" y="261"/>
                    <a:pt x="899" y="261"/>
                  </a:cubicBezTo>
                  <a:close/>
                  <a:moveTo>
                    <a:pt x="2950" y="591"/>
                  </a:moveTo>
                  <a:cubicBezTo>
                    <a:pt x="2918" y="591"/>
                    <a:pt x="2890" y="630"/>
                    <a:pt x="2919" y="658"/>
                  </a:cubicBezTo>
                  <a:cubicBezTo>
                    <a:pt x="2970" y="722"/>
                    <a:pt x="3021" y="793"/>
                    <a:pt x="3066" y="863"/>
                  </a:cubicBezTo>
                  <a:cubicBezTo>
                    <a:pt x="3072" y="870"/>
                    <a:pt x="3085" y="882"/>
                    <a:pt x="3104" y="882"/>
                  </a:cubicBezTo>
                  <a:lnTo>
                    <a:pt x="3104" y="876"/>
                  </a:lnTo>
                  <a:lnTo>
                    <a:pt x="3124" y="876"/>
                  </a:lnTo>
                  <a:cubicBezTo>
                    <a:pt x="3143" y="863"/>
                    <a:pt x="3149" y="838"/>
                    <a:pt x="3136" y="818"/>
                  </a:cubicBezTo>
                  <a:cubicBezTo>
                    <a:pt x="3092" y="742"/>
                    <a:pt x="3040" y="671"/>
                    <a:pt x="2983" y="607"/>
                  </a:cubicBezTo>
                  <a:cubicBezTo>
                    <a:pt x="2973" y="596"/>
                    <a:pt x="2961" y="591"/>
                    <a:pt x="2950" y="591"/>
                  </a:cubicBezTo>
                  <a:close/>
                  <a:moveTo>
                    <a:pt x="524" y="600"/>
                  </a:moveTo>
                  <a:cubicBezTo>
                    <a:pt x="514" y="600"/>
                    <a:pt x="502" y="604"/>
                    <a:pt x="493" y="614"/>
                  </a:cubicBezTo>
                  <a:cubicBezTo>
                    <a:pt x="435" y="684"/>
                    <a:pt x="384" y="754"/>
                    <a:pt x="339" y="825"/>
                  </a:cubicBezTo>
                  <a:cubicBezTo>
                    <a:pt x="327" y="844"/>
                    <a:pt x="333" y="870"/>
                    <a:pt x="352" y="882"/>
                  </a:cubicBezTo>
                  <a:cubicBezTo>
                    <a:pt x="359" y="889"/>
                    <a:pt x="365" y="889"/>
                    <a:pt x="378" y="889"/>
                  </a:cubicBezTo>
                  <a:lnTo>
                    <a:pt x="378" y="882"/>
                  </a:lnTo>
                  <a:cubicBezTo>
                    <a:pt x="391" y="882"/>
                    <a:pt x="403" y="876"/>
                    <a:pt x="410" y="870"/>
                  </a:cubicBezTo>
                  <a:cubicBezTo>
                    <a:pt x="455" y="799"/>
                    <a:pt x="506" y="735"/>
                    <a:pt x="557" y="671"/>
                  </a:cubicBezTo>
                  <a:cubicBezTo>
                    <a:pt x="586" y="638"/>
                    <a:pt x="557" y="600"/>
                    <a:pt x="524" y="600"/>
                  </a:cubicBezTo>
                  <a:close/>
                  <a:moveTo>
                    <a:pt x="3227" y="1018"/>
                  </a:moveTo>
                  <a:cubicBezTo>
                    <a:pt x="3199" y="1018"/>
                    <a:pt x="3170" y="1047"/>
                    <a:pt x="3188" y="1081"/>
                  </a:cubicBezTo>
                  <a:cubicBezTo>
                    <a:pt x="3226" y="1151"/>
                    <a:pt x="3258" y="1228"/>
                    <a:pt x="3284" y="1305"/>
                  </a:cubicBezTo>
                  <a:cubicBezTo>
                    <a:pt x="3290" y="1324"/>
                    <a:pt x="3303" y="1337"/>
                    <a:pt x="3322" y="1337"/>
                  </a:cubicBezTo>
                  <a:lnTo>
                    <a:pt x="3328" y="1331"/>
                  </a:lnTo>
                  <a:cubicBezTo>
                    <a:pt x="3328" y="1331"/>
                    <a:pt x="3335" y="1337"/>
                    <a:pt x="3335" y="1337"/>
                  </a:cubicBezTo>
                  <a:cubicBezTo>
                    <a:pt x="3360" y="1324"/>
                    <a:pt x="3367" y="1305"/>
                    <a:pt x="3360" y="1279"/>
                  </a:cubicBezTo>
                  <a:cubicBezTo>
                    <a:pt x="3335" y="1196"/>
                    <a:pt x="3303" y="1119"/>
                    <a:pt x="3264" y="1042"/>
                  </a:cubicBezTo>
                  <a:cubicBezTo>
                    <a:pt x="3256" y="1025"/>
                    <a:pt x="3242" y="1018"/>
                    <a:pt x="3227" y="1018"/>
                  </a:cubicBezTo>
                  <a:close/>
                  <a:moveTo>
                    <a:pt x="252" y="1031"/>
                  </a:moveTo>
                  <a:cubicBezTo>
                    <a:pt x="237" y="1031"/>
                    <a:pt x="222" y="1041"/>
                    <a:pt x="218" y="1055"/>
                  </a:cubicBezTo>
                  <a:cubicBezTo>
                    <a:pt x="179" y="1132"/>
                    <a:pt x="147" y="1209"/>
                    <a:pt x="115" y="1292"/>
                  </a:cubicBezTo>
                  <a:cubicBezTo>
                    <a:pt x="109" y="1318"/>
                    <a:pt x="122" y="1337"/>
                    <a:pt x="141" y="1350"/>
                  </a:cubicBezTo>
                  <a:lnTo>
                    <a:pt x="154" y="1350"/>
                  </a:lnTo>
                  <a:lnTo>
                    <a:pt x="160" y="1343"/>
                  </a:lnTo>
                  <a:cubicBezTo>
                    <a:pt x="173" y="1343"/>
                    <a:pt x="192" y="1337"/>
                    <a:pt x="199" y="1324"/>
                  </a:cubicBezTo>
                  <a:cubicBezTo>
                    <a:pt x="224" y="1241"/>
                    <a:pt x="256" y="1164"/>
                    <a:pt x="288" y="1094"/>
                  </a:cubicBezTo>
                  <a:cubicBezTo>
                    <a:pt x="301" y="1068"/>
                    <a:pt x="288" y="1042"/>
                    <a:pt x="269" y="1036"/>
                  </a:cubicBezTo>
                  <a:cubicBezTo>
                    <a:pt x="264" y="1033"/>
                    <a:pt x="258" y="1031"/>
                    <a:pt x="252" y="1031"/>
                  </a:cubicBezTo>
                  <a:close/>
                  <a:moveTo>
                    <a:pt x="3403" y="1495"/>
                  </a:moveTo>
                  <a:cubicBezTo>
                    <a:pt x="3399" y="1495"/>
                    <a:pt x="3396" y="1496"/>
                    <a:pt x="3392" y="1497"/>
                  </a:cubicBezTo>
                  <a:cubicBezTo>
                    <a:pt x="3367" y="1497"/>
                    <a:pt x="3354" y="1523"/>
                    <a:pt x="3360" y="1548"/>
                  </a:cubicBezTo>
                  <a:cubicBezTo>
                    <a:pt x="3373" y="1625"/>
                    <a:pt x="3386" y="1708"/>
                    <a:pt x="3392" y="1791"/>
                  </a:cubicBezTo>
                  <a:cubicBezTo>
                    <a:pt x="3399" y="1817"/>
                    <a:pt x="3418" y="1830"/>
                    <a:pt x="3437" y="1830"/>
                  </a:cubicBezTo>
                  <a:lnTo>
                    <a:pt x="3444" y="1830"/>
                  </a:lnTo>
                  <a:cubicBezTo>
                    <a:pt x="3469" y="1823"/>
                    <a:pt x="3482" y="1804"/>
                    <a:pt x="3482" y="1785"/>
                  </a:cubicBezTo>
                  <a:cubicBezTo>
                    <a:pt x="3469" y="1695"/>
                    <a:pt x="3456" y="1612"/>
                    <a:pt x="3437" y="1529"/>
                  </a:cubicBezTo>
                  <a:cubicBezTo>
                    <a:pt x="3437" y="1508"/>
                    <a:pt x="3420" y="1495"/>
                    <a:pt x="3403" y="1495"/>
                  </a:cubicBezTo>
                  <a:close/>
                  <a:moveTo>
                    <a:pt x="94" y="1519"/>
                  </a:moveTo>
                  <a:cubicBezTo>
                    <a:pt x="80" y="1519"/>
                    <a:pt x="66" y="1526"/>
                    <a:pt x="58" y="1542"/>
                  </a:cubicBezTo>
                  <a:cubicBezTo>
                    <a:pt x="39" y="1625"/>
                    <a:pt x="26" y="1708"/>
                    <a:pt x="13" y="1798"/>
                  </a:cubicBezTo>
                  <a:cubicBezTo>
                    <a:pt x="13" y="1817"/>
                    <a:pt x="26" y="1836"/>
                    <a:pt x="51" y="1843"/>
                  </a:cubicBezTo>
                  <a:lnTo>
                    <a:pt x="51" y="1836"/>
                  </a:lnTo>
                  <a:cubicBezTo>
                    <a:pt x="71" y="1836"/>
                    <a:pt x="90" y="1823"/>
                    <a:pt x="96" y="1804"/>
                  </a:cubicBezTo>
                  <a:cubicBezTo>
                    <a:pt x="103" y="1721"/>
                    <a:pt x="115" y="1638"/>
                    <a:pt x="135" y="1561"/>
                  </a:cubicBezTo>
                  <a:cubicBezTo>
                    <a:pt x="135" y="1534"/>
                    <a:pt x="114" y="1519"/>
                    <a:pt x="94" y="1519"/>
                  </a:cubicBezTo>
                  <a:close/>
                  <a:moveTo>
                    <a:pt x="39" y="2009"/>
                  </a:moveTo>
                  <a:cubicBezTo>
                    <a:pt x="19" y="2009"/>
                    <a:pt x="0" y="2028"/>
                    <a:pt x="0" y="2047"/>
                  </a:cubicBezTo>
                  <a:cubicBezTo>
                    <a:pt x="0" y="2137"/>
                    <a:pt x="7" y="2220"/>
                    <a:pt x="13" y="2310"/>
                  </a:cubicBezTo>
                  <a:cubicBezTo>
                    <a:pt x="13" y="2329"/>
                    <a:pt x="32" y="2342"/>
                    <a:pt x="51" y="2348"/>
                  </a:cubicBezTo>
                  <a:lnTo>
                    <a:pt x="58" y="2342"/>
                  </a:lnTo>
                  <a:cubicBezTo>
                    <a:pt x="83" y="2342"/>
                    <a:pt x="96" y="2323"/>
                    <a:pt x="96" y="2297"/>
                  </a:cubicBezTo>
                  <a:cubicBezTo>
                    <a:pt x="83" y="2214"/>
                    <a:pt x="83" y="2131"/>
                    <a:pt x="83" y="2047"/>
                  </a:cubicBezTo>
                  <a:cubicBezTo>
                    <a:pt x="83" y="2028"/>
                    <a:pt x="64" y="2009"/>
                    <a:pt x="39" y="2009"/>
                  </a:cubicBezTo>
                  <a:close/>
                  <a:moveTo>
                    <a:pt x="3456" y="2003"/>
                  </a:moveTo>
                  <a:cubicBezTo>
                    <a:pt x="3431" y="2009"/>
                    <a:pt x="3412" y="2028"/>
                    <a:pt x="3412" y="2047"/>
                  </a:cubicBezTo>
                  <a:cubicBezTo>
                    <a:pt x="3412" y="2131"/>
                    <a:pt x="3412" y="2214"/>
                    <a:pt x="3399" y="2297"/>
                  </a:cubicBezTo>
                  <a:cubicBezTo>
                    <a:pt x="3399" y="2323"/>
                    <a:pt x="3412" y="2342"/>
                    <a:pt x="3437" y="2348"/>
                  </a:cubicBezTo>
                  <a:cubicBezTo>
                    <a:pt x="3463" y="2348"/>
                    <a:pt x="3482" y="2329"/>
                    <a:pt x="3482" y="2310"/>
                  </a:cubicBezTo>
                  <a:cubicBezTo>
                    <a:pt x="3495" y="2220"/>
                    <a:pt x="3495" y="2137"/>
                    <a:pt x="3495" y="2047"/>
                  </a:cubicBezTo>
                  <a:lnTo>
                    <a:pt x="3456" y="2041"/>
                  </a:lnTo>
                  <a:lnTo>
                    <a:pt x="3495" y="2041"/>
                  </a:lnTo>
                  <a:cubicBezTo>
                    <a:pt x="3495" y="2022"/>
                    <a:pt x="3476" y="2003"/>
                    <a:pt x="3456" y="2003"/>
                  </a:cubicBezTo>
                  <a:close/>
                  <a:moveTo>
                    <a:pt x="3391" y="2518"/>
                  </a:moveTo>
                  <a:cubicBezTo>
                    <a:pt x="3373" y="2518"/>
                    <a:pt x="3358" y="2527"/>
                    <a:pt x="3360" y="2547"/>
                  </a:cubicBezTo>
                  <a:cubicBezTo>
                    <a:pt x="3341" y="2630"/>
                    <a:pt x="3316" y="2713"/>
                    <a:pt x="3290" y="2790"/>
                  </a:cubicBezTo>
                  <a:cubicBezTo>
                    <a:pt x="3284" y="2809"/>
                    <a:pt x="3296" y="2835"/>
                    <a:pt x="3316" y="2841"/>
                  </a:cubicBezTo>
                  <a:lnTo>
                    <a:pt x="3328" y="2841"/>
                  </a:lnTo>
                  <a:lnTo>
                    <a:pt x="3328" y="2835"/>
                  </a:lnTo>
                  <a:cubicBezTo>
                    <a:pt x="3348" y="2835"/>
                    <a:pt x="3360" y="2828"/>
                    <a:pt x="3367" y="2815"/>
                  </a:cubicBezTo>
                  <a:cubicBezTo>
                    <a:pt x="3392" y="2739"/>
                    <a:pt x="3418" y="2649"/>
                    <a:pt x="3437" y="2566"/>
                  </a:cubicBezTo>
                  <a:cubicBezTo>
                    <a:pt x="3453" y="2538"/>
                    <a:pt x="3418" y="2518"/>
                    <a:pt x="3391" y="2518"/>
                  </a:cubicBezTo>
                  <a:close/>
                  <a:moveTo>
                    <a:pt x="100" y="2519"/>
                  </a:moveTo>
                  <a:cubicBezTo>
                    <a:pt x="97" y="2519"/>
                    <a:pt x="93" y="2520"/>
                    <a:pt x="90" y="2521"/>
                  </a:cubicBezTo>
                  <a:cubicBezTo>
                    <a:pt x="64" y="2527"/>
                    <a:pt x="51" y="2547"/>
                    <a:pt x="58" y="2572"/>
                  </a:cubicBezTo>
                  <a:cubicBezTo>
                    <a:pt x="71" y="2655"/>
                    <a:pt x="96" y="2739"/>
                    <a:pt x="128" y="2822"/>
                  </a:cubicBezTo>
                  <a:cubicBezTo>
                    <a:pt x="128" y="2835"/>
                    <a:pt x="147" y="2847"/>
                    <a:pt x="167" y="2847"/>
                  </a:cubicBezTo>
                  <a:lnTo>
                    <a:pt x="167" y="2841"/>
                  </a:lnTo>
                  <a:cubicBezTo>
                    <a:pt x="167" y="2841"/>
                    <a:pt x="173" y="2841"/>
                    <a:pt x="179" y="2847"/>
                  </a:cubicBezTo>
                  <a:cubicBezTo>
                    <a:pt x="199" y="2835"/>
                    <a:pt x="211" y="2815"/>
                    <a:pt x="205" y="2790"/>
                  </a:cubicBezTo>
                  <a:cubicBezTo>
                    <a:pt x="179" y="2713"/>
                    <a:pt x="154" y="2630"/>
                    <a:pt x="135" y="2553"/>
                  </a:cubicBezTo>
                  <a:cubicBezTo>
                    <a:pt x="135" y="2532"/>
                    <a:pt x="117" y="2519"/>
                    <a:pt x="100" y="2519"/>
                  </a:cubicBezTo>
                  <a:close/>
                  <a:moveTo>
                    <a:pt x="263" y="2996"/>
                  </a:moveTo>
                  <a:cubicBezTo>
                    <a:pt x="235" y="2996"/>
                    <a:pt x="207" y="3023"/>
                    <a:pt x="224" y="3052"/>
                  </a:cubicBezTo>
                  <a:cubicBezTo>
                    <a:pt x="263" y="3135"/>
                    <a:pt x="301" y="3206"/>
                    <a:pt x="352" y="3283"/>
                  </a:cubicBezTo>
                  <a:cubicBezTo>
                    <a:pt x="359" y="3295"/>
                    <a:pt x="371" y="3302"/>
                    <a:pt x="384" y="3302"/>
                  </a:cubicBezTo>
                  <a:lnTo>
                    <a:pt x="384" y="3295"/>
                  </a:lnTo>
                  <a:lnTo>
                    <a:pt x="410" y="3295"/>
                  </a:lnTo>
                  <a:cubicBezTo>
                    <a:pt x="429" y="3283"/>
                    <a:pt x="429" y="3257"/>
                    <a:pt x="423" y="3238"/>
                  </a:cubicBezTo>
                  <a:cubicBezTo>
                    <a:pt x="378" y="3167"/>
                    <a:pt x="333" y="3091"/>
                    <a:pt x="301" y="3020"/>
                  </a:cubicBezTo>
                  <a:cubicBezTo>
                    <a:pt x="292" y="3003"/>
                    <a:pt x="278" y="2996"/>
                    <a:pt x="263" y="2996"/>
                  </a:cubicBezTo>
                  <a:close/>
                  <a:moveTo>
                    <a:pt x="3233" y="2996"/>
                  </a:moveTo>
                  <a:cubicBezTo>
                    <a:pt x="3220" y="2996"/>
                    <a:pt x="3207" y="3003"/>
                    <a:pt x="3200" y="3020"/>
                  </a:cubicBezTo>
                  <a:cubicBezTo>
                    <a:pt x="3162" y="3091"/>
                    <a:pt x="3124" y="3167"/>
                    <a:pt x="3079" y="3238"/>
                  </a:cubicBezTo>
                  <a:cubicBezTo>
                    <a:pt x="3066" y="3257"/>
                    <a:pt x="3072" y="3283"/>
                    <a:pt x="3092" y="3295"/>
                  </a:cubicBezTo>
                  <a:cubicBezTo>
                    <a:pt x="3098" y="3295"/>
                    <a:pt x="3104" y="3302"/>
                    <a:pt x="3111" y="3302"/>
                  </a:cubicBezTo>
                  <a:lnTo>
                    <a:pt x="3111" y="3295"/>
                  </a:lnTo>
                  <a:cubicBezTo>
                    <a:pt x="3124" y="3295"/>
                    <a:pt x="3136" y="3289"/>
                    <a:pt x="3149" y="3283"/>
                  </a:cubicBezTo>
                  <a:cubicBezTo>
                    <a:pt x="3194" y="3206"/>
                    <a:pt x="3232" y="3135"/>
                    <a:pt x="3271" y="3052"/>
                  </a:cubicBezTo>
                  <a:cubicBezTo>
                    <a:pt x="3288" y="3023"/>
                    <a:pt x="3260" y="2996"/>
                    <a:pt x="3233" y="2996"/>
                  </a:cubicBezTo>
                  <a:close/>
                  <a:moveTo>
                    <a:pt x="541" y="3421"/>
                  </a:moveTo>
                  <a:cubicBezTo>
                    <a:pt x="509" y="3421"/>
                    <a:pt x="475" y="3463"/>
                    <a:pt x="499" y="3487"/>
                  </a:cubicBezTo>
                  <a:cubicBezTo>
                    <a:pt x="557" y="3551"/>
                    <a:pt x="621" y="3615"/>
                    <a:pt x="685" y="3673"/>
                  </a:cubicBezTo>
                  <a:cubicBezTo>
                    <a:pt x="691" y="3679"/>
                    <a:pt x="698" y="3686"/>
                    <a:pt x="711" y="3686"/>
                  </a:cubicBezTo>
                  <a:cubicBezTo>
                    <a:pt x="723" y="3679"/>
                    <a:pt x="730" y="3679"/>
                    <a:pt x="736" y="3673"/>
                  </a:cubicBezTo>
                  <a:cubicBezTo>
                    <a:pt x="755" y="3654"/>
                    <a:pt x="755" y="3628"/>
                    <a:pt x="736" y="3609"/>
                  </a:cubicBezTo>
                  <a:cubicBezTo>
                    <a:pt x="679" y="3558"/>
                    <a:pt x="621" y="3494"/>
                    <a:pt x="570" y="3436"/>
                  </a:cubicBezTo>
                  <a:cubicBezTo>
                    <a:pt x="562" y="3425"/>
                    <a:pt x="552" y="3421"/>
                    <a:pt x="541" y="3421"/>
                  </a:cubicBezTo>
                  <a:close/>
                  <a:moveTo>
                    <a:pt x="2957" y="3418"/>
                  </a:moveTo>
                  <a:cubicBezTo>
                    <a:pt x="2945" y="3418"/>
                    <a:pt x="2932" y="3423"/>
                    <a:pt x="2925" y="3430"/>
                  </a:cubicBezTo>
                  <a:cubicBezTo>
                    <a:pt x="2874" y="3494"/>
                    <a:pt x="2816" y="3558"/>
                    <a:pt x="2752" y="3609"/>
                  </a:cubicBezTo>
                  <a:cubicBezTo>
                    <a:pt x="2740" y="3628"/>
                    <a:pt x="2740" y="3654"/>
                    <a:pt x="2752" y="3673"/>
                  </a:cubicBezTo>
                  <a:cubicBezTo>
                    <a:pt x="2759" y="3679"/>
                    <a:pt x="2772" y="3686"/>
                    <a:pt x="2784" y="3686"/>
                  </a:cubicBezTo>
                  <a:lnTo>
                    <a:pt x="2784" y="3679"/>
                  </a:lnTo>
                  <a:cubicBezTo>
                    <a:pt x="2797" y="3679"/>
                    <a:pt x="2804" y="3679"/>
                    <a:pt x="2810" y="3673"/>
                  </a:cubicBezTo>
                  <a:cubicBezTo>
                    <a:pt x="2874" y="3615"/>
                    <a:pt x="2932" y="3551"/>
                    <a:pt x="2989" y="3487"/>
                  </a:cubicBezTo>
                  <a:cubicBezTo>
                    <a:pt x="3002" y="3468"/>
                    <a:pt x="3002" y="3443"/>
                    <a:pt x="2983" y="3430"/>
                  </a:cubicBezTo>
                  <a:cubicBezTo>
                    <a:pt x="2977" y="3421"/>
                    <a:pt x="2967" y="3418"/>
                    <a:pt x="2957" y="3418"/>
                  </a:cubicBezTo>
                  <a:close/>
                  <a:moveTo>
                    <a:pt x="914" y="3757"/>
                  </a:moveTo>
                  <a:cubicBezTo>
                    <a:pt x="877" y="3757"/>
                    <a:pt x="846" y="3811"/>
                    <a:pt x="890" y="3833"/>
                  </a:cubicBezTo>
                  <a:cubicBezTo>
                    <a:pt x="960" y="3884"/>
                    <a:pt x="1037" y="3923"/>
                    <a:pt x="1114" y="3961"/>
                  </a:cubicBezTo>
                  <a:lnTo>
                    <a:pt x="1133" y="3961"/>
                  </a:lnTo>
                  <a:cubicBezTo>
                    <a:pt x="1146" y="3961"/>
                    <a:pt x="1165" y="3955"/>
                    <a:pt x="1171" y="3942"/>
                  </a:cubicBezTo>
                  <a:cubicBezTo>
                    <a:pt x="1178" y="3916"/>
                    <a:pt x="1171" y="3897"/>
                    <a:pt x="1152" y="3884"/>
                  </a:cubicBezTo>
                  <a:cubicBezTo>
                    <a:pt x="1075" y="3852"/>
                    <a:pt x="1005" y="3814"/>
                    <a:pt x="935" y="3763"/>
                  </a:cubicBezTo>
                  <a:cubicBezTo>
                    <a:pt x="928" y="3759"/>
                    <a:pt x="921" y="3757"/>
                    <a:pt x="914" y="3757"/>
                  </a:cubicBezTo>
                  <a:close/>
                  <a:moveTo>
                    <a:pt x="2584" y="3754"/>
                  </a:moveTo>
                  <a:cubicBezTo>
                    <a:pt x="2576" y="3754"/>
                    <a:pt x="2568" y="3757"/>
                    <a:pt x="2560" y="3763"/>
                  </a:cubicBezTo>
                  <a:cubicBezTo>
                    <a:pt x="2490" y="3807"/>
                    <a:pt x="2419" y="3846"/>
                    <a:pt x="2349" y="3884"/>
                  </a:cubicBezTo>
                  <a:cubicBezTo>
                    <a:pt x="2323" y="3891"/>
                    <a:pt x="2317" y="3916"/>
                    <a:pt x="2323" y="3935"/>
                  </a:cubicBezTo>
                  <a:cubicBezTo>
                    <a:pt x="2330" y="3955"/>
                    <a:pt x="2349" y="3961"/>
                    <a:pt x="2362" y="3961"/>
                  </a:cubicBezTo>
                  <a:cubicBezTo>
                    <a:pt x="2368" y="3961"/>
                    <a:pt x="2375" y="3961"/>
                    <a:pt x="2381" y="3955"/>
                  </a:cubicBezTo>
                  <a:cubicBezTo>
                    <a:pt x="2458" y="3923"/>
                    <a:pt x="2535" y="3878"/>
                    <a:pt x="2605" y="3833"/>
                  </a:cubicBezTo>
                  <a:cubicBezTo>
                    <a:pt x="2647" y="3807"/>
                    <a:pt x="2620" y="3754"/>
                    <a:pt x="2584" y="3754"/>
                  </a:cubicBezTo>
                  <a:close/>
                  <a:moveTo>
                    <a:pt x="1376" y="3967"/>
                  </a:moveTo>
                  <a:cubicBezTo>
                    <a:pt x="1337" y="3967"/>
                    <a:pt x="1327" y="4026"/>
                    <a:pt x="1363" y="4044"/>
                  </a:cubicBezTo>
                  <a:cubicBezTo>
                    <a:pt x="1447" y="4070"/>
                    <a:pt x="1536" y="4083"/>
                    <a:pt x="1619" y="4089"/>
                  </a:cubicBezTo>
                  <a:lnTo>
                    <a:pt x="1626" y="4089"/>
                  </a:lnTo>
                  <a:cubicBezTo>
                    <a:pt x="1664" y="4076"/>
                    <a:pt x="1664" y="4019"/>
                    <a:pt x="1626" y="4006"/>
                  </a:cubicBezTo>
                  <a:cubicBezTo>
                    <a:pt x="1543" y="3999"/>
                    <a:pt x="1466" y="3987"/>
                    <a:pt x="1383" y="3967"/>
                  </a:cubicBezTo>
                  <a:cubicBezTo>
                    <a:pt x="1381" y="3967"/>
                    <a:pt x="1378" y="3967"/>
                    <a:pt x="1376" y="3967"/>
                  </a:cubicBezTo>
                  <a:close/>
                  <a:moveTo>
                    <a:pt x="2125" y="3959"/>
                  </a:moveTo>
                  <a:cubicBezTo>
                    <a:pt x="2121" y="3959"/>
                    <a:pt x="2117" y="3960"/>
                    <a:pt x="2112" y="3961"/>
                  </a:cubicBezTo>
                  <a:cubicBezTo>
                    <a:pt x="2035" y="3987"/>
                    <a:pt x="1959" y="3999"/>
                    <a:pt x="1875" y="4006"/>
                  </a:cubicBezTo>
                  <a:cubicBezTo>
                    <a:pt x="1824" y="4012"/>
                    <a:pt x="1824" y="4083"/>
                    <a:pt x="1875" y="4089"/>
                  </a:cubicBezTo>
                  <a:lnTo>
                    <a:pt x="1882" y="4089"/>
                  </a:lnTo>
                  <a:cubicBezTo>
                    <a:pt x="1965" y="4083"/>
                    <a:pt x="2055" y="4063"/>
                    <a:pt x="2138" y="4044"/>
                  </a:cubicBezTo>
                  <a:cubicBezTo>
                    <a:pt x="2157" y="4038"/>
                    <a:pt x="2170" y="4012"/>
                    <a:pt x="2163" y="3993"/>
                  </a:cubicBezTo>
                  <a:cubicBezTo>
                    <a:pt x="2158" y="3972"/>
                    <a:pt x="2144" y="3959"/>
                    <a:pt x="2125" y="39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410;p50">
              <a:extLst>
                <a:ext uri="{FF2B5EF4-FFF2-40B4-BE49-F238E27FC236}">
                  <a16:creationId xmlns:a16="http://schemas.microsoft.com/office/drawing/2014/main" id="{4CA31A4A-4C22-4FB2-912E-A02DD7FCB656}"/>
                </a:ext>
              </a:extLst>
            </p:cNvPr>
            <p:cNvSpPr/>
            <p:nvPr/>
          </p:nvSpPr>
          <p:spPr>
            <a:xfrm>
              <a:off x="6497092" y="1857975"/>
              <a:ext cx="459811" cy="277654"/>
            </a:xfrm>
            <a:custGeom>
              <a:avLst/>
              <a:gdLst/>
              <a:ahLst/>
              <a:cxnLst/>
              <a:rect l="l" t="t" r="r" b="b"/>
              <a:pathLst>
                <a:path w="6139" h="3707" extrusionOk="0">
                  <a:moveTo>
                    <a:pt x="5383" y="1"/>
                  </a:moveTo>
                  <a:lnTo>
                    <a:pt x="916" y="33"/>
                  </a:lnTo>
                  <a:cubicBezTo>
                    <a:pt x="916" y="33"/>
                    <a:pt x="327" y="2010"/>
                    <a:pt x="1" y="3706"/>
                  </a:cubicBezTo>
                  <a:cubicBezTo>
                    <a:pt x="2542" y="3073"/>
                    <a:pt x="4155" y="2644"/>
                    <a:pt x="6139" y="2503"/>
                  </a:cubicBezTo>
                  <a:cubicBezTo>
                    <a:pt x="5998" y="1658"/>
                    <a:pt x="5601" y="634"/>
                    <a:pt x="538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411;p50">
              <a:extLst>
                <a:ext uri="{FF2B5EF4-FFF2-40B4-BE49-F238E27FC236}">
                  <a16:creationId xmlns:a16="http://schemas.microsoft.com/office/drawing/2014/main" id="{AAC8D050-CAD4-44EC-A3CF-850273F0B1C6}"/>
                </a:ext>
              </a:extLst>
            </p:cNvPr>
            <p:cNvSpPr/>
            <p:nvPr/>
          </p:nvSpPr>
          <p:spPr>
            <a:xfrm>
              <a:off x="6485108" y="1855578"/>
              <a:ext cx="514937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50" y="1"/>
                  </a:moveTo>
                  <a:lnTo>
                    <a:pt x="3316" y="20"/>
                  </a:lnTo>
                  <a:lnTo>
                    <a:pt x="1082" y="33"/>
                  </a:lnTo>
                  <a:lnTo>
                    <a:pt x="1057" y="33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90" y="1722"/>
                    <a:pt x="493" y="2138"/>
                    <a:pt x="397" y="2561"/>
                  </a:cubicBezTo>
                  <a:cubicBezTo>
                    <a:pt x="301" y="2983"/>
                    <a:pt x="231" y="3412"/>
                    <a:pt x="161" y="3834"/>
                  </a:cubicBezTo>
                  <a:cubicBezTo>
                    <a:pt x="90" y="4257"/>
                    <a:pt x="39" y="4686"/>
                    <a:pt x="1" y="5114"/>
                  </a:cubicBezTo>
                  <a:lnTo>
                    <a:pt x="39" y="5114"/>
                  </a:lnTo>
                  <a:cubicBezTo>
                    <a:pt x="77" y="4679"/>
                    <a:pt x="135" y="4257"/>
                    <a:pt x="205" y="3834"/>
                  </a:cubicBezTo>
                  <a:cubicBezTo>
                    <a:pt x="282" y="3406"/>
                    <a:pt x="365" y="2983"/>
                    <a:pt x="455" y="2567"/>
                  </a:cubicBezTo>
                  <a:cubicBezTo>
                    <a:pt x="551" y="2145"/>
                    <a:pt x="647" y="1729"/>
                    <a:pt x="756" y="1313"/>
                  </a:cubicBezTo>
                  <a:cubicBezTo>
                    <a:pt x="862" y="905"/>
                    <a:pt x="981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5" y="895"/>
                    <a:pt x="6058" y="1725"/>
                    <a:pt x="6279" y="2567"/>
                  </a:cubicBezTo>
                  <a:cubicBezTo>
                    <a:pt x="6388" y="2996"/>
                    <a:pt x="6491" y="3425"/>
                    <a:pt x="6587" y="3854"/>
                  </a:cubicBezTo>
                  <a:cubicBezTo>
                    <a:pt x="6683" y="4282"/>
                    <a:pt x="6766" y="4718"/>
                    <a:pt x="6836" y="5146"/>
                  </a:cubicBezTo>
                  <a:lnTo>
                    <a:pt x="6875" y="5153"/>
                  </a:lnTo>
                  <a:cubicBezTo>
                    <a:pt x="6811" y="4718"/>
                    <a:pt x="6727" y="4282"/>
                    <a:pt x="6644" y="3854"/>
                  </a:cubicBezTo>
                  <a:cubicBezTo>
                    <a:pt x="6555" y="3418"/>
                    <a:pt x="6452" y="2989"/>
                    <a:pt x="6343" y="2561"/>
                  </a:cubicBezTo>
                  <a:cubicBezTo>
                    <a:pt x="6126" y="1709"/>
                    <a:pt x="5870" y="865"/>
                    <a:pt x="5582" y="26"/>
                  </a:cubicBezTo>
                  <a:lnTo>
                    <a:pt x="55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412;p50">
              <a:extLst>
                <a:ext uri="{FF2B5EF4-FFF2-40B4-BE49-F238E27FC236}">
                  <a16:creationId xmlns:a16="http://schemas.microsoft.com/office/drawing/2014/main" id="{4D11462F-CD73-4A25-B80F-874C78084B87}"/>
                </a:ext>
              </a:extLst>
            </p:cNvPr>
            <p:cNvSpPr/>
            <p:nvPr/>
          </p:nvSpPr>
          <p:spPr>
            <a:xfrm>
              <a:off x="6361445" y="1369465"/>
              <a:ext cx="748850" cy="678894"/>
            </a:xfrm>
            <a:custGeom>
              <a:avLst/>
              <a:gdLst/>
              <a:ahLst/>
              <a:cxnLst/>
              <a:rect l="l" t="t" r="r" b="b"/>
              <a:pathLst>
                <a:path w="9998" h="9064" extrusionOk="0">
                  <a:moveTo>
                    <a:pt x="4999" y="1"/>
                  </a:moveTo>
                  <a:cubicBezTo>
                    <a:pt x="2234" y="1"/>
                    <a:pt x="0" y="2030"/>
                    <a:pt x="0" y="4532"/>
                  </a:cubicBezTo>
                  <a:cubicBezTo>
                    <a:pt x="0" y="7035"/>
                    <a:pt x="2234" y="9063"/>
                    <a:pt x="4999" y="9063"/>
                  </a:cubicBezTo>
                  <a:cubicBezTo>
                    <a:pt x="7758" y="9063"/>
                    <a:pt x="9998" y="7035"/>
                    <a:pt x="9998" y="4532"/>
                  </a:cubicBezTo>
                  <a:cubicBezTo>
                    <a:pt x="9998" y="2030"/>
                    <a:pt x="7758" y="1"/>
                    <a:pt x="49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413;p50">
              <a:extLst>
                <a:ext uri="{FF2B5EF4-FFF2-40B4-BE49-F238E27FC236}">
                  <a16:creationId xmlns:a16="http://schemas.microsoft.com/office/drawing/2014/main" id="{69D90450-D0AC-41AE-A818-E27AE5F4E27C}"/>
                </a:ext>
              </a:extLst>
            </p:cNvPr>
            <p:cNvSpPr/>
            <p:nvPr/>
          </p:nvSpPr>
          <p:spPr>
            <a:xfrm>
              <a:off x="6733594" y="1373638"/>
              <a:ext cx="57" cy="678896"/>
            </a:xfrm>
            <a:custGeom>
              <a:avLst/>
              <a:gdLst/>
              <a:ahLst/>
              <a:cxnLst/>
              <a:rect l="l" t="t" r="r" b="b"/>
              <a:pathLst>
                <a:path w="1" h="12482" fill="none" extrusionOk="0">
                  <a:moveTo>
                    <a:pt x="1" y="1"/>
                  </a:moveTo>
                  <a:lnTo>
                    <a:pt x="1" y="1248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414;p50">
              <a:extLst>
                <a:ext uri="{FF2B5EF4-FFF2-40B4-BE49-F238E27FC236}">
                  <a16:creationId xmlns:a16="http://schemas.microsoft.com/office/drawing/2014/main" id="{CE74FE95-DA9C-48C1-888D-D3DE2B022BAB}"/>
                </a:ext>
              </a:extLst>
            </p:cNvPr>
            <p:cNvSpPr/>
            <p:nvPr/>
          </p:nvSpPr>
          <p:spPr>
            <a:xfrm>
              <a:off x="6363386" y="1721013"/>
              <a:ext cx="737510" cy="16375"/>
            </a:xfrm>
            <a:custGeom>
              <a:avLst/>
              <a:gdLst/>
              <a:ahLst/>
              <a:cxnLst/>
              <a:rect l="l" t="t" r="r" b="b"/>
              <a:pathLst>
                <a:path w="12488" h="1" fill="none" extrusionOk="0">
                  <a:moveTo>
                    <a:pt x="12488" y="1"/>
                  </a:moveTo>
                  <a:lnTo>
                    <a:pt x="1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415;p50">
              <a:extLst>
                <a:ext uri="{FF2B5EF4-FFF2-40B4-BE49-F238E27FC236}">
                  <a16:creationId xmlns:a16="http://schemas.microsoft.com/office/drawing/2014/main" id="{256922B5-DF36-45F0-AA57-529E379FE564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1"/>
                  </a:moveTo>
                  <a:lnTo>
                    <a:pt x="0" y="8833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416;p50">
              <a:extLst>
                <a:ext uri="{FF2B5EF4-FFF2-40B4-BE49-F238E27FC236}">
                  <a16:creationId xmlns:a16="http://schemas.microsoft.com/office/drawing/2014/main" id="{CCDF370F-B17A-4A14-A6FF-9581B82DE976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8833"/>
                  </a:moveTo>
                  <a:lnTo>
                    <a:pt x="0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417;p50">
              <a:extLst>
                <a:ext uri="{FF2B5EF4-FFF2-40B4-BE49-F238E27FC236}">
                  <a16:creationId xmlns:a16="http://schemas.microsoft.com/office/drawing/2014/main" id="{AED7F378-1FEC-46A7-BEC5-4673A286E178}"/>
                </a:ext>
              </a:extLst>
            </p:cNvPr>
            <p:cNvSpPr/>
            <p:nvPr/>
          </p:nvSpPr>
          <p:spPr>
            <a:xfrm>
              <a:off x="6591363" y="1401812"/>
              <a:ext cx="284913" cy="622494"/>
            </a:xfrm>
            <a:custGeom>
              <a:avLst/>
              <a:gdLst/>
              <a:ahLst/>
              <a:cxnLst/>
              <a:rect l="l" t="t" r="r" b="b"/>
              <a:pathLst>
                <a:path w="5000" h="11445" fill="none" extrusionOk="0">
                  <a:moveTo>
                    <a:pt x="4999" y="1"/>
                  </a:moveTo>
                  <a:lnTo>
                    <a:pt x="1" y="11445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418;p50">
              <a:extLst>
                <a:ext uri="{FF2B5EF4-FFF2-40B4-BE49-F238E27FC236}">
                  <a16:creationId xmlns:a16="http://schemas.microsoft.com/office/drawing/2014/main" id="{E7A490C0-7158-416B-889E-BD2106875718}"/>
                </a:ext>
              </a:extLst>
            </p:cNvPr>
            <p:cNvSpPr/>
            <p:nvPr/>
          </p:nvSpPr>
          <p:spPr>
            <a:xfrm>
              <a:off x="6407932" y="1576953"/>
              <a:ext cx="651766" cy="272276"/>
            </a:xfrm>
            <a:custGeom>
              <a:avLst/>
              <a:gdLst/>
              <a:ahLst/>
              <a:cxnLst/>
              <a:rect l="l" t="t" r="r" b="b"/>
              <a:pathLst>
                <a:path w="11438" h="5006" fill="none" extrusionOk="0">
                  <a:moveTo>
                    <a:pt x="11438" y="5005"/>
                  </a:moveTo>
                  <a:lnTo>
                    <a:pt x="0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419;p50">
              <a:extLst>
                <a:ext uri="{FF2B5EF4-FFF2-40B4-BE49-F238E27FC236}">
                  <a16:creationId xmlns:a16="http://schemas.microsoft.com/office/drawing/2014/main" id="{B881D8E6-1956-4EBE-B66C-740CC8AA28DC}"/>
                </a:ext>
              </a:extLst>
            </p:cNvPr>
            <p:cNvSpPr/>
            <p:nvPr/>
          </p:nvSpPr>
          <p:spPr>
            <a:xfrm>
              <a:off x="6402461" y="1589136"/>
              <a:ext cx="662706" cy="247910"/>
            </a:xfrm>
            <a:custGeom>
              <a:avLst/>
              <a:gdLst/>
              <a:ahLst/>
              <a:cxnLst/>
              <a:rect l="l" t="t" r="r" b="b"/>
              <a:pathLst>
                <a:path w="11630" h="4558" fill="none" extrusionOk="0">
                  <a:moveTo>
                    <a:pt x="11630" y="0"/>
                  </a:moveTo>
                  <a:lnTo>
                    <a:pt x="0" y="4557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420;p50">
              <a:extLst>
                <a:ext uri="{FF2B5EF4-FFF2-40B4-BE49-F238E27FC236}">
                  <a16:creationId xmlns:a16="http://schemas.microsoft.com/office/drawing/2014/main" id="{6B78BE9F-18C8-4608-B45F-330047D016AC}"/>
                </a:ext>
              </a:extLst>
            </p:cNvPr>
            <p:cNvSpPr/>
            <p:nvPr/>
          </p:nvSpPr>
          <p:spPr>
            <a:xfrm>
              <a:off x="6604127" y="1396972"/>
              <a:ext cx="259384" cy="632229"/>
            </a:xfrm>
            <a:custGeom>
              <a:avLst/>
              <a:gdLst/>
              <a:ahLst/>
              <a:cxnLst/>
              <a:rect l="l" t="t" r="r" b="b"/>
              <a:pathLst>
                <a:path w="4552" h="11624" fill="none" extrusionOk="0">
                  <a:moveTo>
                    <a:pt x="4551" y="11623"/>
                  </a:moveTo>
                  <a:lnTo>
                    <a:pt x="1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421;p50">
              <a:extLst>
                <a:ext uri="{FF2B5EF4-FFF2-40B4-BE49-F238E27FC236}">
                  <a16:creationId xmlns:a16="http://schemas.microsoft.com/office/drawing/2014/main" id="{495F0EE1-4381-44E4-BDD5-342E4FB82555}"/>
                </a:ext>
              </a:extLst>
            </p:cNvPr>
            <p:cNvSpPr/>
            <p:nvPr/>
          </p:nvSpPr>
          <p:spPr>
            <a:xfrm>
              <a:off x="6493272" y="1498596"/>
              <a:ext cx="188973" cy="171521"/>
            </a:xfrm>
            <a:custGeom>
              <a:avLst/>
              <a:gdLst/>
              <a:ahLst/>
              <a:cxnLst/>
              <a:rect l="l" t="t" r="r" b="b"/>
              <a:pathLst>
                <a:path w="2523" h="2290" extrusionOk="0">
                  <a:moveTo>
                    <a:pt x="1265" y="1"/>
                  </a:moveTo>
                  <a:cubicBezTo>
                    <a:pt x="745" y="1"/>
                    <a:pt x="274" y="354"/>
                    <a:pt x="148" y="882"/>
                  </a:cubicBezTo>
                  <a:cubicBezTo>
                    <a:pt x="0" y="1496"/>
                    <a:pt x="378" y="2117"/>
                    <a:pt x="993" y="2258"/>
                  </a:cubicBezTo>
                  <a:cubicBezTo>
                    <a:pt x="1083" y="2279"/>
                    <a:pt x="1174" y="2289"/>
                    <a:pt x="1263" y="2289"/>
                  </a:cubicBezTo>
                  <a:cubicBezTo>
                    <a:pt x="1783" y="2289"/>
                    <a:pt x="2249" y="1937"/>
                    <a:pt x="2375" y="1413"/>
                  </a:cubicBezTo>
                  <a:cubicBezTo>
                    <a:pt x="2522" y="798"/>
                    <a:pt x="2138" y="177"/>
                    <a:pt x="1524" y="30"/>
                  </a:cubicBezTo>
                  <a:cubicBezTo>
                    <a:pt x="1437" y="10"/>
                    <a:pt x="1350" y="1"/>
                    <a:pt x="1265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422;p50">
              <a:extLst>
                <a:ext uri="{FF2B5EF4-FFF2-40B4-BE49-F238E27FC236}">
                  <a16:creationId xmlns:a16="http://schemas.microsoft.com/office/drawing/2014/main" id="{09DF9047-57A0-4B0F-B598-508EF2D4A32E}"/>
                </a:ext>
              </a:extLst>
            </p:cNvPr>
            <p:cNvSpPr/>
            <p:nvPr/>
          </p:nvSpPr>
          <p:spPr>
            <a:xfrm>
              <a:off x="6804413" y="1498221"/>
              <a:ext cx="184629" cy="171596"/>
            </a:xfrm>
            <a:custGeom>
              <a:avLst/>
              <a:gdLst/>
              <a:ahLst/>
              <a:cxnLst/>
              <a:rect l="l" t="t" r="r" b="b"/>
              <a:pathLst>
                <a:path w="2465" h="2291" extrusionOk="0">
                  <a:moveTo>
                    <a:pt x="1229" y="1"/>
                  </a:moveTo>
                  <a:cubicBezTo>
                    <a:pt x="680" y="1"/>
                    <a:pt x="195" y="399"/>
                    <a:pt x="103" y="963"/>
                  </a:cubicBezTo>
                  <a:cubicBezTo>
                    <a:pt x="0" y="1584"/>
                    <a:pt x="423" y="2173"/>
                    <a:pt x="1050" y="2275"/>
                  </a:cubicBezTo>
                  <a:cubicBezTo>
                    <a:pt x="1112" y="2286"/>
                    <a:pt x="1175" y="2291"/>
                    <a:pt x="1236" y="2291"/>
                  </a:cubicBezTo>
                  <a:cubicBezTo>
                    <a:pt x="1784" y="2291"/>
                    <a:pt x="2270" y="1893"/>
                    <a:pt x="2362" y="1335"/>
                  </a:cubicBezTo>
                  <a:cubicBezTo>
                    <a:pt x="2464" y="707"/>
                    <a:pt x="2042" y="118"/>
                    <a:pt x="1415" y="16"/>
                  </a:cubicBezTo>
                  <a:cubicBezTo>
                    <a:pt x="1352" y="6"/>
                    <a:pt x="1290" y="1"/>
                    <a:pt x="1229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423;p50">
              <a:extLst>
                <a:ext uri="{FF2B5EF4-FFF2-40B4-BE49-F238E27FC236}">
                  <a16:creationId xmlns:a16="http://schemas.microsoft.com/office/drawing/2014/main" id="{690FB6B6-93EF-4D3A-9AF1-C81E71FE75D6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424;p50">
              <a:extLst>
                <a:ext uri="{FF2B5EF4-FFF2-40B4-BE49-F238E27FC236}">
                  <a16:creationId xmlns:a16="http://schemas.microsoft.com/office/drawing/2014/main" id="{13563971-FE23-402D-B957-80B8A5D03D96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425;p50">
              <a:extLst>
                <a:ext uri="{FF2B5EF4-FFF2-40B4-BE49-F238E27FC236}">
                  <a16:creationId xmlns:a16="http://schemas.microsoft.com/office/drawing/2014/main" id="{FC527DDC-35F4-4F2F-A7E1-BCD2FCDFB2D0}"/>
                </a:ext>
              </a:extLst>
            </p:cNvPr>
            <p:cNvSpPr/>
            <p:nvPr/>
          </p:nvSpPr>
          <p:spPr>
            <a:xfrm>
              <a:off x="6482286" y="1541887"/>
              <a:ext cx="514921" cy="314052"/>
            </a:xfrm>
            <a:custGeom>
              <a:avLst/>
              <a:gdLst/>
              <a:ahLst/>
              <a:cxnLst/>
              <a:rect l="l" t="t" r="r" b="b"/>
              <a:pathLst>
                <a:path w="6613" h="4107" extrusionOk="0">
                  <a:moveTo>
                    <a:pt x="3023" y="1"/>
                  </a:moveTo>
                  <a:cubicBezTo>
                    <a:pt x="2485" y="1"/>
                    <a:pt x="1959" y="143"/>
                    <a:pt x="1492" y="419"/>
                  </a:cubicBezTo>
                  <a:cubicBezTo>
                    <a:pt x="1274" y="547"/>
                    <a:pt x="1076" y="707"/>
                    <a:pt x="897" y="886"/>
                  </a:cubicBezTo>
                  <a:cubicBezTo>
                    <a:pt x="865" y="956"/>
                    <a:pt x="839" y="1020"/>
                    <a:pt x="807" y="1091"/>
                  </a:cubicBezTo>
                  <a:cubicBezTo>
                    <a:pt x="1" y="3100"/>
                    <a:pt x="1498" y="3913"/>
                    <a:pt x="3316" y="4073"/>
                  </a:cubicBezTo>
                  <a:cubicBezTo>
                    <a:pt x="3557" y="4096"/>
                    <a:pt x="3789" y="4107"/>
                    <a:pt x="4013" y="4107"/>
                  </a:cubicBezTo>
                  <a:cubicBezTo>
                    <a:pt x="4948" y="4107"/>
                    <a:pt x="5722" y="3909"/>
                    <a:pt x="6254" y="3491"/>
                  </a:cubicBezTo>
                  <a:cubicBezTo>
                    <a:pt x="6612" y="2262"/>
                    <a:pt x="5588" y="99"/>
                    <a:pt x="3246" y="9"/>
                  </a:cubicBezTo>
                  <a:cubicBezTo>
                    <a:pt x="3171" y="4"/>
                    <a:pt x="3097" y="1"/>
                    <a:pt x="3023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426;p50">
              <a:extLst>
                <a:ext uri="{FF2B5EF4-FFF2-40B4-BE49-F238E27FC236}">
                  <a16:creationId xmlns:a16="http://schemas.microsoft.com/office/drawing/2014/main" id="{8814F6BE-DD89-4086-A7A6-2B29F9293264}"/>
                </a:ext>
              </a:extLst>
            </p:cNvPr>
            <p:cNvSpPr/>
            <p:nvPr/>
          </p:nvSpPr>
          <p:spPr>
            <a:xfrm>
              <a:off x="6712809" y="1613420"/>
              <a:ext cx="59546" cy="131000"/>
            </a:xfrm>
            <a:custGeom>
              <a:avLst/>
              <a:gdLst/>
              <a:ahLst/>
              <a:cxnLst/>
              <a:rect l="l" t="t" r="r" b="b"/>
              <a:pathLst>
                <a:path w="795" h="1749" extrusionOk="0">
                  <a:moveTo>
                    <a:pt x="345" y="1"/>
                  </a:moveTo>
                  <a:cubicBezTo>
                    <a:pt x="341" y="1"/>
                    <a:pt x="338" y="1"/>
                    <a:pt x="334" y="1"/>
                  </a:cubicBezTo>
                  <a:cubicBezTo>
                    <a:pt x="52" y="27"/>
                    <a:pt x="1" y="1697"/>
                    <a:pt x="1" y="1697"/>
                  </a:cubicBezTo>
                  <a:lnTo>
                    <a:pt x="794" y="1749"/>
                  </a:lnTo>
                  <a:cubicBezTo>
                    <a:pt x="794" y="1749"/>
                    <a:pt x="776" y="1"/>
                    <a:pt x="34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427;p50">
              <a:extLst>
                <a:ext uri="{FF2B5EF4-FFF2-40B4-BE49-F238E27FC236}">
                  <a16:creationId xmlns:a16="http://schemas.microsoft.com/office/drawing/2014/main" id="{AF906B6E-B648-4204-A5F0-50473354EDC6}"/>
                </a:ext>
              </a:extLst>
            </p:cNvPr>
            <p:cNvSpPr/>
            <p:nvPr/>
          </p:nvSpPr>
          <p:spPr>
            <a:xfrm>
              <a:off x="6684571" y="1728544"/>
              <a:ext cx="115121" cy="110328"/>
            </a:xfrm>
            <a:custGeom>
              <a:avLst/>
              <a:gdLst/>
              <a:ahLst/>
              <a:cxnLst/>
              <a:rect l="l" t="t" r="r" b="b"/>
              <a:pathLst>
                <a:path w="1537" h="1473" extrusionOk="0">
                  <a:moveTo>
                    <a:pt x="768" y="0"/>
                  </a:moveTo>
                  <a:cubicBezTo>
                    <a:pt x="346" y="0"/>
                    <a:pt x="0" y="384"/>
                    <a:pt x="0" y="858"/>
                  </a:cubicBezTo>
                  <a:cubicBezTo>
                    <a:pt x="0" y="1338"/>
                    <a:pt x="346" y="1473"/>
                    <a:pt x="768" y="1473"/>
                  </a:cubicBezTo>
                  <a:cubicBezTo>
                    <a:pt x="1191" y="1473"/>
                    <a:pt x="1536" y="1332"/>
                    <a:pt x="1536" y="858"/>
                  </a:cubicBezTo>
                  <a:cubicBezTo>
                    <a:pt x="1536" y="384"/>
                    <a:pt x="1191" y="0"/>
                    <a:pt x="76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428;p50">
              <a:extLst>
                <a:ext uri="{FF2B5EF4-FFF2-40B4-BE49-F238E27FC236}">
                  <a16:creationId xmlns:a16="http://schemas.microsoft.com/office/drawing/2014/main" id="{834183A8-B4C6-4B67-A5B1-A1209B01B6C3}"/>
                </a:ext>
              </a:extLst>
            </p:cNvPr>
            <p:cNvSpPr/>
            <p:nvPr/>
          </p:nvSpPr>
          <p:spPr>
            <a:xfrm>
              <a:off x="6706592" y="1720380"/>
              <a:ext cx="71005" cy="36851"/>
            </a:xfrm>
            <a:custGeom>
              <a:avLst/>
              <a:gdLst/>
              <a:ahLst/>
              <a:cxnLst/>
              <a:rect l="l" t="t" r="r" b="b"/>
              <a:pathLst>
                <a:path w="948" h="492" extrusionOk="0">
                  <a:moveTo>
                    <a:pt x="472" y="1"/>
                  </a:moveTo>
                  <a:cubicBezTo>
                    <a:pt x="370" y="1"/>
                    <a:pt x="269" y="26"/>
                    <a:pt x="180" y="77"/>
                  </a:cubicBezTo>
                  <a:cubicBezTo>
                    <a:pt x="1" y="167"/>
                    <a:pt x="39" y="429"/>
                    <a:pt x="231" y="468"/>
                  </a:cubicBezTo>
                  <a:cubicBezTo>
                    <a:pt x="311" y="484"/>
                    <a:pt x="393" y="492"/>
                    <a:pt x="473" y="492"/>
                  </a:cubicBezTo>
                  <a:cubicBezTo>
                    <a:pt x="554" y="492"/>
                    <a:pt x="634" y="484"/>
                    <a:pt x="711" y="468"/>
                  </a:cubicBezTo>
                  <a:lnTo>
                    <a:pt x="717" y="468"/>
                  </a:lnTo>
                  <a:cubicBezTo>
                    <a:pt x="909" y="429"/>
                    <a:pt x="948" y="167"/>
                    <a:pt x="769" y="77"/>
                  </a:cubicBezTo>
                  <a:cubicBezTo>
                    <a:pt x="676" y="26"/>
                    <a:pt x="573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429;p50">
              <a:extLst>
                <a:ext uri="{FF2B5EF4-FFF2-40B4-BE49-F238E27FC236}">
                  <a16:creationId xmlns:a16="http://schemas.microsoft.com/office/drawing/2014/main" id="{3E8D9CF8-53F1-424C-97F6-4B19CFC0CD07}"/>
                </a:ext>
              </a:extLst>
            </p:cNvPr>
            <p:cNvSpPr/>
            <p:nvPr/>
          </p:nvSpPr>
          <p:spPr>
            <a:xfrm>
              <a:off x="6625548" y="1709819"/>
              <a:ext cx="42768" cy="43217"/>
            </a:xfrm>
            <a:custGeom>
              <a:avLst/>
              <a:gdLst/>
              <a:ahLst/>
              <a:cxnLst/>
              <a:rect l="l" t="t" r="r" b="b"/>
              <a:pathLst>
                <a:path w="571" h="577" extrusionOk="0">
                  <a:moveTo>
                    <a:pt x="283" y="1"/>
                  </a:moveTo>
                  <a:cubicBezTo>
                    <a:pt x="129" y="1"/>
                    <a:pt x="1" y="129"/>
                    <a:pt x="1" y="289"/>
                  </a:cubicBezTo>
                  <a:cubicBezTo>
                    <a:pt x="1" y="449"/>
                    <a:pt x="129" y="577"/>
                    <a:pt x="283" y="577"/>
                  </a:cubicBezTo>
                  <a:cubicBezTo>
                    <a:pt x="443" y="577"/>
                    <a:pt x="571" y="449"/>
                    <a:pt x="571" y="289"/>
                  </a:cubicBezTo>
                  <a:cubicBezTo>
                    <a:pt x="571" y="129"/>
                    <a:pt x="443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430;p50">
              <a:extLst>
                <a:ext uri="{FF2B5EF4-FFF2-40B4-BE49-F238E27FC236}">
                  <a16:creationId xmlns:a16="http://schemas.microsoft.com/office/drawing/2014/main" id="{EE6CFCD3-49C2-4886-850B-4958A5E561D2}"/>
                </a:ext>
              </a:extLst>
            </p:cNvPr>
            <p:cNvSpPr/>
            <p:nvPr/>
          </p:nvSpPr>
          <p:spPr>
            <a:xfrm>
              <a:off x="6810181" y="1709819"/>
              <a:ext cx="50408" cy="43142"/>
            </a:xfrm>
            <a:custGeom>
              <a:avLst/>
              <a:gdLst/>
              <a:ahLst/>
              <a:cxnLst/>
              <a:rect l="l" t="t" r="r" b="b"/>
              <a:pathLst>
                <a:path w="673" h="576" extrusionOk="0">
                  <a:moveTo>
                    <a:pt x="384" y="1"/>
                  </a:moveTo>
                  <a:cubicBezTo>
                    <a:pt x="128" y="1"/>
                    <a:pt x="0" y="308"/>
                    <a:pt x="186" y="487"/>
                  </a:cubicBezTo>
                  <a:cubicBezTo>
                    <a:pt x="244" y="548"/>
                    <a:pt x="317" y="575"/>
                    <a:pt x="388" y="575"/>
                  </a:cubicBezTo>
                  <a:cubicBezTo>
                    <a:pt x="533" y="575"/>
                    <a:pt x="672" y="461"/>
                    <a:pt x="672" y="289"/>
                  </a:cubicBezTo>
                  <a:cubicBezTo>
                    <a:pt x="672" y="129"/>
                    <a:pt x="544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431;p50">
              <a:extLst>
                <a:ext uri="{FF2B5EF4-FFF2-40B4-BE49-F238E27FC236}">
                  <a16:creationId xmlns:a16="http://schemas.microsoft.com/office/drawing/2014/main" id="{6EAC9241-2879-4E43-8369-81812E2B190E}"/>
                </a:ext>
              </a:extLst>
            </p:cNvPr>
            <p:cNvSpPr/>
            <p:nvPr/>
          </p:nvSpPr>
          <p:spPr>
            <a:xfrm>
              <a:off x="6708015" y="1757756"/>
              <a:ext cx="69133" cy="38948"/>
            </a:xfrm>
            <a:custGeom>
              <a:avLst/>
              <a:gdLst/>
              <a:ahLst/>
              <a:cxnLst/>
              <a:rect l="l" t="t" r="r" b="b"/>
              <a:pathLst>
                <a:path w="923" h="520" extrusionOk="0">
                  <a:moveTo>
                    <a:pt x="58" y="1"/>
                  </a:moveTo>
                  <a:cubicBezTo>
                    <a:pt x="39" y="1"/>
                    <a:pt x="20" y="14"/>
                    <a:pt x="14" y="33"/>
                  </a:cubicBezTo>
                  <a:cubicBezTo>
                    <a:pt x="1" y="154"/>
                    <a:pt x="39" y="276"/>
                    <a:pt x="122" y="366"/>
                  </a:cubicBezTo>
                  <a:cubicBezTo>
                    <a:pt x="212" y="462"/>
                    <a:pt x="334" y="513"/>
                    <a:pt x="455" y="519"/>
                  </a:cubicBezTo>
                  <a:cubicBezTo>
                    <a:pt x="583" y="519"/>
                    <a:pt x="711" y="468"/>
                    <a:pt x="794" y="372"/>
                  </a:cubicBezTo>
                  <a:cubicBezTo>
                    <a:pt x="884" y="282"/>
                    <a:pt x="922" y="154"/>
                    <a:pt x="903" y="33"/>
                  </a:cubicBezTo>
                  <a:cubicBezTo>
                    <a:pt x="897" y="14"/>
                    <a:pt x="879" y="4"/>
                    <a:pt x="862" y="4"/>
                  </a:cubicBezTo>
                  <a:cubicBezTo>
                    <a:pt x="846" y="4"/>
                    <a:pt x="830" y="14"/>
                    <a:pt x="826" y="33"/>
                  </a:cubicBezTo>
                  <a:cubicBezTo>
                    <a:pt x="807" y="122"/>
                    <a:pt x="762" y="206"/>
                    <a:pt x="692" y="270"/>
                  </a:cubicBezTo>
                  <a:cubicBezTo>
                    <a:pt x="628" y="327"/>
                    <a:pt x="545" y="359"/>
                    <a:pt x="462" y="359"/>
                  </a:cubicBezTo>
                  <a:cubicBezTo>
                    <a:pt x="372" y="359"/>
                    <a:pt x="282" y="327"/>
                    <a:pt x="218" y="270"/>
                  </a:cubicBezTo>
                  <a:cubicBezTo>
                    <a:pt x="148" y="212"/>
                    <a:pt x="103" y="122"/>
                    <a:pt x="90" y="33"/>
                  </a:cubicBezTo>
                  <a:cubicBezTo>
                    <a:pt x="84" y="14"/>
                    <a:pt x="71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432;p50">
              <a:extLst>
                <a:ext uri="{FF2B5EF4-FFF2-40B4-BE49-F238E27FC236}">
                  <a16:creationId xmlns:a16="http://schemas.microsoft.com/office/drawing/2014/main" id="{C94DD4D2-D517-4E84-950F-80EFC57C56EA}"/>
                </a:ext>
              </a:extLst>
            </p:cNvPr>
            <p:cNvSpPr/>
            <p:nvPr/>
          </p:nvSpPr>
          <p:spPr>
            <a:xfrm>
              <a:off x="6742095" y="1740079"/>
              <a:ext cx="75" cy="50408"/>
            </a:xfrm>
            <a:custGeom>
              <a:avLst/>
              <a:gdLst/>
              <a:ahLst/>
              <a:cxnLst/>
              <a:rect l="l" t="t" r="r" b="b"/>
              <a:pathLst>
                <a:path w="1" h="673" fill="none" extrusionOk="0">
                  <a:moveTo>
                    <a:pt x="0" y="67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433;p50">
              <a:extLst>
                <a:ext uri="{FF2B5EF4-FFF2-40B4-BE49-F238E27FC236}">
                  <a16:creationId xmlns:a16="http://schemas.microsoft.com/office/drawing/2014/main" id="{80666F61-BA16-41EF-B298-E49982B9004A}"/>
                </a:ext>
              </a:extLst>
            </p:cNvPr>
            <p:cNvSpPr/>
            <p:nvPr/>
          </p:nvSpPr>
          <p:spPr>
            <a:xfrm>
              <a:off x="6533045" y="1535597"/>
              <a:ext cx="106508" cy="96846"/>
            </a:xfrm>
            <a:custGeom>
              <a:avLst/>
              <a:gdLst/>
              <a:ahLst/>
              <a:cxnLst/>
              <a:rect l="l" t="t" r="r" b="b"/>
              <a:pathLst>
                <a:path w="1422" h="1293" extrusionOk="0">
                  <a:moveTo>
                    <a:pt x="712" y="1"/>
                  </a:moveTo>
                  <a:cubicBezTo>
                    <a:pt x="418" y="1"/>
                    <a:pt x="150" y="204"/>
                    <a:pt x="84" y="503"/>
                  </a:cubicBezTo>
                  <a:cubicBezTo>
                    <a:pt x="1" y="855"/>
                    <a:pt x="218" y="1200"/>
                    <a:pt x="570" y="1277"/>
                  </a:cubicBezTo>
                  <a:cubicBezTo>
                    <a:pt x="617" y="1288"/>
                    <a:pt x="664" y="1293"/>
                    <a:pt x="710" y="1293"/>
                  </a:cubicBezTo>
                  <a:cubicBezTo>
                    <a:pt x="1005" y="1293"/>
                    <a:pt x="1273" y="1089"/>
                    <a:pt x="1345" y="791"/>
                  </a:cubicBezTo>
                  <a:cubicBezTo>
                    <a:pt x="1422" y="445"/>
                    <a:pt x="1204" y="93"/>
                    <a:pt x="852" y="16"/>
                  </a:cubicBezTo>
                  <a:cubicBezTo>
                    <a:pt x="805" y="6"/>
                    <a:pt x="758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434;p50">
              <a:extLst>
                <a:ext uri="{FF2B5EF4-FFF2-40B4-BE49-F238E27FC236}">
                  <a16:creationId xmlns:a16="http://schemas.microsoft.com/office/drawing/2014/main" id="{164D7AF6-20E3-471E-9DC9-F59BF5BF51B4}"/>
                </a:ext>
              </a:extLst>
            </p:cNvPr>
            <p:cNvSpPr/>
            <p:nvPr/>
          </p:nvSpPr>
          <p:spPr>
            <a:xfrm>
              <a:off x="6845622" y="1529943"/>
              <a:ext cx="104111" cy="97220"/>
            </a:xfrm>
            <a:custGeom>
              <a:avLst/>
              <a:gdLst/>
              <a:ahLst/>
              <a:cxnLst/>
              <a:rect l="l" t="t" r="r" b="b"/>
              <a:pathLst>
                <a:path w="1390" h="1298" extrusionOk="0">
                  <a:moveTo>
                    <a:pt x="693" y="0"/>
                  </a:moveTo>
                  <a:cubicBezTo>
                    <a:pt x="378" y="0"/>
                    <a:pt x="104" y="223"/>
                    <a:pt x="52" y="540"/>
                  </a:cubicBezTo>
                  <a:cubicBezTo>
                    <a:pt x="1" y="898"/>
                    <a:pt x="238" y="1231"/>
                    <a:pt x="590" y="1289"/>
                  </a:cubicBezTo>
                  <a:cubicBezTo>
                    <a:pt x="625" y="1294"/>
                    <a:pt x="660" y="1297"/>
                    <a:pt x="695" y="1297"/>
                  </a:cubicBezTo>
                  <a:cubicBezTo>
                    <a:pt x="1011" y="1297"/>
                    <a:pt x="1286" y="1068"/>
                    <a:pt x="1332" y="751"/>
                  </a:cubicBezTo>
                  <a:cubicBezTo>
                    <a:pt x="1390" y="399"/>
                    <a:pt x="1153" y="66"/>
                    <a:pt x="801" y="9"/>
                  </a:cubicBezTo>
                  <a:cubicBezTo>
                    <a:pt x="765" y="3"/>
                    <a:pt x="729" y="0"/>
                    <a:pt x="6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435;p50">
              <a:extLst>
                <a:ext uri="{FF2B5EF4-FFF2-40B4-BE49-F238E27FC236}">
                  <a16:creationId xmlns:a16="http://schemas.microsoft.com/office/drawing/2014/main" id="{1B21B093-8F85-4E2C-9FF2-B032191FBC87}"/>
                </a:ext>
              </a:extLst>
            </p:cNvPr>
            <p:cNvSpPr/>
            <p:nvPr/>
          </p:nvSpPr>
          <p:spPr>
            <a:xfrm rot="-9782922" flipH="1">
              <a:off x="7096002" y="1772841"/>
              <a:ext cx="131897" cy="133545"/>
            </a:xfrm>
            <a:custGeom>
              <a:avLst/>
              <a:gdLst/>
              <a:ahLst/>
              <a:cxnLst/>
              <a:rect l="l" t="t" r="r" b="b"/>
              <a:pathLst>
                <a:path w="1761" h="1783" extrusionOk="0">
                  <a:moveTo>
                    <a:pt x="1242" y="0"/>
                  </a:moveTo>
                  <a:lnTo>
                    <a:pt x="128" y="979"/>
                  </a:lnTo>
                  <a:cubicBezTo>
                    <a:pt x="84" y="1171"/>
                    <a:pt x="0" y="1485"/>
                    <a:pt x="103" y="1562"/>
                  </a:cubicBezTo>
                  <a:cubicBezTo>
                    <a:pt x="131" y="1583"/>
                    <a:pt x="161" y="1592"/>
                    <a:pt x="192" y="1592"/>
                  </a:cubicBezTo>
                  <a:cubicBezTo>
                    <a:pt x="273" y="1592"/>
                    <a:pt x="356" y="1531"/>
                    <a:pt x="416" y="1466"/>
                  </a:cubicBezTo>
                  <a:cubicBezTo>
                    <a:pt x="487" y="1536"/>
                    <a:pt x="570" y="1600"/>
                    <a:pt x="653" y="1658"/>
                  </a:cubicBezTo>
                  <a:cubicBezTo>
                    <a:pt x="773" y="1743"/>
                    <a:pt x="908" y="1783"/>
                    <a:pt x="1041" y="1783"/>
                  </a:cubicBezTo>
                  <a:cubicBezTo>
                    <a:pt x="1327" y="1783"/>
                    <a:pt x="1603" y="1599"/>
                    <a:pt x="1690" y="1293"/>
                  </a:cubicBezTo>
                  <a:cubicBezTo>
                    <a:pt x="1760" y="1018"/>
                    <a:pt x="1716" y="717"/>
                    <a:pt x="1568" y="474"/>
                  </a:cubicBezTo>
                  <a:cubicBezTo>
                    <a:pt x="1472" y="307"/>
                    <a:pt x="1364" y="147"/>
                    <a:pt x="1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343ECD8-99F0-440C-8FD0-5E208BADE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6648" t="50000" r="72121" b="28841"/>
          <a:stretch/>
        </p:blipFill>
        <p:spPr>
          <a:xfrm>
            <a:off x="6451599" y="934994"/>
            <a:ext cx="1776807" cy="1523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9EE5B5-D989-4D02-B109-8CD3BC1260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47683" t="61658" r="37289" b="20714"/>
          <a:stretch/>
        </p:blipFill>
        <p:spPr>
          <a:xfrm>
            <a:off x="3614057" y="924463"/>
            <a:ext cx="1805239" cy="119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D56663-5BD9-4A0D-A74C-7F88959FB7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4298" t="39788" r="55159" b="38914"/>
          <a:stretch/>
        </p:blipFill>
        <p:spPr>
          <a:xfrm>
            <a:off x="659263" y="784649"/>
            <a:ext cx="1747412" cy="1723111"/>
          </a:xfrm>
          <a:prstGeom prst="rect">
            <a:avLst/>
          </a:prstGeom>
        </p:spPr>
      </p:pic>
      <p:sp>
        <p:nvSpPr>
          <p:cNvPr id="177" name="Google Shape;1042;p31">
            <a:extLst>
              <a:ext uri="{FF2B5EF4-FFF2-40B4-BE49-F238E27FC236}">
                <a16:creationId xmlns:a16="http://schemas.microsoft.com/office/drawing/2014/main" id="{3D9988BF-D842-400C-B04D-D69A2EBD33CD}"/>
              </a:ext>
            </a:extLst>
          </p:cNvPr>
          <p:cNvSpPr txBox="1">
            <a:spLocks/>
          </p:cNvSpPr>
          <p:nvPr/>
        </p:nvSpPr>
        <p:spPr>
          <a:xfrm>
            <a:off x="1962415" y="246571"/>
            <a:ext cx="5377587" cy="3588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1800" b="1" u="sng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أوجـــــــــــــــــد قياس الزوايا المشــــــــــــــــــــــــار إليها بأحـــــــــــــــــــــــرف في الأشـــــــــــــــكال الآتية</a:t>
            </a:r>
          </a:p>
        </p:txBody>
      </p:sp>
    </p:spTree>
    <p:extLst>
      <p:ext uri="{BB962C8B-B14F-4D97-AF65-F5344CB8AC3E}">
        <p14:creationId xmlns:p14="http://schemas.microsoft.com/office/powerpoint/2010/main" val="2841369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34E557-C3DE-403A-90B0-359DC510B1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70" t="38095" r="54682" b="27735"/>
          <a:stretch/>
        </p:blipFill>
        <p:spPr>
          <a:xfrm>
            <a:off x="1103039" y="1287953"/>
            <a:ext cx="2252744" cy="193736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30006E-B643-4CBA-83D7-01433294AE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921" t="48677" r="14862" b="23585"/>
          <a:stretch/>
        </p:blipFill>
        <p:spPr>
          <a:xfrm>
            <a:off x="6494086" y="1287953"/>
            <a:ext cx="2188486" cy="193736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303" name="Google Shape;1042;p31">
            <a:extLst>
              <a:ext uri="{FF2B5EF4-FFF2-40B4-BE49-F238E27FC236}">
                <a16:creationId xmlns:a16="http://schemas.microsoft.com/office/drawing/2014/main" id="{75ED6790-9C0E-4450-A56B-9173FE507ABB}"/>
              </a:ext>
            </a:extLst>
          </p:cNvPr>
          <p:cNvSpPr txBox="1">
            <a:spLocks/>
          </p:cNvSpPr>
          <p:nvPr/>
        </p:nvSpPr>
        <p:spPr>
          <a:xfrm>
            <a:off x="6429828" y="551371"/>
            <a:ext cx="2252744" cy="555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أوجـــــــــــــــــد قياس الزوايا المشــــــــــــــــــــــــار إليها بأحـــــــــــــــــــــــرف في الأشـــــــــــــــكال الآتية</a:t>
            </a:r>
          </a:p>
        </p:txBody>
      </p:sp>
      <p:sp>
        <p:nvSpPr>
          <p:cNvPr id="304" name="Google Shape;1042;p31">
            <a:extLst>
              <a:ext uri="{FF2B5EF4-FFF2-40B4-BE49-F238E27FC236}">
                <a16:creationId xmlns:a16="http://schemas.microsoft.com/office/drawing/2014/main" id="{A6D9485A-63D6-4BFC-8BA2-B553D300CD24}"/>
              </a:ext>
            </a:extLst>
          </p:cNvPr>
          <p:cNvSpPr txBox="1">
            <a:spLocks/>
          </p:cNvSpPr>
          <p:nvPr/>
        </p:nvSpPr>
        <p:spPr>
          <a:xfrm>
            <a:off x="1103039" y="616685"/>
            <a:ext cx="2252744" cy="4898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أوجـــــــــــــــــد قيمة س فيما يلي: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34FEFBF5-15F3-4D95-A139-59F640403E96}"/>
              </a:ext>
            </a:extLst>
          </p:cNvPr>
          <p:cNvSpPr txBox="1"/>
          <p:nvPr/>
        </p:nvSpPr>
        <p:spPr>
          <a:xfrm>
            <a:off x="4192974" y="151261"/>
            <a:ext cx="123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تمرين(5)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7" name="Google Shape;522;p28">
            <a:extLst>
              <a:ext uri="{FF2B5EF4-FFF2-40B4-BE49-F238E27FC236}">
                <a16:creationId xmlns:a16="http://schemas.microsoft.com/office/drawing/2014/main" id="{3F68702A-E314-4CD0-B49B-2062AE74937A}"/>
              </a:ext>
            </a:extLst>
          </p:cNvPr>
          <p:cNvGrpSpPr/>
          <p:nvPr/>
        </p:nvGrpSpPr>
        <p:grpSpPr>
          <a:xfrm>
            <a:off x="-509641" y="3367015"/>
            <a:ext cx="1515005" cy="1601186"/>
            <a:chOff x="8074669" y="390650"/>
            <a:chExt cx="1669950" cy="1971255"/>
          </a:xfrm>
        </p:grpSpPr>
        <p:sp>
          <p:nvSpPr>
            <p:cNvPr id="308" name="Google Shape;523;p28">
              <a:extLst>
                <a:ext uri="{FF2B5EF4-FFF2-40B4-BE49-F238E27FC236}">
                  <a16:creationId xmlns:a16="http://schemas.microsoft.com/office/drawing/2014/main" id="{5777F1C2-5FE6-47B6-B86A-49EAB683BEA9}"/>
                </a:ext>
              </a:extLst>
            </p:cNvPr>
            <p:cNvSpPr/>
            <p:nvPr/>
          </p:nvSpPr>
          <p:spPr>
            <a:xfrm rot="-2073956" flipH="1">
              <a:off x="8909506" y="1024818"/>
              <a:ext cx="508951" cy="1308164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524;p28">
              <a:extLst>
                <a:ext uri="{FF2B5EF4-FFF2-40B4-BE49-F238E27FC236}">
                  <a16:creationId xmlns:a16="http://schemas.microsoft.com/office/drawing/2014/main" id="{AC22243D-1D69-4F04-9A87-48C90116CBC9}"/>
                </a:ext>
              </a:extLst>
            </p:cNvPr>
            <p:cNvSpPr/>
            <p:nvPr/>
          </p:nvSpPr>
          <p:spPr>
            <a:xfrm rot="-2073956" flipH="1">
              <a:off x="8692739" y="904746"/>
              <a:ext cx="508951" cy="919019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525;p28">
              <a:extLst>
                <a:ext uri="{FF2B5EF4-FFF2-40B4-BE49-F238E27FC236}">
                  <a16:creationId xmlns:a16="http://schemas.microsoft.com/office/drawing/2014/main" id="{FC7E4489-4E41-44FF-B7F0-AE5486ED9E96}"/>
                </a:ext>
              </a:extLst>
            </p:cNvPr>
            <p:cNvSpPr/>
            <p:nvPr/>
          </p:nvSpPr>
          <p:spPr>
            <a:xfrm rot="-2073956" flipH="1">
              <a:off x="8166979" y="1018982"/>
              <a:ext cx="517697" cy="486486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526;p28">
              <a:extLst>
                <a:ext uri="{FF2B5EF4-FFF2-40B4-BE49-F238E27FC236}">
                  <a16:creationId xmlns:a16="http://schemas.microsoft.com/office/drawing/2014/main" id="{812E1C89-A552-4943-9B3B-CA4556F76632}"/>
                </a:ext>
              </a:extLst>
            </p:cNvPr>
            <p:cNvSpPr/>
            <p:nvPr/>
          </p:nvSpPr>
          <p:spPr>
            <a:xfrm rot="-2073956" flipH="1">
              <a:off x="8166750" y="1191881"/>
              <a:ext cx="95293" cy="81668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527;p28">
              <a:extLst>
                <a:ext uri="{FF2B5EF4-FFF2-40B4-BE49-F238E27FC236}">
                  <a16:creationId xmlns:a16="http://schemas.microsoft.com/office/drawing/2014/main" id="{3EA83F7B-7223-4E75-A6A4-16821722028B}"/>
                </a:ext>
              </a:extLst>
            </p:cNvPr>
            <p:cNvSpPr/>
            <p:nvPr/>
          </p:nvSpPr>
          <p:spPr>
            <a:xfrm rot="-2073956" flipH="1">
              <a:off x="8127753" y="1205365"/>
              <a:ext cx="20444" cy="21240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528;p28">
              <a:extLst>
                <a:ext uri="{FF2B5EF4-FFF2-40B4-BE49-F238E27FC236}">
                  <a16:creationId xmlns:a16="http://schemas.microsoft.com/office/drawing/2014/main" id="{B1566553-BAFF-4D98-9276-20BF29616DF3}"/>
                </a:ext>
              </a:extLst>
            </p:cNvPr>
            <p:cNvSpPr/>
            <p:nvPr/>
          </p:nvSpPr>
          <p:spPr>
            <a:xfrm rot="-2073956" flipH="1">
              <a:off x="8135480" y="1251215"/>
              <a:ext cx="20444" cy="21240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529;p28">
              <a:extLst>
                <a:ext uri="{FF2B5EF4-FFF2-40B4-BE49-F238E27FC236}">
                  <a16:creationId xmlns:a16="http://schemas.microsoft.com/office/drawing/2014/main" id="{623B95F1-0949-415C-9396-A10CF40492DB}"/>
                </a:ext>
              </a:extLst>
            </p:cNvPr>
            <p:cNvSpPr/>
            <p:nvPr/>
          </p:nvSpPr>
          <p:spPr>
            <a:xfrm rot="-2073956" flipH="1">
              <a:off x="8149718" y="1170413"/>
              <a:ext cx="24079" cy="20445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530;p28">
              <a:extLst>
                <a:ext uri="{FF2B5EF4-FFF2-40B4-BE49-F238E27FC236}">
                  <a16:creationId xmlns:a16="http://schemas.microsoft.com/office/drawing/2014/main" id="{5BA45939-7D59-440F-B3D3-5D1C68E97E80}"/>
                </a:ext>
              </a:extLst>
            </p:cNvPr>
            <p:cNvSpPr/>
            <p:nvPr/>
          </p:nvSpPr>
          <p:spPr>
            <a:xfrm rot="-2073956" flipH="1">
              <a:off x="8253232" y="1218361"/>
              <a:ext cx="254532" cy="202182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531;p28">
              <a:extLst>
                <a:ext uri="{FF2B5EF4-FFF2-40B4-BE49-F238E27FC236}">
                  <a16:creationId xmlns:a16="http://schemas.microsoft.com/office/drawing/2014/main" id="{A68A068F-D8E0-48DF-B5AE-9D6FC1C64C58}"/>
                </a:ext>
              </a:extLst>
            </p:cNvPr>
            <p:cNvSpPr/>
            <p:nvPr/>
          </p:nvSpPr>
          <p:spPr>
            <a:xfrm rot="-2073956" flipH="1">
              <a:off x="8316029" y="1160267"/>
              <a:ext cx="102676" cy="86666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532;p28">
              <a:extLst>
                <a:ext uri="{FF2B5EF4-FFF2-40B4-BE49-F238E27FC236}">
                  <a16:creationId xmlns:a16="http://schemas.microsoft.com/office/drawing/2014/main" id="{AA9E4FC2-7A90-487B-B858-1A4ED1B154CC}"/>
                </a:ext>
              </a:extLst>
            </p:cNvPr>
            <p:cNvSpPr/>
            <p:nvPr/>
          </p:nvSpPr>
          <p:spPr>
            <a:xfrm rot="-2073956" flipH="1">
              <a:off x="8458008" y="1163345"/>
              <a:ext cx="34983" cy="52476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533;p28">
              <a:extLst>
                <a:ext uri="{FF2B5EF4-FFF2-40B4-BE49-F238E27FC236}">
                  <a16:creationId xmlns:a16="http://schemas.microsoft.com/office/drawing/2014/main" id="{8DA5CE14-69DC-4488-9F0A-E5C7D40DB568}"/>
                </a:ext>
              </a:extLst>
            </p:cNvPr>
            <p:cNvSpPr/>
            <p:nvPr/>
          </p:nvSpPr>
          <p:spPr>
            <a:xfrm rot="-2073956" flipH="1">
              <a:off x="8148246" y="724487"/>
              <a:ext cx="185476" cy="224785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534;p28">
              <a:extLst>
                <a:ext uri="{FF2B5EF4-FFF2-40B4-BE49-F238E27FC236}">
                  <a16:creationId xmlns:a16="http://schemas.microsoft.com/office/drawing/2014/main" id="{3D9EF757-F736-4647-A49E-F6C614D10DE8}"/>
                </a:ext>
              </a:extLst>
            </p:cNvPr>
            <p:cNvSpPr/>
            <p:nvPr/>
          </p:nvSpPr>
          <p:spPr>
            <a:xfrm rot="-2073956" flipH="1">
              <a:off x="8183959" y="768552"/>
              <a:ext cx="109150" cy="113131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535;p28">
              <a:extLst>
                <a:ext uri="{FF2B5EF4-FFF2-40B4-BE49-F238E27FC236}">
                  <a16:creationId xmlns:a16="http://schemas.microsoft.com/office/drawing/2014/main" id="{03292192-4011-44B3-AB5E-30253E580143}"/>
                </a:ext>
              </a:extLst>
            </p:cNvPr>
            <p:cNvSpPr/>
            <p:nvPr/>
          </p:nvSpPr>
          <p:spPr>
            <a:xfrm rot="-2073956" flipH="1">
              <a:off x="8585029" y="423486"/>
              <a:ext cx="185476" cy="224104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536;p28">
              <a:extLst>
                <a:ext uri="{FF2B5EF4-FFF2-40B4-BE49-F238E27FC236}">
                  <a16:creationId xmlns:a16="http://schemas.microsoft.com/office/drawing/2014/main" id="{FB6A900D-6B88-4684-8AB8-DDFA208AFD84}"/>
                </a:ext>
              </a:extLst>
            </p:cNvPr>
            <p:cNvSpPr/>
            <p:nvPr/>
          </p:nvSpPr>
          <p:spPr>
            <a:xfrm rot="-2073956" flipH="1">
              <a:off x="8610098" y="465479"/>
              <a:ext cx="109945" cy="113472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537;p28">
              <a:extLst>
                <a:ext uri="{FF2B5EF4-FFF2-40B4-BE49-F238E27FC236}">
                  <a16:creationId xmlns:a16="http://schemas.microsoft.com/office/drawing/2014/main" id="{30D61CD6-2412-4E31-B648-6CA14B9006C6}"/>
                </a:ext>
              </a:extLst>
            </p:cNvPr>
            <p:cNvSpPr/>
            <p:nvPr/>
          </p:nvSpPr>
          <p:spPr>
            <a:xfrm rot="-2073956" flipH="1">
              <a:off x="8220361" y="561627"/>
              <a:ext cx="740086" cy="612907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538;p28">
              <a:extLst>
                <a:ext uri="{FF2B5EF4-FFF2-40B4-BE49-F238E27FC236}">
                  <a16:creationId xmlns:a16="http://schemas.microsoft.com/office/drawing/2014/main" id="{D759D780-7A2E-4313-B22A-821DB243DA0D}"/>
                </a:ext>
              </a:extLst>
            </p:cNvPr>
            <p:cNvSpPr/>
            <p:nvPr/>
          </p:nvSpPr>
          <p:spPr>
            <a:xfrm rot="-2073956" flipH="1">
              <a:off x="8266159" y="766559"/>
              <a:ext cx="79392" cy="62699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539;p28">
              <a:extLst>
                <a:ext uri="{FF2B5EF4-FFF2-40B4-BE49-F238E27FC236}">
                  <a16:creationId xmlns:a16="http://schemas.microsoft.com/office/drawing/2014/main" id="{07F85F80-CEB6-4B48-B9F1-FF85246EF500}"/>
                </a:ext>
              </a:extLst>
            </p:cNvPr>
            <p:cNvSpPr/>
            <p:nvPr/>
          </p:nvSpPr>
          <p:spPr>
            <a:xfrm rot="-2073956" flipH="1">
              <a:off x="8767559" y="573467"/>
              <a:ext cx="517697" cy="486372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540;p28">
              <a:extLst>
                <a:ext uri="{FF2B5EF4-FFF2-40B4-BE49-F238E27FC236}">
                  <a16:creationId xmlns:a16="http://schemas.microsoft.com/office/drawing/2014/main" id="{5F06A8F2-94FC-4953-96FB-BC8C64410C16}"/>
                </a:ext>
              </a:extLst>
            </p:cNvPr>
            <p:cNvSpPr/>
            <p:nvPr/>
          </p:nvSpPr>
          <p:spPr>
            <a:xfrm rot="-2073956" flipH="1">
              <a:off x="9027658" y="573703"/>
              <a:ext cx="94612" cy="81327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541;p28">
              <a:extLst>
                <a:ext uri="{FF2B5EF4-FFF2-40B4-BE49-F238E27FC236}">
                  <a16:creationId xmlns:a16="http://schemas.microsoft.com/office/drawing/2014/main" id="{DC1B42EF-04F3-429D-BD65-8BDE98C275B6}"/>
                </a:ext>
              </a:extLst>
            </p:cNvPr>
            <p:cNvSpPr/>
            <p:nvPr/>
          </p:nvSpPr>
          <p:spPr>
            <a:xfrm rot="-2073956" flipH="1">
              <a:off x="9075925" y="526106"/>
              <a:ext cx="24079" cy="20673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542;p28">
              <a:extLst>
                <a:ext uri="{FF2B5EF4-FFF2-40B4-BE49-F238E27FC236}">
                  <a16:creationId xmlns:a16="http://schemas.microsoft.com/office/drawing/2014/main" id="{4B0C04B1-9A5F-4773-AF46-9227ECC3CD53}"/>
                </a:ext>
              </a:extLst>
            </p:cNvPr>
            <p:cNvSpPr/>
            <p:nvPr/>
          </p:nvSpPr>
          <p:spPr>
            <a:xfrm rot="-2073956" flipH="1">
              <a:off x="9115921" y="549476"/>
              <a:ext cx="24760" cy="20559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543;p28">
              <a:extLst>
                <a:ext uri="{FF2B5EF4-FFF2-40B4-BE49-F238E27FC236}">
                  <a16:creationId xmlns:a16="http://schemas.microsoft.com/office/drawing/2014/main" id="{0FF2CCB7-76C6-4A09-800B-79441894F048}"/>
                </a:ext>
              </a:extLst>
            </p:cNvPr>
            <p:cNvSpPr/>
            <p:nvPr/>
          </p:nvSpPr>
          <p:spPr>
            <a:xfrm rot="-2073956" flipH="1">
              <a:off x="9033611" y="537038"/>
              <a:ext cx="20444" cy="20445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544;p28">
              <a:extLst>
                <a:ext uri="{FF2B5EF4-FFF2-40B4-BE49-F238E27FC236}">
                  <a16:creationId xmlns:a16="http://schemas.microsoft.com/office/drawing/2014/main" id="{28BAD95A-EB40-4280-BA36-DA9944A500C9}"/>
                </a:ext>
              </a:extLst>
            </p:cNvPr>
            <p:cNvSpPr/>
            <p:nvPr/>
          </p:nvSpPr>
          <p:spPr>
            <a:xfrm rot="-2073956" flipH="1">
              <a:off x="8959127" y="700174"/>
              <a:ext cx="254532" cy="202296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545;p28">
              <a:extLst>
                <a:ext uri="{FF2B5EF4-FFF2-40B4-BE49-F238E27FC236}">
                  <a16:creationId xmlns:a16="http://schemas.microsoft.com/office/drawing/2014/main" id="{68E1B90A-BA3A-4942-A023-1732115493B2}"/>
                </a:ext>
              </a:extLst>
            </p:cNvPr>
            <p:cNvSpPr/>
            <p:nvPr/>
          </p:nvSpPr>
          <p:spPr>
            <a:xfrm rot="-2073956" flipH="1">
              <a:off x="8937730" y="710735"/>
              <a:ext cx="102563" cy="86666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546;p28">
              <a:extLst>
                <a:ext uri="{FF2B5EF4-FFF2-40B4-BE49-F238E27FC236}">
                  <a16:creationId xmlns:a16="http://schemas.microsoft.com/office/drawing/2014/main" id="{00B4D1A3-2050-4FFE-8AB6-2A9259635BE0}"/>
                </a:ext>
              </a:extLst>
            </p:cNvPr>
            <p:cNvSpPr/>
            <p:nvPr/>
          </p:nvSpPr>
          <p:spPr>
            <a:xfrm rot="-2073956" flipH="1">
              <a:off x="8919468" y="823346"/>
              <a:ext cx="34983" cy="52476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547;p28">
              <a:extLst>
                <a:ext uri="{FF2B5EF4-FFF2-40B4-BE49-F238E27FC236}">
                  <a16:creationId xmlns:a16="http://schemas.microsoft.com/office/drawing/2014/main" id="{DC0B364B-DA1B-4CB4-8389-51994F5D8ECF}"/>
                </a:ext>
              </a:extLst>
            </p:cNvPr>
            <p:cNvSpPr/>
            <p:nvPr/>
          </p:nvSpPr>
          <p:spPr>
            <a:xfrm rot="-2073956" flipH="1">
              <a:off x="8493176" y="731326"/>
              <a:ext cx="783814" cy="1067475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548;p28">
              <a:extLst>
                <a:ext uri="{FF2B5EF4-FFF2-40B4-BE49-F238E27FC236}">
                  <a16:creationId xmlns:a16="http://schemas.microsoft.com/office/drawing/2014/main" id="{3CA4F821-0A15-4755-BA1A-08C74C15925A}"/>
                </a:ext>
              </a:extLst>
            </p:cNvPr>
            <p:cNvSpPr/>
            <p:nvPr/>
          </p:nvSpPr>
          <p:spPr>
            <a:xfrm rot="-2073956" flipH="1">
              <a:off x="8764794" y="1560248"/>
              <a:ext cx="742358" cy="126534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549;p28">
              <a:extLst>
                <a:ext uri="{FF2B5EF4-FFF2-40B4-BE49-F238E27FC236}">
                  <a16:creationId xmlns:a16="http://schemas.microsoft.com/office/drawing/2014/main" id="{BA1A76B8-9C91-4F4B-9049-27E981220DCA}"/>
                </a:ext>
              </a:extLst>
            </p:cNvPr>
            <p:cNvSpPr/>
            <p:nvPr/>
          </p:nvSpPr>
          <p:spPr>
            <a:xfrm rot="-2073956" flipH="1">
              <a:off x="9050992" y="1638399"/>
              <a:ext cx="138908" cy="14653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550;p28">
              <a:extLst>
                <a:ext uri="{FF2B5EF4-FFF2-40B4-BE49-F238E27FC236}">
                  <a16:creationId xmlns:a16="http://schemas.microsoft.com/office/drawing/2014/main" id="{92F449DF-AD67-4BA1-8950-959DE0809162}"/>
                </a:ext>
              </a:extLst>
            </p:cNvPr>
            <p:cNvSpPr/>
            <p:nvPr/>
          </p:nvSpPr>
          <p:spPr>
            <a:xfrm rot="-2073956" flipH="1">
              <a:off x="8725766" y="1626934"/>
              <a:ext cx="181841" cy="105521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551;p28">
              <a:extLst>
                <a:ext uri="{FF2B5EF4-FFF2-40B4-BE49-F238E27FC236}">
                  <a16:creationId xmlns:a16="http://schemas.microsoft.com/office/drawing/2014/main" id="{8D49E246-822A-41AA-AD8C-D01EF6C5A275}"/>
                </a:ext>
              </a:extLst>
            </p:cNvPr>
            <p:cNvSpPr/>
            <p:nvPr/>
          </p:nvSpPr>
          <p:spPr>
            <a:xfrm rot="-2073956" flipH="1">
              <a:off x="8664288" y="1550546"/>
              <a:ext cx="88024" cy="47365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552;p28">
              <a:extLst>
                <a:ext uri="{FF2B5EF4-FFF2-40B4-BE49-F238E27FC236}">
                  <a16:creationId xmlns:a16="http://schemas.microsoft.com/office/drawing/2014/main" id="{8160209A-3D58-4BE8-A46F-CF8A3A1E4FB5}"/>
                </a:ext>
              </a:extLst>
            </p:cNvPr>
            <p:cNvSpPr/>
            <p:nvPr/>
          </p:nvSpPr>
          <p:spPr>
            <a:xfrm rot="-2073956" flipH="1">
              <a:off x="9211285" y="1292429"/>
              <a:ext cx="181841" cy="105521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553;p28">
              <a:extLst>
                <a:ext uri="{FF2B5EF4-FFF2-40B4-BE49-F238E27FC236}">
                  <a16:creationId xmlns:a16="http://schemas.microsoft.com/office/drawing/2014/main" id="{B676ABDD-7516-4467-8B5B-441F821F4E1E}"/>
                </a:ext>
              </a:extLst>
            </p:cNvPr>
            <p:cNvSpPr/>
            <p:nvPr/>
          </p:nvSpPr>
          <p:spPr>
            <a:xfrm rot="-2073956" flipH="1">
              <a:off x="9198247" y="1182629"/>
              <a:ext cx="88138" cy="47365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554;p28">
              <a:extLst>
                <a:ext uri="{FF2B5EF4-FFF2-40B4-BE49-F238E27FC236}">
                  <a16:creationId xmlns:a16="http://schemas.microsoft.com/office/drawing/2014/main" id="{7049CBBB-7D16-4BFB-8865-64CA889E9C85}"/>
                </a:ext>
              </a:extLst>
            </p:cNvPr>
            <p:cNvSpPr/>
            <p:nvPr/>
          </p:nvSpPr>
          <p:spPr>
            <a:xfrm rot="-2073956" flipH="1">
              <a:off x="8879899" y="1339965"/>
              <a:ext cx="337332" cy="219674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555;p28">
              <a:extLst>
                <a:ext uri="{FF2B5EF4-FFF2-40B4-BE49-F238E27FC236}">
                  <a16:creationId xmlns:a16="http://schemas.microsoft.com/office/drawing/2014/main" id="{C5621FFD-D070-4910-8F67-7B10133C03E2}"/>
                </a:ext>
              </a:extLst>
            </p:cNvPr>
            <p:cNvSpPr/>
            <p:nvPr/>
          </p:nvSpPr>
          <p:spPr>
            <a:xfrm rot="-2073956" flipH="1">
              <a:off x="8665240" y="1078501"/>
              <a:ext cx="435579" cy="422424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556;p28">
              <a:extLst>
                <a:ext uri="{FF2B5EF4-FFF2-40B4-BE49-F238E27FC236}">
                  <a16:creationId xmlns:a16="http://schemas.microsoft.com/office/drawing/2014/main" id="{7D3B5F8D-CA61-4A92-B3DF-795E028362BD}"/>
                </a:ext>
              </a:extLst>
            </p:cNvPr>
            <p:cNvSpPr/>
            <p:nvPr/>
          </p:nvSpPr>
          <p:spPr>
            <a:xfrm rot="-2073956" flipH="1">
              <a:off x="8718472" y="1112562"/>
              <a:ext cx="390487" cy="471606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557;p28">
              <a:extLst>
                <a:ext uri="{FF2B5EF4-FFF2-40B4-BE49-F238E27FC236}">
                  <a16:creationId xmlns:a16="http://schemas.microsoft.com/office/drawing/2014/main" id="{FD8A3D1F-FF6B-4B73-ABAD-11B263969BDC}"/>
                </a:ext>
              </a:extLst>
            </p:cNvPr>
            <p:cNvSpPr/>
            <p:nvPr/>
          </p:nvSpPr>
          <p:spPr>
            <a:xfrm rot="-2073956" flipH="1">
              <a:off x="8908998" y="1315306"/>
              <a:ext cx="35778" cy="40096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558;p28">
              <a:extLst>
                <a:ext uri="{FF2B5EF4-FFF2-40B4-BE49-F238E27FC236}">
                  <a16:creationId xmlns:a16="http://schemas.microsoft.com/office/drawing/2014/main" id="{B7057766-49AD-4D57-A576-6A46972B4CE4}"/>
                </a:ext>
              </a:extLst>
            </p:cNvPr>
            <p:cNvSpPr/>
            <p:nvPr/>
          </p:nvSpPr>
          <p:spPr>
            <a:xfrm rot="-2073956" flipH="1">
              <a:off x="8866892" y="1323374"/>
              <a:ext cx="51679" cy="60541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559;p28">
              <a:extLst>
                <a:ext uri="{FF2B5EF4-FFF2-40B4-BE49-F238E27FC236}">
                  <a16:creationId xmlns:a16="http://schemas.microsoft.com/office/drawing/2014/main" id="{D103F1CC-81A8-4D21-A201-52C69A014D75}"/>
                </a:ext>
              </a:extLst>
            </p:cNvPr>
            <p:cNvSpPr/>
            <p:nvPr/>
          </p:nvSpPr>
          <p:spPr>
            <a:xfrm rot="-2073956" flipH="1">
              <a:off x="9116613" y="984899"/>
              <a:ext cx="18286" cy="145503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560;p28">
              <a:extLst>
                <a:ext uri="{FF2B5EF4-FFF2-40B4-BE49-F238E27FC236}">
                  <a16:creationId xmlns:a16="http://schemas.microsoft.com/office/drawing/2014/main" id="{8C75EDFF-D738-439B-A22C-6C5F7972973D}"/>
                </a:ext>
              </a:extLst>
            </p:cNvPr>
            <p:cNvSpPr/>
            <p:nvPr/>
          </p:nvSpPr>
          <p:spPr>
            <a:xfrm rot="-2073956" flipH="1">
              <a:off x="8318199" y="639187"/>
              <a:ext cx="538709" cy="445709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561;p28">
              <a:extLst>
                <a:ext uri="{FF2B5EF4-FFF2-40B4-BE49-F238E27FC236}">
                  <a16:creationId xmlns:a16="http://schemas.microsoft.com/office/drawing/2014/main" id="{AEBDA6DF-1688-4AFE-A845-2ACE14D98A84}"/>
                </a:ext>
              </a:extLst>
            </p:cNvPr>
            <p:cNvSpPr/>
            <p:nvPr/>
          </p:nvSpPr>
          <p:spPr>
            <a:xfrm rot="-2073956" flipH="1">
              <a:off x="8450732" y="866855"/>
              <a:ext cx="32825" cy="3282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562;p28">
              <a:extLst>
                <a:ext uri="{FF2B5EF4-FFF2-40B4-BE49-F238E27FC236}">
                  <a16:creationId xmlns:a16="http://schemas.microsoft.com/office/drawing/2014/main" id="{388F12E2-36FC-4139-8ED2-4FA191459D0F}"/>
                </a:ext>
              </a:extLst>
            </p:cNvPr>
            <p:cNvSpPr/>
            <p:nvPr/>
          </p:nvSpPr>
          <p:spPr>
            <a:xfrm rot="-2073956" flipH="1">
              <a:off x="8625542" y="746418"/>
              <a:ext cx="32825" cy="3282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563;p28">
              <a:extLst>
                <a:ext uri="{FF2B5EF4-FFF2-40B4-BE49-F238E27FC236}">
                  <a16:creationId xmlns:a16="http://schemas.microsoft.com/office/drawing/2014/main" id="{5064B3D9-A9AB-4C10-BB89-7FEA18F81714}"/>
                </a:ext>
              </a:extLst>
            </p:cNvPr>
            <p:cNvSpPr/>
            <p:nvPr/>
          </p:nvSpPr>
          <p:spPr>
            <a:xfrm rot="-2073956" flipH="1">
              <a:off x="8700495" y="724606"/>
              <a:ext cx="69965" cy="59859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564;p28">
              <a:extLst>
                <a:ext uri="{FF2B5EF4-FFF2-40B4-BE49-F238E27FC236}">
                  <a16:creationId xmlns:a16="http://schemas.microsoft.com/office/drawing/2014/main" id="{9AA1404E-5895-49EF-987F-290DCB3C4FFC}"/>
                </a:ext>
              </a:extLst>
            </p:cNvPr>
            <p:cNvSpPr/>
            <p:nvPr/>
          </p:nvSpPr>
          <p:spPr>
            <a:xfrm rot="-2073956" flipH="1">
              <a:off x="8416161" y="920502"/>
              <a:ext cx="69965" cy="59859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565;p28">
              <a:extLst>
                <a:ext uri="{FF2B5EF4-FFF2-40B4-BE49-F238E27FC236}">
                  <a16:creationId xmlns:a16="http://schemas.microsoft.com/office/drawing/2014/main" id="{0E77FFE0-D84C-4161-A233-8C00E2072022}"/>
                </a:ext>
              </a:extLst>
            </p:cNvPr>
            <p:cNvSpPr/>
            <p:nvPr/>
          </p:nvSpPr>
          <p:spPr>
            <a:xfrm rot="-2073956" flipH="1">
              <a:off x="8453311" y="640948"/>
              <a:ext cx="156399" cy="315540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566;p28">
              <a:extLst>
                <a:ext uri="{FF2B5EF4-FFF2-40B4-BE49-F238E27FC236}">
                  <a16:creationId xmlns:a16="http://schemas.microsoft.com/office/drawing/2014/main" id="{B8FF43B6-823C-4442-80FE-DADDE97FB782}"/>
                </a:ext>
              </a:extLst>
            </p:cNvPr>
            <p:cNvSpPr/>
            <p:nvPr/>
          </p:nvSpPr>
          <p:spPr>
            <a:xfrm rot="-2073956" flipH="1">
              <a:off x="8635129" y="954705"/>
              <a:ext cx="65536" cy="67129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567;p28">
              <a:extLst>
                <a:ext uri="{FF2B5EF4-FFF2-40B4-BE49-F238E27FC236}">
                  <a16:creationId xmlns:a16="http://schemas.microsoft.com/office/drawing/2014/main" id="{4FA1CED8-E5EC-4159-B982-402638C3B5A7}"/>
                </a:ext>
              </a:extLst>
            </p:cNvPr>
            <p:cNvSpPr/>
            <p:nvPr/>
          </p:nvSpPr>
          <p:spPr>
            <a:xfrm rot="-2073956" flipH="1">
              <a:off x="8532283" y="894772"/>
              <a:ext cx="156399" cy="37142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568;p28">
              <a:extLst>
                <a:ext uri="{FF2B5EF4-FFF2-40B4-BE49-F238E27FC236}">
                  <a16:creationId xmlns:a16="http://schemas.microsoft.com/office/drawing/2014/main" id="{D342907B-66A6-485F-BF0F-0B8897DED59C}"/>
                </a:ext>
              </a:extLst>
            </p:cNvPr>
            <p:cNvSpPr/>
            <p:nvPr/>
          </p:nvSpPr>
          <p:spPr>
            <a:xfrm rot="-2073956" flipH="1">
              <a:off x="8631218" y="901144"/>
              <a:ext cx="114" cy="65539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569;p28">
              <a:extLst>
                <a:ext uri="{FF2B5EF4-FFF2-40B4-BE49-F238E27FC236}">
                  <a16:creationId xmlns:a16="http://schemas.microsoft.com/office/drawing/2014/main" id="{FF7CC606-B709-46A5-A280-4A521FBD474A}"/>
                </a:ext>
              </a:extLst>
            </p:cNvPr>
            <p:cNvSpPr/>
            <p:nvPr/>
          </p:nvSpPr>
          <p:spPr>
            <a:xfrm rot="-2073956" flipH="1">
              <a:off x="8602955" y="950863"/>
              <a:ext cx="92454" cy="19082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570;p28">
              <a:extLst>
                <a:ext uri="{FF2B5EF4-FFF2-40B4-BE49-F238E27FC236}">
                  <a16:creationId xmlns:a16="http://schemas.microsoft.com/office/drawing/2014/main" id="{9C33358D-E631-4B62-9D36-311261AB9624}"/>
                </a:ext>
              </a:extLst>
            </p:cNvPr>
            <p:cNvSpPr/>
            <p:nvPr/>
          </p:nvSpPr>
          <p:spPr>
            <a:xfrm rot="-2073956" flipH="1">
              <a:off x="8458002" y="575768"/>
              <a:ext cx="72123" cy="134599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571;p28">
              <a:extLst>
                <a:ext uri="{FF2B5EF4-FFF2-40B4-BE49-F238E27FC236}">
                  <a16:creationId xmlns:a16="http://schemas.microsoft.com/office/drawing/2014/main" id="{7C93AE73-2F68-4F74-BDAD-5EEF34FD3DB2}"/>
                </a:ext>
              </a:extLst>
            </p:cNvPr>
            <p:cNvSpPr/>
            <p:nvPr/>
          </p:nvSpPr>
          <p:spPr>
            <a:xfrm rot="-2073956" flipH="1">
              <a:off x="8383588" y="630036"/>
              <a:ext cx="66217" cy="134599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572;p28">
              <a:extLst>
                <a:ext uri="{FF2B5EF4-FFF2-40B4-BE49-F238E27FC236}">
                  <a16:creationId xmlns:a16="http://schemas.microsoft.com/office/drawing/2014/main" id="{2685BCAD-55BE-4F13-A30F-13A31149BD82}"/>
                </a:ext>
              </a:extLst>
            </p:cNvPr>
            <p:cNvSpPr/>
            <p:nvPr/>
          </p:nvSpPr>
          <p:spPr>
            <a:xfrm rot="-2073956" flipH="1">
              <a:off x="8278424" y="1024103"/>
              <a:ext cx="130958" cy="48842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573;p28">
              <a:extLst>
                <a:ext uri="{FF2B5EF4-FFF2-40B4-BE49-F238E27FC236}">
                  <a16:creationId xmlns:a16="http://schemas.microsoft.com/office/drawing/2014/main" id="{FC5CFE37-6AD9-4BCC-AA3B-2DC1ECC08CD7}"/>
                </a:ext>
              </a:extLst>
            </p:cNvPr>
            <p:cNvSpPr/>
            <p:nvPr/>
          </p:nvSpPr>
          <p:spPr>
            <a:xfrm rot="-2073956" flipH="1">
              <a:off x="8424036" y="1095948"/>
              <a:ext cx="80074" cy="67015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574;p28">
              <a:extLst>
                <a:ext uri="{FF2B5EF4-FFF2-40B4-BE49-F238E27FC236}">
                  <a16:creationId xmlns:a16="http://schemas.microsoft.com/office/drawing/2014/main" id="{6107F1CC-9D09-44D2-B4F0-EA1F79D70689}"/>
                </a:ext>
              </a:extLst>
            </p:cNvPr>
            <p:cNvSpPr/>
            <p:nvPr/>
          </p:nvSpPr>
          <p:spPr>
            <a:xfrm rot="-2073956" flipH="1">
              <a:off x="8220969" y="912216"/>
              <a:ext cx="74281" cy="51795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575;p28">
              <a:extLst>
                <a:ext uri="{FF2B5EF4-FFF2-40B4-BE49-F238E27FC236}">
                  <a16:creationId xmlns:a16="http://schemas.microsoft.com/office/drawing/2014/main" id="{EE809F52-EF67-466B-8E1D-6D003428A3C8}"/>
                </a:ext>
              </a:extLst>
            </p:cNvPr>
            <p:cNvSpPr/>
            <p:nvPr/>
          </p:nvSpPr>
          <p:spPr>
            <a:xfrm rot="-2073956" flipH="1">
              <a:off x="8781227" y="679123"/>
              <a:ext cx="131753" cy="48047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576;p28">
              <a:extLst>
                <a:ext uri="{FF2B5EF4-FFF2-40B4-BE49-F238E27FC236}">
                  <a16:creationId xmlns:a16="http://schemas.microsoft.com/office/drawing/2014/main" id="{27BEC8AD-1A6F-463A-BFD7-8C8ED6F9716D}"/>
                </a:ext>
              </a:extLst>
            </p:cNvPr>
            <p:cNvSpPr/>
            <p:nvPr/>
          </p:nvSpPr>
          <p:spPr>
            <a:xfrm rot="-2073956" flipH="1">
              <a:off x="8840208" y="810504"/>
              <a:ext cx="81550" cy="67015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577;p28">
              <a:extLst>
                <a:ext uri="{FF2B5EF4-FFF2-40B4-BE49-F238E27FC236}">
                  <a16:creationId xmlns:a16="http://schemas.microsoft.com/office/drawing/2014/main" id="{8B0B0A4C-FA38-4866-8C97-669337EF3BFA}"/>
                </a:ext>
              </a:extLst>
            </p:cNvPr>
            <p:cNvSpPr/>
            <p:nvPr/>
          </p:nvSpPr>
          <p:spPr>
            <a:xfrm rot="-2073956" flipH="1">
              <a:off x="8737949" y="558090"/>
              <a:ext cx="73486" cy="51681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613BD6-EBF5-4C03-A89A-6D7A3E651172}"/>
              </a:ext>
            </a:extLst>
          </p:cNvPr>
          <p:cNvSpPr txBox="1"/>
          <p:nvPr/>
        </p:nvSpPr>
        <p:spPr>
          <a:xfrm>
            <a:off x="3309257" y="245603"/>
            <a:ext cx="2860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التقــــــــــــــــــــــــــــويم الخـــــــــــــــــــــتامي 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73EB1-47BB-4275-9CE5-76DF6EBE88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59" t="56497" r="72797" b="22260"/>
          <a:stretch/>
        </p:blipFill>
        <p:spPr>
          <a:xfrm>
            <a:off x="719737" y="1337139"/>
            <a:ext cx="2305176" cy="203374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6" name="Google Shape;1042;p31">
            <a:extLst>
              <a:ext uri="{FF2B5EF4-FFF2-40B4-BE49-F238E27FC236}">
                <a16:creationId xmlns:a16="http://schemas.microsoft.com/office/drawing/2014/main" id="{D36D2379-84D7-4D70-B8B2-0D107F5F9ED8}"/>
              </a:ext>
            </a:extLst>
          </p:cNvPr>
          <p:cNvSpPr txBox="1">
            <a:spLocks/>
          </p:cNvSpPr>
          <p:nvPr/>
        </p:nvSpPr>
        <p:spPr>
          <a:xfrm>
            <a:off x="772169" y="597866"/>
            <a:ext cx="2252744" cy="555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أوجـــــــــــــــــد قياس الزوايا المشــــــــــــــــــــــــار إليها بأحـــــــــــــــــــــــرف في الأشـــــــــــــــكال الآتية</a:t>
            </a:r>
          </a:p>
        </p:txBody>
      </p:sp>
      <p:sp>
        <p:nvSpPr>
          <p:cNvPr id="8" name="Google Shape;1042;p31">
            <a:extLst>
              <a:ext uri="{FF2B5EF4-FFF2-40B4-BE49-F238E27FC236}">
                <a16:creationId xmlns:a16="http://schemas.microsoft.com/office/drawing/2014/main" id="{397D0FB1-FF64-4501-A228-211DE75A9461}"/>
              </a:ext>
            </a:extLst>
          </p:cNvPr>
          <p:cNvSpPr txBox="1">
            <a:spLocks/>
          </p:cNvSpPr>
          <p:nvPr/>
        </p:nvSpPr>
        <p:spPr>
          <a:xfrm>
            <a:off x="6119087" y="557516"/>
            <a:ext cx="2252744" cy="555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mmetto One"/>
              <a:buNone/>
              <a:defRPr sz="3000" b="0" i="0" u="none" strike="noStrike" cap="none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9pPr>
          </a:lstStyle>
          <a:p>
            <a:pPr algn="ctr"/>
            <a:r>
              <a:rPr lang="ar-OM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أوجـــــــــــــــــد قياس الزوايا المشــــــــــــــــــــــــار إليها بأحـــــــــــــــــــــــرف في الأشـــــــــــــــكال الآتية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6E34B4-3B63-4D79-BA3F-3BF25673E9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14" t="48601" r="72572" b="29409"/>
          <a:stretch/>
        </p:blipFill>
        <p:spPr>
          <a:xfrm>
            <a:off x="6139174" y="1253758"/>
            <a:ext cx="2232657" cy="1957177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grpSp>
        <p:nvGrpSpPr>
          <p:cNvPr id="10" name="Google Shape;3400;p50">
            <a:extLst>
              <a:ext uri="{FF2B5EF4-FFF2-40B4-BE49-F238E27FC236}">
                <a16:creationId xmlns:a16="http://schemas.microsoft.com/office/drawing/2014/main" id="{0688B72A-65DC-41FE-AAF4-EC60979E2531}"/>
              </a:ext>
            </a:extLst>
          </p:cNvPr>
          <p:cNvGrpSpPr/>
          <p:nvPr/>
        </p:nvGrpSpPr>
        <p:grpSpPr>
          <a:xfrm>
            <a:off x="0" y="2811852"/>
            <a:ext cx="1003874" cy="1118057"/>
            <a:chOff x="6240629" y="1369465"/>
            <a:chExt cx="1003874" cy="1118057"/>
          </a:xfrm>
        </p:grpSpPr>
        <p:sp>
          <p:nvSpPr>
            <p:cNvPr id="11" name="Google Shape;3401;p50">
              <a:extLst>
                <a:ext uri="{FF2B5EF4-FFF2-40B4-BE49-F238E27FC236}">
                  <a16:creationId xmlns:a16="http://schemas.microsoft.com/office/drawing/2014/main" id="{8554CA20-69F6-4D7B-B225-0D0A0B0ADA3D}"/>
                </a:ext>
              </a:extLst>
            </p:cNvPr>
            <p:cNvSpPr/>
            <p:nvPr/>
          </p:nvSpPr>
          <p:spPr>
            <a:xfrm>
              <a:off x="6896917" y="1815805"/>
              <a:ext cx="281474" cy="283347"/>
            </a:xfrm>
            <a:custGeom>
              <a:avLst/>
              <a:gdLst/>
              <a:ahLst/>
              <a:cxnLst/>
              <a:rect l="l" t="t" r="r" b="b"/>
              <a:pathLst>
                <a:path w="3758" h="3783" extrusionOk="0">
                  <a:moveTo>
                    <a:pt x="2881" y="0"/>
                  </a:moveTo>
                  <a:cubicBezTo>
                    <a:pt x="2881" y="0"/>
                    <a:pt x="1837" y="896"/>
                    <a:pt x="1" y="1639"/>
                  </a:cubicBezTo>
                  <a:lnTo>
                    <a:pt x="564" y="3783"/>
                  </a:lnTo>
                  <a:cubicBezTo>
                    <a:pt x="564" y="3783"/>
                    <a:pt x="2631" y="2752"/>
                    <a:pt x="3758" y="1184"/>
                  </a:cubicBezTo>
                  <a:lnTo>
                    <a:pt x="28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02;p50">
              <a:extLst>
                <a:ext uri="{FF2B5EF4-FFF2-40B4-BE49-F238E27FC236}">
                  <a16:creationId xmlns:a16="http://schemas.microsoft.com/office/drawing/2014/main" id="{FF2C8820-2319-4426-8DE5-D9FC8FF39EE9}"/>
                </a:ext>
              </a:extLst>
            </p:cNvPr>
            <p:cNvSpPr/>
            <p:nvPr/>
          </p:nvSpPr>
          <p:spPr>
            <a:xfrm>
              <a:off x="6539786" y="1817688"/>
              <a:ext cx="40975" cy="4497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956" y="1"/>
                  </a:moveTo>
                  <a:cubicBezTo>
                    <a:pt x="867" y="1"/>
                    <a:pt x="775" y="19"/>
                    <a:pt x="685" y="58"/>
                  </a:cubicBezTo>
                  <a:cubicBezTo>
                    <a:pt x="589" y="90"/>
                    <a:pt x="500" y="141"/>
                    <a:pt x="417" y="192"/>
                  </a:cubicBezTo>
                  <a:cubicBezTo>
                    <a:pt x="364" y="108"/>
                    <a:pt x="285" y="19"/>
                    <a:pt x="194" y="19"/>
                  </a:cubicBezTo>
                  <a:cubicBezTo>
                    <a:pt x="175" y="19"/>
                    <a:pt x="155" y="23"/>
                    <a:pt x="135" y="32"/>
                  </a:cubicBezTo>
                  <a:cubicBezTo>
                    <a:pt x="1" y="96"/>
                    <a:pt x="26" y="416"/>
                    <a:pt x="33" y="608"/>
                  </a:cubicBezTo>
                  <a:lnTo>
                    <a:pt x="922" y="1799"/>
                  </a:lnTo>
                  <a:cubicBezTo>
                    <a:pt x="1069" y="1677"/>
                    <a:pt x="1204" y="1549"/>
                    <a:pt x="1338" y="1408"/>
                  </a:cubicBezTo>
                  <a:cubicBezTo>
                    <a:pt x="1537" y="1197"/>
                    <a:pt x="1639" y="915"/>
                    <a:pt x="1626" y="627"/>
                  </a:cubicBezTo>
                  <a:cubicBezTo>
                    <a:pt x="1596" y="258"/>
                    <a:pt x="1294" y="1"/>
                    <a:pt x="956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03;p50">
              <a:extLst>
                <a:ext uri="{FF2B5EF4-FFF2-40B4-BE49-F238E27FC236}">
                  <a16:creationId xmlns:a16="http://schemas.microsoft.com/office/drawing/2014/main" id="{E2466854-B276-4DBB-9FA2-1781130D8237}"/>
                </a:ext>
              </a:extLst>
            </p:cNvPr>
            <p:cNvSpPr/>
            <p:nvPr/>
          </p:nvSpPr>
          <p:spPr>
            <a:xfrm>
              <a:off x="6291412" y="1815805"/>
              <a:ext cx="281999" cy="283347"/>
            </a:xfrm>
            <a:custGeom>
              <a:avLst/>
              <a:gdLst/>
              <a:ahLst/>
              <a:cxnLst/>
              <a:rect l="l" t="t" r="r" b="b"/>
              <a:pathLst>
                <a:path w="3765" h="3783" extrusionOk="0">
                  <a:moveTo>
                    <a:pt x="878" y="0"/>
                  </a:moveTo>
                  <a:lnTo>
                    <a:pt x="1" y="1184"/>
                  </a:lnTo>
                  <a:cubicBezTo>
                    <a:pt x="1127" y="2752"/>
                    <a:pt x="3201" y="3783"/>
                    <a:pt x="3201" y="3783"/>
                  </a:cubicBezTo>
                  <a:lnTo>
                    <a:pt x="3764" y="1639"/>
                  </a:lnTo>
                  <a:cubicBezTo>
                    <a:pt x="1921" y="896"/>
                    <a:pt x="878" y="0"/>
                    <a:pt x="8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04;p50">
              <a:extLst>
                <a:ext uri="{FF2B5EF4-FFF2-40B4-BE49-F238E27FC236}">
                  <a16:creationId xmlns:a16="http://schemas.microsoft.com/office/drawing/2014/main" id="{B5BAAA13-3AC4-4868-8B7C-5334BA9A66CC}"/>
                </a:ext>
              </a:extLst>
            </p:cNvPr>
            <p:cNvSpPr/>
            <p:nvPr/>
          </p:nvSpPr>
          <p:spPr>
            <a:xfrm>
              <a:off x="6240629" y="1773635"/>
              <a:ext cx="122761" cy="13474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686" y="1"/>
                  </a:moveTo>
                  <a:cubicBezTo>
                    <a:pt x="350" y="1"/>
                    <a:pt x="44" y="258"/>
                    <a:pt x="13" y="627"/>
                  </a:cubicBezTo>
                  <a:cubicBezTo>
                    <a:pt x="0" y="915"/>
                    <a:pt x="109" y="1197"/>
                    <a:pt x="308" y="1408"/>
                  </a:cubicBezTo>
                  <a:cubicBezTo>
                    <a:pt x="436" y="1549"/>
                    <a:pt x="570" y="1677"/>
                    <a:pt x="724" y="1799"/>
                  </a:cubicBezTo>
                  <a:lnTo>
                    <a:pt x="1607" y="608"/>
                  </a:lnTo>
                  <a:cubicBezTo>
                    <a:pt x="1613" y="416"/>
                    <a:pt x="1639" y="96"/>
                    <a:pt x="1511" y="32"/>
                  </a:cubicBezTo>
                  <a:cubicBezTo>
                    <a:pt x="1491" y="23"/>
                    <a:pt x="1471" y="19"/>
                    <a:pt x="1451" y="19"/>
                  </a:cubicBezTo>
                  <a:cubicBezTo>
                    <a:pt x="1361" y="19"/>
                    <a:pt x="1281" y="108"/>
                    <a:pt x="1223" y="192"/>
                  </a:cubicBezTo>
                  <a:cubicBezTo>
                    <a:pt x="1140" y="141"/>
                    <a:pt x="1050" y="90"/>
                    <a:pt x="954" y="58"/>
                  </a:cubicBezTo>
                  <a:cubicBezTo>
                    <a:pt x="866" y="19"/>
                    <a:pt x="775" y="1"/>
                    <a:pt x="6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05;p50">
              <a:extLst>
                <a:ext uri="{FF2B5EF4-FFF2-40B4-BE49-F238E27FC236}">
                  <a16:creationId xmlns:a16="http://schemas.microsoft.com/office/drawing/2014/main" id="{7896F444-055F-4664-9784-9725045AE09A}"/>
                </a:ext>
              </a:extLst>
            </p:cNvPr>
            <p:cNvSpPr/>
            <p:nvPr/>
          </p:nvSpPr>
          <p:spPr>
            <a:xfrm>
              <a:off x="6561807" y="2387231"/>
              <a:ext cx="372103" cy="100291"/>
            </a:xfrm>
            <a:custGeom>
              <a:avLst/>
              <a:gdLst/>
              <a:ahLst/>
              <a:cxnLst/>
              <a:rect l="l" t="t" r="r" b="b"/>
              <a:pathLst>
                <a:path w="4968" h="1339" extrusionOk="0">
                  <a:moveTo>
                    <a:pt x="4871" y="1"/>
                  </a:moveTo>
                  <a:cubicBezTo>
                    <a:pt x="3719" y="428"/>
                    <a:pt x="2554" y="619"/>
                    <a:pt x="1561" y="619"/>
                  </a:cubicBezTo>
                  <a:cubicBezTo>
                    <a:pt x="977" y="619"/>
                    <a:pt x="453" y="553"/>
                    <a:pt x="26" y="429"/>
                  </a:cubicBezTo>
                  <a:cubicBezTo>
                    <a:pt x="14" y="730"/>
                    <a:pt x="1" y="1037"/>
                    <a:pt x="7" y="1338"/>
                  </a:cubicBezTo>
                  <a:lnTo>
                    <a:pt x="4967" y="1338"/>
                  </a:lnTo>
                  <a:cubicBezTo>
                    <a:pt x="4967" y="1338"/>
                    <a:pt x="4910" y="557"/>
                    <a:pt x="487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406;p50">
              <a:extLst>
                <a:ext uri="{FF2B5EF4-FFF2-40B4-BE49-F238E27FC236}">
                  <a16:creationId xmlns:a16="http://schemas.microsoft.com/office/drawing/2014/main" id="{A0CDA68F-D662-46A7-BCBD-ACE22462A920}"/>
                </a:ext>
              </a:extLst>
            </p:cNvPr>
            <p:cNvSpPr/>
            <p:nvPr/>
          </p:nvSpPr>
          <p:spPr>
            <a:xfrm>
              <a:off x="6563754" y="2132190"/>
              <a:ext cx="362965" cy="301398"/>
            </a:xfrm>
            <a:custGeom>
              <a:avLst/>
              <a:gdLst/>
              <a:ahLst/>
              <a:cxnLst/>
              <a:rect l="l" t="t" r="r" b="b"/>
              <a:pathLst>
                <a:path w="4846" h="4024" extrusionOk="0">
                  <a:moveTo>
                    <a:pt x="4391" y="1"/>
                  </a:moveTo>
                  <a:lnTo>
                    <a:pt x="487" y="26"/>
                  </a:lnTo>
                  <a:cubicBezTo>
                    <a:pt x="231" y="1281"/>
                    <a:pt x="64" y="2554"/>
                    <a:pt x="0" y="3834"/>
                  </a:cubicBezTo>
                  <a:cubicBezTo>
                    <a:pt x="427" y="3958"/>
                    <a:pt x="951" y="4024"/>
                    <a:pt x="1535" y="4024"/>
                  </a:cubicBezTo>
                  <a:cubicBezTo>
                    <a:pt x="2528" y="4024"/>
                    <a:pt x="3693" y="3833"/>
                    <a:pt x="4845" y="3406"/>
                  </a:cubicBezTo>
                  <a:cubicBezTo>
                    <a:pt x="4775" y="2401"/>
                    <a:pt x="4673" y="1197"/>
                    <a:pt x="4391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407;p50">
              <a:extLst>
                <a:ext uri="{FF2B5EF4-FFF2-40B4-BE49-F238E27FC236}">
                  <a16:creationId xmlns:a16="http://schemas.microsoft.com/office/drawing/2014/main" id="{D17B2A6A-CBAB-497D-BDBB-D4FDF15BCA25}"/>
                </a:ext>
              </a:extLst>
            </p:cNvPr>
            <p:cNvSpPr/>
            <p:nvPr/>
          </p:nvSpPr>
          <p:spPr>
            <a:xfrm>
              <a:off x="6480314" y="185797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7" y="1"/>
                  </a:moveTo>
                  <a:lnTo>
                    <a:pt x="1140" y="33"/>
                  </a:lnTo>
                  <a:cubicBezTo>
                    <a:pt x="1140" y="33"/>
                    <a:pt x="1" y="3591"/>
                    <a:pt x="33" y="6190"/>
                  </a:cubicBezTo>
                  <a:cubicBezTo>
                    <a:pt x="33" y="6190"/>
                    <a:pt x="1667" y="6953"/>
                    <a:pt x="3668" y="6953"/>
                  </a:cubicBezTo>
                  <a:cubicBezTo>
                    <a:pt x="4750" y="6953"/>
                    <a:pt x="5939" y="6730"/>
                    <a:pt x="7035" y="6042"/>
                  </a:cubicBezTo>
                  <a:cubicBezTo>
                    <a:pt x="7035" y="6042"/>
                    <a:pt x="6830" y="3566"/>
                    <a:pt x="5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408;p50">
              <a:extLst>
                <a:ext uri="{FF2B5EF4-FFF2-40B4-BE49-F238E27FC236}">
                  <a16:creationId xmlns:a16="http://schemas.microsoft.com/office/drawing/2014/main" id="{A9AC462C-74F3-411E-B01C-6CE4887B2AE4}"/>
                </a:ext>
              </a:extLst>
            </p:cNvPr>
            <p:cNvSpPr/>
            <p:nvPr/>
          </p:nvSpPr>
          <p:spPr>
            <a:xfrm>
              <a:off x="6590120" y="1979765"/>
              <a:ext cx="297278" cy="350008"/>
            </a:xfrm>
            <a:custGeom>
              <a:avLst/>
              <a:gdLst/>
              <a:ahLst/>
              <a:cxnLst/>
              <a:rect l="l" t="t" r="r" b="b"/>
              <a:pathLst>
                <a:path w="3969" h="4673" extrusionOk="0">
                  <a:moveTo>
                    <a:pt x="1984" y="0"/>
                  </a:moveTo>
                  <a:cubicBezTo>
                    <a:pt x="884" y="0"/>
                    <a:pt x="0" y="1043"/>
                    <a:pt x="0" y="2336"/>
                  </a:cubicBezTo>
                  <a:cubicBezTo>
                    <a:pt x="0" y="3623"/>
                    <a:pt x="884" y="4672"/>
                    <a:pt x="1984" y="4672"/>
                  </a:cubicBezTo>
                  <a:cubicBezTo>
                    <a:pt x="3079" y="4672"/>
                    <a:pt x="3969" y="3623"/>
                    <a:pt x="3969" y="2336"/>
                  </a:cubicBezTo>
                  <a:cubicBezTo>
                    <a:pt x="3969" y="1043"/>
                    <a:pt x="3079" y="0"/>
                    <a:pt x="198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409;p50">
              <a:extLst>
                <a:ext uri="{FF2B5EF4-FFF2-40B4-BE49-F238E27FC236}">
                  <a16:creationId xmlns:a16="http://schemas.microsoft.com/office/drawing/2014/main" id="{77AE129D-2E27-4A33-AD8E-E4E52198EA57}"/>
                </a:ext>
              </a:extLst>
            </p:cNvPr>
            <p:cNvSpPr/>
            <p:nvPr/>
          </p:nvSpPr>
          <p:spPr>
            <a:xfrm>
              <a:off x="6607872" y="2001412"/>
              <a:ext cx="261776" cy="306341"/>
            </a:xfrm>
            <a:custGeom>
              <a:avLst/>
              <a:gdLst/>
              <a:ahLst/>
              <a:cxnLst/>
              <a:rect l="l" t="t" r="r" b="b"/>
              <a:pathLst>
                <a:path w="3495" h="4090" extrusionOk="0">
                  <a:moveTo>
                    <a:pt x="1738" y="1"/>
                  </a:moveTo>
                  <a:cubicBezTo>
                    <a:pt x="1695" y="1"/>
                    <a:pt x="1651" y="2"/>
                    <a:pt x="1607" y="6"/>
                  </a:cubicBezTo>
                  <a:cubicBezTo>
                    <a:pt x="1581" y="6"/>
                    <a:pt x="1568" y="31"/>
                    <a:pt x="1568" y="50"/>
                  </a:cubicBezTo>
                  <a:cubicBezTo>
                    <a:pt x="1568" y="76"/>
                    <a:pt x="1587" y="89"/>
                    <a:pt x="1613" y="89"/>
                  </a:cubicBezTo>
                  <a:cubicBezTo>
                    <a:pt x="1655" y="86"/>
                    <a:pt x="1696" y="84"/>
                    <a:pt x="1738" y="84"/>
                  </a:cubicBezTo>
                  <a:cubicBezTo>
                    <a:pt x="1779" y="84"/>
                    <a:pt x="1821" y="86"/>
                    <a:pt x="1863" y="89"/>
                  </a:cubicBezTo>
                  <a:cubicBezTo>
                    <a:pt x="1882" y="89"/>
                    <a:pt x="1901" y="76"/>
                    <a:pt x="1907" y="50"/>
                  </a:cubicBezTo>
                  <a:cubicBezTo>
                    <a:pt x="1907" y="31"/>
                    <a:pt x="1888" y="6"/>
                    <a:pt x="1869" y="6"/>
                  </a:cubicBezTo>
                  <a:cubicBezTo>
                    <a:pt x="1824" y="2"/>
                    <a:pt x="1781" y="1"/>
                    <a:pt x="1738" y="1"/>
                  </a:cubicBezTo>
                  <a:close/>
                  <a:moveTo>
                    <a:pt x="1366" y="48"/>
                  </a:moveTo>
                  <a:cubicBezTo>
                    <a:pt x="1361" y="48"/>
                    <a:pt x="1356" y="49"/>
                    <a:pt x="1351" y="50"/>
                  </a:cubicBezTo>
                  <a:cubicBezTo>
                    <a:pt x="1267" y="76"/>
                    <a:pt x="1184" y="102"/>
                    <a:pt x="1107" y="140"/>
                  </a:cubicBezTo>
                  <a:cubicBezTo>
                    <a:pt x="1069" y="159"/>
                    <a:pt x="1082" y="217"/>
                    <a:pt x="1120" y="223"/>
                  </a:cubicBezTo>
                  <a:lnTo>
                    <a:pt x="1127" y="217"/>
                  </a:lnTo>
                  <a:cubicBezTo>
                    <a:pt x="1133" y="217"/>
                    <a:pt x="1133" y="217"/>
                    <a:pt x="1139" y="210"/>
                  </a:cubicBezTo>
                  <a:cubicBezTo>
                    <a:pt x="1216" y="178"/>
                    <a:pt x="1293" y="153"/>
                    <a:pt x="1370" y="134"/>
                  </a:cubicBezTo>
                  <a:cubicBezTo>
                    <a:pt x="1428" y="122"/>
                    <a:pt x="1412" y="48"/>
                    <a:pt x="1366" y="48"/>
                  </a:cubicBezTo>
                  <a:close/>
                  <a:moveTo>
                    <a:pt x="2114" y="55"/>
                  </a:moveTo>
                  <a:cubicBezTo>
                    <a:pt x="2097" y="55"/>
                    <a:pt x="2079" y="67"/>
                    <a:pt x="2074" y="82"/>
                  </a:cubicBezTo>
                  <a:cubicBezTo>
                    <a:pt x="2067" y="108"/>
                    <a:pt x="2080" y="127"/>
                    <a:pt x="2106" y="134"/>
                  </a:cubicBezTo>
                  <a:cubicBezTo>
                    <a:pt x="2183" y="159"/>
                    <a:pt x="2259" y="185"/>
                    <a:pt x="2336" y="217"/>
                  </a:cubicBezTo>
                  <a:lnTo>
                    <a:pt x="2355" y="217"/>
                  </a:lnTo>
                  <a:lnTo>
                    <a:pt x="2355" y="223"/>
                  </a:lnTo>
                  <a:cubicBezTo>
                    <a:pt x="2400" y="223"/>
                    <a:pt x="2413" y="159"/>
                    <a:pt x="2368" y="140"/>
                  </a:cubicBezTo>
                  <a:cubicBezTo>
                    <a:pt x="2291" y="108"/>
                    <a:pt x="2208" y="76"/>
                    <a:pt x="2125" y="57"/>
                  </a:cubicBezTo>
                  <a:cubicBezTo>
                    <a:pt x="2122" y="56"/>
                    <a:pt x="2118" y="55"/>
                    <a:pt x="2114" y="55"/>
                  </a:cubicBezTo>
                  <a:close/>
                  <a:moveTo>
                    <a:pt x="2575" y="254"/>
                  </a:moveTo>
                  <a:cubicBezTo>
                    <a:pt x="2541" y="254"/>
                    <a:pt x="2517" y="306"/>
                    <a:pt x="2554" y="332"/>
                  </a:cubicBezTo>
                  <a:cubicBezTo>
                    <a:pt x="2624" y="377"/>
                    <a:pt x="2688" y="428"/>
                    <a:pt x="2746" y="486"/>
                  </a:cubicBezTo>
                  <a:cubicBezTo>
                    <a:pt x="2759" y="492"/>
                    <a:pt x="2765" y="492"/>
                    <a:pt x="2778" y="492"/>
                  </a:cubicBezTo>
                  <a:cubicBezTo>
                    <a:pt x="2791" y="492"/>
                    <a:pt x="2797" y="486"/>
                    <a:pt x="2804" y="479"/>
                  </a:cubicBezTo>
                  <a:cubicBezTo>
                    <a:pt x="2823" y="466"/>
                    <a:pt x="2823" y="441"/>
                    <a:pt x="2804" y="422"/>
                  </a:cubicBezTo>
                  <a:cubicBezTo>
                    <a:pt x="2740" y="364"/>
                    <a:pt x="2669" y="313"/>
                    <a:pt x="2599" y="262"/>
                  </a:cubicBezTo>
                  <a:cubicBezTo>
                    <a:pt x="2591" y="256"/>
                    <a:pt x="2583" y="254"/>
                    <a:pt x="2575" y="254"/>
                  </a:cubicBezTo>
                  <a:close/>
                  <a:moveTo>
                    <a:pt x="899" y="261"/>
                  </a:moveTo>
                  <a:cubicBezTo>
                    <a:pt x="891" y="261"/>
                    <a:pt x="884" y="264"/>
                    <a:pt x="877" y="268"/>
                  </a:cubicBezTo>
                  <a:cubicBezTo>
                    <a:pt x="800" y="319"/>
                    <a:pt x="736" y="370"/>
                    <a:pt x="672" y="428"/>
                  </a:cubicBezTo>
                  <a:cubicBezTo>
                    <a:pt x="653" y="447"/>
                    <a:pt x="653" y="473"/>
                    <a:pt x="672" y="486"/>
                  </a:cubicBezTo>
                  <a:cubicBezTo>
                    <a:pt x="679" y="498"/>
                    <a:pt x="691" y="498"/>
                    <a:pt x="704" y="498"/>
                  </a:cubicBezTo>
                  <a:cubicBezTo>
                    <a:pt x="711" y="498"/>
                    <a:pt x="717" y="492"/>
                    <a:pt x="730" y="492"/>
                  </a:cubicBezTo>
                  <a:cubicBezTo>
                    <a:pt x="787" y="434"/>
                    <a:pt x="851" y="383"/>
                    <a:pt x="922" y="338"/>
                  </a:cubicBezTo>
                  <a:cubicBezTo>
                    <a:pt x="941" y="326"/>
                    <a:pt x="947" y="300"/>
                    <a:pt x="935" y="281"/>
                  </a:cubicBezTo>
                  <a:cubicBezTo>
                    <a:pt x="926" y="268"/>
                    <a:pt x="913" y="261"/>
                    <a:pt x="899" y="261"/>
                  </a:cubicBezTo>
                  <a:close/>
                  <a:moveTo>
                    <a:pt x="2950" y="591"/>
                  </a:moveTo>
                  <a:cubicBezTo>
                    <a:pt x="2918" y="591"/>
                    <a:pt x="2890" y="630"/>
                    <a:pt x="2919" y="658"/>
                  </a:cubicBezTo>
                  <a:cubicBezTo>
                    <a:pt x="2970" y="722"/>
                    <a:pt x="3021" y="793"/>
                    <a:pt x="3066" y="863"/>
                  </a:cubicBezTo>
                  <a:cubicBezTo>
                    <a:pt x="3072" y="870"/>
                    <a:pt x="3085" y="882"/>
                    <a:pt x="3104" y="882"/>
                  </a:cubicBezTo>
                  <a:lnTo>
                    <a:pt x="3104" y="876"/>
                  </a:lnTo>
                  <a:lnTo>
                    <a:pt x="3124" y="876"/>
                  </a:lnTo>
                  <a:cubicBezTo>
                    <a:pt x="3143" y="863"/>
                    <a:pt x="3149" y="838"/>
                    <a:pt x="3136" y="818"/>
                  </a:cubicBezTo>
                  <a:cubicBezTo>
                    <a:pt x="3092" y="742"/>
                    <a:pt x="3040" y="671"/>
                    <a:pt x="2983" y="607"/>
                  </a:cubicBezTo>
                  <a:cubicBezTo>
                    <a:pt x="2973" y="596"/>
                    <a:pt x="2961" y="591"/>
                    <a:pt x="2950" y="591"/>
                  </a:cubicBezTo>
                  <a:close/>
                  <a:moveTo>
                    <a:pt x="524" y="600"/>
                  </a:moveTo>
                  <a:cubicBezTo>
                    <a:pt x="514" y="600"/>
                    <a:pt x="502" y="604"/>
                    <a:pt x="493" y="614"/>
                  </a:cubicBezTo>
                  <a:cubicBezTo>
                    <a:pt x="435" y="684"/>
                    <a:pt x="384" y="754"/>
                    <a:pt x="339" y="825"/>
                  </a:cubicBezTo>
                  <a:cubicBezTo>
                    <a:pt x="327" y="844"/>
                    <a:pt x="333" y="870"/>
                    <a:pt x="352" y="882"/>
                  </a:cubicBezTo>
                  <a:cubicBezTo>
                    <a:pt x="359" y="889"/>
                    <a:pt x="365" y="889"/>
                    <a:pt x="378" y="889"/>
                  </a:cubicBezTo>
                  <a:lnTo>
                    <a:pt x="378" y="882"/>
                  </a:lnTo>
                  <a:cubicBezTo>
                    <a:pt x="391" y="882"/>
                    <a:pt x="403" y="876"/>
                    <a:pt x="410" y="870"/>
                  </a:cubicBezTo>
                  <a:cubicBezTo>
                    <a:pt x="455" y="799"/>
                    <a:pt x="506" y="735"/>
                    <a:pt x="557" y="671"/>
                  </a:cubicBezTo>
                  <a:cubicBezTo>
                    <a:pt x="586" y="638"/>
                    <a:pt x="557" y="600"/>
                    <a:pt x="524" y="600"/>
                  </a:cubicBezTo>
                  <a:close/>
                  <a:moveTo>
                    <a:pt x="3227" y="1018"/>
                  </a:moveTo>
                  <a:cubicBezTo>
                    <a:pt x="3199" y="1018"/>
                    <a:pt x="3170" y="1047"/>
                    <a:pt x="3188" y="1081"/>
                  </a:cubicBezTo>
                  <a:cubicBezTo>
                    <a:pt x="3226" y="1151"/>
                    <a:pt x="3258" y="1228"/>
                    <a:pt x="3284" y="1305"/>
                  </a:cubicBezTo>
                  <a:cubicBezTo>
                    <a:pt x="3290" y="1324"/>
                    <a:pt x="3303" y="1337"/>
                    <a:pt x="3322" y="1337"/>
                  </a:cubicBezTo>
                  <a:lnTo>
                    <a:pt x="3328" y="1331"/>
                  </a:lnTo>
                  <a:cubicBezTo>
                    <a:pt x="3328" y="1331"/>
                    <a:pt x="3335" y="1337"/>
                    <a:pt x="3335" y="1337"/>
                  </a:cubicBezTo>
                  <a:cubicBezTo>
                    <a:pt x="3360" y="1324"/>
                    <a:pt x="3367" y="1305"/>
                    <a:pt x="3360" y="1279"/>
                  </a:cubicBezTo>
                  <a:cubicBezTo>
                    <a:pt x="3335" y="1196"/>
                    <a:pt x="3303" y="1119"/>
                    <a:pt x="3264" y="1042"/>
                  </a:cubicBezTo>
                  <a:cubicBezTo>
                    <a:pt x="3256" y="1025"/>
                    <a:pt x="3242" y="1018"/>
                    <a:pt x="3227" y="1018"/>
                  </a:cubicBezTo>
                  <a:close/>
                  <a:moveTo>
                    <a:pt x="252" y="1031"/>
                  </a:moveTo>
                  <a:cubicBezTo>
                    <a:pt x="237" y="1031"/>
                    <a:pt x="222" y="1041"/>
                    <a:pt x="218" y="1055"/>
                  </a:cubicBezTo>
                  <a:cubicBezTo>
                    <a:pt x="179" y="1132"/>
                    <a:pt x="147" y="1209"/>
                    <a:pt x="115" y="1292"/>
                  </a:cubicBezTo>
                  <a:cubicBezTo>
                    <a:pt x="109" y="1318"/>
                    <a:pt x="122" y="1337"/>
                    <a:pt x="141" y="1350"/>
                  </a:cubicBezTo>
                  <a:lnTo>
                    <a:pt x="154" y="1350"/>
                  </a:lnTo>
                  <a:lnTo>
                    <a:pt x="160" y="1343"/>
                  </a:lnTo>
                  <a:cubicBezTo>
                    <a:pt x="173" y="1343"/>
                    <a:pt x="192" y="1337"/>
                    <a:pt x="199" y="1324"/>
                  </a:cubicBezTo>
                  <a:cubicBezTo>
                    <a:pt x="224" y="1241"/>
                    <a:pt x="256" y="1164"/>
                    <a:pt x="288" y="1094"/>
                  </a:cubicBezTo>
                  <a:cubicBezTo>
                    <a:pt x="301" y="1068"/>
                    <a:pt x="288" y="1042"/>
                    <a:pt x="269" y="1036"/>
                  </a:cubicBezTo>
                  <a:cubicBezTo>
                    <a:pt x="264" y="1033"/>
                    <a:pt x="258" y="1031"/>
                    <a:pt x="252" y="1031"/>
                  </a:cubicBezTo>
                  <a:close/>
                  <a:moveTo>
                    <a:pt x="3403" y="1495"/>
                  </a:moveTo>
                  <a:cubicBezTo>
                    <a:pt x="3399" y="1495"/>
                    <a:pt x="3396" y="1496"/>
                    <a:pt x="3392" y="1497"/>
                  </a:cubicBezTo>
                  <a:cubicBezTo>
                    <a:pt x="3367" y="1497"/>
                    <a:pt x="3354" y="1523"/>
                    <a:pt x="3360" y="1548"/>
                  </a:cubicBezTo>
                  <a:cubicBezTo>
                    <a:pt x="3373" y="1625"/>
                    <a:pt x="3386" y="1708"/>
                    <a:pt x="3392" y="1791"/>
                  </a:cubicBezTo>
                  <a:cubicBezTo>
                    <a:pt x="3399" y="1817"/>
                    <a:pt x="3418" y="1830"/>
                    <a:pt x="3437" y="1830"/>
                  </a:cubicBezTo>
                  <a:lnTo>
                    <a:pt x="3444" y="1830"/>
                  </a:lnTo>
                  <a:cubicBezTo>
                    <a:pt x="3469" y="1823"/>
                    <a:pt x="3482" y="1804"/>
                    <a:pt x="3482" y="1785"/>
                  </a:cubicBezTo>
                  <a:cubicBezTo>
                    <a:pt x="3469" y="1695"/>
                    <a:pt x="3456" y="1612"/>
                    <a:pt x="3437" y="1529"/>
                  </a:cubicBezTo>
                  <a:cubicBezTo>
                    <a:pt x="3437" y="1508"/>
                    <a:pt x="3420" y="1495"/>
                    <a:pt x="3403" y="1495"/>
                  </a:cubicBezTo>
                  <a:close/>
                  <a:moveTo>
                    <a:pt x="94" y="1519"/>
                  </a:moveTo>
                  <a:cubicBezTo>
                    <a:pt x="80" y="1519"/>
                    <a:pt x="66" y="1526"/>
                    <a:pt x="58" y="1542"/>
                  </a:cubicBezTo>
                  <a:cubicBezTo>
                    <a:pt x="39" y="1625"/>
                    <a:pt x="26" y="1708"/>
                    <a:pt x="13" y="1798"/>
                  </a:cubicBezTo>
                  <a:cubicBezTo>
                    <a:pt x="13" y="1817"/>
                    <a:pt x="26" y="1836"/>
                    <a:pt x="51" y="1843"/>
                  </a:cubicBezTo>
                  <a:lnTo>
                    <a:pt x="51" y="1836"/>
                  </a:lnTo>
                  <a:cubicBezTo>
                    <a:pt x="71" y="1836"/>
                    <a:pt x="90" y="1823"/>
                    <a:pt x="96" y="1804"/>
                  </a:cubicBezTo>
                  <a:cubicBezTo>
                    <a:pt x="103" y="1721"/>
                    <a:pt x="115" y="1638"/>
                    <a:pt x="135" y="1561"/>
                  </a:cubicBezTo>
                  <a:cubicBezTo>
                    <a:pt x="135" y="1534"/>
                    <a:pt x="114" y="1519"/>
                    <a:pt x="94" y="1519"/>
                  </a:cubicBezTo>
                  <a:close/>
                  <a:moveTo>
                    <a:pt x="39" y="2009"/>
                  </a:moveTo>
                  <a:cubicBezTo>
                    <a:pt x="19" y="2009"/>
                    <a:pt x="0" y="2028"/>
                    <a:pt x="0" y="2047"/>
                  </a:cubicBezTo>
                  <a:cubicBezTo>
                    <a:pt x="0" y="2137"/>
                    <a:pt x="7" y="2220"/>
                    <a:pt x="13" y="2310"/>
                  </a:cubicBezTo>
                  <a:cubicBezTo>
                    <a:pt x="13" y="2329"/>
                    <a:pt x="32" y="2342"/>
                    <a:pt x="51" y="2348"/>
                  </a:cubicBezTo>
                  <a:lnTo>
                    <a:pt x="58" y="2342"/>
                  </a:lnTo>
                  <a:cubicBezTo>
                    <a:pt x="83" y="2342"/>
                    <a:pt x="96" y="2323"/>
                    <a:pt x="96" y="2297"/>
                  </a:cubicBezTo>
                  <a:cubicBezTo>
                    <a:pt x="83" y="2214"/>
                    <a:pt x="83" y="2131"/>
                    <a:pt x="83" y="2047"/>
                  </a:cubicBezTo>
                  <a:cubicBezTo>
                    <a:pt x="83" y="2028"/>
                    <a:pt x="64" y="2009"/>
                    <a:pt x="39" y="2009"/>
                  </a:cubicBezTo>
                  <a:close/>
                  <a:moveTo>
                    <a:pt x="3456" y="2003"/>
                  </a:moveTo>
                  <a:cubicBezTo>
                    <a:pt x="3431" y="2009"/>
                    <a:pt x="3412" y="2028"/>
                    <a:pt x="3412" y="2047"/>
                  </a:cubicBezTo>
                  <a:cubicBezTo>
                    <a:pt x="3412" y="2131"/>
                    <a:pt x="3412" y="2214"/>
                    <a:pt x="3399" y="2297"/>
                  </a:cubicBezTo>
                  <a:cubicBezTo>
                    <a:pt x="3399" y="2323"/>
                    <a:pt x="3412" y="2342"/>
                    <a:pt x="3437" y="2348"/>
                  </a:cubicBezTo>
                  <a:cubicBezTo>
                    <a:pt x="3463" y="2348"/>
                    <a:pt x="3482" y="2329"/>
                    <a:pt x="3482" y="2310"/>
                  </a:cubicBezTo>
                  <a:cubicBezTo>
                    <a:pt x="3495" y="2220"/>
                    <a:pt x="3495" y="2137"/>
                    <a:pt x="3495" y="2047"/>
                  </a:cubicBezTo>
                  <a:lnTo>
                    <a:pt x="3456" y="2041"/>
                  </a:lnTo>
                  <a:lnTo>
                    <a:pt x="3495" y="2041"/>
                  </a:lnTo>
                  <a:cubicBezTo>
                    <a:pt x="3495" y="2022"/>
                    <a:pt x="3476" y="2003"/>
                    <a:pt x="3456" y="2003"/>
                  </a:cubicBezTo>
                  <a:close/>
                  <a:moveTo>
                    <a:pt x="3391" y="2518"/>
                  </a:moveTo>
                  <a:cubicBezTo>
                    <a:pt x="3373" y="2518"/>
                    <a:pt x="3358" y="2527"/>
                    <a:pt x="3360" y="2547"/>
                  </a:cubicBezTo>
                  <a:cubicBezTo>
                    <a:pt x="3341" y="2630"/>
                    <a:pt x="3316" y="2713"/>
                    <a:pt x="3290" y="2790"/>
                  </a:cubicBezTo>
                  <a:cubicBezTo>
                    <a:pt x="3284" y="2809"/>
                    <a:pt x="3296" y="2835"/>
                    <a:pt x="3316" y="2841"/>
                  </a:cubicBezTo>
                  <a:lnTo>
                    <a:pt x="3328" y="2841"/>
                  </a:lnTo>
                  <a:lnTo>
                    <a:pt x="3328" y="2835"/>
                  </a:lnTo>
                  <a:cubicBezTo>
                    <a:pt x="3348" y="2835"/>
                    <a:pt x="3360" y="2828"/>
                    <a:pt x="3367" y="2815"/>
                  </a:cubicBezTo>
                  <a:cubicBezTo>
                    <a:pt x="3392" y="2739"/>
                    <a:pt x="3418" y="2649"/>
                    <a:pt x="3437" y="2566"/>
                  </a:cubicBezTo>
                  <a:cubicBezTo>
                    <a:pt x="3453" y="2538"/>
                    <a:pt x="3418" y="2518"/>
                    <a:pt x="3391" y="2518"/>
                  </a:cubicBezTo>
                  <a:close/>
                  <a:moveTo>
                    <a:pt x="100" y="2519"/>
                  </a:moveTo>
                  <a:cubicBezTo>
                    <a:pt x="97" y="2519"/>
                    <a:pt x="93" y="2520"/>
                    <a:pt x="90" y="2521"/>
                  </a:cubicBezTo>
                  <a:cubicBezTo>
                    <a:pt x="64" y="2527"/>
                    <a:pt x="51" y="2547"/>
                    <a:pt x="58" y="2572"/>
                  </a:cubicBezTo>
                  <a:cubicBezTo>
                    <a:pt x="71" y="2655"/>
                    <a:pt x="96" y="2739"/>
                    <a:pt x="128" y="2822"/>
                  </a:cubicBezTo>
                  <a:cubicBezTo>
                    <a:pt x="128" y="2835"/>
                    <a:pt x="147" y="2847"/>
                    <a:pt x="167" y="2847"/>
                  </a:cubicBezTo>
                  <a:lnTo>
                    <a:pt x="167" y="2841"/>
                  </a:lnTo>
                  <a:cubicBezTo>
                    <a:pt x="167" y="2841"/>
                    <a:pt x="173" y="2841"/>
                    <a:pt x="179" y="2847"/>
                  </a:cubicBezTo>
                  <a:cubicBezTo>
                    <a:pt x="199" y="2835"/>
                    <a:pt x="211" y="2815"/>
                    <a:pt x="205" y="2790"/>
                  </a:cubicBezTo>
                  <a:cubicBezTo>
                    <a:pt x="179" y="2713"/>
                    <a:pt x="154" y="2630"/>
                    <a:pt x="135" y="2553"/>
                  </a:cubicBezTo>
                  <a:cubicBezTo>
                    <a:pt x="135" y="2532"/>
                    <a:pt x="117" y="2519"/>
                    <a:pt x="100" y="2519"/>
                  </a:cubicBezTo>
                  <a:close/>
                  <a:moveTo>
                    <a:pt x="263" y="2996"/>
                  </a:moveTo>
                  <a:cubicBezTo>
                    <a:pt x="235" y="2996"/>
                    <a:pt x="207" y="3023"/>
                    <a:pt x="224" y="3052"/>
                  </a:cubicBezTo>
                  <a:cubicBezTo>
                    <a:pt x="263" y="3135"/>
                    <a:pt x="301" y="3206"/>
                    <a:pt x="352" y="3283"/>
                  </a:cubicBezTo>
                  <a:cubicBezTo>
                    <a:pt x="359" y="3295"/>
                    <a:pt x="371" y="3302"/>
                    <a:pt x="384" y="3302"/>
                  </a:cubicBezTo>
                  <a:lnTo>
                    <a:pt x="384" y="3295"/>
                  </a:lnTo>
                  <a:lnTo>
                    <a:pt x="410" y="3295"/>
                  </a:lnTo>
                  <a:cubicBezTo>
                    <a:pt x="429" y="3283"/>
                    <a:pt x="429" y="3257"/>
                    <a:pt x="423" y="3238"/>
                  </a:cubicBezTo>
                  <a:cubicBezTo>
                    <a:pt x="378" y="3167"/>
                    <a:pt x="333" y="3091"/>
                    <a:pt x="301" y="3020"/>
                  </a:cubicBezTo>
                  <a:cubicBezTo>
                    <a:pt x="292" y="3003"/>
                    <a:pt x="278" y="2996"/>
                    <a:pt x="263" y="2996"/>
                  </a:cubicBezTo>
                  <a:close/>
                  <a:moveTo>
                    <a:pt x="3233" y="2996"/>
                  </a:moveTo>
                  <a:cubicBezTo>
                    <a:pt x="3220" y="2996"/>
                    <a:pt x="3207" y="3003"/>
                    <a:pt x="3200" y="3020"/>
                  </a:cubicBezTo>
                  <a:cubicBezTo>
                    <a:pt x="3162" y="3091"/>
                    <a:pt x="3124" y="3167"/>
                    <a:pt x="3079" y="3238"/>
                  </a:cubicBezTo>
                  <a:cubicBezTo>
                    <a:pt x="3066" y="3257"/>
                    <a:pt x="3072" y="3283"/>
                    <a:pt x="3092" y="3295"/>
                  </a:cubicBezTo>
                  <a:cubicBezTo>
                    <a:pt x="3098" y="3295"/>
                    <a:pt x="3104" y="3302"/>
                    <a:pt x="3111" y="3302"/>
                  </a:cubicBezTo>
                  <a:lnTo>
                    <a:pt x="3111" y="3295"/>
                  </a:lnTo>
                  <a:cubicBezTo>
                    <a:pt x="3124" y="3295"/>
                    <a:pt x="3136" y="3289"/>
                    <a:pt x="3149" y="3283"/>
                  </a:cubicBezTo>
                  <a:cubicBezTo>
                    <a:pt x="3194" y="3206"/>
                    <a:pt x="3232" y="3135"/>
                    <a:pt x="3271" y="3052"/>
                  </a:cubicBezTo>
                  <a:cubicBezTo>
                    <a:pt x="3288" y="3023"/>
                    <a:pt x="3260" y="2996"/>
                    <a:pt x="3233" y="2996"/>
                  </a:cubicBezTo>
                  <a:close/>
                  <a:moveTo>
                    <a:pt x="541" y="3421"/>
                  </a:moveTo>
                  <a:cubicBezTo>
                    <a:pt x="509" y="3421"/>
                    <a:pt x="475" y="3463"/>
                    <a:pt x="499" y="3487"/>
                  </a:cubicBezTo>
                  <a:cubicBezTo>
                    <a:pt x="557" y="3551"/>
                    <a:pt x="621" y="3615"/>
                    <a:pt x="685" y="3673"/>
                  </a:cubicBezTo>
                  <a:cubicBezTo>
                    <a:pt x="691" y="3679"/>
                    <a:pt x="698" y="3686"/>
                    <a:pt x="711" y="3686"/>
                  </a:cubicBezTo>
                  <a:cubicBezTo>
                    <a:pt x="723" y="3679"/>
                    <a:pt x="730" y="3679"/>
                    <a:pt x="736" y="3673"/>
                  </a:cubicBezTo>
                  <a:cubicBezTo>
                    <a:pt x="755" y="3654"/>
                    <a:pt x="755" y="3628"/>
                    <a:pt x="736" y="3609"/>
                  </a:cubicBezTo>
                  <a:cubicBezTo>
                    <a:pt x="679" y="3558"/>
                    <a:pt x="621" y="3494"/>
                    <a:pt x="570" y="3436"/>
                  </a:cubicBezTo>
                  <a:cubicBezTo>
                    <a:pt x="562" y="3425"/>
                    <a:pt x="552" y="3421"/>
                    <a:pt x="541" y="3421"/>
                  </a:cubicBezTo>
                  <a:close/>
                  <a:moveTo>
                    <a:pt x="2957" y="3418"/>
                  </a:moveTo>
                  <a:cubicBezTo>
                    <a:pt x="2945" y="3418"/>
                    <a:pt x="2932" y="3423"/>
                    <a:pt x="2925" y="3430"/>
                  </a:cubicBezTo>
                  <a:cubicBezTo>
                    <a:pt x="2874" y="3494"/>
                    <a:pt x="2816" y="3558"/>
                    <a:pt x="2752" y="3609"/>
                  </a:cubicBezTo>
                  <a:cubicBezTo>
                    <a:pt x="2740" y="3628"/>
                    <a:pt x="2740" y="3654"/>
                    <a:pt x="2752" y="3673"/>
                  </a:cubicBezTo>
                  <a:cubicBezTo>
                    <a:pt x="2759" y="3679"/>
                    <a:pt x="2772" y="3686"/>
                    <a:pt x="2784" y="3686"/>
                  </a:cubicBezTo>
                  <a:lnTo>
                    <a:pt x="2784" y="3679"/>
                  </a:lnTo>
                  <a:cubicBezTo>
                    <a:pt x="2797" y="3679"/>
                    <a:pt x="2804" y="3679"/>
                    <a:pt x="2810" y="3673"/>
                  </a:cubicBezTo>
                  <a:cubicBezTo>
                    <a:pt x="2874" y="3615"/>
                    <a:pt x="2932" y="3551"/>
                    <a:pt x="2989" y="3487"/>
                  </a:cubicBezTo>
                  <a:cubicBezTo>
                    <a:pt x="3002" y="3468"/>
                    <a:pt x="3002" y="3443"/>
                    <a:pt x="2983" y="3430"/>
                  </a:cubicBezTo>
                  <a:cubicBezTo>
                    <a:pt x="2977" y="3421"/>
                    <a:pt x="2967" y="3418"/>
                    <a:pt x="2957" y="3418"/>
                  </a:cubicBezTo>
                  <a:close/>
                  <a:moveTo>
                    <a:pt x="914" y="3757"/>
                  </a:moveTo>
                  <a:cubicBezTo>
                    <a:pt x="877" y="3757"/>
                    <a:pt x="846" y="3811"/>
                    <a:pt x="890" y="3833"/>
                  </a:cubicBezTo>
                  <a:cubicBezTo>
                    <a:pt x="960" y="3884"/>
                    <a:pt x="1037" y="3923"/>
                    <a:pt x="1114" y="3961"/>
                  </a:cubicBezTo>
                  <a:lnTo>
                    <a:pt x="1133" y="3961"/>
                  </a:lnTo>
                  <a:cubicBezTo>
                    <a:pt x="1146" y="3961"/>
                    <a:pt x="1165" y="3955"/>
                    <a:pt x="1171" y="3942"/>
                  </a:cubicBezTo>
                  <a:cubicBezTo>
                    <a:pt x="1178" y="3916"/>
                    <a:pt x="1171" y="3897"/>
                    <a:pt x="1152" y="3884"/>
                  </a:cubicBezTo>
                  <a:cubicBezTo>
                    <a:pt x="1075" y="3852"/>
                    <a:pt x="1005" y="3814"/>
                    <a:pt x="935" y="3763"/>
                  </a:cubicBezTo>
                  <a:cubicBezTo>
                    <a:pt x="928" y="3759"/>
                    <a:pt x="921" y="3757"/>
                    <a:pt x="914" y="3757"/>
                  </a:cubicBezTo>
                  <a:close/>
                  <a:moveTo>
                    <a:pt x="2584" y="3754"/>
                  </a:moveTo>
                  <a:cubicBezTo>
                    <a:pt x="2576" y="3754"/>
                    <a:pt x="2568" y="3757"/>
                    <a:pt x="2560" y="3763"/>
                  </a:cubicBezTo>
                  <a:cubicBezTo>
                    <a:pt x="2490" y="3807"/>
                    <a:pt x="2419" y="3846"/>
                    <a:pt x="2349" y="3884"/>
                  </a:cubicBezTo>
                  <a:cubicBezTo>
                    <a:pt x="2323" y="3891"/>
                    <a:pt x="2317" y="3916"/>
                    <a:pt x="2323" y="3935"/>
                  </a:cubicBezTo>
                  <a:cubicBezTo>
                    <a:pt x="2330" y="3955"/>
                    <a:pt x="2349" y="3961"/>
                    <a:pt x="2362" y="3961"/>
                  </a:cubicBezTo>
                  <a:cubicBezTo>
                    <a:pt x="2368" y="3961"/>
                    <a:pt x="2375" y="3961"/>
                    <a:pt x="2381" y="3955"/>
                  </a:cubicBezTo>
                  <a:cubicBezTo>
                    <a:pt x="2458" y="3923"/>
                    <a:pt x="2535" y="3878"/>
                    <a:pt x="2605" y="3833"/>
                  </a:cubicBezTo>
                  <a:cubicBezTo>
                    <a:pt x="2647" y="3807"/>
                    <a:pt x="2620" y="3754"/>
                    <a:pt x="2584" y="3754"/>
                  </a:cubicBezTo>
                  <a:close/>
                  <a:moveTo>
                    <a:pt x="1376" y="3967"/>
                  </a:moveTo>
                  <a:cubicBezTo>
                    <a:pt x="1337" y="3967"/>
                    <a:pt x="1327" y="4026"/>
                    <a:pt x="1363" y="4044"/>
                  </a:cubicBezTo>
                  <a:cubicBezTo>
                    <a:pt x="1447" y="4070"/>
                    <a:pt x="1536" y="4083"/>
                    <a:pt x="1619" y="4089"/>
                  </a:cubicBezTo>
                  <a:lnTo>
                    <a:pt x="1626" y="4089"/>
                  </a:lnTo>
                  <a:cubicBezTo>
                    <a:pt x="1664" y="4076"/>
                    <a:pt x="1664" y="4019"/>
                    <a:pt x="1626" y="4006"/>
                  </a:cubicBezTo>
                  <a:cubicBezTo>
                    <a:pt x="1543" y="3999"/>
                    <a:pt x="1466" y="3987"/>
                    <a:pt x="1383" y="3967"/>
                  </a:cubicBezTo>
                  <a:cubicBezTo>
                    <a:pt x="1381" y="3967"/>
                    <a:pt x="1378" y="3967"/>
                    <a:pt x="1376" y="3967"/>
                  </a:cubicBezTo>
                  <a:close/>
                  <a:moveTo>
                    <a:pt x="2125" y="3959"/>
                  </a:moveTo>
                  <a:cubicBezTo>
                    <a:pt x="2121" y="3959"/>
                    <a:pt x="2117" y="3960"/>
                    <a:pt x="2112" y="3961"/>
                  </a:cubicBezTo>
                  <a:cubicBezTo>
                    <a:pt x="2035" y="3987"/>
                    <a:pt x="1959" y="3999"/>
                    <a:pt x="1875" y="4006"/>
                  </a:cubicBezTo>
                  <a:cubicBezTo>
                    <a:pt x="1824" y="4012"/>
                    <a:pt x="1824" y="4083"/>
                    <a:pt x="1875" y="4089"/>
                  </a:cubicBezTo>
                  <a:lnTo>
                    <a:pt x="1882" y="4089"/>
                  </a:lnTo>
                  <a:cubicBezTo>
                    <a:pt x="1965" y="4083"/>
                    <a:pt x="2055" y="4063"/>
                    <a:pt x="2138" y="4044"/>
                  </a:cubicBezTo>
                  <a:cubicBezTo>
                    <a:pt x="2157" y="4038"/>
                    <a:pt x="2170" y="4012"/>
                    <a:pt x="2163" y="3993"/>
                  </a:cubicBezTo>
                  <a:cubicBezTo>
                    <a:pt x="2158" y="3972"/>
                    <a:pt x="2144" y="3959"/>
                    <a:pt x="2125" y="39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410;p50">
              <a:extLst>
                <a:ext uri="{FF2B5EF4-FFF2-40B4-BE49-F238E27FC236}">
                  <a16:creationId xmlns:a16="http://schemas.microsoft.com/office/drawing/2014/main" id="{4B35311B-BF7A-4D38-9E5E-BDFA77C4DC16}"/>
                </a:ext>
              </a:extLst>
            </p:cNvPr>
            <p:cNvSpPr/>
            <p:nvPr/>
          </p:nvSpPr>
          <p:spPr>
            <a:xfrm>
              <a:off x="6497092" y="1857975"/>
              <a:ext cx="459811" cy="277654"/>
            </a:xfrm>
            <a:custGeom>
              <a:avLst/>
              <a:gdLst/>
              <a:ahLst/>
              <a:cxnLst/>
              <a:rect l="l" t="t" r="r" b="b"/>
              <a:pathLst>
                <a:path w="6139" h="3707" extrusionOk="0">
                  <a:moveTo>
                    <a:pt x="5383" y="1"/>
                  </a:moveTo>
                  <a:lnTo>
                    <a:pt x="916" y="33"/>
                  </a:lnTo>
                  <a:cubicBezTo>
                    <a:pt x="916" y="33"/>
                    <a:pt x="327" y="2010"/>
                    <a:pt x="1" y="3706"/>
                  </a:cubicBezTo>
                  <a:cubicBezTo>
                    <a:pt x="2542" y="3073"/>
                    <a:pt x="4155" y="2644"/>
                    <a:pt x="6139" y="2503"/>
                  </a:cubicBezTo>
                  <a:cubicBezTo>
                    <a:pt x="5998" y="1658"/>
                    <a:pt x="5601" y="634"/>
                    <a:pt x="538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411;p50">
              <a:extLst>
                <a:ext uri="{FF2B5EF4-FFF2-40B4-BE49-F238E27FC236}">
                  <a16:creationId xmlns:a16="http://schemas.microsoft.com/office/drawing/2014/main" id="{9EBFCD28-F50B-406F-A7E5-9654E0D97EBA}"/>
                </a:ext>
              </a:extLst>
            </p:cNvPr>
            <p:cNvSpPr/>
            <p:nvPr/>
          </p:nvSpPr>
          <p:spPr>
            <a:xfrm>
              <a:off x="6485108" y="1855578"/>
              <a:ext cx="514937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50" y="1"/>
                  </a:moveTo>
                  <a:lnTo>
                    <a:pt x="3316" y="20"/>
                  </a:lnTo>
                  <a:lnTo>
                    <a:pt x="1082" y="33"/>
                  </a:lnTo>
                  <a:lnTo>
                    <a:pt x="1057" y="33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90" y="1722"/>
                    <a:pt x="493" y="2138"/>
                    <a:pt x="397" y="2561"/>
                  </a:cubicBezTo>
                  <a:cubicBezTo>
                    <a:pt x="301" y="2983"/>
                    <a:pt x="231" y="3412"/>
                    <a:pt x="161" y="3834"/>
                  </a:cubicBezTo>
                  <a:cubicBezTo>
                    <a:pt x="90" y="4257"/>
                    <a:pt x="39" y="4686"/>
                    <a:pt x="1" y="5114"/>
                  </a:cubicBezTo>
                  <a:lnTo>
                    <a:pt x="39" y="5114"/>
                  </a:lnTo>
                  <a:cubicBezTo>
                    <a:pt x="77" y="4679"/>
                    <a:pt x="135" y="4257"/>
                    <a:pt x="205" y="3834"/>
                  </a:cubicBezTo>
                  <a:cubicBezTo>
                    <a:pt x="282" y="3406"/>
                    <a:pt x="365" y="2983"/>
                    <a:pt x="455" y="2567"/>
                  </a:cubicBezTo>
                  <a:cubicBezTo>
                    <a:pt x="551" y="2145"/>
                    <a:pt x="647" y="1729"/>
                    <a:pt x="756" y="1313"/>
                  </a:cubicBezTo>
                  <a:cubicBezTo>
                    <a:pt x="862" y="905"/>
                    <a:pt x="981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5" y="895"/>
                    <a:pt x="6058" y="1725"/>
                    <a:pt x="6279" y="2567"/>
                  </a:cubicBezTo>
                  <a:cubicBezTo>
                    <a:pt x="6388" y="2996"/>
                    <a:pt x="6491" y="3425"/>
                    <a:pt x="6587" y="3854"/>
                  </a:cubicBezTo>
                  <a:cubicBezTo>
                    <a:pt x="6683" y="4282"/>
                    <a:pt x="6766" y="4718"/>
                    <a:pt x="6836" y="5146"/>
                  </a:cubicBezTo>
                  <a:lnTo>
                    <a:pt x="6875" y="5153"/>
                  </a:lnTo>
                  <a:cubicBezTo>
                    <a:pt x="6811" y="4718"/>
                    <a:pt x="6727" y="4282"/>
                    <a:pt x="6644" y="3854"/>
                  </a:cubicBezTo>
                  <a:cubicBezTo>
                    <a:pt x="6555" y="3418"/>
                    <a:pt x="6452" y="2989"/>
                    <a:pt x="6343" y="2561"/>
                  </a:cubicBezTo>
                  <a:cubicBezTo>
                    <a:pt x="6126" y="1709"/>
                    <a:pt x="5870" y="865"/>
                    <a:pt x="5582" y="26"/>
                  </a:cubicBezTo>
                  <a:lnTo>
                    <a:pt x="55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412;p50">
              <a:extLst>
                <a:ext uri="{FF2B5EF4-FFF2-40B4-BE49-F238E27FC236}">
                  <a16:creationId xmlns:a16="http://schemas.microsoft.com/office/drawing/2014/main" id="{1F37A289-2D9B-4BD1-A491-6DE51E1BF947}"/>
                </a:ext>
              </a:extLst>
            </p:cNvPr>
            <p:cNvSpPr/>
            <p:nvPr/>
          </p:nvSpPr>
          <p:spPr>
            <a:xfrm>
              <a:off x="6361445" y="1369465"/>
              <a:ext cx="748850" cy="678894"/>
            </a:xfrm>
            <a:custGeom>
              <a:avLst/>
              <a:gdLst/>
              <a:ahLst/>
              <a:cxnLst/>
              <a:rect l="l" t="t" r="r" b="b"/>
              <a:pathLst>
                <a:path w="9998" h="9064" extrusionOk="0">
                  <a:moveTo>
                    <a:pt x="4999" y="1"/>
                  </a:moveTo>
                  <a:cubicBezTo>
                    <a:pt x="2234" y="1"/>
                    <a:pt x="0" y="2030"/>
                    <a:pt x="0" y="4532"/>
                  </a:cubicBezTo>
                  <a:cubicBezTo>
                    <a:pt x="0" y="7035"/>
                    <a:pt x="2234" y="9063"/>
                    <a:pt x="4999" y="9063"/>
                  </a:cubicBezTo>
                  <a:cubicBezTo>
                    <a:pt x="7758" y="9063"/>
                    <a:pt x="9998" y="7035"/>
                    <a:pt x="9998" y="4532"/>
                  </a:cubicBezTo>
                  <a:cubicBezTo>
                    <a:pt x="9998" y="2030"/>
                    <a:pt x="7758" y="1"/>
                    <a:pt x="49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413;p50">
              <a:extLst>
                <a:ext uri="{FF2B5EF4-FFF2-40B4-BE49-F238E27FC236}">
                  <a16:creationId xmlns:a16="http://schemas.microsoft.com/office/drawing/2014/main" id="{1093593A-694E-46B4-B453-4961CCE25E1B}"/>
                </a:ext>
              </a:extLst>
            </p:cNvPr>
            <p:cNvSpPr/>
            <p:nvPr/>
          </p:nvSpPr>
          <p:spPr>
            <a:xfrm>
              <a:off x="6733594" y="1373638"/>
              <a:ext cx="57" cy="678896"/>
            </a:xfrm>
            <a:custGeom>
              <a:avLst/>
              <a:gdLst/>
              <a:ahLst/>
              <a:cxnLst/>
              <a:rect l="l" t="t" r="r" b="b"/>
              <a:pathLst>
                <a:path w="1" h="12482" fill="none" extrusionOk="0">
                  <a:moveTo>
                    <a:pt x="1" y="1"/>
                  </a:moveTo>
                  <a:lnTo>
                    <a:pt x="1" y="1248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414;p50">
              <a:extLst>
                <a:ext uri="{FF2B5EF4-FFF2-40B4-BE49-F238E27FC236}">
                  <a16:creationId xmlns:a16="http://schemas.microsoft.com/office/drawing/2014/main" id="{EE74D900-6644-42DB-8F6F-8E2892780E34}"/>
                </a:ext>
              </a:extLst>
            </p:cNvPr>
            <p:cNvSpPr/>
            <p:nvPr/>
          </p:nvSpPr>
          <p:spPr>
            <a:xfrm>
              <a:off x="6363386" y="1721013"/>
              <a:ext cx="737510" cy="16375"/>
            </a:xfrm>
            <a:custGeom>
              <a:avLst/>
              <a:gdLst/>
              <a:ahLst/>
              <a:cxnLst/>
              <a:rect l="l" t="t" r="r" b="b"/>
              <a:pathLst>
                <a:path w="12488" h="1" fill="none" extrusionOk="0">
                  <a:moveTo>
                    <a:pt x="12488" y="1"/>
                  </a:moveTo>
                  <a:lnTo>
                    <a:pt x="1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415;p50">
              <a:extLst>
                <a:ext uri="{FF2B5EF4-FFF2-40B4-BE49-F238E27FC236}">
                  <a16:creationId xmlns:a16="http://schemas.microsoft.com/office/drawing/2014/main" id="{C0803B69-C92F-4ECC-BB3C-321C7F674A1D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1"/>
                  </a:moveTo>
                  <a:lnTo>
                    <a:pt x="0" y="8833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416;p50">
              <a:extLst>
                <a:ext uri="{FF2B5EF4-FFF2-40B4-BE49-F238E27FC236}">
                  <a16:creationId xmlns:a16="http://schemas.microsoft.com/office/drawing/2014/main" id="{6E7FA3DC-228D-4A2A-AEF0-1468B2CFA658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8833"/>
                  </a:moveTo>
                  <a:lnTo>
                    <a:pt x="0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417;p50">
              <a:extLst>
                <a:ext uri="{FF2B5EF4-FFF2-40B4-BE49-F238E27FC236}">
                  <a16:creationId xmlns:a16="http://schemas.microsoft.com/office/drawing/2014/main" id="{DD01896C-FBEF-4C95-836A-905BEAB25762}"/>
                </a:ext>
              </a:extLst>
            </p:cNvPr>
            <p:cNvSpPr/>
            <p:nvPr/>
          </p:nvSpPr>
          <p:spPr>
            <a:xfrm>
              <a:off x="6591363" y="1401812"/>
              <a:ext cx="284913" cy="622494"/>
            </a:xfrm>
            <a:custGeom>
              <a:avLst/>
              <a:gdLst/>
              <a:ahLst/>
              <a:cxnLst/>
              <a:rect l="l" t="t" r="r" b="b"/>
              <a:pathLst>
                <a:path w="5000" h="11445" fill="none" extrusionOk="0">
                  <a:moveTo>
                    <a:pt x="4999" y="1"/>
                  </a:moveTo>
                  <a:lnTo>
                    <a:pt x="1" y="11445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418;p50">
              <a:extLst>
                <a:ext uri="{FF2B5EF4-FFF2-40B4-BE49-F238E27FC236}">
                  <a16:creationId xmlns:a16="http://schemas.microsoft.com/office/drawing/2014/main" id="{5C10619C-7EC0-4EC4-9DAB-FB6B2DE989CF}"/>
                </a:ext>
              </a:extLst>
            </p:cNvPr>
            <p:cNvSpPr/>
            <p:nvPr/>
          </p:nvSpPr>
          <p:spPr>
            <a:xfrm>
              <a:off x="6407932" y="1576953"/>
              <a:ext cx="651766" cy="272276"/>
            </a:xfrm>
            <a:custGeom>
              <a:avLst/>
              <a:gdLst/>
              <a:ahLst/>
              <a:cxnLst/>
              <a:rect l="l" t="t" r="r" b="b"/>
              <a:pathLst>
                <a:path w="11438" h="5006" fill="none" extrusionOk="0">
                  <a:moveTo>
                    <a:pt x="11438" y="5005"/>
                  </a:moveTo>
                  <a:lnTo>
                    <a:pt x="0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19;p50">
              <a:extLst>
                <a:ext uri="{FF2B5EF4-FFF2-40B4-BE49-F238E27FC236}">
                  <a16:creationId xmlns:a16="http://schemas.microsoft.com/office/drawing/2014/main" id="{7BEA75E9-5B1D-499A-8D07-796FDF1B08C8}"/>
                </a:ext>
              </a:extLst>
            </p:cNvPr>
            <p:cNvSpPr/>
            <p:nvPr/>
          </p:nvSpPr>
          <p:spPr>
            <a:xfrm>
              <a:off x="6402461" y="1589136"/>
              <a:ext cx="662706" cy="247910"/>
            </a:xfrm>
            <a:custGeom>
              <a:avLst/>
              <a:gdLst/>
              <a:ahLst/>
              <a:cxnLst/>
              <a:rect l="l" t="t" r="r" b="b"/>
              <a:pathLst>
                <a:path w="11630" h="4558" fill="none" extrusionOk="0">
                  <a:moveTo>
                    <a:pt x="11630" y="0"/>
                  </a:moveTo>
                  <a:lnTo>
                    <a:pt x="0" y="4557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20;p50">
              <a:extLst>
                <a:ext uri="{FF2B5EF4-FFF2-40B4-BE49-F238E27FC236}">
                  <a16:creationId xmlns:a16="http://schemas.microsoft.com/office/drawing/2014/main" id="{09A2C668-08C9-4BBA-BF0E-D59918A6726A}"/>
                </a:ext>
              </a:extLst>
            </p:cNvPr>
            <p:cNvSpPr/>
            <p:nvPr/>
          </p:nvSpPr>
          <p:spPr>
            <a:xfrm>
              <a:off x="6604127" y="1396972"/>
              <a:ext cx="259384" cy="632229"/>
            </a:xfrm>
            <a:custGeom>
              <a:avLst/>
              <a:gdLst/>
              <a:ahLst/>
              <a:cxnLst/>
              <a:rect l="l" t="t" r="r" b="b"/>
              <a:pathLst>
                <a:path w="4552" h="11624" fill="none" extrusionOk="0">
                  <a:moveTo>
                    <a:pt x="4551" y="11623"/>
                  </a:moveTo>
                  <a:lnTo>
                    <a:pt x="1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21;p50">
              <a:extLst>
                <a:ext uri="{FF2B5EF4-FFF2-40B4-BE49-F238E27FC236}">
                  <a16:creationId xmlns:a16="http://schemas.microsoft.com/office/drawing/2014/main" id="{82762DA9-8DBB-4EEA-9E1A-0C14F7A9DCBB}"/>
                </a:ext>
              </a:extLst>
            </p:cNvPr>
            <p:cNvSpPr/>
            <p:nvPr/>
          </p:nvSpPr>
          <p:spPr>
            <a:xfrm>
              <a:off x="6493272" y="1498596"/>
              <a:ext cx="188973" cy="171521"/>
            </a:xfrm>
            <a:custGeom>
              <a:avLst/>
              <a:gdLst/>
              <a:ahLst/>
              <a:cxnLst/>
              <a:rect l="l" t="t" r="r" b="b"/>
              <a:pathLst>
                <a:path w="2523" h="2290" extrusionOk="0">
                  <a:moveTo>
                    <a:pt x="1265" y="1"/>
                  </a:moveTo>
                  <a:cubicBezTo>
                    <a:pt x="745" y="1"/>
                    <a:pt x="274" y="354"/>
                    <a:pt x="148" y="882"/>
                  </a:cubicBezTo>
                  <a:cubicBezTo>
                    <a:pt x="0" y="1496"/>
                    <a:pt x="378" y="2117"/>
                    <a:pt x="993" y="2258"/>
                  </a:cubicBezTo>
                  <a:cubicBezTo>
                    <a:pt x="1083" y="2279"/>
                    <a:pt x="1174" y="2289"/>
                    <a:pt x="1263" y="2289"/>
                  </a:cubicBezTo>
                  <a:cubicBezTo>
                    <a:pt x="1783" y="2289"/>
                    <a:pt x="2249" y="1937"/>
                    <a:pt x="2375" y="1413"/>
                  </a:cubicBezTo>
                  <a:cubicBezTo>
                    <a:pt x="2522" y="798"/>
                    <a:pt x="2138" y="177"/>
                    <a:pt x="1524" y="30"/>
                  </a:cubicBezTo>
                  <a:cubicBezTo>
                    <a:pt x="1437" y="10"/>
                    <a:pt x="1350" y="1"/>
                    <a:pt x="1265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422;p50">
              <a:extLst>
                <a:ext uri="{FF2B5EF4-FFF2-40B4-BE49-F238E27FC236}">
                  <a16:creationId xmlns:a16="http://schemas.microsoft.com/office/drawing/2014/main" id="{A3714B35-0AAD-481F-9526-AB8EB763891A}"/>
                </a:ext>
              </a:extLst>
            </p:cNvPr>
            <p:cNvSpPr/>
            <p:nvPr/>
          </p:nvSpPr>
          <p:spPr>
            <a:xfrm>
              <a:off x="6804413" y="1498221"/>
              <a:ext cx="184629" cy="171596"/>
            </a:xfrm>
            <a:custGeom>
              <a:avLst/>
              <a:gdLst/>
              <a:ahLst/>
              <a:cxnLst/>
              <a:rect l="l" t="t" r="r" b="b"/>
              <a:pathLst>
                <a:path w="2465" h="2291" extrusionOk="0">
                  <a:moveTo>
                    <a:pt x="1229" y="1"/>
                  </a:moveTo>
                  <a:cubicBezTo>
                    <a:pt x="680" y="1"/>
                    <a:pt x="195" y="399"/>
                    <a:pt x="103" y="963"/>
                  </a:cubicBezTo>
                  <a:cubicBezTo>
                    <a:pt x="0" y="1584"/>
                    <a:pt x="423" y="2173"/>
                    <a:pt x="1050" y="2275"/>
                  </a:cubicBezTo>
                  <a:cubicBezTo>
                    <a:pt x="1112" y="2286"/>
                    <a:pt x="1175" y="2291"/>
                    <a:pt x="1236" y="2291"/>
                  </a:cubicBezTo>
                  <a:cubicBezTo>
                    <a:pt x="1784" y="2291"/>
                    <a:pt x="2270" y="1893"/>
                    <a:pt x="2362" y="1335"/>
                  </a:cubicBezTo>
                  <a:cubicBezTo>
                    <a:pt x="2464" y="707"/>
                    <a:pt x="2042" y="118"/>
                    <a:pt x="1415" y="16"/>
                  </a:cubicBezTo>
                  <a:cubicBezTo>
                    <a:pt x="1352" y="6"/>
                    <a:pt x="1290" y="1"/>
                    <a:pt x="1229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423;p50">
              <a:extLst>
                <a:ext uri="{FF2B5EF4-FFF2-40B4-BE49-F238E27FC236}">
                  <a16:creationId xmlns:a16="http://schemas.microsoft.com/office/drawing/2014/main" id="{CE2F9F99-B766-4C7C-95B8-F306558BB39D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24;p50">
              <a:extLst>
                <a:ext uri="{FF2B5EF4-FFF2-40B4-BE49-F238E27FC236}">
                  <a16:creationId xmlns:a16="http://schemas.microsoft.com/office/drawing/2014/main" id="{BD4F0333-4990-4BC8-9856-37C12CD16ECA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425;p50">
              <a:extLst>
                <a:ext uri="{FF2B5EF4-FFF2-40B4-BE49-F238E27FC236}">
                  <a16:creationId xmlns:a16="http://schemas.microsoft.com/office/drawing/2014/main" id="{7D5947AD-8BB8-43E8-B091-469A9A4D493D}"/>
                </a:ext>
              </a:extLst>
            </p:cNvPr>
            <p:cNvSpPr/>
            <p:nvPr/>
          </p:nvSpPr>
          <p:spPr>
            <a:xfrm>
              <a:off x="6482286" y="1541887"/>
              <a:ext cx="514921" cy="314052"/>
            </a:xfrm>
            <a:custGeom>
              <a:avLst/>
              <a:gdLst/>
              <a:ahLst/>
              <a:cxnLst/>
              <a:rect l="l" t="t" r="r" b="b"/>
              <a:pathLst>
                <a:path w="6613" h="4107" extrusionOk="0">
                  <a:moveTo>
                    <a:pt x="3023" y="1"/>
                  </a:moveTo>
                  <a:cubicBezTo>
                    <a:pt x="2485" y="1"/>
                    <a:pt x="1959" y="143"/>
                    <a:pt x="1492" y="419"/>
                  </a:cubicBezTo>
                  <a:cubicBezTo>
                    <a:pt x="1274" y="547"/>
                    <a:pt x="1076" y="707"/>
                    <a:pt x="897" y="886"/>
                  </a:cubicBezTo>
                  <a:cubicBezTo>
                    <a:pt x="865" y="956"/>
                    <a:pt x="839" y="1020"/>
                    <a:pt x="807" y="1091"/>
                  </a:cubicBezTo>
                  <a:cubicBezTo>
                    <a:pt x="1" y="3100"/>
                    <a:pt x="1498" y="3913"/>
                    <a:pt x="3316" y="4073"/>
                  </a:cubicBezTo>
                  <a:cubicBezTo>
                    <a:pt x="3557" y="4096"/>
                    <a:pt x="3789" y="4107"/>
                    <a:pt x="4013" y="4107"/>
                  </a:cubicBezTo>
                  <a:cubicBezTo>
                    <a:pt x="4948" y="4107"/>
                    <a:pt x="5722" y="3909"/>
                    <a:pt x="6254" y="3491"/>
                  </a:cubicBezTo>
                  <a:cubicBezTo>
                    <a:pt x="6612" y="2262"/>
                    <a:pt x="5588" y="99"/>
                    <a:pt x="3246" y="9"/>
                  </a:cubicBezTo>
                  <a:cubicBezTo>
                    <a:pt x="3171" y="4"/>
                    <a:pt x="3097" y="1"/>
                    <a:pt x="3023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426;p50">
              <a:extLst>
                <a:ext uri="{FF2B5EF4-FFF2-40B4-BE49-F238E27FC236}">
                  <a16:creationId xmlns:a16="http://schemas.microsoft.com/office/drawing/2014/main" id="{9CF7F57E-4601-4D43-A751-7583EA75D13D}"/>
                </a:ext>
              </a:extLst>
            </p:cNvPr>
            <p:cNvSpPr/>
            <p:nvPr/>
          </p:nvSpPr>
          <p:spPr>
            <a:xfrm>
              <a:off x="6712809" y="1613420"/>
              <a:ext cx="59546" cy="131000"/>
            </a:xfrm>
            <a:custGeom>
              <a:avLst/>
              <a:gdLst/>
              <a:ahLst/>
              <a:cxnLst/>
              <a:rect l="l" t="t" r="r" b="b"/>
              <a:pathLst>
                <a:path w="795" h="1749" extrusionOk="0">
                  <a:moveTo>
                    <a:pt x="345" y="1"/>
                  </a:moveTo>
                  <a:cubicBezTo>
                    <a:pt x="341" y="1"/>
                    <a:pt x="338" y="1"/>
                    <a:pt x="334" y="1"/>
                  </a:cubicBezTo>
                  <a:cubicBezTo>
                    <a:pt x="52" y="27"/>
                    <a:pt x="1" y="1697"/>
                    <a:pt x="1" y="1697"/>
                  </a:cubicBezTo>
                  <a:lnTo>
                    <a:pt x="794" y="1749"/>
                  </a:lnTo>
                  <a:cubicBezTo>
                    <a:pt x="794" y="1749"/>
                    <a:pt x="776" y="1"/>
                    <a:pt x="34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427;p50">
              <a:extLst>
                <a:ext uri="{FF2B5EF4-FFF2-40B4-BE49-F238E27FC236}">
                  <a16:creationId xmlns:a16="http://schemas.microsoft.com/office/drawing/2014/main" id="{2BE5A319-6EC4-48E9-8525-5DE087B4D630}"/>
                </a:ext>
              </a:extLst>
            </p:cNvPr>
            <p:cNvSpPr/>
            <p:nvPr/>
          </p:nvSpPr>
          <p:spPr>
            <a:xfrm>
              <a:off x="6684571" y="1728544"/>
              <a:ext cx="115121" cy="110328"/>
            </a:xfrm>
            <a:custGeom>
              <a:avLst/>
              <a:gdLst/>
              <a:ahLst/>
              <a:cxnLst/>
              <a:rect l="l" t="t" r="r" b="b"/>
              <a:pathLst>
                <a:path w="1537" h="1473" extrusionOk="0">
                  <a:moveTo>
                    <a:pt x="768" y="0"/>
                  </a:moveTo>
                  <a:cubicBezTo>
                    <a:pt x="346" y="0"/>
                    <a:pt x="0" y="384"/>
                    <a:pt x="0" y="858"/>
                  </a:cubicBezTo>
                  <a:cubicBezTo>
                    <a:pt x="0" y="1338"/>
                    <a:pt x="346" y="1473"/>
                    <a:pt x="768" y="1473"/>
                  </a:cubicBezTo>
                  <a:cubicBezTo>
                    <a:pt x="1191" y="1473"/>
                    <a:pt x="1536" y="1332"/>
                    <a:pt x="1536" y="858"/>
                  </a:cubicBezTo>
                  <a:cubicBezTo>
                    <a:pt x="1536" y="384"/>
                    <a:pt x="1191" y="0"/>
                    <a:pt x="76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428;p50">
              <a:extLst>
                <a:ext uri="{FF2B5EF4-FFF2-40B4-BE49-F238E27FC236}">
                  <a16:creationId xmlns:a16="http://schemas.microsoft.com/office/drawing/2014/main" id="{6389C517-50BE-4ED6-BB99-118F7EE4D971}"/>
                </a:ext>
              </a:extLst>
            </p:cNvPr>
            <p:cNvSpPr/>
            <p:nvPr/>
          </p:nvSpPr>
          <p:spPr>
            <a:xfrm>
              <a:off x="6706592" y="1720380"/>
              <a:ext cx="71005" cy="36851"/>
            </a:xfrm>
            <a:custGeom>
              <a:avLst/>
              <a:gdLst/>
              <a:ahLst/>
              <a:cxnLst/>
              <a:rect l="l" t="t" r="r" b="b"/>
              <a:pathLst>
                <a:path w="948" h="492" extrusionOk="0">
                  <a:moveTo>
                    <a:pt x="472" y="1"/>
                  </a:moveTo>
                  <a:cubicBezTo>
                    <a:pt x="370" y="1"/>
                    <a:pt x="269" y="26"/>
                    <a:pt x="180" y="77"/>
                  </a:cubicBezTo>
                  <a:cubicBezTo>
                    <a:pt x="1" y="167"/>
                    <a:pt x="39" y="429"/>
                    <a:pt x="231" y="468"/>
                  </a:cubicBezTo>
                  <a:cubicBezTo>
                    <a:pt x="311" y="484"/>
                    <a:pt x="393" y="492"/>
                    <a:pt x="473" y="492"/>
                  </a:cubicBezTo>
                  <a:cubicBezTo>
                    <a:pt x="554" y="492"/>
                    <a:pt x="634" y="484"/>
                    <a:pt x="711" y="468"/>
                  </a:cubicBezTo>
                  <a:lnTo>
                    <a:pt x="717" y="468"/>
                  </a:lnTo>
                  <a:cubicBezTo>
                    <a:pt x="909" y="429"/>
                    <a:pt x="948" y="167"/>
                    <a:pt x="769" y="77"/>
                  </a:cubicBezTo>
                  <a:cubicBezTo>
                    <a:pt x="676" y="26"/>
                    <a:pt x="573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429;p50">
              <a:extLst>
                <a:ext uri="{FF2B5EF4-FFF2-40B4-BE49-F238E27FC236}">
                  <a16:creationId xmlns:a16="http://schemas.microsoft.com/office/drawing/2014/main" id="{64A41F1E-C802-4955-AE29-EEC2C9FD016C}"/>
                </a:ext>
              </a:extLst>
            </p:cNvPr>
            <p:cNvSpPr/>
            <p:nvPr/>
          </p:nvSpPr>
          <p:spPr>
            <a:xfrm>
              <a:off x="6625548" y="1709819"/>
              <a:ext cx="42768" cy="43217"/>
            </a:xfrm>
            <a:custGeom>
              <a:avLst/>
              <a:gdLst/>
              <a:ahLst/>
              <a:cxnLst/>
              <a:rect l="l" t="t" r="r" b="b"/>
              <a:pathLst>
                <a:path w="571" h="577" extrusionOk="0">
                  <a:moveTo>
                    <a:pt x="283" y="1"/>
                  </a:moveTo>
                  <a:cubicBezTo>
                    <a:pt x="129" y="1"/>
                    <a:pt x="1" y="129"/>
                    <a:pt x="1" y="289"/>
                  </a:cubicBezTo>
                  <a:cubicBezTo>
                    <a:pt x="1" y="449"/>
                    <a:pt x="129" y="577"/>
                    <a:pt x="283" y="577"/>
                  </a:cubicBezTo>
                  <a:cubicBezTo>
                    <a:pt x="443" y="577"/>
                    <a:pt x="571" y="449"/>
                    <a:pt x="571" y="289"/>
                  </a:cubicBezTo>
                  <a:cubicBezTo>
                    <a:pt x="571" y="129"/>
                    <a:pt x="443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430;p50">
              <a:extLst>
                <a:ext uri="{FF2B5EF4-FFF2-40B4-BE49-F238E27FC236}">
                  <a16:creationId xmlns:a16="http://schemas.microsoft.com/office/drawing/2014/main" id="{9855AAE4-97FE-48B2-8A60-8A2DF4C1DAA5}"/>
                </a:ext>
              </a:extLst>
            </p:cNvPr>
            <p:cNvSpPr/>
            <p:nvPr/>
          </p:nvSpPr>
          <p:spPr>
            <a:xfrm>
              <a:off x="6810181" y="1709819"/>
              <a:ext cx="50408" cy="43142"/>
            </a:xfrm>
            <a:custGeom>
              <a:avLst/>
              <a:gdLst/>
              <a:ahLst/>
              <a:cxnLst/>
              <a:rect l="l" t="t" r="r" b="b"/>
              <a:pathLst>
                <a:path w="673" h="576" extrusionOk="0">
                  <a:moveTo>
                    <a:pt x="384" y="1"/>
                  </a:moveTo>
                  <a:cubicBezTo>
                    <a:pt x="128" y="1"/>
                    <a:pt x="0" y="308"/>
                    <a:pt x="186" y="487"/>
                  </a:cubicBezTo>
                  <a:cubicBezTo>
                    <a:pt x="244" y="548"/>
                    <a:pt x="317" y="575"/>
                    <a:pt x="388" y="575"/>
                  </a:cubicBezTo>
                  <a:cubicBezTo>
                    <a:pt x="533" y="575"/>
                    <a:pt x="672" y="461"/>
                    <a:pt x="672" y="289"/>
                  </a:cubicBezTo>
                  <a:cubicBezTo>
                    <a:pt x="672" y="129"/>
                    <a:pt x="544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431;p50">
              <a:extLst>
                <a:ext uri="{FF2B5EF4-FFF2-40B4-BE49-F238E27FC236}">
                  <a16:creationId xmlns:a16="http://schemas.microsoft.com/office/drawing/2014/main" id="{F84D5844-078C-43F6-BF21-6E1F115BC1AB}"/>
                </a:ext>
              </a:extLst>
            </p:cNvPr>
            <p:cNvSpPr/>
            <p:nvPr/>
          </p:nvSpPr>
          <p:spPr>
            <a:xfrm>
              <a:off x="6708015" y="1757756"/>
              <a:ext cx="69133" cy="38948"/>
            </a:xfrm>
            <a:custGeom>
              <a:avLst/>
              <a:gdLst/>
              <a:ahLst/>
              <a:cxnLst/>
              <a:rect l="l" t="t" r="r" b="b"/>
              <a:pathLst>
                <a:path w="923" h="520" extrusionOk="0">
                  <a:moveTo>
                    <a:pt x="58" y="1"/>
                  </a:moveTo>
                  <a:cubicBezTo>
                    <a:pt x="39" y="1"/>
                    <a:pt x="20" y="14"/>
                    <a:pt x="14" y="33"/>
                  </a:cubicBezTo>
                  <a:cubicBezTo>
                    <a:pt x="1" y="154"/>
                    <a:pt x="39" y="276"/>
                    <a:pt x="122" y="366"/>
                  </a:cubicBezTo>
                  <a:cubicBezTo>
                    <a:pt x="212" y="462"/>
                    <a:pt x="334" y="513"/>
                    <a:pt x="455" y="519"/>
                  </a:cubicBezTo>
                  <a:cubicBezTo>
                    <a:pt x="583" y="519"/>
                    <a:pt x="711" y="468"/>
                    <a:pt x="794" y="372"/>
                  </a:cubicBezTo>
                  <a:cubicBezTo>
                    <a:pt x="884" y="282"/>
                    <a:pt x="922" y="154"/>
                    <a:pt x="903" y="33"/>
                  </a:cubicBezTo>
                  <a:cubicBezTo>
                    <a:pt x="897" y="14"/>
                    <a:pt x="879" y="4"/>
                    <a:pt x="862" y="4"/>
                  </a:cubicBezTo>
                  <a:cubicBezTo>
                    <a:pt x="846" y="4"/>
                    <a:pt x="830" y="14"/>
                    <a:pt x="826" y="33"/>
                  </a:cubicBezTo>
                  <a:cubicBezTo>
                    <a:pt x="807" y="122"/>
                    <a:pt x="762" y="206"/>
                    <a:pt x="692" y="270"/>
                  </a:cubicBezTo>
                  <a:cubicBezTo>
                    <a:pt x="628" y="327"/>
                    <a:pt x="545" y="359"/>
                    <a:pt x="462" y="359"/>
                  </a:cubicBezTo>
                  <a:cubicBezTo>
                    <a:pt x="372" y="359"/>
                    <a:pt x="282" y="327"/>
                    <a:pt x="218" y="270"/>
                  </a:cubicBezTo>
                  <a:cubicBezTo>
                    <a:pt x="148" y="212"/>
                    <a:pt x="103" y="122"/>
                    <a:pt x="90" y="33"/>
                  </a:cubicBezTo>
                  <a:cubicBezTo>
                    <a:pt x="84" y="14"/>
                    <a:pt x="71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432;p50">
              <a:extLst>
                <a:ext uri="{FF2B5EF4-FFF2-40B4-BE49-F238E27FC236}">
                  <a16:creationId xmlns:a16="http://schemas.microsoft.com/office/drawing/2014/main" id="{25016216-3FF9-4255-B0B0-F806ED7BA493}"/>
                </a:ext>
              </a:extLst>
            </p:cNvPr>
            <p:cNvSpPr/>
            <p:nvPr/>
          </p:nvSpPr>
          <p:spPr>
            <a:xfrm>
              <a:off x="6742095" y="1740079"/>
              <a:ext cx="75" cy="50408"/>
            </a:xfrm>
            <a:custGeom>
              <a:avLst/>
              <a:gdLst/>
              <a:ahLst/>
              <a:cxnLst/>
              <a:rect l="l" t="t" r="r" b="b"/>
              <a:pathLst>
                <a:path w="1" h="673" fill="none" extrusionOk="0">
                  <a:moveTo>
                    <a:pt x="0" y="67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433;p50">
              <a:extLst>
                <a:ext uri="{FF2B5EF4-FFF2-40B4-BE49-F238E27FC236}">
                  <a16:creationId xmlns:a16="http://schemas.microsoft.com/office/drawing/2014/main" id="{BFA00E3C-C3B2-4920-8D28-41D4BE424EA6}"/>
                </a:ext>
              </a:extLst>
            </p:cNvPr>
            <p:cNvSpPr/>
            <p:nvPr/>
          </p:nvSpPr>
          <p:spPr>
            <a:xfrm>
              <a:off x="6533045" y="1535597"/>
              <a:ext cx="106508" cy="96846"/>
            </a:xfrm>
            <a:custGeom>
              <a:avLst/>
              <a:gdLst/>
              <a:ahLst/>
              <a:cxnLst/>
              <a:rect l="l" t="t" r="r" b="b"/>
              <a:pathLst>
                <a:path w="1422" h="1293" extrusionOk="0">
                  <a:moveTo>
                    <a:pt x="712" y="1"/>
                  </a:moveTo>
                  <a:cubicBezTo>
                    <a:pt x="418" y="1"/>
                    <a:pt x="150" y="204"/>
                    <a:pt x="84" y="503"/>
                  </a:cubicBezTo>
                  <a:cubicBezTo>
                    <a:pt x="1" y="855"/>
                    <a:pt x="218" y="1200"/>
                    <a:pt x="570" y="1277"/>
                  </a:cubicBezTo>
                  <a:cubicBezTo>
                    <a:pt x="617" y="1288"/>
                    <a:pt x="664" y="1293"/>
                    <a:pt x="710" y="1293"/>
                  </a:cubicBezTo>
                  <a:cubicBezTo>
                    <a:pt x="1005" y="1293"/>
                    <a:pt x="1273" y="1089"/>
                    <a:pt x="1345" y="791"/>
                  </a:cubicBezTo>
                  <a:cubicBezTo>
                    <a:pt x="1422" y="445"/>
                    <a:pt x="1204" y="93"/>
                    <a:pt x="852" y="16"/>
                  </a:cubicBezTo>
                  <a:cubicBezTo>
                    <a:pt x="805" y="6"/>
                    <a:pt x="758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434;p50">
              <a:extLst>
                <a:ext uri="{FF2B5EF4-FFF2-40B4-BE49-F238E27FC236}">
                  <a16:creationId xmlns:a16="http://schemas.microsoft.com/office/drawing/2014/main" id="{3741C374-FECC-4701-B9AA-C9043A7C72B6}"/>
                </a:ext>
              </a:extLst>
            </p:cNvPr>
            <p:cNvSpPr/>
            <p:nvPr/>
          </p:nvSpPr>
          <p:spPr>
            <a:xfrm>
              <a:off x="6845622" y="1529943"/>
              <a:ext cx="104111" cy="97220"/>
            </a:xfrm>
            <a:custGeom>
              <a:avLst/>
              <a:gdLst/>
              <a:ahLst/>
              <a:cxnLst/>
              <a:rect l="l" t="t" r="r" b="b"/>
              <a:pathLst>
                <a:path w="1390" h="1298" extrusionOk="0">
                  <a:moveTo>
                    <a:pt x="693" y="0"/>
                  </a:moveTo>
                  <a:cubicBezTo>
                    <a:pt x="378" y="0"/>
                    <a:pt x="104" y="223"/>
                    <a:pt x="52" y="540"/>
                  </a:cubicBezTo>
                  <a:cubicBezTo>
                    <a:pt x="1" y="898"/>
                    <a:pt x="238" y="1231"/>
                    <a:pt x="590" y="1289"/>
                  </a:cubicBezTo>
                  <a:cubicBezTo>
                    <a:pt x="625" y="1294"/>
                    <a:pt x="660" y="1297"/>
                    <a:pt x="695" y="1297"/>
                  </a:cubicBezTo>
                  <a:cubicBezTo>
                    <a:pt x="1011" y="1297"/>
                    <a:pt x="1286" y="1068"/>
                    <a:pt x="1332" y="751"/>
                  </a:cubicBezTo>
                  <a:cubicBezTo>
                    <a:pt x="1390" y="399"/>
                    <a:pt x="1153" y="66"/>
                    <a:pt x="801" y="9"/>
                  </a:cubicBezTo>
                  <a:cubicBezTo>
                    <a:pt x="765" y="3"/>
                    <a:pt x="729" y="0"/>
                    <a:pt x="6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435;p50">
              <a:extLst>
                <a:ext uri="{FF2B5EF4-FFF2-40B4-BE49-F238E27FC236}">
                  <a16:creationId xmlns:a16="http://schemas.microsoft.com/office/drawing/2014/main" id="{EBCDB178-2767-4B57-908D-49F3D8392FBD}"/>
                </a:ext>
              </a:extLst>
            </p:cNvPr>
            <p:cNvSpPr/>
            <p:nvPr/>
          </p:nvSpPr>
          <p:spPr>
            <a:xfrm rot="-9782922" flipH="1">
              <a:off x="7096002" y="1772841"/>
              <a:ext cx="131897" cy="133545"/>
            </a:xfrm>
            <a:custGeom>
              <a:avLst/>
              <a:gdLst/>
              <a:ahLst/>
              <a:cxnLst/>
              <a:rect l="l" t="t" r="r" b="b"/>
              <a:pathLst>
                <a:path w="1761" h="1783" extrusionOk="0">
                  <a:moveTo>
                    <a:pt x="1242" y="0"/>
                  </a:moveTo>
                  <a:lnTo>
                    <a:pt x="128" y="979"/>
                  </a:lnTo>
                  <a:cubicBezTo>
                    <a:pt x="84" y="1171"/>
                    <a:pt x="0" y="1485"/>
                    <a:pt x="103" y="1562"/>
                  </a:cubicBezTo>
                  <a:cubicBezTo>
                    <a:pt x="131" y="1583"/>
                    <a:pt x="161" y="1592"/>
                    <a:pt x="192" y="1592"/>
                  </a:cubicBezTo>
                  <a:cubicBezTo>
                    <a:pt x="273" y="1592"/>
                    <a:pt x="356" y="1531"/>
                    <a:pt x="416" y="1466"/>
                  </a:cubicBezTo>
                  <a:cubicBezTo>
                    <a:pt x="487" y="1536"/>
                    <a:pt x="570" y="1600"/>
                    <a:pt x="653" y="1658"/>
                  </a:cubicBezTo>
                  <a:cubicBezTo>
                    <a:pt x="773" y="1743"/>
                    <a:pt x="908" y="1783"/>
                    <a:pt x="1041" y="1783"/>
                  </a:cubicBezTo>
                  <a:cubicBezTo>
                    <a:pt x="1327" y="1783"/>
                    <a:pt x="1603" y="1599"/>
                    <a:pt x="1690" y="1293"/>
                  </a:cubicBezTo>
                  <a:cubicBezTo>
                    <a:pt x="1760" y="1018"/>
                    <a:pt x="1716" y="717"/>
                    <a:pt x="1568" y="474"/>
                  </a:cubicBezTo>
                  <a:cubicBezTo>
                    <a:pt x="1472" y="307"/>
                    <a:pt x="1364" y="147"/>
                    <a:pt x="1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3400;p50">
            <a:extLst>
              <a:ext uri="{FF2B5EF4-FFF2-40B4-BE49-F238E27FC236}">
                <a16:creationId xmlns:a16="http://schemas.microsoft.com/office/drawing/2014/main" id="{DC26CDAC-AFB0-4519-95C9-ED1EDFD9FED5}"/>
              </a:ext>
            </a:extLst>
          </p:cNvPr>
          <p:cNvGrpSpPr/>
          <p:nvPr/>
        </p:nvGrpSpPr>
        <p:grpSpPr>
          <a:xfrm>
            <a:off x="7985775" y="2636319"/>
            <a:ext cx="1003874" cy="1118057"/>
            <a:chOff x="6240629" y="1369465"/>
            <a:chExt cx="1003874" cy="1118057"/>
          </a:xfrm>
        </p:grpSpPr>
        <p:sp>
          <p:nvSpPr>
            <p:cNvPr id="47" name="Google Shape;3401;p50">
              <a:extLst>
                <a:ext uri="{FF2B5EF4-FFF2-40B4-BE49-F238E27FC236}">
                  <a16:creationId xmlns:a16="http://schemas.microsoft.com/office/drawing/2014/main" id="{1F1D4261-25C0-4394-84E5-5C4E4D60FDE3}"/>
                </a:ext>
              </a:extLst>
            </p:cNvPr>
            <p:cNvSpPr/>
            <p:nvPr/>
          </p:nvSpPr>
          <p:spPr>
            <a:xfrm>
              <a:off x="6896917" y="1815805"/>
              <a:ext cx="281474" cy="283347"/>
            </a:xfrm>
            <a:custGeom>
              <a:avLst/>
              <a:gdLst/>
              <a:ahLst/>
              <a:cxnLst/>
              <a:rect l="l" t="t" r="r" b="b"/>
              <a:pathLst>
                <a:path w="3758" h="3783" extrusionOk="0">
                  <a:moveTo>
                    <a:pt x="2881" y="0"/>
                  </a:moveTo>
                  <a:cubicBezTo>
                    <a:pt x="2881" y="0"/>
                    <a:pt x="1837" y="896"/>
                    <a:pt x="1" y="1639"/>
                  </a:cubicBezTo>
                  <a:lnTo>
                    <a:pt x="564" y="3783"/>
                  </a:lnTo>
                  <a:cubicBezTo>
                    <a:pt x="564" y="3783"/>
                    <a:pt x="2631" y="2752"/>
                    <a:pt x="3758" y="1184"/>
                  </a:cubicBezTo>
                  <a:lnTo>
                    <a:pt x="28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402;p50">
              <a:extLst>
                <a:ext uri="{FF2B5EF4-FFF2-40B4-BE49-F238E27FC236}">
                  <a16:creationId xmlns:a16="http://schemas.microsoft.com/office/drawing/2014/main" id="{51C80A00-22AD-4A4C-93DF-4B835E23752B}"/>
                </a:ext>
              </a:extLst>
            </p:cNvPr>
            <p:cNvSpPr/>
            <p:nvPr/>
          </p:nvSpPr>
          <p:spPr>
            <a:xfrm>
              <a:off x="6539786" y="1817688"/>
              <a:ext cx="40975" cy="4497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956" y="1"/>
                  </a:moveTo>
                  <a:cubicBezTo>
                    <a:pt x="867" y="1"/>
                    <a:pt x="775" y="19"/>
                    <a:pt x="685" y="58"/>
                  </a:cubicBezTo>
                  <a:cubicBezTo>
                    <a:pt x="589" y="90"/>
                    <a:pt x="500" y="141"/>
                    <a:pt x="417" y="192"/>
                  </a:cubicBezTo>
                  <a:cubicBezTo>
                    <a:pt x="364" y="108"/>
                    <a:pt x="285" y="19"/>
                    <a:pt x="194" y="19"/>
                  </a:cubicBezTo>
                  <a:cubicBezTo>
                    <a:pt x="175" y="19"/>
                    <a:pt x="155" y="23"/>
                    <a:pt x="135" y="32"/>
                  </a:cubicBezTo>
                  <a:cubicBezTo>
                    <a:pt x="1" y="96"/>
                    <a:pt x="26" y="416"/>
                    <a:pt x="33" y="608"/>
                  </a:cubicBezTo>
                  <a:lnTo>
                    <a:pt x="922" y="1799"/>
                  </a:lnTo>
                  <a:cubicBezTo>
                    <a:pt x="1069" y="1677"/>
                    <a:pt x="1204" y="1549"/>
                    <a:pt x="1338" y="1408"/>
                  </a:cubicBezTo>
                  <a:cubicBezTo>
                    <a:pt x="1537" y="1197"/>
                    <a:pt x="1639" y="915"/>
                    <a:pt x="1626" y="627"/>
                  </a:cubicBezTo>
                  <a:cubicBezTo>
                    <a:pt x="1596" y="258"/>
                    <a:pt x="1294" y="1"/>
                    <a:pt x="956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403;p50">
              <a:extLst>
                <a:ext uri="{FF2B5EF4-FFF2-40B4-BE49-F238E27FC236}">
                  <a16:creationId xmlns:a16="http://schemas.microsoft.com/office/drawing/2014/main" id="{30F6DF6C-CC64-4C7E-82C2-13735E0F71D1}"/>
                </a:ext>
              </a:extLst>
            </p:cNvPr>
            <p:cNvSpPr/>
            <p:nvPr/>
          </p:nvSpPr>
          <p:spPr>
            <a:xfrm>
              <a:off x="6291412" y="1815805"/>
              <a:ext cx="281999" cy="283347"/>
            </a:xfrm>
            <a:custGeom>
              <a:avLst/>
              <a:gdLst/>
              <a:ahLst/>
              <a:cxnLst/>
              <a:rect l="l" t="t" r="r" b="b"/>
              <a:pathLst>
                <a:path w="3765" h="3783" extrusionOk="0">
                  <a:moveTo>
                    <a:pt x="878" y="0"/>
                  </a:moveTo>
                  <a:lnTo>
                    <a:pt x="1" y="1184"/>
                  </a:lnTo>
                  <a:cubicBezTo>
                    <a:pt x="1127" y="2752"/>
                    <a:pt x="3201" y="3783"/>
                    <a:pt x="3201" y="3783"/>
                  </a:cubicBezTo>
                  <a:lnTo>
                    <a:pt x="3764" y="1639"/>
                  </a:lnTo>
                  <a:cubicBezTo>
                    <a:pt x="1921" y="896"/>
                    <a:pt x="878" y="0"/>
                    <a:pt x="8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404;p50">
              <a:extLst>
                <a:ext uri="{FF2B5EF4-FFF2-40B4-BE49-F238E27FC236}">
                  <a16:creationId xmlns:a16="http://schemas.microsoft.com/office/drawing/2014/main" id="{254750B3-B7D8-4EB6-B0E6-B5425BB7DA4B}"/>
                </a:ext>
              </a:extLst>
            </p:cNvPr>
            <p:cNvSpPr/>
            <p:nvPr/>
          </p:nvSpPr>
          <p:spPr>
            <a:xfrm>
              <a:off x="6240629" y="1773635"/>
              <a:ext cx="122761" cy="134745"/>
            </a:xfrm>
            <a:custGeom>
              <a:avLst/>
              <a:gdLst/>
              <a:ahLst/>
              <a:cxnLst/>
              <a:rect l="l" t="t" r="r" b="b"/>
              <a:pathLst>
                <a:path w="1639" h="1799" extrusionOk="0">
                  <a:moveTo>
                    <a:pt x="686" y="1"/>
                  </a:moveTo>
                  <a:cubicBezTo>
                    <a:pt x="350" y="1"/>
                    <a:pt x="44" y="258"/>
                    <a:pt x="13" y="627"/>
                  </a:cubicBezTo>
                  <a:cubicBezTo>
                    <a:pt x="0" y="915"/>
                    <a:pt x="109" y="1197"/>
                    <a:pt x="308" y="1408"/>
                  </a:cubicBezTo>
                  <a:cubicBezTo>
                    <a:pt x="436" y="1549"/>
                    <a:pt x="570" y="1677"/>
                    <a:pt x="724" y="1799"/>
                  </a:cubicBezTo>
                  <a:lnTo>
                    <a:pt x="1607" y="608"/>
                  </a:lnTo>
                  <a:cubicBezTo>
                    <a:pt x="1613" y="416"/>
                    <a:pt x="1639" y="96"/>
                    <a:pt x="1511" y="32"/>
                  </a:cubicBezTo>
                  <a:cubicBezTo>
                    <a:pt x="1491" y="23"/>
                    <a:pt x="1471" y="19"/>
                    <a:pt x="1451" y="19"/>
                  </a:cubicBezTo>
                  <a:cubicBezTo>
                    <a:pt x="1361" y="19"/>
                    <a:pt x="1281" y="108"/>
                    <a:pt x="1223" y="192"/>
                  </a:cubicBezTo>
                  <a:cubicBezTo>
                    <a:pt x="1140" y="141"/>
                    <a:pt x="1050" y="90"/>
                    <a:pt x="954" y="58"/>
                  </a:cubicBezTo>
                  <a:cubicBezTo>
                    <a:pt x="866" y="19"/>
                    <a:pt x="775" y="1"/>
                    <a:pt x="6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405;p50">
              <a:extLst>
                <a:ext uri="{FF2B5EF4-FFF2-40B4-BE49-F238E27FC236}">
                  <a16:creationId xmlns:a16="http://schemas.microsoft.com/office/drawing/2014/main" id="{B0C8B0A2-18D3-40F6-93F4-8915C304E727}"/>
                </a:ext>
              </a:extLst>
            </p:cNvPr>
            <p:cNvSpPr/>
            <p:nvPr/>
          </p:nvSpPr>
          <p:spPr>
            <a:xfrm>
              <a:off x="6561807" y="2387231"/>
              <a:ext cx="372103" cy="100291"/>
            </a:xfrm>
            <a:custGeom>
              <a:avLst/>
              <a:gdLst/>
              <a:ahLst/>
              <a:cxnLst/>
              <a:rect l="l" t="t" r="r" b="b"/>
              <a:pathLst>
                <a:path w="4968" h="1339" extrusionOk="0">
                  <a:moveTo>
                    <a:pt x="4871" y="1"/>
                  </a:moveTo>
                  <a:cubicBezTo>
                    <a:pt x="3719" y="428"/>
                    <a:pt x="2554" y="619"/>
                    <a:pt x="1561" y="619"/>
                  </a:cubicBezTo>
                  <a:cubicBezTo>
                    <a:pt x="977" y="619"/>
                    <a:pt x="453" y="553"/>
                    <a:pt x="26" y="429"/>
                  </a:cubicBezTo>
                  <a:cubicBezTo>
                    <a:pt x="14" y="730"/>
                    <a:pt x="1" y="1037"/>
                    <a:pt x="7" y="1338"/>
                  </a:cubicBezTo>
                  <a:lnTo>
                    <a:pt x="4967" y="1338"/>
                  </a:lnTo>
                  <a:cubicBezTo>
                    <a:pt x="4967" y="1338"/>
                    <a:pt x="4910" y="557"/>
                    <a:pt x="487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406;p50">
              <a:extLst>
                <a:ext uri="{FF2B5EF4-FFF2-40B4-BE49-F238E27FC236}">
                  <a16:creationId xmlns:a16="http://schemas.microsoft.com/office/drawing/2014/main" id="{060982CC-23DE-4501-885F-F81216A9CF77}"/>
                </a:ext>
              </a:extLst>
            </p:cNvPr>
            <p:cNvSpPr/>
            <p:nvPr/>
          </p:nvSpPr>
          <p:spPr>
            <a:xfrm>
              <a:off x="6563754" y="2132190"/>
              <a:ext cx="362965" cy="301398"/>
            </a:xfrm>
            <a:custGeom>
              <a:avLst/>
              <a:gdLst/>
              <a:ahLst/>
              <a:cxnLst/>
              <a:rect l="l" t="t" r="r" b="b"/>
              <a:pathLst>
                <a:path w="4846" h="4024" extrusionOk="0">
                  <a:moveTo>
                    <a:pt x="4391" y="1"/>
                  </a:moveTo>
                  <a:lnTo>
                    <a:pt x="487" y="26"/>
                  </a:lnTo>
                  <a:cubicBezTo>
                    <a:pt x="231" y="1281"/>
                    <a:pt x="64" y="2554"/>
                    <a:pt x="0" y="3834"/>
                  </a:cubicBezTo>
                  <a:cubicBezTo>
                    <a:pt x="427" y="3958"/>
                    <a:pt x="951" y="4024"/>
                    <a:pt x="1535" y="4024"/>
                  </a:cubicBezTo>
                  <a:cubicBezTo>
                    <a:pt x="2528" y="4024"/>
                    <a:pt x="3693" y="3833"/>
                    <a:pt x="4845" y="3406"/>
                  </a:cubicBezTo>
                  <a:cubicBezTo>
                    <a:pt x="4775" y="2401"/>
                    <a:pt x="4673" y="1197"/>
                    <a:pt x="4391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407;p50">
              <a:extLst>
                <a:ext uri="{FF2B5EF4-FFF2-40B4-BE49-F238E27FC236}">
                  <a16:creationId xmlns:a16="http://schemas.microsoft.com/office/drawing/2014/main" id="{9BEC1311-F5B4-4A65-BA74-EACB15938C7F}"/>
                </a:ext>
              </a:extLst>
            </p:cNvPr>
            <p:cNvSpPr/>
            <p:nvPr/>
          </p:nvSpPr>
          <p:spPr>
            <a:xfrm>
              <a:off x="6480314" y="185797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7" y="1"/>
                  </a:moveTo>
                  <a:lnTo>
                    <a:pt x="1140" y="33"/>
                  </a:lnTo>
                  <a:cubicBezTo>
                    <a:pt x="1140" y="33"/>
                    <a:pt x="1" y="3591"/>
                    <a:pt x="33" y="6190"/>
                  </a:cubicBezTo>
                  <a:cubicBezTo>
                    <a:pt x="33" y="6190"/>
                    <a:pt x="1667" y="6953"/>
                    <a:pt x="3668" y="6953"/>
                  </a:cubicBezTo>
                  <a:cubicBezTo>
                    <a:pt x="4750" y="6953"/>
                    <a:pt x="5939" y="6730"/>
                    <a:pt x="7035" y="6042"/>
                  </a:cubicBezTo>
                  <a:cubicBezTo>
                    <a:pt x="7035" y="6042"/>
                    <a:pt x="6830" y="3566"/>
                    <a:pt x="5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408;p50">
              <a:extLst>
                <a:ext uri="{FF2B5EF4-FFF2-40B4-BE49-F238E27FC236}">
                  <a16:creationId xmlns:a16="http://schemas.microsoft.com/office/drawing/2014/main" id="{204F1210-A0CF-47E6-8170-BC12B74DAC51}"/>
                </a:ext>
              </a:extLst>
            </p:cNvPr>
            <p:cNvSpPr/>
            <p:nvPr/>
          </p:nvSpPr>
          <p:spPr>
            <a:xfrm>
              <a:off x="6590120" y="1979765"/>
              <a:ext cx="297278" cy="350008"/>
            </a:xfrm>
            <a:custGeom>
              <a:avLst/>
              <a:gdLst/>
              <a:ahLst/>
              <a:cxnLst/>
              <a:rect l="l" t="t" r="r" b="b"/>
              <a:pathLst>
                <a:path w="3969" h="4673" extrusionOk="0">
                  <a:moveTo>
                    <a:pt x="1984" y="0"/>
                  </a:moveTo>
                  <a:cubicBezTo>
                    <a:pt x="884" y="0"/>
                    <a:pt x="0" y="1043"/>
                    <a:pt x="0" y="2336"/>
                  </a:cubicBezTo>
                  <a:cubicBezTo>
                    <a:pt x="0" y="3623"/>
                    <a:pt x="884" y="4672"/>
                    <a:pt x="1984" y="4672"/>
                  </a:cubicBezTo>
                  <a:cubicBezTo>
                    <a:pt x="3079" y="4672"/>
                    <a:pt x="3969" y="3623"/>
                    <a:pt x="3969" y="2336"/>
                  </a:cubicBezTo>
                  <a:cubicBezTo>
                    <a:pt x="3969" y="1043"/>
                    <a:pt x="3079" y="0"/>
                    <a:pt x="1984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409;p50">
              <a:extLst>
                <a:ext uri="{FF2B5EF4-FFF2-40B4-BE49-F238E27FC236}">
                  <a16:creationId xmlns:a16="http://schemas.microsoft.com/office/drawing/2014/main" id="{26D8F56A-5386-40FD-B769-707CDE05BFDD}"/>
                </a:ext>
              </a:extLst>
            </p:cNvPr>
            <p:cNvSpPr/>
            <p:nvPr/>
          </p:nvSpPr>
          <p:spPr>
            <a:xfrm>
              <a:off x="6607872" y="2001412"/>
              <a:ext cx="261776" cy="306341"/>
            </a:xfrm>
            <a:custGeom>
              <a:avLst/>
              <a:gdLst/>
              <a:ahLst/>
              <a:cxnLst/>
              <a:rect l="l" t="t" r="r" b="b"/>
              <a:pathLst>
                <a:path w="3495" h="4090" extrusionOk="0">
                  <a:moveTo>
                    <a:pt x="1738" y="1"/>
                  </a:moveTo>
                  <a:cubicBezTo>
                    <a:pt x="1695" y="1"/>
                    <a:pt x="1651" y="2"/>
                    <a:pt x="1607" y="6"/>
                  </a:cubicBezTo>
                  <a:cubicBezTo>
                    <a:pt x="1581" y="6"/>
                    <a:pt x="1568" y="31"/>
                    <a:pt x="1568" y="50"/>
                  </a:cubicBezTo>
                  <a:cubicBezTo>
                    <a:pt x="1568" y="76"/>
                    <a:pt x="1587" y="89"/>
                    <a:pt x="1613" y="89"/>
                  </a:cubicBezTo>
                  <a:cubicBezTo>
                    <a:pt x="1655" y="86"/>
                    <a:pt x="1696" y="84"/>
                    <a:pt x="1738" y="84"/>
                  </a:cubicBezTo>
                  <a:cubicBezTo>
                    <a:pt x="1779" y="84"/>
                    <a:pt x="1821" y="86"/>
                    <a:pt x="1863" y="89"/>
                  </a:cubicBezTo>
                  <a:cubicBezTo>
                    <a:pt x="1882" y="89"/>
                    <a:pt x="1901" y="76"/>
                    <a:pt x="1907" y="50"/>
                  </a:cubicBezTo>
                  <a:cubicBezTo>
                    <a:pt x="1907" y="31"/>
                    <a:pt x="1888" y="6"/>
                    <a:pt x="1869" y="6"/>
                  </a:cubicBezTo>
                  <a:cubicBezTo>
                    <a:pt x="1824" y="2"/>
                    <a:pt x="1781" y="1"/>
                    <a:pt x="1738" y="1"/>
                  </a:cubicBezTo>
                  <a:close/>
                  <a:moveTo>
                    <a:pt x="1366" y="48"/>
                  </a:moveTo>
                  <a:cubicBezTo>
                    <a:pt x="1361" y="48"/>
                    <a:pt x="1356" y="49"/>
                    <a:pt x="1351" y="50"/>
                  </a:cubicBezTo>
                  <a:cubicBezTo>
                    <a:pt x="1267" y="76"/>
                    <a:pt x="1184" y="102"/>
                    <a:pt x="1107" y="140"/>
                  </a:cubicBezTo>
                  <a:cubicBezTo>
                    <a:pt x="1069" y="159"/>
                    <a:pt x="1082" y="217"/>
                    <a:pt x="1120" y="223"/>
                  </a:cubicBezTo>
                  <a:lnTo>
                    <a:pt x="1127" y="217"/>
                  </a:lnTo>
                  <a:cubicBezTo>
                    <a:pt x="1133" y="217"/>
                    <a:pt x="1133" y="217"/>
                    <a:pt x="1139" y="210"/>
                  </a:cubicBezTo>
                  <a:cubicBezTo>
                    <a:pt x="1216" y="178"/>
                    <a:pt x="1293" y="153"/>
                    <a:pt x="1370" y="134"/>
                  </a:cubicBezTo>
                  <a:cubicBezTo>
                    <a:pt x="1428" y="122"/>
                    <a:pt x="1412" y="48"/>
                    <a:pt x="1366" y="48"/>
                  </a:cubicBezTo>
                  <a:close/>
                  <a:moveTo>
                    <a:pt x="2114" y="55"/>
                  </a:moveTo>
                  <a:cubicBezTo>
                    <a:pt x="2097" y="55"/>
                    <a:pt x="2079" y="67"/>
                    <a:pt x="2074" y="82"/>
                  </a:cubicBezTo>
                  <a:cubicBezTo>
                    <a:pt x="2067" y="108"/>
                    <a:pt x="2080" y="127"/>
                    <a:pt x="2106" y="134"/>
                  </a:cubicBezTo>
                  <a:cubicBezTo>
                    <a:pt x="2183" y="159"/>
                    <a:pt x="2259" y="185"/>
                    <a:pt x="2336" y="217"/>
                  </a:cubicBezTo>
                  <a:lnTo>
                    <a:pt x="2355" y="217"/>
                  </a:lnTo>
                  <a:lnTo>
                    <a:pt x="2355" y="223"/>
                  </a:lnTo>
                  <a:cubicBezTo>
                    <a:pt x="2400" y="223"/>
                    <a:pt x="2413" y="159"/>
                    <a:pt x="2368" y="140"/>
                  </a:cubicBezTo>
                  <a:cubicBezTo>
                    <a:pt x="2291" y="108"/>
                    <a:pt x="2208" y="76"/>
                    <a:pt x="2125" y="57"/>
                  </a:cubicBezTo>
                  <a:cubicBezTo>
                    <a:pt x="2122" y="56"/>
                    <a:pt x="2118" y="55"/>
                    <a:pt x="2114" y="55"/>
                  </a:cubicBezTo>
                  <a:close/>
                  <a:moveTo>
                    <a:pt x="2575" y="254"/>
                  </a:moveTo>
                  <a:cubicBezTo>
                    <a:pt x="2541" y="254"/>
                    <a:pt x="2517" y="306"/>
                    <a:pt x="2554" y="332"/>
                  </a:cubicBezTo>
                  <a:cubicBezTo>
                    <a:pt x="2624" y="377"/>
                    <a:pt x="2688" y="428"/>
                    <a:pt x="2746" y="486"/>
                  </a:cubicBezTo>
                  <a:cubicBezTo>
                    <a:pt x="2759" y="492"/>
                    <a:pt x="2765" y="492"/>
                    <a:pt x="2778" y="492"/>
                  </a:cubicBezTo>
                  <a:cubicBezTo>
                    <a:pt x="2791" y="492"/>
                    <a:pt x="2797" y="486"/>
                    <a:pt x="2804" y="479"/>
                  </a:cubicBezTo>
                  <a:cubicBezTo>
                    <a:pt x="2823" y="466"/>
                    <a:pt x="2823" y="441"/>
                    <a:pt x="2804" y="422"/>
                  </a:cubicBezTo>
                  <a:cubicBezTo>
                    <a:pt x="2740" y="364"/>
                    <a:pt x="2669" y="313"/>
                    <a:pt x="2599" y="262"/>
                  </a:cubicBezTo>
                  <a:cubicBezTo>
                    <a:pt x="2591" y="256"/>
                    <a:pt x="2583" y="254"/>
                    <a:pt x="2575" y="254"/>
                  </a:cubicBezTo>
                  <a:close/>
                  <a:moveTo>
                    <a:pt x="899" y="261"/>
                  </a:moveTo>
                  <a:cubicBezTo>
                    <a:pt x="891" y="261"/>
                    <a:pt x="884" y="264"/>
                    <a:pt x="877" y="268"/>
                  </a:cubicBezTo>
                  <a:cubicBezTo>
                    <a:pt x="800" y="319"/>
                    <a:pt x="736" y="370"/>
                    <a:pt x="672" y="428"/>
                  </a:cubicBezTo>
                  <a:cubicBezTo>
                    <a:pt x="653" y="447"/>
                    <a:pt x="653" y="473"/>
                    <a:pt x="672" y="486"/>
                  </a:cubicBezTo>
                  <a:cubicBezTo>
                    <a:pt x="679" y="498"/>
                    <a:pt x="691" y="498"/>
                    <a:pt x="704" y="498"/>
                  </a:cubicBezTo>
                  <a:cubicBezTo>
                    <a:pt x="711" y="498"/>
                    <a:pt x="717" y="492"/>
                    <a:pt x="730" y="492"/>
                  </a:cubicBezTo>
                  <a:cubicBezTo>
                    <a:pt x="787" y="434"/>
                    <a:pt x="851" y="383"/>
                    <a:pt x="922" y="338"/>
                  </a:cubicBezTo>
                  <a:cubicBezTo>
                    <a:pt x="941" y="326"/>
                    <a:pt x="947" y="300"/>
                    <a:pt x="935" y="281"/>
                  </a:cubicBezTo>
                  <a:cubicBezTo>
                    <a:pt x="926" y="268"/>
                    <a:pt x="913" y="261"/>
                    <a:pt x="899" y="261"/>
                  </a:cubicBezTo>
                  <a:close/>
                  <a:moveTo>
                    <a:pt x="2950" y="591"/>
                  </a:moveTo>
                  <a:cubicBezTo>
                    <a:pt x="2918" y="591"/>
                    <a:pt x="2890" y="630"/>
                    <a:pt x="2919" y="658"/>
                  </a:cubicBezTo>
                  <a:cubicBezTo>
                    <a:pt x="2970" y="722"/>
                    <a:pt x="3021" y="793"/>
                    <a:pt x="3066" y="863"/>
                  </a:cubicBezTo>
                  <a:cubicBezTo>
                    <a:pt x="3072" y="870"/>
                    <a:pt x="3085" y="882"/>
                    <a:pt x="3104" y="882"/>
                  </a:cubicBezTo>
                  <a:lnTo>
                    <a:pt x="3104" y="876"/>
                  </a:lnTo>
                  <a:lnTo>
                    <a:pt x="3124" y="876"/>
                  </a:lnTo>
                  <a:cubicBezTo>
                    <a:pt x="3143" y="863"/>
                    <a:pt x="3149" y="838"/>
                    <a:pt x="3136" y="818"/>
                  </a:cubicBezTo>
                  <a:cubicBezTo>
                    <a:pt x="3092" y="742"/>
                    <a:pt x="3040" y="671"/>
                    <a:pt x="2983" y="607"/>
                  </a:cubicBezTo>
                  <a:cubicBezTo>
                    <a:pt x="2973" y="596"/>
                    <a:pt x="2961" y="591"/>
                    <a:pt x="2950" y="591"/>
                  </a:cubicBezTo>
                  <a:close/>
                  <a:moveTo>
                    <a:pt x="524" y="600"/>
                  </a:moveTo>
                  <a:cubicBezTo>
                    <a:pt x="514" y="600"/>
                    <a:pt x="502" y="604"/>
                    <a:pt x="493" y="614"/>
                  </a:cubicBezTo>
                  <a:cubicBezTo>
                    <a:pt x="435" y="684"/>
                    <a:pt x="384" y="754"/>
                    <a:pt x="339" y="825"/>
                  </a:cubicBezTo>
                  <a:cubicBezTo>
                    <a:pt x="327" y="844"/>
                    <a:pt x="333" y="870"/>
                    <a:pt x="352" y="882"/>
                  </a:cubicBezTo>
                  <a:cubicBezTo>
                    <a:pt x="359" y="889"/>
                    <a:pt x="365" y="889"/>
                    <a:pt x="378" y="889"/>
                  </a:cubicBezTo>
                  <a:lnTo>
                    <a:pt x="378" y="882"/>
                  </a:lnTo>
                  <a:cubicBezTo>
                    <a:pt x="391" y="882"/>
                    <a:pt x="403" y="876"/>
                    <a:pt x="410" y="870"/>
                  </a:cubicBezTo>
                  <a:cubicBezTo>
                    <a:pt x="455" y="799"/>
                    <a:pt x="506" y="735"/>
                    <a:pt x="557" y="671"/>
                  </a:cubicBezTo>
                  <a:cubicBezTo>
                    <a:pt x="586" y="638"/>
                    <a:pt x="557" y="600"/>
                    <a:pt x="524" y="600"/>
                  </a:cubicBezTo>
                  <a:close/>
                  <a:moveTo>
                    <a:pt x="3227" y="1018"/>
                  </a:moveTo>
                  <a:cubicBezTo>
                    <a:pt x="3199" y="1018"/>
                    <a:pt x="3170" y="1047"/>
                    <a:pt x="3188" y="1081"/>
                  </a:cubicBezTo>
                  <a:cubicBezTo>
                    <a:pt x="3226" y="1151"/>
                    <a:pt x="3258" y="1228"/>
                    <a:pt x="3284" y="1305"/>
                  </a:cubicBezTo>
                  <a:cubicBezTo>
                    <a:pt x="3290" y="1324"/>
                    <a:pt x="3303" y="1337"/>
                    <a:pt x="3322" y="1337"/>
                  </a:cubicBezTo>
                  <a:lnTo>
                    <a:pt x="3328" y="1331"/>
                  </a:lnTo>
                  <a:cubicBezTo>
                    <a:pt x="3328" y="1331"/>
                    <a:pt x="3335" y="1337"/>
                    <a:pt x="3335" y="1337"/>
                  </a:cubicBezTo>
                  <a:cubicBezTo>
                    <a:pt x="3360" y="1324"/>
                    <a:pt x="3367" y="1305"/>
                    <a:pt x="3360" y="1279"/>
                  </a:cubicBezTo>
                  <a:cubicBezTo>
                    <a:pt x="3335" y="1196"/>
                    <a:pt x="3303" y="1119"/>
                    <a:pt x="3264" y="1042"/>
                  </a:cubicBezTo>
                  <a:cubicBezTo>
                    <a:pt x="3256" y="1025"/>
                    <a:pt x="3242" y="1018"/>
                    <a:pt x="3227" y="1018"/>
                  </a:cubicBezTo>
                  <a:close/>
                  <a:moveTo>
                    <a:pt x="252" y="1031"/>
                  </a:moveTo>
                  <a:cubicBezTo>
                    <a:pt x="237" y="1031"/>
                    <a:pt x="222" y="1041"/>
                    <a:pt x="218" y="1055"/>
                  </a:cubicBezTo>
                  <a:cubicBezTo>
                    <a:pt x="179" y="1132"/>
                    <a:pt x="147" y="1209"/>
                    <a:pt x="115" y="1292"/>
                  </a:cubicBezTo>
                  <a:cubicBezTo>
                    <a:pt x="109" y="1318"/>
                    <a:pt x="122" y="1337"/>
                    <a:pt x="141" y="1350"/>
                  </a:cubicBezTo>
                  <a:lnTo>
                    <a:pt x="154" y="1350"/>
                  </a:lnTo>
                  <a:lnTo>
                    <a:pt x="160" y="1343"/>
                  </a:lnTo>
                  <a:cubicBezTo>
                    <a:pt x="173" y="1343"/>
                    <a:pt x="192" y="1337"/>
                    <a:pt x="199" y="1324"/>
                  </a:cubicBezTo>
                  <a:cubicBezTo>
                    <a:pt x="224" y="1241"/>
                    <a:pt x="256" y="1164"/>
                    <a:pt x="288" y="1094"/>
                  </a:cubicBezTo>
                  <a:cubicBezTo>
                    <a:pt x="301" y="1068"/>
                    <a:pt x="288" y="1042"/>
                    <a:pt x="269" y="1036"/>
                  </a:cubicBezTo>
                  <a:cubicBezTo>
                    <a:pt x="264" y="1033"/>
                    <a:pt x="258" y="1031"/>
                    <a:pt x="252" y="1031"/>
                  </a:cubicBezTo>
                  <a:close/>
                  <a:moveTo>
                    <a:pt x="3403" y="1495"/>
                  </a:moveTo>
                  <a:cubicBezTo>
                    <a:pt x="3399" y="1495"/>
                    <a:pt x="3396" y="1496"/>
                    <a:pt x="3392" y="1497"/>
                  </a:cubicBezTo>
                  <a:cubicBezTo>
                    <a:pt x="3367" y="1497"/>
                    <a:pt x="3354" y="1523"/>
                    <a:pt x="3360" y="1548"/>
                  </a:cubicBezTo>
                  <a:cubicBezTo>
                    <a:pt x="3373" y="1625"/>
                    <a:pt x="3386" y="1708"/>
                    <a:pt x="3392" y="1791"/>
                  </a:cubicBezTo>
                  <a:cubicBezTo>
                    <a:pt x="3399" y="1817"/>
                    <a:pt x="3418" y="1830"/>
                    <a:pt x="3437" y="1830"/>
                  </a:cubicBezTo>
                  <a:lnTo>
                    <a:pt x="3444" y="1830"/>
                  </a:lnTo>
                  <a:cubicBezTo>
                    <a:pt x="3469" y="1823"/>
                    <a:pt x="3482" y="1804"/>
                    <a:pt x="3482" y="1785"/>
                  </a:cubicBezTo>
                  <a:cubicBezTo>
                    <a:pt x="3469" y="1695"/>
                    <a:pt x="3456" y="1612"/>
                    <a:pt x="3437" y="1529"/>
                  </a:cubicBezTo>
                  <a:cubicBezTo>
                    <a:pt x="3437" y="1508"/>
                    <a:pt x="3420" y="1495"/>
                    <a:pt x="3403" y="1495"/>
                  </a:cubicBezTo>
                  <a:close/>
                  <a:moveTo>
                    <a:pt x="94" y="1519"/>
                  </a:moveTo>
                  <a:cubicBezTo>
                    <a:pt x="80" y="1519"/>
                    <a:pt x="66" y="1526"/>
                    <a:pt x="58" y="1542"/>
                  </a:cubicBezTo>
                  <a:cubicBezTo>
                    <a:pt x="39" y="1625"/>
                    <a:pt x="26" y="1708"/>
                    <a:pt x="13" y="1798"/>
                  </a:cubicBezTo>
                  <a:cubicBezTo>
                    <a:pt x="13" y="1817"/>
                    <a:pt x="26" y="1836"/>
                    <a:pt x="51" y="1843"/>
                  </a:cubicBezTo>
                  <a:lnTo>
                    <a:pt x="51" y="1836"/>
                  </a:lnTo>
                  <a:cubicBezTo>
                    <a:pt x="71" y="1836"/>
                    <a:pt x="90" y="1823"/>
                    <a:pt x="96" y="1804"/>
                  </a:cubicBezTo>
                  <a:cubicBezTo>
                    <a:pt x="103" y="1721"/>
                    <a:pt x="115" y="1638"/>
                    <a:pt x="135" y="1561"/>
                  </a:cubicBezTo>
                  <a:cubicBezTo>
                    <a:pt x="135" y="1534"/>
                    <a:pt x="114" y="1519"/>
                    <a:pt x="94" y="1519"/>
                  </a:cubicBezTo>
                  <a:close/>
                  <a:moveTo>
                    <a:pt x="39" y="2009"/>
                  </a:moveTo>
                  <a:cubicBezTo>
                    <a:pt x="19" y="2009"/>
                    <a:pt x="0" y="2028"/>
                    <a:pt x="0" y="2047"/>
                  </a:cubicBezTo>
                  <a:cubicBezTo>
                    <a:pt x="0" y="2137"/>
                    <a:pt x="7" y="2220"/>
                    <a:pt x="13" y="2310"/>
                  </a:cubicBezTo>
                  <a:cubicBezTo>
                    <a:pt x="13" y="2329"/>
                    <a:pt x="32" y="2342"/>
                    <a:pt x="51" y="2348"/>
                  </a:cubicBezTo>
                  <a:lnTo>
                    <a:pt x="58" y="2342"/>
                  </a:lnTo>
                  <a:cubicBezTo>
                    <a:pt x="83" y="2342"/>
                    <a:pt x="96" y="2323"/>
                    <a:pt x="96" y="2297"/>
                  </a:cubicBezTo>
                  <a:cubicBezTo>
                    <a:pt x="83" y="2214"/>
                    <a:pt x="83" y="2131"/>
                    <a:pt x="83" y="2047"/>
                  </a:cubicBezTo>
                  <a:cubicBezTo>
                    <a:pt x="83" y="2028"/>
                    <a:pt x="64" y="2009"/>
                    <a:pt x="39" y="2009"/>
                  </a:cubicBezTo>
                  <a:close/>
                  <a:moveTo>
                    <a:pt x="3456" y="2003"/>
                  </a:moveTo>
                  <a:cubicBezTo>
                    <a:pt x="3431" y="2009"/>
                    <a:pt x="3412" y="2028"/>
                    <a:pt x="3412" y="2047"/>
                  </a:cubicBezTo>
                  <a:cubicBezTo>
                    <a:pt x="3412" y="2131"/>
                    <a:pt x="3412" y="2214"/>
                    <a:pt x="3399" y="2297"/>
                  </a:cubicBezTo>
                  <a:cubicBezTo>
                    <a:pt x="3399" y="2323"/>
                    <a:pt x="3412" y="2342"/>
                    <a:pt x="3437" y="2348"/>
                  </a:cubicBezTo>
                  <a:cubicBezTo>
                    <a:pt x="3463" y="2348"/>
                    <a:pt x="3482" y="2329"/>
                    <a:pt x="3482" y="2310"/>
                  </a:cubicBezTo>
                  <a:cubicBezTo>
                    <a:pt x="3495" y="2220"/>
                    <a:pt x="3495" y="2137"/>
                    <a:pt x="3495" y="2047"/>
                  </a:cubicBezTo>
                  <a:lnTo>
                    <a:pt x="3456" y="2041"/>
                  </a:lnTo>
                  <a:lnTo>
                    <a:pt x="3495" y="2041"/>
                  </a:lnTo>
                  <a:cubicBezTo>
                    <a:pt x="3495" y="2022"/>
                    <a:pt x="3476" y="2003"/>
                    <a:pt x="3456" y="2003"/>
                  </a:cubicBezTo>
                  <a:close/>
                  <a:moveTo>
                    <a:pt x="3391" y="2518"/>
                  </a:moveTo>
                  <a:cubicBezTo>
                    <a:pt x="3373" y="2518"/>
                    <a:pt x="3358" y="2527"/>
                    <a:pt x="3360" y="2547"/>
                  </a:cubicBezTo>
                  <a:cubicBezTo>
                    <a:pt x="3341" y="2630"/>
                    <a:pt x="3316" y="2713"/>
                    <a:pt x="3290" y="2790"/>
                  </a:cubicBezTo>
                  <a:cubicBezTo>
                    <a:pt x="3284" y="2809"/>
                    <a:pt x="3296" y="2835"/>
                    <a:pt x="3316" y="2841"/>
                  </a:cubicBezTo>
                  <a:lnTo>
                    <a:pt x="3328" y="2841"/>
                  </a:lnTo>
                  <a:lnTo>
                    <a:pt x="3328" y="2835"/>
                  </a:lnTo>
                  <a:cubicBezTo>
                    <a:pt x="3348" y="2835"/>
                    <a:pt x="3360" y="2828"/>
                    <a:pt x="3367" y="2815"/>
                  </a:cubicBezTo>
                  <a:cubicBezTo>
                    <a:pt x="3392" y="2739"/>
                    <a:pt x="3418" y="2649"/>
                    <a:pt x="3437" y="2566"/>
                  </a:cubicBezTo>
                  <a:cubicBezTo>
                    <a:pt x="3453" y="2538"/>
                    <a:pt x="3418" y="2518"/>
                    <a:pt x="3391" y="2518"/>
                  </a:cubicBezTo>
                  <a:close/>
                  <a:moveTo>
                    <a:pt x="100" y="2519"/>
                  </a:moveTo>
                  <a:cubicBezTo>
                    <a:pt x="97" y="2519"/>
                    <a:pt x="93" y="2520"/>
                    <a:pt x="90" y="2521"/>
                  </a:cubicBezTo>
                  <a:cubicBezTo>
                    <a:pt x="64" y="2527"/>
                    <a:pt x="51" y="2547"/>
                    <a:pt x="58" y="2572"/>
                  </a:cubicBezTo>
                  <a:cubicBezTo>
                    <a:pt x="71" y="2655"/>
                    <a:pt x="96" y="2739"/>
                    <a:pt x="128" y="2822"/>
                  </a:cubicBezTo>
                  <a:cubicBezTo>
                    <a:pt x="128" y="2835"/>
                    <a:pt x="147" y="2847"/>
                    <a:pt x="167" y="2847"/>
                  </a:cubicBezTo>
                  <a:lnTo>
                    <a:pt x="167" y="2841"/>
                  </a:lnTo>
                  <a:cubicBezTo>
                    <a:pt x="167" y="2841"/>
                    <a:pt x="173" y="2841"/>
                    <a:pt x="179" y="2847"/>
                  </a:cubicBezTo>
                  <a:cubicBezTo>
                    <a:pt x="199" y="2835"/>
                    <a:pt x="211" y="2815"/>
                    <a:pt x="205" y="2790"/>
                  </a:cubicBezTo>
                  <a:cubicBezTo>
                    <a:pt x="179" y="2713"/>
                    <a:pt x="154" y="2630"/>
                    <a:pt x="135" y="2553"/>
                  </a:cubicBezTo>
                  <a:cubicBezTo>
                    <a:pt x="135" y="2532"/>
                    <a:pt x="117" y="2519"/>
                    <a:pt x="100" y="2519"/>
                  </a:cubicBezTo>
                  <a:close/>
                  <a:moveTo>
                    <a:pt x="263" y="2996"/>
                  </a:moveTo>
                  <a:cubicBezTo>
                    <a:pt x="235" y="2996"/>
                    <a:pt x="207" y="3023"/>
                    <a:pt x="224" y="3052"/>
                  </a:cubicBezTo>
                  <a:cubicBezTo>
                    <a:pt x="263" y="3135"/>
                    <a:pt x="301" y="3206"/>
                    <a:pt x="352" y="3283"/>
                  </a:cubicBezTo>
                  <a:cubicBezTo>
                    <a:pt x="359" y="3295"/>
                    <a:pt x="371" y="3302"/>
                    <a:pt x="384" y="3302"/>
                  </a:cubicBezTo>
                  <a:lnTo>
                    <a:pt x="384" y="3295"/>
                  </a:lnTo>
                  <a:lnTo>
                    <a:pt x="410" y="3295"/>
                  </a:lnTo>
                  <a:cubicBezTo>
                    <a:pt x="429" y="3283"/>
                    <a:pt x="429" y="3257"/>
                    <a:pt x="423" y="3238"/>
                  </a:cubicBezTo>
                  <a:cubicBezTo>
                    <a:pt x="378" y="3167"/>
                    <a:pt x="333" y="3091"/>
                    <a:pt x="301" y="3020"/>
                  </a:cubicBezTo>
                  <a:cubicBezTo>
                    <a:pt x="292" y="3003"/>
                    <a:pt x="278" y="2996"/>
                    <a:pt x="263" y="2996"/>
                  </a:cubicBezTo>
                  <a:close/>
                  <a:moveTo>
                    <a:pt x="3233" y="2996"/>
                  </a:moveTo>
                  <a:cubicBezTo>
                    <a:pt x="3220" y="2996"/>
                    <a:pt x="3207" y="3003"/>
                    <a:pt x="3200" y="3020"/>
                  </a:cubicBezTo>
                  <a:cubicBezTo>
                    <a:pt x="3162" y="3091"/>
                    <a:pt x="3124" y="3167"/>
                    <a:pt x="3079" y="3238"/>
                  </a:cubicBezTo>
                  <a:cubicBezTo>
                    <a:pt x="3066" y="3257"/>
                    <a:pt x="3072" y="3283"/>
                    <a:pt x="3092" y="3295"/>
                  </a:cubicBezTo>
                  <a:cubicBezTo>
                    <a:pt x="3098" y="3295"/>
                    <a:pt x="3104" y="3302"/>
                    <a:pt x="3111" y="3302"/>
                  </a:cubicBezTo>
                  <a:lnTo>
                    <a:pt x="3111" y="3295"/>
                  </a:lnTo>
                  <a:cubicBezTo>
                    <a:pt x="3124" y="3295"/>
                    <a:pt x="3136" y="3289"/>
                    <a:pt x="3149" y="3283"/>
                  </a:cubicBezTo>
                  <a:cubicBezTo>
                    <a:pt x="3194" y="3206"/>
                    <a:pt x="3232" y="3135"/>
                    <a:pt x="3271" y="3052"/>
                  </a:cubicBezTo>
                  <a:cubicBezTo>
                    <a:pt x="3288" y="3023"/>
                    <a:pt x="3260" y="2996"/>
                    <a:pt x="3233" y="2996"/>
                  </a:cubicBezTo>
                  <a:close/>
                  <a:moveTo>
                    <a:pt x="541" y="3421"/>
                  </a:moveTo>
                  <a:cubicBezTo>
                    <a:pt x="509" y="3421"/>
                    <a:pt x="475" y="3463"/>
                    <a:pt x="499" y="3487"/>
                  </a:cubicBezTo>
                  <a:cubicBezTo>
                    <a:pt x="557" y="3551"/>
                    <a:pt x="621" y="3615"/>
                    <a:pt x="685" y="3673"/>
                  </a:cubicBezTo>
                  <a:cubicBezTo>
                    <a:pt x="691" y="3679"/>
                    <a:pt x="698" y="3686"/>
                    <a:pt x="711" y="3686"/>
                  </a:cubicBezTo>
                  <a:cubicBezTo>
                    <a:pt x="723" y="3679"/>
                    <a:pt x="730" y="3679"/>
                    <a:pt x="736" y="3673"/>
                  </a:cubicBezTo>
                  <a:cubicBezTo>
                    <a:pt x="755" y="3654"/>
                    <a:pt x="755" y="3628"/>
                    <a:pt x="736" y="3609"/>
                  </a:cubicBezTo>
                  <a:cubicBezTo>
                    <a:pt x="679" y="3558"/>
                    <a:pt x="621" y="3494"/>
                    <a:pt x="570" y="3436"/>
                  </a:cubicBezTo>
                  <a:cubicBezTo>
                    <a:pt x="562" y="3425"/>
                    <a:pt x="552" y="3421"/>
                    <a:pt x="541" y="3421"/>
                  </a:cubicBezTo>
                  <a:close/>
                  <a:moveTo>
                    <a:pt x="2957" y="3418"/>
                  </a:moveTo>
                  <a:cubicBezTo>
                    <a:pt x="2945" y="3418"/>
                    <a:pt x="2932" y="3423"/>
                    <a:pt x="2925" y="3430"/>
                  </a:cubicBezTo>
                  <a:cubicBezTo>
                    <a:pt x="2874" y="3494"/>
                    <a:pt x="2816" y="3558"/>
                    <a:pt x="2752" y="3609"/>
                  </a:cubicBezTo>
                  <a:cubicBezTo>
                    <a:pt x="2740" y="3628"/>
                    <a:pt x="2740" y="3654"/>
                    <a:pt x="2752" y="3673"/>
                  </a:cubicBezTo>
                  <a:cubicBezTo>
                    <a:pt x="2759" y="3679"/>
                    <a:pt x="2772" y="3686"/>
                    <a:pt x="2784" y="3686"/>
                  </a:cubicBezTo>
                  <a:lnTo>
                    <a:pt x="2784" y="3679"/>
                  </a:lnTo>
                  <a:cubicBezTo>
                    <a:pt x="2797" y="3679"/>
                    <a:pt x="2804" y="3679"/>
                    <a:pt x="2810" y="3673"/>
                  </a:cubicBezTo>
                  <a:cubicBezTo>
                    <a:pt x="2874" y="3615"/>
                    <a:pt x="2932" y="3551"/>
                    <a:pt x="2989" y="3487"/>
                  </a:cubicBezTo>
                  <a:cubicBezTo>
                    <a:pt x="3002" y="3468"/>
                    <a:pt x="3002" y="3443"/>
                    <a:pt x="2983" y="3430"/>
                  </a:cubicBezTo>
                  <a:cubicBezTo>
                    <a:pt x="2977" y="3421"/>
                    <a:pt x="2967" y="3418"/>
                    <a:pt x="2957" y="3418"/>
                  </a:cubicBezTo>
                  <a:close/>
                  <a:moveTo>
                    <a:pt x="914" y="3757"/>
                  </a:moveTo>
                  <a:cubicBezTo>
                    <a:pt x="877" y="3757"/>
                    <a:pt x="846" y="3811"/>
                    <a:pt x="890" y="3833"/>
                  </a:cubicBezTo>
                  <a:cubicBezTo>
                    <a:pt x="960" y="3884"/>
                    <a:pt x="1037" y="3923"/>
                    <a:pt x="1114" y="3961"/>
                  </a:cubicBezTo>
                  <a:lnTo>
                    <a:pt x="1133" y="3961"/>
                  </a:lnTo>
                  <a:cubicBezTo>
                    <a:pt x="1146" y="3961"/>
                    <a:pt x="1165" y="3955"/>
                    <a:pt x="1171" y="3942"/>
                  </a:cubicBezTo>
                  <a:cubicBezTo>
                    <a:pt x="1178" y="3916"/>
                    <a:pt x="1171" y="3897"/>
                    <a:pt x="1152" y="3884"/>
                  </a:cubicBezTo>
                  <a:cubicBezTo>
                    <a:pt x="1075" y="3852"/>
                    <a:pt x="1005" y="3814"/>
                    <a:pt x="935" y="3763"/>
                  </a:cubicBezTo>
                  <a:cubicBezTo>
                    <a:pt x="928" y="3759"/>
                    <a:pt x="921" y="3757"/>
                    <a:pt x="914" y="3757"/>
                  </a:cubicBezTo>
                  <a:close/>
                  <a:moveTo>
                    <a:pt x="2584" y="3754"/>
                  </a:moveTo>
                  <a:cubicBezTo>
                    <a:pt x="2576" y="3754"/>
                    <a:pt x="2568" y="3757"/>
                    <a:pt x="2560" y="3763"/>
                  </a:cubicBezTo>
                  <a:cubicBezTo>
                    <a:pt x="2490" y="3807"/>
                    <a:pt x="2419" y="3846"/>
                    <a:pt x="2349" y="3884"/>
                  </a:cubicBezTo>
                  <a:cubicBezTo>
                    <a:pt x="2323" y="3891"/>
                    <a:pt x="2317" y="3916"/>
                    <a:pt x="2323" y="3935"/>
                  </a:cubicBezTo>
                  <a:cubicBezTo>
                    <a:pt x="2330" y="3955"/>
                    <a:pt x="2349" y="3961"/>
                    <a:pt x="2362" y="3961"/>
                  </a:cubicBezTo>
                  <a:cubicBezTo>
                    <a:pt x="2368" y="3961"/>
                    <a:pt x="2375" y="3961"/>
                    <a:pt x="2381" y="3955"/>
                  </a:cubicBezTo>
                  <a:cubicBezTo>
                    <a:pt x="2458" y="3923"/>
                    <a:pt x="2535" y="3878"/>
                    <a:pt x="2605" y="3833"/>
                  </a:cubicBezTo>
                  <a:cubicBezTo>
                    <a:pt x="2647" y="3807"/>
                    <a:pt x="2620" y="3754"/>
                    <a:pt x="2584" y="3754"/>
                  </a:cubicBezTo>
                  <a:close/>
                  <a:moveTo>
                    <a:pt x="1376" y="3967"/>
                  </a:moveTo>
                  <a:cubicBezTo>
                    <a:pt x="1337" y="3967"/>
                    <a:pt x="1327" y="4026"/>
                    <a:pt x="1363" y="4044"/>
                  </a:cubicBezTo>
                  <a:cubicBezTo>
                    <a:pt x="1447" y="4070"/>
                    <a:pt x="1536" y="4083"/>
                    <a:pt x="1619" y="4089"/>
                  </a:cubicBezTo>
                  <a:lnTo>
                    <a:pt x="1626" y="4089"/>
                  </a:lnTo>
                  <a:cubicBezTo>
                    <a:pt x="1664" y="4076"/>
                    <a:pt x="1664" y="4019"/>
                    <a:pt x="1626" y="4006"/>
                  </a:cubicBezTo>
                  <a:cubicBezTo>
                    <a:pt x="1543" y="3999"/>
                    <a:pt x="1466" y="3987"/>
                    <a:pt x="1383" y="3967"/>
                  </a:cubicBezTo>
                  <a:cubicBezTo>
                    <a:pt x="1381" y="3967"/>
                    <a:pt x="1378" y="3967"/>
                    <a:pt x="1376" y="3967"/>
                  </a:cubicBezTo>
                  <a:close/>
                  <a:moveTo>
                    <a:pt x="2125" y="3959"/>
                  </a:moveTo>
                  <a:cubicBezTo>
                    <a:pt x="2121" y="3959"/>
                    <a:pt x="2117" y="3960"/>
                    <a:pt x="2112" y="3961"/>
                  </a:cubicBezTo>
                  <a:cubicBezTo>
                    <a:pt x="2035" y="3987"/>
                    <a:pt x="1959" y="3999"/>
                    <a:pt x="1875" y="4006"/>
                  </a:cubicBezTo>
                  <a:cubicBezTo>
                    <a:pt x="1824" y="4012"/>
                    <a:pt x="1824" y="4083"/>
                    <a:pt x="1875" y="4089"/>
                  </a:cubicBezTo>
                  <a:lnTo>
                    <a:pt x="1882" y="4089"/>
                  </a:lnTo>
                  <a:cubicBezTo>
                    <a:pt x="1965" y="4083"/>
                    <a:pt x="2055" y="4063"/>
                    <a:pt x="2138" y="4044"/>
                  </a:cubicBezTo>
                  <a:cubicBezTo>
                    <a:pt x="2157" y="4038"/>
                    <a:pt x="2170" y="4012"/>
                    <a:pt x="2163" y="3993"/>
                  </a:cubicBezTo>
                  <a:cubicBezTo>
                    <a:pt x="2158" y="3972"/>
                    <a:pt x="2144" y="3959"/>
                    <a:pt x="2125" y="39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410;p50">
              <a:extLst>
                <a:ext uri="{FF2B5EF4-FFF2-40B4-BE49-F238E27FC236}">
                  <a16:creationId xmlns:a16="http://schemas.microsoft.com/office/drawing/2014/main" id="{29008B2E-01B0-4B5E-B8FA-628413EE1AFA}"/>
                </a:ext>
              </a:extLst>
            </p:cNvPr>
            <p:cNvSpPr/>
            <p:nvPr/>
          </p:nvSpPr>
          <p:spPr>
            <a:xfrm>
              <a:off x="6497092" y="1857975"/>
              <a:ext cx="459811" cy="277654"/>
            </a:xfrm>
            <a:custGeom>
              <a:avLst/>
              <a:gdLst/>
              <a:ahLst/>
              <a:cxnLst/>
              <a:rect l="l" t="t" r="r" b="b"/>
              <a:pathLst>
                <a:path w="6139" h="3707" extrusionOk="0">
                  <a:moveTo>
                    <a:pt x="5383" y="1"/>
                  </a:moveTo>
                  <a:lnTo>
                    <a:pt x="916" y="33"/>
                  </a:lnTo>
                  <a:cubicBezTo>
                    <a:pt x="916" y="33"/>
                    <a:pt x="327" y="2010"/>
                    <a:pt x="1" y="3706"/>
                  </a:cubicBezTo>
                  <a:cubicBezTo>
                    <a:pt x="2542" y="3073"/>
                    <a:pt x="4155" y="2644"/>
                    <a:pt x="6139" y="2503"/>
                  </a:cubicBezTo>
                  <a:cubicBezTo>
                    <a:pt x="5998" y="1658"/>
                    <a:pt x="5601" y="634"/>
                    <a:pt x="538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411;p50">
              <a:extLst>
                <a:ext uri="{FF2B5EF4-FFF2-40B4-BE49-F238E27FC236}">
                  <a16:creationId xmlns:a16="http://schemas.microsoft.com/office/drawing/2014/main" id="{ECD92657-4F3C-4DC6-8FAA-58396FF0295A}"/>
                </a:ext>
              </a:extLst>
            </p:cNvPr>
            <p:cNvSpPr/>
            <p:nvPr/>
          </p:nvSpPr>
          <p:spPr>
            <a:xfrm>
              <a:off x="6485108" y="1855578"/>
              <a:ext cx="514937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50" y="1"/>
                  </a:moveTo>
                  <a:lnTo>
                    <a:pt x="3316" y="20"/>
                  </a:lnTo>
                  <a:lnTo>
                    <a:pt x="1082" y="33"/>
                  </a:lnTo>
                  <a:lnTo>
                    <a:pt x="1057" y="33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90" y="1722"/>
                    <a:pt x="493" y="2138"/>
                    <a:pt x="397" y="2561"/>
                  </a:cubicBezTo>
                  <a:cubicBezTo>
                    <a:pt x="301" y="2983"/>
                    <a:pt x="231" y="3412"/>
                    <a:pt x="161" y="3834"/>
                  </a:cubicBezTo>
                  <a:cubicBezTo>
                    <a:pt x="90" y="4257"/>
                    <a:pt x="39" y="4686"/>
                    <a:pt x="1" y="5114"/>
                  </a:cubicBezTo>
                  <a:lnTo>
                    <a:pt x="39" y="5114"/>
                  </a:lnTo>
                  <a:cubicBezTo>
                    <a:pt x="77" y="4679"/>
                    <a:pt x="135" y="4257"/>
                    <a:pt x="205" y="3834"/>
                  </a:cubicBezTo>
                  <a:cubicBezTo>
                    <a:pt x="282" y="3406"/>
                    <a:pt x="365" y="2983"/>
                    <a:pt x="455" y="2567"/>
                  </a:cubicBezTo>
                  <a:cubicBezTo>
                    <a:pt x="551" y="2145"/>
                    <a:pt x="647" y="1729"/>
                    <a:pt x="756" y="1313"/>
                  </a:cubicBezTo>
                  <a:cubicBezTo>
                    <a:pt x="862" y="905"/>
                    <a:pt x="981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5" y="895"/>
                    <a:pt x="6058" y="1725"/>
                    <a:pt x="6279" y="2567"/>
                  </a:cubicBezTo>
                  <a:cubicBezTo>
                    <a:pt x="6388" y="2996"/>
                    <a:pt x="6491" y="3425"/>
                    <a:pt x="6587" y="3854"/>
                  </a:cubicBezTo>
                  <a:cubicBezTo>
                    <a:pt x="6683" y="4282"/>
                    <a:pt x="6766" y="4718"/>
                    <a:pt x="6836" y="5146"/>
                  </a:cubicBezTo>
                  <a:lnTo>
                    <a:pt x="6875" y="5153"/>
                  </a:lnTo>
                  <a:cubicBezTo>
                    <a:pt x="6811" y="4718"/>
                    <a:pt x="6727" y="4282"/>
                    <a:pt x="6644" y="3854"/>
                  </a:cubicBezTo>
                  <a:cubicBezTo>
                    <a:pt x="6555" y="3418"/>
                    <a:pt x="6452" y="2989"/>
                    <a:pt x="6343" y="2561"/>
                  </a:cubicBezTo>
                  <a:cubicBezTo>
                    <a:pt x="6126" y="1709"/>
                    <a:pt x="5870" y="865"/>
                    <a:pt x="5582" y="26"/>
                  </a:cubicBezTo>
                  <a:lnTo>
                    <a:pt x="55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412;p50">
              <a:extLst>
                <a:ext uri="{FF2B5EF4-FFF2-40B4-BE49-F238E27FC236}">
                  <a16:creationId xmlns:a16="http://schemas.microsoft.com/office/drawing/2014/main" id="{FEF20761-053A-4B38-92F3-5D6BA285B4D6}"/>
                </a:ext>
              </a:extLst>
            </p:cNvPr>
            <p:cNvSpPr/>
            <p:nvPr/>
          </p:nvSpPr>
          <p:spPr>
            <a:xfrm>
              <a:off x="6361445" y="1369465"/>
              <a:ext cx="748850" cy="678894"/>
            </a:xfrm>
            <a:custGeom>
              <a:avLst/>
              <a:gdLst/>
              <a:ahLst/>
              <a:cxnLst/>
              <a:rect l="l" t="t" r="r" b="b"/>
              <a:pathLst>
                <a:path w="9998" h="9064" extrusionOk="0">
                  <a:moveTo>
                    <a:pt x="4999" y="1"/>
                  </a:moveTo>
                  <a:cubicBezTo>
                    <a:pt x="2234" y="1"/>
                    <a:pt x="0" y="2030"/>
                    <a:pt x="0" y="4532"/>
                  </a:cubicBezTo>
                  <a:cubicBezTo>
                    <a:pt x="0" y="7035"/>
                    <a:pt x="2234" y="9063"/>
                    <a:pt x="4999" y="9063"/>
                  </a:cubicBezTo>
                  <a:cubicBezTo>
                    <a:pt x="7758" y="9063"/>
                    <a:pt x="9998" y="7035"/>
                    <a:pt x="9998" y="4532"/>
                  </a:cubicBezTo>
                  <a:cubicBezTo>
                    <a:pt x="9998" y="2030"/>
                    <a:pt x="7758" y="1"/>
                    <a:pt x="49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413;p50">
              <a:extLst>
                <a:ext uri="{FF2B5EF4-FFF2-40B4-BE49-F238E27FC236}">
                  <a16:creationId xmlns:a16="http://schemas.microsoft.com/office/drawing/2014/main" id="{BE4E83D4-F2D2-4C2B-8A81-C2BEA569867D}"/>
                </a:ext>
              </a:extLst>
            </p:cNvPr>
            <p:cNvSpPr/>
            <p:nvPr/>
          </p:nvSpPr>
          <p:spPr>
            <a:xfrm>
              <a:off x="6733594" y="1373638"/>
              <a:ext cx="57" cy="678896"/>
            </a:xfrm>
            <a:custGeom>
              <a:avLst/>
              <a:gdLst/>
              <a:ahLst/>
              <a:cxnLst/>
              <a:rect l="l" t="t" r="r" b="b"/>
              <a:pathLst>
                <a:path w="1" h="12482" fill="none" extrusionOk="0">
                  <a:moveTo>
                    <a:pt x="1" y="1"/>
                  </a:moveTo>
                  <a:lnTo>
                    <a:pt x="1" y="1248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414;p50">
              <a:extLst>
                <a:ext uri="{FF2B5EF4-FFF2-40B4-BE49-F238E27FC236}">
                  <a16:creationId xmlns:a16="http://schemas.microsoft.com/office/drawing/2014/main" id="{37A33D03-16DF-4E72-B5D3-A17CE2DA5341}"/>
                </a:ext>
              </a:extLst>
            </p:cNvPr>
            <p:cNvSpPr/>
            <p:nvPr/>
          </p:nvSpPr>
          <p:spPr>
            <a:xfrm>
              <a:off x="6363386" y="1721013"/>
              <a:ext cx="737510" cy="16375"/>
            </a:xfrm>
            <a:custGeom>
              <a:avLst/>
              <a:gdLst/>
              <a:ahLst/>
              <a:cxnLst/>
              <a:rect l="l" t="t" r="r" b="b"/>
              <a:pathLst>
                <a:path w="12488" h="1" fill="none" extrusionOk="0">
                  <a:moveTo>
                    <a:pt x="12488" y="1"/>
                  </a:moveTo>
                  <a:lnTo>
                    <a:pt x="1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415;p50">
              <a:extLst>
                <a:ext uri="{FF2B5EF4-FFF2-40B4-BE49-F238E27FC236}">
                  <a16:creationId xmlns:a16="http://schemas.microsoft.com/office/drawing/2014/main" id="{A228DA24-8BBE-4AAA-B674-F64DD4EB2F83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1"/>
                  </a:moveTo>
                  <a:lnTo>
                    <a:pt x="0" y="8833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416;p50">
              <a:extLst>
                <a:ext uri="{FF2B5EF4-FFF2-40B4-BE49-F238E27FC236}">
                  <a16:creationId xmlns:a16="http://schemas.microsoft.com/office/drawing/2014/main" id="{26E222E7-BBF4-480B-A7AF-871BFCC94226}"/>
                </a:ext>
              </a:extLst>
            </p:cNvPr>
            <p:cNvSpPr/>
            <p:nvPr/>
          </p:nvSpPr>
          <p:spPr>
            <a:xfrm>
              <a:off x="6482352" y="1472848"/>
              <a:ext cx="502985" cy="480481"/>
            </a:xfrm>
            <a:custGeom>
              <a:avLst/>
              <a:gdLst/>
              <a:ahLst/>
              <a:cxnLst/>
              <a:rect l="l" t="t" r="r" b="b"/>
              <a:pathLst>
                <a:path w="8827" h="8834" fill="none" extrusionOk="0">
                  <a:moveTo>
                    <a:pt x="8826" y="8833"/>
                  </a:moveTo>
                  <a:lnTo>
                    <a:pt x="0" y="1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417;p50">
              <a:extLst>
                <a:ext uri="{FF2B5EF4-FFF2-40B4-BE49-F238E27FC236}">
                  <a16:creationId xmlns:a16="http://schemas.microsoft.com/office/drawing/2014/main" id="{4DC6FF0D-3696-4F81-8523-69A7364E35DD}"/>
                </a:ext>
              </a:extLst>
            </p:cNvPr>
            <p:cNvSpPr/>
            <p:nvPr/>
          </p:nvSpPr>
          <p:spPr>
            <a:xfrm>
              <a:off x="6591363" y="1401812"/>
              <a:ext cx="284913" cy="622494"/>
            </a:xfrm>
            <a:custGeom>
              <a:avLst/>
              <a:gdLst/>
              <a:ahLst/>
              <a:cxnLst/>
              <a:rect l="l" t="t" r="r" b="b"/>
              <a:pathLst>
                <a:path w="5000" h="11445" fill="none" extrusionOk="0">
                  <a:moveTo>
                    <a:pt x="4999" y="1"/>
                  </a:moveTo>
                  <a:lnTo>
                    <a:pt x="1" y="11445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418;p50">
              <a:extLst>
                <a:ext uri="{FF2B5EF4-FFF2-40B4-BE49-F238E27FC236}">
                  <a16:creationId xmlns:a16="http://schemas.microsoft.com/office/drawing/2014/main" id="{5AA1E687-987E-4002-8ED4-52B6B4FD9888}"/>
                </a:ext>
              </a:extLst>
            </p:cNvPr>
            <p:cNvSpPr/>
            <p:nvPr/>
          </p:nvSpPr>
          <p:spPr>
            <a:xfrm>
              <a:off x="6407932" y="1576953"/>
              <a:ext cx="651766" cy="272276"/>
            </a:xfrm>
            <a:custGeom>
              <a:avLst/>
              <a:gdLst/>
              <a:ahLst/>
              <a:cxnLst/>
              <a:rect l="l" t="t" r="r" b="b"/>
              <a:pathLst>
                <a:path w="11438" h="5006" fill="none" extrusionOk="0">
                  <a:moveTo>
                    <a:pt x="11438" y="5005"/>
                  </a:moveTo>
                  <a:lnTo>
                    <a:pt x="0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419;p50">
              <a:extLst>
                <a:ext uri="{FF2B5EF4-FFF2-40B4-BE49-F238E27FC236}">
                  <a16:creationId xmlns:a16="http://schemas.microsoft.com/office/drawing/2014/main" id="{0AEE8B93-C818-46A2-96C6-C51B848F46EB}"/>
                </a:ext>
              </a:extLst>
            </p:cNvPr>
            <p:cNvSpPr/>
            <p:nvPr/>
          </p:nvSpPr>
          <p:spPr>
            <a:xfrm>
              <a:off x="6402461" y="1589136"/>
              <a:ext cx="662706" cy="247910"/>
            </a:xfrm>
            <a:custGeom>
              <a:avLst/>
              <a:gdLst/>
              <a:ahLst/>
              <a:cxnLst/>
              <a:rect l="l" t="t" r="r" b="b"/>
              <a:pathLst>
                <a:path w="11630" h="4558" fill="none" extrusionOk="0">
                  <a:moveTo>
                    <a:pt x="11630" y="0"/>
                  </a:moveTo>
                  <a:lnTo>
                    <a:pt x="0" y="4557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420;p50">
              <a:extLst>
                <a:ext uri="{FF2B5EF4-FFF2-40B4-BE49-F238E27FC236}">
                  <a16:creationId xmlns:a16="http://schemas.microsoft.com/office/drawing/2014/main" id="{CA2F3EFA-EB43-4817-9691-1A559318F256}"/>
                </a:ext>
              </a:extLst>
            </p:cNvPr>
            <p:cNvSpPr/>
            <p:nvPr/>
          </p:nvSpPr>
          <p:spPr>
            <a:xfrm>
              <a:off x="6604127" y="1396972"/>
              <a:ext cx="259384" cy="632229"/>
            </a:xfrm>
            <a:custGeom>
              <a:avLst/>
              <a:gdLst/>
              <a:ahLst/>
              <a:cxnLst/>
              <a:rect l="l" t="t" r="r" b="b"/>
              <a:pathLst>
                <a:path w="4552" h="11624" fill="none" extrusionOk="0">
                  <a:moveTo>
                    <a:pt x="4551" y="11623"/>
                  </a:moveTo>
                  <a:lnTo>
                    <a:pt x="1" y="0"/>
                  </a:lnTo>
                </a:path>
              </a:pathLst>
            </a:custGeom>
            <a:noFill/>
            <a:ln w="4000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421;p50">
              <a:extLst>
                <a:ext uri="{FF2B5EF4-FFF2-40B4-BE49-F238E27FC236}">
                  <a16:creationId xmlns:a16="http://schemas.microsoft.com/office/drawing/2014/main" id="{90F2BBD9-A0C2-4B1F-AAF0-3C49320B25BB}"/>
                </a:ext>
              </a:extLst>
            </p:cNvPr>
            <p:cNvSpPr/>
            <p:nvPr/>
          </p:nvSpPr>
          <p:spPr>
            <a:xfrm>
              <a:off x="6493272" y="1498596"/>
              <a:ext cx="188973" cy="171521"/>
            </a:xfrm>
            <a:custGeom>
              <a:avLst/>
              <a:gdLst/>
              <a:ahLst/>
              <a:cxnLst/>
              <a:rect l="l" t="t" r="r" b="b"/>
              <a:pathLst>
                <a:path w="2523" h="2290" extrusionOk="0">
                  <a:moveTo>
                    <a:pt x="1265" y="1"/>
                  </a:moveTo>
                  <a:cubicBezTo>
                    <a:pt x="745" y="1"/>
                    <a:pt x="274" y="354"/>
                    <a:pt x="148" y="882"/>
                  </a:cubicBezTo>
                  <a:cubicBezTo>
                    <a:pt x="0" y="1496"/>
                    <a:pt x="378" y="2117"/>
                    <a:pt x="993" y="2258"/>
                  </a:cubicBezTo>
                  <a:cubicBezTo>
                    <a:pt x="1083" y="2279"/>
                    <a:pt x="1174" y="2289"/>
                    <a:pt x="1263" y="2289"/>
                  </a:cubicBezTo>
                  <a:cubicBezTo>
                    <a:pt x="1783" y="2289"/>
                    <a:pt x="2249" y="1937"/>
                    <a:pt x="2375" y="1413"/>
                  </a:cubicBezTo>
                  <a:cubicBezTo>
                    <a:pt x="2522" y="798"/>
                    <a:pt x="2138" y="177"/>
                    <a:pt x="1524" y="30"/>
                  </a:cubicBezTo>
                  <a:cubicBezTo>
                    <a:pt x="1437" y="10"/>
                    <a:pt x="1350" y="1"/>
                    <a:pt x="1265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422;p50">
              <a:extLst>
                <a:ext uri="{FF2B5EF4-FFF2-40B4-BE49-F238E27FC236}">
                  <a16:creationId xmlns:a16="http://schemas.microsoft.com/office/drawing/2014/main" id="{46E9A0DE-EE43-4788-A7B7-BC9A185A243E}"/>
                </a:ext>
              </a:extLst>
            </p:cNvPr>
            <p:cNvSpPr/>
            <p:nvPr/>
          </p:nvSpPr>
          <p:spPr>
            <a:xfrm>
              <a:off x="6804413" y="1498221"/>
              <a:ext cx="184629" cy="171596"/>
            </a:xfrm>
            <a:custGeom>
              <a:avLst/>
              <a:gdLst/>
              <a:ahLst/>
              <a:cxnLst/>
              <a:rect l="l" t="t" r="r" b="b"/>
              <a:pathLst>
                <a:path w="2465" h="2291" extrusionOk="0">
                  <a:moveTo>
                    <a:pt x="1229" y="1"/>
                  </a:moveTo>
                  <a:cubicBezTo>
                    <a:pt x="680" y="1"/>
                    <a:pt x="195" y="399"/>
                    <a:pt x="103" y="963"/>
                  </a:cubicBezTo>
                  <a:cubicBezTo>
                    <a:pt x="0" y="1584"/>
                    <a:pt x="423" y="2173"/>
                    <a:pt x="1050" y="2275"/>
                  </a:cubicBezTo>
                  <a:cubicBezTo>
                    <a:pt x="1112" y="2286"/>
                    <a:pt x="1175" y="2291"/>
                    <a:pt x="1236" y="2291"/>
                  </a:cubicBezTo>
                  <a:cubicBezTo>
                    <a:pt x="1784" y="2291"/>
                    <a:pt x="2270" y="1893"/>
                    <a:pt x="2362" y="1335"/>
                  </a:cubicBezTo>
                  <a:cubicBezTo>
                    <a:pt x="2464" y="707"/>
                    <a:pt x="2042" y="118"/>
                    <a:pt x="1415" y="16"/>
                  </a:cubicBezTo>
                  <a:cubicBezTo>
                    <a:pt x="1352" y="6"/>
                    <a:pt x="1290" y="1"/>
                    <a:pt x="1229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423;p50">
              <a:extLst>
                <a:ext uri="{FF2B5EF4-FFF2-40B4-BE49-F238E27FC236}">
                  <a16:creationId xmlns:a16="http://schemas.microsoft.com/office/drawing/2014/main" id="{98C406DF-0704-4F1C-9AD5-253F222D2603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424;p50">
              <a:extLst>
                <a:ext uri="{FF2B5EF4-FFF2-40B4-BE49-F238E27FC236}">
                  <a16:creationId xmlns:a16="http://schemas.microsoft.com/office/drawing/2014/main" id="{71245E9E-14A6-4B47-BD4E-5B8DF4FEA476}"/>
                </a:ext>
              </a:extLst>
            </p:cNvPr>
            <p:cNvSpPr/>
            <p:nvPr/>
          </p:nvSpPr>
          <p:spPr>
            <a:xfrm>
              <a:off x="6452525" y="1608701"/>
              <a:ext cx="517784" cy="314056"/>
            </a:xfrm>
            <a:custGeom>
              <a:avLst/>
              <a:gdLst/>
              <a:ahLst/>
              <a:cxnLst/>
              <a:rect l="l" t="t" r="r" b="b"/>
              <a:pathLst>
                <a:path w="6913" h="4193" extrusionOk="0">
                  <a:moveTo>
                    <a:pt x="1556" y="0"/>
                  </a:moveTo>
                  <a:lnTo>
                    <a:pt x="1556" y="0"/>
                  </a:lnTo>
                  <a:cubicBezTo>
                    <a:pt x="1229" y="340"/>
                    <a:pt x="973" y="736"/>
                    <a:pt x="807" y="1178"/>
                  </a:cubicBezTo>
                  <a:cubicBezTo>
                    <a:pt x="0" y="3188"/>
                    <a:pt x="1492" y="4001"/>
                    <a:pt x="3316" y="4161"/>
                  </a:cubicBezTo>
                  <a:cubicBezTo>
                    <a:pt x="3552" y="4182"/>
                    <a:pt x="3780" y="4193"/>
                    <a:pt x="4000" y="4193"/>
                  </a:cubicBezTo>
                  <a:cubicBezTo>
                    <a:pt x="5157" y="4193"/>
                    <a:pt x="6074" y="3892"/>
                    <a:pt x="6580" y="3252"/>
                  </a:cubicBezTo>
                  <a:cubicBezTo>
                    <a:pt x="6721" y="3073"/>
                    <a:pt x="6830" y="2868"/>
                    <a:pt x="6900" y="2650"/>
                  </a:cubicBezTo>
                  <a:cubicBezTo>
                    <a:pt x="6906" y="2631"/>
                    <a:pt x="6906" y="2618"/>
                    <a:pt x="6913" y="2605"/>
                  </a:cubicBezTo>
                  <a:lnTo>
                    <a:pt x="6913" y="2605"/>
                  </a:lnTo>
                  <a:cubicBezTo>
                    <a:pt x="6376" y="3022"/>
                    <a:pt x="5594" y="3218"/>
                    <a:pt x="4649" y="3218"/>
                  </a:cubicBezTo>
                  <a:cubicBezTo>
                    <a:pt x="4432" y="3218"/>
                    <a:pt x="4207" y="3208"/>
                    <a:pt x="3975" y="3188"/>
                  </a:cubicBezTo>
                  <a:cubicBezTo>
                    <a:pt x="2157" y="3028"/>
                    <a:pt x="660" y="2215"/>
                    <a:pt x="1466" y="205"/>
                  </a:cubicBezTo>
                  <a:cubicBezTo>
                    <a:pt x="1498" y="135"/>
                    <a:pt x="1524" y="64"/>
                    <a:pt x="155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425;p50">
              <a:extLst>
                <a:ext uri="{FF2B5EF4-FFF2-40B4-BE49-F238E27FC236}">
                  <a16:creationId xmlns:a16="http://schemas.microsoft.com/office/drawing/2014/main" id="{53FD4CA9-A6B1-4CE6-B983-02A5E97B61E6}"/>
                </a:ext>
              </a:extLst>
            </p:cNvPr>
            <p:cNvSpPr/>
            <p:nvPr/>
          </p:nvSpPr>
          <p:spPr>
            <a:xfrm>
              <a:off x="6482286" y="1541887"/>
              <a:ext cx="514921" cy="314052"/>
            </a:xfrm>
            <a:custGeom>
              <a:avLst/>
              <a:gdLst/>
              <a:ahLst/>
              <a:cxnLst/>
              <a:rect l="l" t="t" r="r" b="b"/>
              <a:pathLst>
                <a:path w="6613" h="4107" extrusionOk="0">
                  <a:moveTo>
                    <a:pt x="3023" y="1"/>
                  </a:moveTo>
                  <a:cubicBezTo>
                    <a:pt x="2485" y="1"/>
                    <a:pt x="1959" y="143"/>
                    <a:pt x="1492" y="419"/>
                  </a:cubicBezTo>
                  <a:cubicBezTo>
                    <a:pt x="1274" y="547"/>
                    <a:pt x="1076" y="707"/>
                    <a:pt x="897" y="886"/>
                  </a:cubicBezTo>
                  <a:cubicBezTo>
                    <a:pt x="865" y="956"/>
                    <a:pt x="839" y="1020"/>
                    <a:pt x="807" y="1091"/>
                  </a:cubicBezTo>
                  <a:cubicBezTo>
                    <a:pt x="1" y="3100"/>
                    <a:pt x="1498" y="3913"/>
                    <a:pt x="3316" y="4073"/>
                  </a:cubicBezTo>
                  <a:cubicBezTo>
                    <a:pt x="3557" y="4096"/>
                    <a:pt x="3789" y="4107"/>
                    <a:pt x="4013" y="4107"/>
                  </a:cubicBezTo>
                  <a:cubicBezTo>
                    <a:pt x="4948" y="4107"/>
                    <a:pt x="5722" y="3909"/>
                    <a:pt x="6254" y="3491"/>
                  </a:cubicBezTo>
                  <a:cubicBezTo>
                    <a:pt x="6612" y="2262"/>
                    <a:pt x="5588" y="99"/>
                    <a:pt x="3246" y="9"/>
                  </a:cubicBezTo>
                  <a:cubicBezTo>
                    <a:pt x="3171" y="4"/>
                    <a:pt x="3097" y="1"/>
                    <a:pt x="3023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426;p50">
              <a:extLst>
                <a:ext uri="{FF2B5EF4-FFF2-40B4-BE49-F238E27FC236}">
                  <a16:creationId xmlns:a16="http://schemas.microsoft.com/office/drawing/2014/main" id="{25E621E7-B0AB-4929-986B-742773FC2043}"/>
                </a:ext>
              </a:extLst>
            </p:cNvPr>
            <p:cNvSpPr/>
            <p:nvPr/>
          </p:nvSpPr>
          <p:spPr>
            <a:xfrm>
              <a:off x="6712809" y="1613420"/>
              <a:ext cx="59546" cy="131000"/>
            </a:xfrm>
            <a:custGeom>
              <a:avLst/>
              <a:gdLst/>
              <a:ahLst/>
              <a:cxnLst/>
              <a:rect l="l" t="t" r="r" b="b"/>
              <a:pathLst>
                <a:path w="795" h="1749" extrusionOk="0">
                  <a:moveTo>
                    <a:pt x="345" y="1"/>
                  </a:moveTo>
                  <a:cubicBezTo>
                    <a:pt x="341" y="1"/>
                    <a:pt x="338" y="1"/>
                    <a:pt x="334" y="1"/>
                  </a:cubicBezTo>
                  <a:cubicBezTo>
                    <a:pt x="52" y="27"/>
                    <a:pt x="1" y="1697"/>
                    <a:pt x="1" y="1697"/>
                  </a:cubicBezTo>
                  <a:lnTo>
                    <a:pt x="794" y="1749"/>
                  </a:lnTo>
                  <a:cubicBezTo>
                    <a:pt x="794" y="1749"/>
                    <a:pt x="776" y="1"/>
                    <a:pt x="345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427;p50">
              <a:extLst>
                <a:ext uri="{FF2B5EF4-FFF2-40B4-BE49-F238E27FC236}">
                  <a16:creationId xmlns:a16="http://schemas.microsoft.com/office/drawing/2014/main" id="{AA898AE3-C494-469E-81C6-56588473B26D}"/>
                </a:ext>
              </a:extLst>
            </p:cNvPr>
            <p:cNvSpPr/>
            <p:nvPr/>
          </p:nvSpPr>
          <p:spPr>
            <a:xfrm>
              <a:off x="6684571" y="1728544"/>
              <a:ext cx="115121" cy="110328"/>
            </a:xfrm>
            <a:custGeom>
              <a:avLst/>
              <a:gdLst/>
              <a:ahLst/>
              <a:cxnLst/>
              <a:rect l="l" t="t" r="r" b="b"/>
              <a:pathLst>
                <a:path w="1537" h="1473" extrusionOk="0">
                  <a:moveTo>
                    <a:pt x="768" y="0"/>
                  </a:moveTo>
                  <a:cubicBezTo>
                    <a:pt x="346" y="0"/>
                    <a:pt x="0" y="384"/>
                    <a:pt x="0" y="858"/>
                  </a:cubicBezTo>
                  <a:cubicBezTo>
                    <a:pt x="0" y="1338"/>
                    <a:pt x="346" y="1473"/>
                    <a:pt x="768" y="1473"/>
                  </a:cubicBezTo>
                  <a:cubicBezTo>
                    <a:pt x="1191" y="1473"/>
                    <a:pt x="1536" y="1332"/>
                    <a:pt x="1536" y="858"/>
                  </a:cubicBezTo>
                  <a:cubicBezTo>
                    <a:pt x="1536" y="384"/>
                    <a:pt x="1191" y="0"/>
                    <a:pt x="768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428;p50">
              <a:extLst>
                <a:ext uri="{FF2B5EF4-FFF2-40B4-BE49-F238E27FC236}">
                  <a16:creationId xmlns:a16="http://schemas.microsoft.com/office/drawing/2014/main" id="{29870837-1971-4943-A9A1-163A5712738D}"/>
                </a:ext>
              </a:extLst>
            </p:cNvPr>
            <p:cNvSpPr/>
            <p:nvPr/>
          </p:nvSpPr>
          <p:spPr>
            <a:xfrm>
              <a:off x="6706592" y="1720380"/>
              <a:ext cx="71005" cy="36851"/>
            </a:xfrm>
            <a:custGeom>
              <a:avLst/>
              <a:gdLst/>
              <a:ahLst/>
              <a:cxnLst/>
              <a:rect l="l" t="t" r="r" b="b"/>
              <a:pathLst>
                <a:path w="948" h="492" extrusionOk="0">
                  <a:moveTo>
                    <a:pt x="472" y="1"/>
                  </a:moveTo>
                  <a:cubicBezTo>
                    <a:pt x="370" y="1"/>
                    <a:pt x="269" y="26"/>
                    <a:pt x="180" y="77"/>
                  </a:cubicBezTo>
                  <a:cubicBezTo>
                    <a:pt x="1" y="167"/>
                    <a:pt x="39" y="429"/>
                    <a:pt x="231" y="468"/>
                  </a:cubicBezTo>
                  <a:cubicBezTo>
                    <a:pt x="311" y="484"/>
                    <a:pt x="393" y="492"/>
                    <a:pt x="473" y="492"/>
                  </a:cubicBezTo>
                  <a:cubicBezTo>
                    <a:pt x="554" y="492"/>
                    <a:pt x="634" y="484"/>
                    <a:pt x="711" y="468"/>
                  </a:cubicBezTo>
                  <a:lnTo>
                    <a:pt x="717" y="468"/>
                  </a:lnTo>
                  <a:cubicBezTo>
                    <a:pt x="909" y="429"/>
                    <a:pt x="948" y="167"/>
                    <a:pt x="769" y="77"/>
                  </a:cubicBezTo>
                  <a:cubicBezTo>
                    <a:pt x="676" y="26"/>
                    <a:pt x="573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429;p50">
              <a:extLst>
                <a:ext uri="{FF2B5EF4-FFF2-40B4-BE49-F238E27FC236}">
                  <a16:creationId xmlns:a16="http://schemas.microsoft.com/office/drawing/2014/main" id="{B4819973-E548-4D22-BF9C-9992BD1D1B27}"/>
                </a:ext>
              </a:extLst>
            </p:cNvPr>
            <p:cNvSpPr/>
            <p:nvPr/>
          </p:nvSpPr>
          <p:spPr>
            <a:xfrm>
              <a:off x="6625548" y="1709819"/>
              <a:ext cx="42768" cy="43217"/>
            </a:xfrm>
            <a:custGeom>
              <a:avLst/>
              <a:gdLst/>
              <a:ahLst/>
              <a:cxnLst/>
              <a:rect l="l" t="t" r="r" b="b"/>
              <a:pathLst>
                <a:path w="571" h="577" extrusionOk="0">
                  <a:moveTo>
                    <a:pt x="283" y="1"/>
                  </a:moveTo>
                  <a:cubicBezTo>
                    <a:pt x="129" y="1"/>
                    <a:pt x="1" y="129"/>
                    <a:pt x="1" y="289"/>
                  </a:cubicBezTo>
                  <a:cubicBezTo>
                    <a:pt x="1" y="449"/>
                    <a:pt x="129" y="577"/>
                    <a:pt x="283" y="577"/>
                  </a:cubicBezTo>
                  <a:cubicBezTo>
                    <a:pt x="443" y="577"/>
                    <a:pt x="571" y="449"/>
                    <a:pt x="571" y="289"/>
                  </a:cubicBezTo>
                  <a:cubicBezTo>
                    <a:pt x="571" y="129"/>
                    <a:pt x="443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430;p50">
              <a:extLst>
                <a:ext uri="{FF2B5EF4-FFF2-40B4-BE49-F238E27FC236}">
                  <a16:creationId xmlns:a16="http://schemas.microsoft.com/office/drawing/2014/main" id="{A215A1FF-C05E-432A-9DE6-A3D324A2D084}"/>
                </a:ext>
              </a:extLst>
            </p:cNvPr>
            <p:cNvSpPr/>
            <p:nvPr/>
          </p:nvSpPr>
          <p:spPr>
            <a:xfrm>
              <a:off x="6810181" y="1709819"/>
              <a:ext cx="50408" cy="43142"/>
            </a:xfrm>
            <a:custGeom>
              <a:avLst/>
              <a:gdLst/>
              <a:ahLst/>
              <a:cxnLst/>
              <a:rect l="l" t="t" r="r" b="b"/>
              <a:pathLst>
                <a:path w="673" h="576" extrusionOk="0">
                  <a:moveTo>
                    <a:pt x="384" y="1"/>
                  </a:moveTo>
                  <a:cubicBezTo>
                    <a:pt x="128" y="1"/>
                    <a:pt x="0" y="308"/>
                    <a:pt x="186" y="487"/>
                  </a:cubicBezTo>
                  <a:cubicBezTo>
                    <a:pt x="244" y="548"/>
                    <a:pt x="317" y="575"/>
                    <a:pt x="388" y="575"/>
                  </a:cubicBezTo>
                  <a:cubicBezTo>
                    <a:pt x="533" y="575"/>
                    <a:pt x="672" y="461"/>
                    <a:pt x="672" y="289"/>
                  </a:cubicBezTo>
                  <a:cubicBezTo>
                    <a:pt x="672" y="129"/>
                    <a:pt x="544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31;p50">
              <a:extLst>
                <a:ext uri="{FF2B5EF4-FFF2-40B4-BE49-F238E27FC236}">
                  <a16:creationId xmlns:a16="http://schemas.microsoft.com/office/drawing/2014/main" id="{A03498BC-724D-4DC4-86DA-2C63406F5BA9}"/>
                </a:ext>
              </a:extLst>
            </p:cNvPr>
            <p:cNvSpPr/>
            <p:nvPr/>
          </p:nvSpPr>
          <p:spPr>
            <a:xfrm>
              <a:off x="6708015" y="1757756"/>
              <a:ext cx="69133" cy="38948"/>
            </a:xfrm>
            <a:custGeom>
              <a:avLst/>
              <a:gdLst/>
              <a:ahLst/>
              <a:cxnLst/>
              <a:rect l="l" t="t" r="r" b="b"/>
              <a:pathLst>
                <a:path w="923" h="520" extrusionOk="0">
                  <a:moveTo>
                    <a:pt x="58" y="1"/>
                  </a:moveTo>
                  <a:cubicBezTo>
                    <a:pt x="39" y="1"/>
                    <a:pt x="20" y="14"/>
                    <a:pt x="14" y="33"/>
                  </a:cubicBezTo>
                  <a:cubicBezTo>
                    <a:pt x="1" y="154"/>
                    <a:pt x="39" y="276"/>
                    <a:pt x="122" y="366"/>
                  </a:cubicBezTo>
                  <a:cubicBezTo>
                    <a:pt x="212" y="462"/>
                    <a:pt x="334" y="513"/>
                    <a:pt x="455" y="519"/>
                  </a:cubicBezTo>
                  <a:cubicBezTo>
                    <a:pt x="583" y="519"/>
                    <a:pt x="711" y="468"/>
                    <a:pt x="794" y="372"/>
                  </a:cubicBezTo>
                  <a:cubicBezTo>
                    <a:pt x="884" y="282"/>
                    <a:pt x="922" y="154"/>
                    <a:pt x="903" y="33"/>
                  </a:cubicBezTo>
                  <a:cubicBezTo>
                    <a:pt x="897" y="14"/>
                    <a:pt x="879" y="4"/>
                    <a:pt x="862" y="4"/>
                  </a:cubicBezTo>
                  <a:cubicBezTo>
                    <a:pt x="846" y="4"/>
                    <a:pt x="830" y="14"/>
                    <a:pt x="826" y="33"/>
                  </a:cubicBezTo>
                  <a:cubicBezTo>
                    <a:pt x="807" y="122"/>
                    <a:pt x="762" y="206"/>
                    <a:pt x="692" y="270"/>
                  </a:cubicBezTo>
                  <a:cubicBezTo>
                    <a:pt x="628" y="327"/>
                    <a:pt x="545" y="359"/>
                    <a:pt x="462" y="359"/>
                  </a:cubicBezTo>
                  <a:cubicBezTo>
                    <a:pt x="372" y="359"/>
                    <a:pt x="282" y="327"/>
                    <a:pt x="218" y="270"/>
                  </a:cubicBezTo>
                  <a:cubicBezTo>
                    <a:pt x="148" y="212"/>
                    <a:pt x="103" y="122"/>
                    <a:pt x="90" y="33"/>
                  </a:cubicBezTo>
                  <a:cubicBezTo>
                    <a:pt x="84" y="14"/>
                    <a:pt x="71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432;p50">
              <a:extLst>
                <a:ext uri="{FF2B5EF4-FFF2-40B4-BE49-F238E27FC236}">
                  <a16:creationId xmlns:a16="http://schemas.microsoft.com/office/drawing/2014/main" id="{0EE99480-D4E5-407C-92E7-7BB2C389DAC8}"/>
                </a:ext>
              </a:extLst>
            </p:cNvPr>
            <p:cNvSpPr/>
            <p:nvPr/>
          </p:nvSpPr>
          <p:spPr>
            <a:xfrm>
              <a:off x="6742095" y="1740079"/>
              <a:ext cx="75" cy="50408"/>
            </a:xfrm>
            <a:custGeom>
              <a:avLst/>
              <a:gdLst/>
              <a:ahLst/>
              <a:cxnLst/>
              <a:rect l="l" t="t" r="r" b="b"/>
              <a:pathLst>
                <a:path w="1" h="673" fill="none" extrusionOk="0">
                  <a:moveTo>
                    <a:pt x="0" y="672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433;p50">
              <a:extLst>
                <a:ext uri="{FF2B5EF4-FFF2-40B4-BE49-F238E27FC236}">
                  <a16:creationId xmlns:a16="http://schemas.microsoft.com/office/drawing/2014/main" id="{B13FB297-1869-4753-B1BB-4FB1EECA7592}"/>
                </a:ext>
              </a:extLst>
            </p:cNvPr>
            <p:cNvSpPr/>
            <p:nvPr/>
          </p:nvSpPr>
          <p:spPr>
            <a:xfrm>
              <a:off x="6533045" y="1535597"/>
              <a:ext cx="106508" cy="96846"/>
            </a:xfrm>
            <a:custGeom>
              <a:avLst/>
              <a:gdLst/>
              <a:ahLst/>
              <a:cxnLst/>
              <a:rect l="l" t="t" r="r" b="b"/>
              <a:pathLst>
                <a:path w="1422" h="1293" extrusionOk="0">
                  <a:moveTo>
                    <a:pt x="712" y="1"/>
                  </a:moveTo>
                  <a:cubicBezTo>
                    <a:pt x="418" y="1"/>
                    <a:pt x="150" y="204"/>
                    <a:pt x="84" y="503"/>
                  </a:cubicBezTo>
                  <a:cubicBezTo>
                    <a:pt x="1" y="855"/>
                    <a:pt x="218" y="1200"/>
                    <a:pt x="570" y="1277"/>
                  </a:cubicBezTo>
                  <a:cubicBezTo>
                    <a:pt x="617" y="1288"/>
                    <a:pt x="664" y="1293"/>
                    <a:pt x="710" y="1293"/>
                  </a:cubicBezTo>
                  <a:cubicBezTo>
                    <a:pt x="1005" y="1293"/>
                    <a:pt x="1273" y="1089"/>
                    <a:pt x="1345" y="791"/>
                  </a:cubicBezTo>
                  <a:cubicBezTo>
                    <a:pt x="1422" y="445"/>
                    <a:pt x="1204" y="93"/>
                    <a:pt x="852" y="16"/>
                  </a:cubicBezTo>
                  <a:cubicBezTo>
                    <a:pt x="805" y="6"/>
                    <a:pt x="758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434;p50">
              <a:extLst>
                <a:ext uri="{FF2B5EF4-FFF2-40B4-BE49-F238E27FC236}">
                  <a16:creationId xmlns:a16="http://schemas.microsoft.com/office/drawing/2014/main" id="{97D4EE14-C457-48CF-80E7-1FF865115797}"/>
                </a:ext>
              </a:extLst>
            </p:cNvPr>
            <p:cNvSpPr/>
            <p:nvPr/>
          </p:nvSpPr>
          <p:spPr>
            <a:xfrm>
              <a:off x="6845622" y="1529943"/>
              <a:ext cx="104111" cy="97220"/>
            </a:xfrm>
            <a:custGeom>
              <a:avLst/>
              <a:gdLst/>
              <a:ahLst/>
              <a:cxnLst/>
              <a:rect l="l" t="t" r="r" b="b"/>
              <a:pathLst>
                <a:path w="1390" h="1298" extrusionOk="0">
                  <a:moveTo>
                    <a:pt x="693" y="0"/>
                  </a:moveTo>
                  <a:cubicBezTo>
                    <a:pt x="378" y="0"/>
                    <a:pt x="104" y="223"/>
                    <a:pt x="52" y="540"/>
                  </a:cubicBezTo>
                  <a:cubicBezTo>
                    <a:pt x="1" y="898"/>
                    <a:pt x="238" y="1231"/>
                    <a:pt x="590" y="1289"/>
                  </a:cubicBezTo>
                  <a:cubicBezTo>
                    <a:pt x="625" y="1294"/>
                    <a:pt x="660" y="1297"/>
                    <a:pt x="695" y="1297"/>
                  </a:cubicBezTo>
                  <a:cubicBezTo>
                    <a:pt x="1011" y="1297"/>
                    <a:pt x="1286" y="1068"/>
                    <a:pt x="1332" y="751"/>
                  </a:cubicBezTo>
                  <a:cubicBezTo>
                    <a:pt x="1390" y="399"/>
                    <a:pt x="1153" y="66"/>
                    <a:pt x="801" y="9"/>
                  </a:cubicBezTo>
                  <a:cubicBezTo>
                    <a:pt x="765" y="3"/>
                    <a:pt x="729" y="0"/>
                    <a:pt x="6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435;p50">
              <a:extLst>
                <a:ext uri="{FF2B5EF4-FFF2-40B4-BE49-F238E27FC236}">
                  <a16:creationId xmlns:a16="http://schemas.microsoft.com/office/drawing/2014/main" id="{221D0D9A-CFAF-48A9-A6E4-DCD48ED47006}"/>
                </a:ext>
              </a:extLst>
            </p:cNvPr>
            <p:cNvSpPr/>
            <p:nvPr/>
          </p:nvSpPr>
          <p:spPr>
            <a:xfrm rot="-9782922" flipH="1">
              <a:off x="7096002" y="1772841"/>
              <a:ext cx="131897" cy="133545"/>
            </a:xfrm>
            <a:custGeom>
              <a:avLst/>
              <a:gdLst/>
              <a:ahLst/>
              <a:cxnLst/>
              <a:rect l="l" t="t" r="r" b="b"/>
              <a:pathLst>
                <a:path w="1761" h="1783" extrusionOk="0">
                  <a:moveTo>
                    <a:pt x="1242" y="0"/>
                  </a:moveTo>
                  <a:lnTo>
                    <a:pt x="128" y="979"/>
                  </a:lnTo>
                  <a:cubicBezTo>
                    <a:pt x="84" y="1171"/>
                    <a:pt x="0" y="1485"/>
                    <a:pt x="103" y="1562"/>
                  </a:cubicBezTo>
                  <a:cubicBezTo>
                    <a:pt x="131" y="1583"/>
                    <a:pt x="161" y="1592"/>
                    <a:pt x="192" y="1592"/>
                  </a:cubicBezTo>
                  <a:cubicBezTo>
                    <a:pt x="273" y="1592"/>
                    <a:pt x="356" y="1531"/>
                    <a:pt x="416" y="1466"/>
                  </a:cubicBezTo>
                  <a:cubicBezTo>
                    <a:pt x="487" y="1536"/>
                    <a:pt x="570" y="1600"/>
                    <a:pt x="653" y="1658"/>
                  </a:cubicBezTo>
                  <a:cubicBezTo>
                    <a:pt x="773" y="1743"/>
                    <a:pt x="908" y="1783"/>
                    <a:pt x="1041" y="1783"/>
                  </a:cubicBezTo>
                  <a:cubicBezTo>
                    <a:pt x="1327" y="1783"/>
                    <a:pt x="1603" y="1599"/>
                    <a:pt x="1690" y="1293"/>
                  </a:cubicBezTo>
                  <a:cubicBezTo>
                    <a:pt x="1760" y="1018"/>
                    <a:pt x="1716" y="717"/>
                    <a:pt x="1568" y="474"/>
                  </a:cubicBezTo>
                  <a:cubicBezTo>
                    <a:pt x="1472" y="307"/>
                    <a:pt x="1364" y="147"/>
                    <a:pt x="1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6802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843;p46">
            <a:extLst>
              <a:ext uri="{FF2B5EF4-FFF2-40B4-BE49-F238E27FC236}">
                <a16:creationId xmlns:a16="http://schemas.microsoft.com/office/drawing/2014/main" id="{354094A7-C01A-4BF3-A1A1-170719E8E7BB}"/>
              </a:ext>
            </a:extLst>
          </p:cNvPr>
          <p:cNvSpPr/>
          <p:nvPr/>
        </p:nvSpPr>
        <p:spPr>
          <a:xfrm>
            <a:off x="4153546" y="767120"/>
            <a:ext cx="4711485" cy="3278189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8575">
            <a:solidFill>
              <a:srgbClr val="C000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25AD86-5353-4199-8244-33F8D9AA0F1A}"/>
              </a:ext>
            </a:extLst>
          </p:cNvPr>
          <p:cNvSpPr txBox="1"/>
          <p:nvPr/>
        </p:nvSpPr>
        <p:spPr>
          <a:xfrm>
            <a:off x="3309257" y="245603"/>
            <a:ext cx="2860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72E89E-A1B0-4831-9F31-2420F467E8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0170" t="32995" r="55593" b="47721"/>
          <a:stretch/>
        </p:blipFill>
        <p:spPr>
          <a:xfrm>
            <a:off x="4231134" y="1405968"/>
            <a:ext cx="1673626" cy="12751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E06C0A-077B-42EB-AE0E-E08F7003F8C3}"/>
              </a:ext>
            </a:extLst>
          </p:cNvPr>
          <p:cNvSpPr txBox="1"/>
          <p:nvPr/>
        </p:nvSpPr>
        <p:spPr>
          <a:xfrm>
            <a:off x="4902631" y="799742"/>
            <a:ext cx="379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يقوم سعيد بإيجاد قياس الزوايا المجهولة في الشكل المجاور 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8A64F-1D05-4323-B2CF-B26EFADDFB42}"/>
              </a:ext>
            </a:extLst>
          </p:cNvPr>
          <p:cNvSpPr txBox="1"/>
          <p:nvPr/>
        </p:nvSpPr>
        <p:spPr>
          <a:xfrm>
            <a:off x="7635820" y="1098191"/>
            <a:ext cx="1063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يقول سعيد: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50FDB233-E0F9-46F8-8839-CA01AE5FE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16186" t="34501" r="35604" b="35217"/>
          <a:stretch/>
        </p:blipFill>
        <p:spPr>
          <a:xfrm>
            <a:off x="5773215" y="1163853"/>
            <a:ext cx="937648" cy="1308799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5CFEC1D5-4EB5-448D-843D-8DFAB9D230AA}"/>
              </a:ext>
            </a:extLst>
          </p:cNvPr>
          <p:cNvSpPr/>
          <p:nvPr/>
        </p:nvSpPr>
        <p:spPr>
          <a:xfrm>
            <a:off x="6966489" y="1713746"/>
            <a:ext cx="1503335" cy="1209054"/>
          </a:xfrm>
          <a:prstGeom prst="wedgeEllipseCallout">
            <a:avLst>
              <a:gd name="adj1" fmla="val -65678"/>
              <a:gd name="adj2" fmla="val -45192"/>
            </a:avLst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FAE76C-19D9-4BBF-8B7D-A6BD512C4093}"/>
              </a:ext>
            </a:extLst>
          </p:cNvPr>
          <p:cNvGrpSpPr/>
          <p:nvPr/>
        </p:nvGrpSpPr>
        <p:grpSpPr>
          <a:xfrm>
            <a:off x="7260587" y="1755227"/>
            <a:ext cx="1883413" cy="1026346"/>
            <a:chOff x="1689315" y="1478859"/>
            <a:chExt cx="1883413" cy="102634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0B3A7D-2996-44F0-8455-16CC27D40530}"/>
                </a:ext>
              </a:extLst>
            </p:cNvPr>
            <p:cNvSpPr txBox="1"/>
            <p:nvPr/>
          </p:nvSpPr>
          <p:spPr>
            <a:xfrm>
              <a:off x="1689315" y="1549831"/>
              <a:ext cx="1867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ق( س)=42 </a:t>
              </a:r>
              <a:r>
                <a:rPr lang="ar-OM" baseline="30000" dirty="0"/>
                <a:t>◦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8882F7-7E00-4609-85D7-370BF9E2AD30}"/>
                </a:ext>
              </a:extLst>
            </p:cNvPr>
            <p:cNvSpPr txBox="1"/>
            <p:nvPr/>
          </p:nvSpPr>
          <p:spPr>
            <a:xfrm>
              <a:off x="1705182" y="1889651"/>
              <a:ext cx="1867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ق( ع)=25 </a:t>
              </a:r>
              <a:r>
                <a:rPr lang="ar-OM" baseline="30000" dirty="0"/>
                <a:t>◦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AF9F2D-37E9-47BC-B384-4AFF478F1CF4}"/>
                </a:ext>
              </a:extLst>
            </p:cNvPr>
            <p:cNvSpPr txBox="1"/>
            <p:nvPr/>
          </p:nvSpPr>
          <p:spPr>
            <a:xfrm>
              <a:off x="1689315" y="2197428"/>
              <a:ext cx="1867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ق( ص)=65 </a:t>
              </a:r>
              <a:r>
                <a:rPr lang="ar-OM" baseline="30000" dirty="0"/>
                <a:t>◦</a:t>
              </a:r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DD5F5CE-C92F-4633-85F8-86D9F7D294C9}"/>
                </a:ext>
              </a:extLst>
            </p:cNvPr>
            <p:cNvSpPr txBox="1"/>
            <p:nvPr/>
          </p:nvSpPr>
          <p:spPr>
            <a:xfrm>
              <a:off x="2166255" y="1814896"/>
              <a:ext cx="52694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dirty="0"/>
                <a:t>^</a:t>
              </a:r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CF4BAA-2F64-494E-A484-A5B73DA0D8A3}"/>
                </a:ext>
              </a:extLst>
            </p:cNvPr>
            <p:cNvSpPr txBox="1"/>
            <p:nvPr/>
          </p:nvSpPr>
          <p:spPr>
            <a:xfrm>
              <a:off x="2181483" y="1478859"/>
              <a:ext cx="52694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dirty="0"/>
                <a:t>^</a:t>
              </a:r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412288-3C55-49B4-AE0C-E38AAA85E59D}"/>
                </a:ext>
              </a:extLst>
            </p:cNvPr>
            <p:cNvSpPr txBox="1"/>
            <p:nvPr/>
          </p:nvSpPr>
          <p:spPr>
            <a:xfrm>
              <a:off x="2162477" y="2122673"/>
              <a:ext cx="52694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dirty="0"/>
                <a:t>^</a:t>
              </a:r>
              <a:endParaRPr lang="en-US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3CCDDAC-17D8-42B9-A2D1-E2DBACCE2FF1}"/>
              </a:ext>
            </a:extLst>
          </p:cNvPr>
          <p:cNvSpPr txBox="1"/>
          <p:nvPr/>
        </p:nvSpPr>
        <p:spPr>
          <a:xfrm>
            <a:off x="5067947" y="3331303"/>
            <a:ext cx="379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هل ما يقوله سعيد صحيح؟(وضح إجابتك مع ذكر السبب)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43;p46">
            <a:extLst>
              <a:ext uri="{FF2B5EF4-FFF2-40B4-BE49-F238E27FC236}">
                <a16:creationId xmlns:a16="http://schemas.microsoft.com/office/drawing/2014/main" id="{B8A53ECE-E7DB-4AA1-8648-FD54D22F3619}"/>
              </a:ext>
            </a:extLst>
          </p:cNvPr>
          <p:cNvSpPr/>
          <p:nvPr/>
        </p:nvSpPr>
        <p:spPr>
          <a:xfrm>
            <a:off x="180074" y="767120"/>
            <a:ext cx="3820524" cy="3278189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55D3D7-FDBA-4B24-B6F8-706B230AFD2B}"/>
              </a:ext>
            </a:extLst>
          </p:cNvPr>
          <p:cNvSpPr txBox="1"/>
          <p:nvPr/>
        </p:nvSpPr>
        <p:spPr>
          <a:xfrm>
            <a:off x="1656528" y="865305"/>
            <a:ext cx="2471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حوط قيمة س في الشكل التالي: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271B723-8DC2-4AFF-ACB1-B2A1B13B78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593" t="57929" r="37542" b="25423"/>
          <a:stretch/>
        </p:blipFill>
        <p:spPr>
          <a:xfrm>
            <a:off x="314224" y="1107519"/>
            <a:ext cx="1673626" cy="132095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3FCDF57-90B7-40E4-BFF5-331E394AC387}"/>
              </a:ext>
            </a:extLst>
          </p:cNvPr>
          <p:cNvSpPr txBox="1"/>
          <p:nvPr/>
        </p:nvSpPr>
        <p:spPr>
          <a:xfrm>
            <a:off x="2216401" y="1518422"/>
            <a:ext cx="153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(أ) 51 </a:t>
            </a:r>
            <a:r>
              <a:rPr lang="ar-OM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563756-A0D1-4DAE-BB3C-57EC6A10D3D1}"/>
              </a:ext>
            </a:extLst>
          </p:cNvPr>
          <p:cNvSpPr txBox="1"/>
          <p:nvPr/>
        </p:nvSpPr>
        <p:spPr>
          <a:xfrm>
            <a:off x="2219987" y="2063004"/>
            <a:ext cx="153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(ب) 50 </a:t>
            </a:r>
            <a:r>
              <a:rPr lang="ar-OM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0AAF82-6670-4FDD-A128-8F9B625B429A}"/>
              </a:ext>
            </a:extLst>
          </p:cNvPr>
          <p:cNvSpPr txBox="1"/>
          <p:nvPr/>
        </p:nvSpPr>
        <p:spPr>
          <a:xfrm>
            <a:off x="2219987" y="2627684"/>
            <a:ext cx="153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(ج) 57 </a:t>
            </a:r>
            <a:r>
              <a:rPr lang="ar-OM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F8CB85-3D30-4D6F-8ABD-6BB985E547B1}"/>
              </a:ext>
            </a:extLst>
          </p:cNvPr>
          <p:cNvSpPr txBox="1"/>
          <p:nvPr/>
        </p:nvSpPr>
        <p:spPr>
          <a:xfrm>
            <a:off x="2219987" y="3177414"/>
            <a:ext cx="153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(د) 72 </a:t>
            </a:r>
            <a:r>
              <a:rPr lang="ar-OM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11B4E687-172B-4D5F-A615-1FA01C424C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3582">
            <a:off x="539590" y="499247"/>
            <a:ext cx="589610" cy="612001"/>
          </a:xfrm>
          <a:prstGeom prst="rect">
            <a:avLst/>
          </a:prstGeom>
        </p:spPr>
      </p:pic>
      <p:pic>
        <p:nvPicPr>
          <p:cNvPr id="32" name="Picture 31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9B0461BB-AA10-4A30-937A-BE7D6607258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3582">
            <a:off x="8275077" y="3680780"/>
            <a:ext cx="589610" cy="612001"/>
          </a:xfrm>
          <a:prstGeom prst="rect">
            <a:avLst/>
          </a:prstGeom>
        </p:spPr>
      </p:pic>
      <p:pic>
        <p:nvPicPr>
          <p:cNvPr id="33" name="Picture 32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CFE9E3A6-3A99-4ED9-B78D-382A1C9F83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3582">
            <a:off x="7625239" y="3753439"/>
            <a:ext cx="589610" cy="6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48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TextBox 574">
            <a:extLst>
              <a:ext uri="{FF2B5EF4-FFF2-40B4-BE49-F238E27FC236}">
                <a16:creationId xmlns:a16="http://schemas.microsoft.com/office/drawing/2014/main" id="{E8BF7508-E337-45A7-90F4-A0C2135B1B1F}"/>
              </a:ext>
            </a:extLst>
          </p:cNvPr>
          <p:cNvSpPr txBox="1"/>
          <p:nvPr/>
        </p:nvSpPr>
        <p:spPr>
          <a:xfrm>
            <a:off x="2462424" y="804406"/>
            <a:ext cx="434284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5400" b="0" i="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76" name="Google Shape;3095;p48">
            <a:extLst>
              <a:ext uri="{FF2B5EF4-FFF2-40B4-BE49-F238E27FC236}">
                <a16:creationId xmlns:a16="http://schemas.microsoft.com/office/drawing/2014/main" id="{FA202DEA-78EF-4E86-A32A-EE28D7DA1D60}"/>
              </a:ext>
            </a:extLst>
          </p:cNvPr>
          <p:cNvGrpSpPr/>
          <p:nvPr/>
        </p:nvGrpSpPr>
        <p:grpSpPr>
          <a:xfrm rot="4025674">
            <a:off x="8250381" y="-573315"/>
            <a:ext cx="981847" cy="1911715"/>
            <a:chOff x="1053946" y="-1292032"/>
            <a:chExt cx="1446448" cy="2676286"/>
          </a:xfrm>
        </p:grpSpPr>
        <p:sp>
          <p:nvSpPr>
            <p:cNvPr id="577" name="Google Shape;3096;p48">
              <a:extLst>
                <a:ext uri="{FF2B5EF4-FFF2-40B4-BE49-F238E27FC236}">
                  <a16:creationId xmlns:a16="http://schemas.microsoft.com/office/drawing/2014/main" id="{39D7134A-7121-4541-8B5E-65729ADB7CC8}"/>
                </a:ext>
              </a:extLst>
            </p:cNvPr>
            <p:cNvSpPr/>
            <p:nvPr/>
          </p:nvSpPr>
          <p:spPr>
            <a:xfrm rot="10195806">
              <a:off x="1304010" y="-1255725"/>
              <a:ext cx="566939" cy="1721385"/>
            </a:xfrm>
            <a:custGeom>
              <a:avLst/>
              <a:gdLst/>
              <a:ahLst/>
              <a:cxnLst/>
              <a:rect l="l" t="t" r="r" b="b"/>
              <a:pathLst>
                <a:path w="4487" h="8098" extrusionOk="0">
                  <a:moveTo>
                    <a:pt x="0" y="1"/>
                  </a:moveTo>
                  <a:lnTo>
                    <a:pt x="0" y="7649"/>
                  </a:lnTo>
                  <a:cubicBezTo>
                    <a:pt x="0" y="7649"/>
                    <a:pt x="947" y="8097"/>
                    <a:pt x="2311" y="8097"/>
                  </a:cubicBezTo>
                  <a:cubicBezTo>
                    <a:pt x="3962" y="8097"/>
                    <a:pt x="4487" y="7649"/>
                    <a:pt x="4487" y="7649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3097;p48">
              <a:extLst>
                <a:ext uri="{FF2B5EF4-FFF2-40B4-BE49-F238E27FC236}">
                  <a16:creationId xmlns:a16="http://schemas.microsoft.com/office/drawing/2014/main" id="{679930BD-9EB9-47FC-B5AB-C86C64AD6AEE}"/>
                </a:ext>
              </a:extLst>
            </p:cNvPr>
            <p:cNvSpPr/>
            <p:nvPr/>
          </p:nvSpPr>
          <p:spPr>
            <a:xfrm rot="10195873">
              <a:off x="1401426" y="-357537"/>
              <a:ext cx="566937" cy="1022313"/>
            </a:xfrm>
            <a:custGeom>
              <a:avLst/>
              <a:gdLst/>
              <a:ahLst/>
              <a:cxnLst/>
              <a:rect l="l" t="t" r="r" b="b"/>
              <a:pathLst>
                <a:path w="4487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11" y="8090"/>
                  </a:cubicBezTo>
                  <a:cubicBezTo>
                    <a:pt x="3962" y="8090"/>
                    <a:pt x="4487" y="7649"/>
                    <a:pt x="4487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3098;p48">
              <a:extLst>
                <a:ext uri="{FF2B5EF4-FFF2-40B4-BE49-F238E27FC236}">
                  <a16:creationId xmlns:a16="http://schemas.microsoft.com/office/drawing/2014/main" id="{2F72859B-CF2C-40AF-AFB0-38BC83A788AB}"/>
                </a:ext>
              </a:extLst>
            </p:cNvPr>
            <p:cNvSpPr/>
            <p:nvPr/>
          </p:nvSpPr>
          <p:spPr>
            <a:xfrm rot="10195873">
              <a:off x="1102224" y="297691"/>
              <a:ext cx="595366" cy="604594"/>
            </a:xfrm>
            <a:custGeom>
              <a:avLst/>
              <a:gdLst/>
              <a:ahLst/>
              <a:cxnLst/>
              <a:rect l="l" t="t" r="r" b="b"/>
              <a:pathLst>
                <a:path w="4712" h="4785" extrusionOk="0">
                  <a:moveTo>
                    <a:pt x="4113" y="0"/>
                  </a:moveTo>
                  <a:cubicBezTo>
                    <a:pt x="4031" y="0"/>
                    <a:pt x="3936" y="17"/>
                    <a:pt x="3828" y="55"/>
                  </a:cubicBezTo>
                  <a:cubicBezTo>
                    <a:pt x="3489" y="177"/>
                    <a:pt x="3194" y="573"/>
                    <a:pt x="2951" y="842"/>
                  </a:cubicBezTo>
                  <a:cubicBezTo>
                    <a:pt x="2183" y="1694"/>
                    <a:pt x="1140" y="2250"/>
                    <a:pt x="1" y="2404"/>
                  </a:cubicBezTo>
                  <a:lnTo>
                    <a:pt x="116" y="4785"/>
                  </a:lnTo>
                  <a:cubicBezTo>
                    <a:pt x="813" y="4446"/>
                    <a:pt x="1492" y="4062"/>
                    <a:pt x="2151" y="3646"/>
                  </a:cubicBezTo>
                  <a:cubicBezTo>
                    <a:pt x="3015" y="3089"/>
                    <a:pt x="3860" y="2442"/>
                    <a:pt x="4385" y="1559"/>
                  </a:cubicBezTo>
                  <a:cubicBezTo>
                    <a:pt x="4532" y="1310"/>
                    <a:pt x="4711" y="951"/>
                    <a:pt x="4666" y="663"/>
                  </a:cubicBezTo>
                  <a:cubicBezTo>
                    <a:pt x="4634" y="423"/>
                    <a:pt x="4527" y="0"/>
                    <a:pt x="41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3099;p48">
              <a:extLst>
                <a:ext uri="{FF2B5EF4-FFF2-40B4-BE49-F238E27FC236}">
                  <a16:creationId xmlns:a16="http://schemas.microsoft.com/office/drawing/2014/main" id="{31F3D62E-BDA3-46E3-8BEF-3C5E01EC7E94}"/>
                </a:ext>
              </a:extLst>
            </p:cNvPr>
            <p:cNvSpPr/>
            <p:nvPr/>
          </p:nvSpPr>
          <p:spPr>
            <a:xfrm rot="10195873">
              <a:off x="1197910" y="767813"/>
              <a:ext cx="105250" cy="91352"/>
            </a:xfrm>
            <a:custGeom>
              <a:avLst/>
              <a:gdLst/>
              <a:ahLst/>
              <a:cxnLst/>
              <a:rect l="l" t="t" r="r" b="b"/>
              <a:pathLst>
                <a:path w="833" h="723" extrusionOk="0">
                  <a:moveTo>
                    <a:pt x="354" y="0"/>
                  </a:moveTo>
                  <a:cubicBezTo>
                    <a:pt x="265" y="0"/>
                    <a:pt x="181" y="34"/>
                    <a:pt x="122" y="102"/>
                  </a:cubicBezTo>
                  <a:cubicBezTo>
                    <a:pt x="0" y="243"/>
                    <a:pt x="45" y="467"/>
                    <a:pt x="205" y="607"/>
                  </a:cubicBezTo>
                  <a:cubicBezTo>
                    <a:pt x="288" y="684"/>
                    <a:pt x="389" y="722"/>
                    <a:pt x="485" y="722"/>
                  </a:cubicBezTo>
                  <a:cubicBezTo>
                    <a:pt x="574" y="722"/>
                    <a:pt x="658" y="688"/>
                    <a:pt x="717" y="620"/>
                  </a:cubicBezTo>
                  <a:cubicBezTo>
                    <a:pt x="832" y="486"/>
                    <a:pt x="794" y="255"/>
                    <a:pt x="634" y="115"/>
                  </a:cubicBezTo>
                  <a:cubicBezTo>
                    <a:pt x="551" y="39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3100;p48">
              <a:extLst>
                <a:ext uri="{FF2B5EF4-FFF2-40B4-BE49-F238E27FC236}">
                  <a16:creationId xmlns:a16="http://schemas.microsoft.com/office/drawing/2014/main" id="{B51BD48A-C6D1-4C6F-B629-0E7D91AB67CB}"/>
                </a:ext>
              </a:extLst>
            </p:cNvPr>
            <p:cNvSpPr/>
            <p:nvPr/>
          </p:nvSpPr>
          <p:spPr>
            <a:xfrm rot="10195873">
              <a:off x="1187610" y="875422"/>
              <a:ext cx="26534" cy="22870"/>
            </a:xfrm>
            <a:custGeom>
              <a:avLst/>
              <a:gdLst/>
              <a:ahLst/>
              <a:cxnLst/>
              <a:rect l="l" t="t" r="r" b="b"/>
              <a:pathLst>
                <a:path w="210" h="181" extrusionOk="0">
                  <a:moveTo>
                    <a:pt x="97" y="1"/>
                  </a:moveTo>
                  <a:cubicBezTo>
                    <a:pt x="95" y="1"/>
                    <a:pt x="92" y="1"/>
                    <a:pt x="90" y="1"/>
                  </a:cubicBezTo>
                  <a:cubicBezTo>
                    <a:pt x="39" y="1"/>
                    <a:pt x="0" y="39"/>
                    <a:pt x="0" y="91"/>
                  </a:cubicBezTo>
                  <a:cubicBezTo>
                    <a:pt x="0" y="143"/>
                    <a:pt x="45" y="181"/>
                    <a:pt x="92" y="181"/>
                  </a:cubicBezTo>
                  <a:cubicBezTo>
                    <a:pt x="114" y="181"/>
                    <a:pt x="136" y="173"/>
                    <a:pt x="154" y="155"/>
                  </a:cubicBezTo>
                  <a:cubicBezTo>
                    <a:pt x="210" y="99"/>
                    <a:pt x="175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3101;p48">
              <a:extLst>
                <a:ext uri="{FF2B5EF4-FFF2-40B4-BE49-F238E27FC236}">
                  <a16:creationId xmlns:a16="http://schemas.microsoft.com/office/drawing/2014/main" id="{38861753-920A-4620-9B69-B7E47A5679E0}"/>
                </a:ext>
              </a:extLst>
            </p:cNvPr>
            <p:cNvSpPr/>
            <p:nvPr/>
          </p:nvSpPr>
          <p:spPr>
            <a:xfrm rot="10195873">
              <a:off x="1161720" y="832752"/>
              <a:ext cx="22743" cy="23628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8" y="1"/>
                    <a:pt x="0" y="46"/>
                    <a:pt x="0" y="97"/>
                  </a:cubicBezTo>
                  <a:cubicBezTo>
                    <a:pt x="0" y="142"/>
                    <a:pt x="38" y="186"/>
                    <a:pt x="90" y="186"/>
                  </a:cubicBezTo>
                  <a:cubicBezTo>
                    <a:pt x="141" y="186"/>
                    <a:pt x="179" y="142"/>
                    <a:pt x="179" y="97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3102;p48">
              <a:extLst>
                <a:ext uri="{FF2B5EF4-FFF2-40B4-BE49-F238E27FC236}">
                  <a16:creationId xmlns:a16="http://schemas.microsoft.com/office/drawing/2014/main" id="{2A51D598-3124-4B66-B3EB-1BA5291B69E8}"/>
                </a:ext>
              </a:extLst>
            </p:cNvPr>
            <p:cNvSpPr/>
            <p:nvPr/>
          </p:nvSpPr>
          <p:spPr>
            <a:xfrm rot="10195873">
              <a:off x="1235096" y="884738"/>
              <a:ext cx="27545" cy="22996"/>
            </a:xfrm>
            <a:custGeom>
              <a:avLst/>
              <a:gdLst/>
              <a:ahLst/>
              <a:cxnLst/>
              <a:rect l="l" t="t" r="r" b="b"/>
              <a:pathLst>
                <a:path w="218" h="182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6"/>
                    <a:pt x="47" y="181"/>
                    <a:pt x="94" y="181"/>
                  </a:cubicBezTo>
                  <a:cubicBezTo>
                    <a:pt x="118" y="181"/>
                    <a:pt x="141" y="173"/>
                    <a:pt x="160" y="154"/>
                  </a:cubicBezTo>
                  <a:cubicBezTo>
                    <a:pt x="218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3103;p48">
              <a:extLst>
                <a:ext uri="{FF2B5EF4-FFF2-40B4-BE49-F238E27FC236}">
                  <a16:creationId xmlns:a16="http://schemas.microsoft.com/office/drawing/2014/main" id="{DAF0E683-6CF2-4A1D-B983-E5DCACCC69AF}"/>
                </a:ext>
              </a:extLst>
            </p:cNvPr>
            <p:cNvSpPr/>
            <p:nvPr/>
          </p:nvSpPr>
          <p:spPr>
            <a:xfrm rot="10195873">
              <a:off x="1147956" y="500229"/>
              <a:ext cx="264579" cy="271025"/>
            </a:xfrm>
            <a:custGeom>
              <a:avLst/>
              <a:gdLst/>
              <a:ahLst/>
              <a:cxnLst/>
              <a:rect l="l" t="t" r="r" b="b"/>
              <a:pathLst>
                <a:path w="2094" h="2145" fill="none" extrusionOk="0">
                  <a:moveTo>
                    <a:pt x="1" y="2144"/>
                  </a:moveTo>
                  <a:cubicBezTo>
                    <a:pt x="859" y="1587"/>
                    <a:pt x="1563" y="928"/>
                    <a:pt x="2094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3104;p48">
              <a:extLst>
                <a:ext uri="{FF2B5EF4-FFF2-40B4-BE49-F238E27FC236}">
                  <a16:creationId xmlns:a16="http://schemas.microsoft.com/office/drawing/2014/main" id="{F0D53F44-C9B9-4210-A349-C1BE1487E915}"/>
                </a:ext>
              </a:extLst>
            </p:cNvPr>
            <p:cNvSpPr/>
            <p:nvPr/>
          </p:nvSpPr>
          <p:spPr>
            <a:xfrm rot="10195873">
              <a:off x="1864575" y="162919"/>
              <a:ext cx="588037" cy="598276"/>
            </a:xfrm>
            <a:custGeom>
              <a:avLst/>
              <a:gdLst/>
              <a:ahLst/>
              <a:cxnLst/>
              <a:rect l="l" t="t" r="r" b="b"/>
              <a:pathLst>
                <a:path w="4654" h="4735" extrusionOk="0">
                  <a:moveTo>
                    <a:pt x="661" y="1"/>
                  </a:moveTo>
                  <a:cubicBezTo>
                    <a:pt x="222" y="1"/>
                    <a:pt x="74" y="431"/>
                    <a:pt x="39" y="690"/>
                  </a:cubicBezTo>
                  <a:cubicBezTo>
                    <a:pt x="1" y="978"/>
                    <a:pt x="129" y="1260"/>
                    <a:pt x="269" y="1509"/>
                  </a:cubicBezTo>
                  <a:cubicBezTo>
                    <a:pt x="794" y="2392"/>
                    <a:pt x="1639" y="3039"/>
                    <a:pt x="2510" y="3596"/>
                  </a:cubicBezTo>
                  <a:cubicBezTo>
                    <a:pt x="3162" y="4012"/>
                    <a:pt x="3841" y="4396"/>
                    <a:pt x="4539" y="4735"/>
                  </a:cubicBezTo>
                  <a:lnTo>
                    <a:pt x="4654" y="2354"/>
                  </a:lnTo>
                  <a:cubicBezTo>
                    <a:pt x="3514" y="2200"/>
                    <a:pt x="2471" y="1644"/>
                    <a:pt x="1697" y="792"/>
                  </a:cubicBezTo>
                  <a:cubicBezTo>
                    <a:pt x="1460" y="523"/>
                    <a:pt x="1166" y="88"/>
                    <a:pt x="820" y="18"/>
                  </a:cubicBezTo>
                  <a:cubicBezTo>
                    <a:pt x="763" y="6"/>
                    <a:pt x="71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3105;p48">
              <a:extLst>
                <a:ext uri="{FF2B5EF4-FFF2-40B4-BE49-F238E27FC236}">
                  <a16:creationId xmlns:a16="http://schemas.microsoft.com/office/drawing/2014/main" id="{5F71547D-81B1-4691-9A49-CE175084DF33}"/>
                </a:ext>
              </a:extLst>
            </p:cNvPr>
            <p:cNvSpPr/>
            <p:nvPr/>
          </p:nvSpPr>
          <p:spPr>
            <a:xfrm rot="10195873">
              <a:off x="2314552" y="553098"/>
              <a:ext cx="105250" cy="90847"/>
            </a:xfrm>
            <a:custGeom>
              <a:avLst/>
              <a:gdLst/>
              <a:ahLst/>
              <a:cxnLst/>
              <a:rect l="l" t="t" r="r" b="b"/>
              <a:pathLst>
                <a:path w="833" h="719" extrusionOk="0">
                  <a:moveTo>
                    <a:pt x="481" y="1"/>
                  </a:moveTo>
                  <a:cubicBezTo>
                    <a:pt x="385" y="1"/>
                    <a:pt x="281" y="38"/>
                    <a:pt x="199" y="111"/>
                  </a:cubicBezTo>
                  <a:cubicBezTo>
                    <a:pt x="39" y="251"/>
                    <a:pt x="0" y="482"/>
                    <a:pt x="122" y="616"/>
                  </a:cubicBezTo>
                  <a:cubicBezTo>
                    <a:pt x="178" y="685"/>
                    <a:pt x="264" y="719"/>
                    <a:pt x="355" y="719"/>
                  </a:cubicBezTo>
                  <a:cubicBezTo>
                    <a:pt x="450" y="719"/>
                    <a:pt x="552" y="682"/>
                    <a:pt x="634" y="610"/>
                  </a:cubicBezTo>
                  <a:cubicBezTo>
                    <a:pt x="794" y="463"/>
                    <a:pt x="832" y="239"/>
                    <a:pt x="711" y="98"/>
                  </a:cubicBezTo>
                  <a:cubicBezTo>
                    <a:pt x="655" y="33"/>
                    <a:pt x="571" y="1"/>
                    <a:pt x="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3106;p48">
              <a:extLst>
                <a:ext uri="{FF2B5EF4-FFF2-40B4-BE49-F238E27FC236}">
                  <a16:creationId xmlns:a16="http://schemas.microsoft.com/office/drawing/2014/main" id="{EF17F6B3-B4D0-4C42-B57A-678B957BFF41}"/>
                </a:ext>
              </a:extLst>
            </p:cNvPr>
            <p:cNvSpPr/>
            <p:nvPr/>
          </p:nvSpPr>
          <p:spPr>
            <a:xfrm rot="10195873">
              <a:off x="2425058" y="638980"/>
              <a:ext cx="26786" cy="22996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3" y="181"/>
                  </a:cubicBezTo>
                  <a:cubicBezTo>
                    <a:pt x="168" y="181"/>
                    <a:pt x="212" y="146"/>
                    <a:pt x="212" y="90"/>
                  </a:cubicBezTo>
                  <a:cubicBezTo>
                    <a:pt x="212" y="38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3107;p48">
              <a:extLst>
                <a:ext uri="{FF2B5EF4-FFF2-40B4-BE49-F238E27FC236}">
                  <a16:creationId xmlns:a16="http://schemas.microsoft.com/office/drawing/2014/main" id="{26CD6803-9D25-4257-86C7-8220301C75E0}"/>
                </a:ext>
              </a:extLst>
            </p:cNvPr>
            <p:cNvSpPr/>
            <p:nvPr/>
          </p:nvSpPr>
          <p:spPr>
            <a:xfrm rot="10195873">
              <a:off x="2438432" y="589543"/>
              <a:ext cx="23501" cy="22743"/>
            </a:xfrm>
            <a:custGeom>
              <a:avLst/>
              <a:gdLst/>
              <a:ahLst/>
              <a:cxnLst/>
              <a:rect l="l" t="t" r="r" b="b"/>
              <a:pathLst>
                <a:path w="186" h="180" extrusionOk="0">
                  <a:moveTo>
                    <a:pt x="90" y="0"/>
                  </a:moveTo>
                  <a:cubicBezTo>
                    <a:pt x="45" y="0"/>
                    <a:pt x="0" y="39"/>
                    <a:pt x="0" y="90"/>
                  </a:cubicBezTo>
                  <a:cubicBezTo>
                    <a:pt x="0" y="141"/>
                    <a:pt x="45" y="179"/>
                    <a:pt x="90" y="179"/>
                  </a:cubicBezTo>
                  <a:cubicBezTo>
                    <a:pt x="141" y="179"/>
                    <a:pt x="186" y="141"/>
                    <a:pt x="186" y="90"/>
                  </a:cubicBezTo>
                  <a:cubicBezTo>
                    <a:pt x="186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3108;p48">
              <a:extLst>
                <a:ext uri="{FF2B5EF4-FFF2-40B4-BE49-F238E27FC236}">
                  <a16:creationId xmlns:a16="http://schemas.microsoft.com/office/drawing/2014/main" id="{6CA32702-D4C7-41A7-9A3E-A876826C12A0}"/>
                </a:ext>
              </a:extLst>
            </p:cNvPr>
            <p:cNvSpPr/>
            <p:nvPr/>
          </p:nvSpPr>
          <p:spPr>
            <a:xfrm rot="10195873">
              <a:off x="2383510" y="664441"/>
              <a:ext cx="26913" cy="22996"/>
            </a:xfrm>
            <a:custGeom>
              <a:avLst/>
              <a:gdLst/>
              <a:ahLst/>
              <a:cxnLst/>
              <a:rect l="l" t="t" r="r" b="b"/>
              <a:pathLst>
                <a:path w="213" h="182" extrusionOk="0">
                  <a:moveTo>
                    <a:pt x="122" y="0"/>
                  </a:moveTo>
                  <a:cubicBezTo>
                    <a:pt x="39" y="0"/>
                    <a:pt x="1" y="96"/>
                    <a:pt x="58" y="154"/>
                  </a:cubicBezTo>
                  <a:cubicBezTo>
                    <a:pt x="77" y="173"/>
                    <a:pt x="101" y="181"/>
                    <a:pt x="123" y="181"/>
                  </a:cubicBezTo>
                  <a:cubicBezTo>
                    <a:pt x="169" y="181"/>
                    <a:pt x="212" y="146"/>
                    <a:pt x="212" y="90"/>
                  </a:cubicBezTo>
                  <a:cubicBezTo>
                    <a:pt x="212" y="45"/>
                    <a:pt x="174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3109;p48">
              <a:extLst>
                <a:ext uri="{FF2B5EF4-FFF2-40B4-BE49-F238E27FC236}">
                  <a16:creationId xmlns:a16="http://schemas.microsoft.com/office/drawing/2014/main" id="{5B913C8F-ADD3-4882-ABD9-BDF2B77986E8}"/>
                </a:ext>
              </a:extLst>
            </p:cNvPr>
            <p:cNvSpPr/>
            <p:nvPr/>
          </p:nvSpPr>
          <p:spPr>
            <a:xfrm rot="10195873">
              <a:off x="2115729" y="311418"/>
              <a:ext cx="298567" cy="260411"/>
            </a:xfrm>
            <a:custGeom>
              <a:avLst/>
              <a:gdLst/>
              <a:ahLst/>
              <a:cxnLst/>
              <a:rect l="l" t="t" r="r" b="b"/>
              <a:pathLst>
                <a:path w="2363" h="2061" fill="none" extrusionOk="0">
                  <a:moveTo>
                    <a:pt x="2362" y="2061"/>
                  </a:moveTo>
                  <a:cubicBezTo>
                    <a:pt x="1409" y="1549"/>
                    <a:pt x="622" y="928"/>
                    <a:pt x="1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3110;p48">
              <a:extLst>
                <a:ext uri="{FF2B5EF4-FFF2-40B4-BE49-F238E27FC236}">
                  <a16:creationId xmlns:a16="http://schemas.microsoft.com/office/drawing/2014/main" id="{2CFB8AB9-BB9A-48B5-BD7E-106E9A5A651A}"/>
                </a:ext>
              </a:extLst>
            </p:cNvPr>
            <p:cNvSpPr/>
            <p:nvPr/>
          </p:nvSpPr>
          <p:spPr>
            <a:xfrm rot="10195873">
              <a:off x="1275049" y="-323289"/>
              <a:ext cx="871948" cy="1187455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9" y="250"/>
                  </a:lnTo>
                  <a:cubicBezTo>
                    <a:pt x="1428" y="1344"/>
                    <a:pt x="1134" y="1882"/>
                    <a:pt x="628" y="3559"/>
                  </a:cubicBezTo>
                  <a:cubicBezTo>
                    <a:pt x="404" y="4301"/>
                    <a:pt x="289" y="5300"/>
                    <a:pt x="187" y="6228"/>
                  </a:cubicBezTo>
                  <a:cubicBezTo>
                    <a:pt x="91" y="7085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7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1" y="7712"/>
                    <a:pt x="6747" y="6964"/>
                    <a:pt x="6638" y="6055"/>
                  </a:cubicBezTo>
                  <a:cubicBezTo>
                    <a:pt x="6536" y="5255"/>
                    <a:pt x="6497" y="4295"/>
                    <a:pt x="6363" y="3789"/>
                  </a:cubicBezTo>
                  <a:cubicBezTo>
                    <a:pt x="5902" y="2010"/>
                    <a:pt x="5684" y="1043"/>
                    <a:pt x="48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3111;p48">
              <a:extLst>
                <a:ext uri="{FF2B5EF4-FFF2-40B4-BE49-F238E27FC236}">
                  <a16:creationId xmlns:a16="http://schemas.microsoft.com/office/drawing/2014/main" id="{6F35200F-6ABE-4B69-B8E2-0F536710508E}"/>
                </a:ext>
              </a:extLst>
            </p:cNvPr>
            <p:cNvSpPr/>
            <p:nvPr/>
          </p:nvSpPr>
          <p:spPr>
            <a:xfrm rot="10195873">
              <a:off x="2041653" y="-221714"/>
              <a:ext cx="9097" cy="8971"/>
            </a:xfrm>
            <a:custGeom>
              <a:avLst/>
              <a:gdLst/>
              <a:ahLst/>
              <a:cxnLst/>
              <a:rect l="l" t="t" r="r" b="b"/>
              <a:pathLst>
                <a:path w="72" h="71" fill="none" extrusionOk="0">
                  <a:moveTo>
                    <a:pt x="1" y="0"/>
                  </a:moveTo>
                  <a:cubicBezTo>
                    <a:pt x="20" y="26"/>
                    <a:pt x="46" y="45"/>
                    <a:pt x="71" y="7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3112;p48">
              <a:extLst>
                <a:ext uri="{FF2B5EF4-FFF2-40B4-BE49-F238E27FC236}">
                  <a16:creationId xmlns:a16="http://schemas.microsoft.com/office/drawing/2014/main" id="{D703D80F-4955-4BCE-A0EB-E044F8CD0E08}"/>
                </a:ext>
              </a:extLst>
            </p:cNvPr>
            <p:cNvSpPr/>
            <p:nvPr/>
          </p:nvSpPr>
          <p:spPr>
            <a:xfrm rot="10195873">
              <a:off x="1234170" y="-280064"/>
              <a:ext cx="782113" cy="120666"/>
            </a:xfrm>
            <a:custGeom>
              <a:avLst/>
              <a:gdLst/>
              <a:ahLst/>
              <a:cxnLst/>
              <a:rect l="l" t="t" r="r" b="b"/>
              <a:pathLst>
                <a:path w="6190" h="955" fill="none" extrusionOk="0">
                  <a:moveTo>
                    <a:pt x="1" y="39"/>
                  </a:moveTo>
                  <a:cubicBezTo>
                    <a:pt x="481" y="423"/>
                    <a:pt x="1473" y="954"/>
                    <a:pt x="3258" y="922"/>
                  </a:cubicBezTo>
                  <a:cubicBezTo>
                    <a:pt x="5006" y="890"/>
                    <a:pt x="5831" y="359"/>
                    <a:pt x="6190" y="0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3113;p48">
              <a:extLst>
                <a:ext uri="{FF2B5EF4-FFF2-40B4-BE49-F238E27FC236}">
                  <a16:creationId xmlns:a16="http://schemas.microsoft.com/office/drawing/2014/main" id="{4F0FB430-81AA-4EC6-ACA6-A914FAA6497E}"/>
                </a:ext>
              </a:extLst>
            </p:cNvPr>
            <p:cNvSpPr/>
            <p:nvPr/>
          </p:nvSpPr>
          <p:spPr>
            <a:xfrm rot="10195873">
              <a:off x="1236209" y="-81176"/>
              <a:ext cx="8213" cy="9097"/>
            </a:xfrm>
            <a:custGeom>
              <a:avLst/>
              <a:gdLst/>
              <a:ahLst/>
              <a:cxnLst/>
              <a:rect l="l" t="t" r="r" b="b"/>
              <a:pathLst>
                <a:path w="65" h="72" fill="none" extrusionOk="0">
                  <a:moveTo>
                    <a:pt x="0" y="71"/>
                  </a:moveTo>
                  <a:cubicBezTo>
                    <a:pt x="26" y="45"/>
                    <a:pt x="45" y="20"/>
                    <a:pt x="64" y="1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3114;p48">
              <a:extLst>
                <a:ext uri="{FF2B5EF4-FFF2-40B4-BE49-F238E27FC236}">
                  <a16:creationId xmlns:a16="http://schemas.microsoft.com/office/drawing/2014/main" id="{0E945F82-04B9-4544-A9A7-60F47B4CCBB0}"/>
                </a:ext>
              </a:extLst>
            </p:cNvPr>
            <p:cNvSpPr/>
            <p:nvPr/>
          </p:nvSpPr>
          <p:spPr>
            <a:xfrm rot="10195873">
              <a:off x="1432506" y="-139072"/>
              <a:ext cx="476470" cy="592085"/>
            </a:xfrm>
            <a:custGeom>
              <a:avLst/>
              <a:gdLst/>
              <a:ahLst/>
              <a:cxnLst/>
              <a:rect l="l" t="t" r="r" b="b"/>
              <a:pathLst>
                <a:path w="3771" h="4686" fill="none" extrusionOk="0">
                  <a:moveTo>
                    <a:pt x="1" y="1581"/>
                  </a:moveTo>
                  <a:cubicBezTo>
                    <a:pt x="84" y="1274"/>
                    <a:pt x="225" y="986"/>
                    <a:pt x="417" y="736"/>
                  </a:cubicBezTo>
                  <a:cubicBezTo>
                    <a:pt x="743" y="307"/>
                    <a:pt x="1230" y="32"/>
                    <a:pt x="1716" y="7"/>
                  </a:cubicBezTo>
                  <a:cubicBezTo>
                    <a:pt x="1806" y="0"/>
                    <a:pt x="1889" y="7"/>
                    <a:pt x="1978" y="13"/>
                  </a:cubicBezTo>
                  <a:cubicBezTo>
                    <a:pt x="2849" y="115"/>
                    <a:pt x="3470" y="896"/>
                    <a:pt x="3636" y="1613"/>
                  </a:cubicBezTo>
                  <a:cubicBezTo>
                    <a:pt x="3770" y="2208"/>
                    <a:pt x="3745" y="2823"/>
                    <a:pt x="3559" y="3399"/>
                  </a:cubicBezTo>
                  <a:cubicBezTo>
                    <a:pt x="3329" y="4071"/>
                    <a:pt x="2900" y="4512"/>
                    <a:pt x="2311" y="4685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3115;p48">
              <a:extLst>
                <a:ext uri="{FF2B5EF4-FFF2-40B4-BE49-F238E27FC236}">
                  <a16:creationId xmlns:a16="http://schemas.microsoft.com/office/drawing/2014/main" id="{03B5408E-DB80-4D16-873D-CD228FE41B5E}"/>
                </a:ext>
              </a:extLst>
            </p:cNvPr>
            <p:cNvSpPr/>
            <p:nvPr/>
          </p:nvSpPr>
          <p:spPr>
            <a:xfrm rot="10195873">
              <a:off x="1674295" y="-168705"/>
              <a:ext cx="218461" cy="298443"/>
            </a:xfrm>
            <a:custGeom>
              <a:avLst/>
              <a:gdLst/>
              <a:ahLst/>
              <a:cxnLst/>
              <a:rect l="l" t="t" r="r" b="b"/>
              <a:pathLst>
                <a:path w="1729" h="2362" fill="none" extrusionOk="0">
                  <a:moveTo>
                    <a:pt x="1728" y="2362"/>
                  </a:moveTo>
                  <a:cubicBezTo>
                    <a:pt x="1498" y="2330"/>
                    <a:pt x="1280" y="2259"/>
                    <a:pt x="1082" y="2151"/>
                  </a:cubicBezTo>
                  <a:cubicBezTo>
                    <a:pt x="666" y="1907"/>
                    <a:pt x="352" y="1523"/>
                    <a:pt x="192" y="1069"/>
                  </a:cubicBezTo>
                  <a:cubicBezTo>
                    <a:pt x="103" y="832"/>
                    <a:pt x="45" y="576"/>
                    <a:pt x="19" y="327"/>
                  </a:cubicBezTo>
                  <a:cubicBezTo>
                    <a:pt x="7" y="218"/>
                    <a:pt x="0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3116;p48">
              <a:extLst>
                <a:ext uri="{FF2B5EF4-FFF2-40B4-BE49-F238E27FC236}">
                  <a16:creationId xmlns:a16="http://schemas.microsoft.com/office/drawing/2014/main" id="{77420FE6-3361-4515-861C-9414D7C2AD5E}"/>
                </a:ext>
              </a:extLst>
            </p:cNvPr>
            <p:cNvSpPr/>
            <p:nvPr/>
          </p:nvSpPr>
          <p:spPr>
            <a:xfrm rot="10195873">
              <a:off x="1471110" y="-112694"/>
              <a:ext cx="434395" cy="523981"/>
            </a:xfrm>
            <a:custGeom>
              <a:avLst/>
              <a:gdLst/>
              <a:ahLst/>
              <a:cxnLst/>
              <a:rect l="l" t="t" r="r" b="b"/>
              <a:pathLst>
                <a:path w="3438" h="4147" extrusionOk="0">
                  <a:moveTo>
                    <a:pt x="1773" y="0"/>
                  </a:moveTo>
                  <a:cubicBezTo>
                    <a:pt x="1632" y="0"/>
                    <a:pt x="1490" y="20"/>
                    <a:pt x="1351" y="60"/>
                  </a:cubicBezTo>
                  <a:cubicBezTo>
                    <a:pt x="257" y="386"/>
                    <a:pt x="1" y="1801"/>
                    <a:pt x="238" y="2767"/>
                  </a:cubicBezTo>
                  <a:cubicBezTo>
                    <a:pt x="411" y="3478"/>
                    <a:pt x="1042" y="4146"/>
                    <a:pt x="1805" y="4146"/>
                  </a:cubicBezTo>
                  <a:cubicBezTo>
                    <a:pt x="1833" y="4146"/>
                    <a:pt x="1861" y="4145"/>
                    <a:pt x="1889" y="4143"/>
                  </a:cubicBezTo>
                  <a:cubicBezTo>
                    <a:pt x="2324" y="4118"/>
                    <a:pt x="2721" y="3868"/>
                    <a:pt x="2983" y="3516"/>
                  </a:cubicBezTo>
                  <a:cubicBezTo>
                    <a:pt x="3284" y="3094"/>
                    <a:pt x="3438" y="2582"/>
                    <a:pt x="3425" y="2063"/>
                  </a:cubicBezTo>
                  <a:cubicBezTo>
                    <a:pt x="3425" y="1737"/>
                    <a:pt x="3361" y="1410"/>
                    <a:pt x="3246" y="1110"/>
                  </a:cubicBezTo>
                  <a:cubicBezTo>
                    <a:pt x="3105" y="719"/>
                    <a:pt x="2836" y="393"/>
                    <a:pt x="2478" y="182"/>
                  </a:cubicBezTo>
                  <a:cubicBezTo>
                    <a:pt x="2259" y="60"/>
                    <a:pt x="2017" y="0"/>
                    <a:pt x="1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3117;p48">
              <a:extLst>
                <a:ext uri="{FF2B5EF4-FFF2-40B4-BE49-F238E27FC236}">
                  <a16:creationId xmlns:a16="http://schemas.microsoft.com/office/drawing/2014/main" id="{FA81085F-05DF-4364-B92C-283BC636CD1B}"/>
                </a:ext>
              </a:extLst>
            </p:cNvPr>
            <p:cNvSpPr/>
            <p:nvPr/>
          </p:nvSpPr>
          <p:spPr>
            <a:xfrm rot="10195873">
              <a:off x="1653712" y="147072"/>
              <a:ext cx="78590" cy="76064"/>
            </a:xfrm>
            <a:custGeom>
              <a:avLst/>
              <a:gdLst/>
              <a:ahLst/>
              <a:cxnLst/>
              <a:rect l="l" t="t" r="r" b="b"/>
              <a:pathLst>
                <a:path w="622" h="602" fill="none" extrusionOk="0">
                  <a:moveTo>
                    <a:pt x="1" y="0"/>
                  </a:moveTo>
                  <a:cubicBezTo>
                    <a:pt x="180" y="231"/>
                    <a:pt x="385" y="436"/>
                    <a:pt x="622" y="602"/>
                  </a:cubicBez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3118;p48">
              <a:extLst>
                <a:ext uri="{FF2B5EF4-FFF2-40B4-BE49-F238E27FC236}">
                  <a16:creationId xmlns:a16="http://schemas.microsoft.com/office/drawing/2014/main" id="{617E540E-BB0D-4D3D-8DF2-64C6F4918031}"/>
                </a:ext>
              </a:extLst>
            </p:cNvPr>
            <p:cNvSpPr/>
            <p:nvPr/>
          </p:nvSpPr>
          <p:spPr>
            <a:xfrm rot="10195873">
              <a:off x="1634056" y="174910"/>
              <a:ext cx="41317" cy="42202"/>
            </a:xfrm>
            <a:custGeom>
              <a:avLst/>
              <a:gdLst/>
              <a:ahLst/>
              <a:cxnLst/>
              <a:rect l="l" t="t" r="r" b="b"/>
              <a:pathLst>
                <a:path w="327" h="334" fill="none" extrusionOk="0">
                  <a:moveTo>
                    <a:pt x="1" y="1"/>
                  </a:moveTo>
                  <a:lnTo>
                    <a:pt x="327" y="334"/>
                  </a:lnTo>
                </a:path>
              </a:pathLst>
            </a:custGeom>
            <a:noFill/>
            <a:ln w="2550" cap="rnd" cmpd="sng">
              <a:solidFill>
                <a:srgbClr val="477E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3119;p48">
              <a:extLst>
                <a:ext uri="{FF2B5EF4-FFF2-40B4-BE49-F238E27FC236}">
                  <a16:creationId xmlns:a16="http://schemas.microsoft.com/office/drawing/2014/main" id="{9B88AC9F-8F95-4A52-818C-94B8969A5E86}"/>
                </a:ext>
              </a:extLst>
            </p:cNvPr>
            <p:cNvSpPr/>
            <p:nvPr/>
          </p:nvSpPr>
          <p:spPr>
            <a:xfrm rot="10195873">
              <a:off x="2033469" y="-149577"/>
              <a:ext cx="19584" cy="141640"/>
            </a:xfrm>
            <a:custGeom>
              <a:avLst/>
              <a:gdLst/>
              <a:ahLst/>
              <a:cxnLst/>
              <a:rect l="l" t="t" r="r" b="b"/>
              <a:pathLst>
                <a:path w="155" h="1121" fill="none" extrusionOk="0">
                  <a:moveTo>
                    <a:pt x="1" y="1120"/>
                  </a:moveTo>
                  <a:lnTo>
                    <a:pt x="154" y="0"/>
                  </a:ln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3120;p48">
              <a:extLst>
                <a:ext uri="{FF2B5EF4-FFF2-40B4-BE49-F238E27FC236}">
                  <a16:creationId xmlns:a16="http://schemas.microsoft.com/office/drawing/2014/main" id="{E43EC410-113D-47A1-91EB-76921F649D43}"/>
                </a:ext>
              </a:extLst>
            </p:cNvPr>
            <p:cNvSpPr/>
            <p:nvPr/>
          </p:nvSpPr>
          <p:spPr>
            <a:xfrm rot="10195873">
              <a:off x="2001280" y="800534"/>
              <a:ext cx="425550" cy="424669"/>
            </a:xfrm>
            <a:custGeom>
              <a:avLst/>
              <a:gdLst/>
              <a:ahLst/>
              <a:cxnLst/>
              <a:rect l="l" t="t" r="r" b="b"/>
              <a:pathLst>
                <a:path w="3368" h="3361" extrusionOk="0">
                  <a:moveTo>
                    <a:pt x="1684" y="0"/>
                  </a:moveTo>
                  <a:cubicBezTo>
                    <a:pt x="756" y="0"/>
                    <a:pt x="1" y="756"/>
                    <a:pt x="1" y="1684"/>
                  </a:cubicBezTo>
                  <a:cubicBezTo>
                    <a:pt x="1" y="2612"/>
                    <a:pt x="756" y="3361"/>
                    <a:pt x="1684" y="3361"/>
                  </a:cubicBezTo>
                  <a:cubicBezTo>
                    <a:pt x="2612" y="3361"/>
                    <a:pt x="3367" y="2612"/>
                    <a:pt x="3367" y="1684"/>
                  </a:cubicBezTo>
                  <a:cubicBezTo>
                    <a:pt x="3367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3121;p48">
              <a:extLst>
                <a:ext uri="{FF2B5EF4-FFF2-40B4-BE49-F238E27FC236}">
                  <a16:creationId xmlns:a16="http://schemas.microsoft.com/office/drawing/2014/main" id="{845882F2-D61D-49FE-8743-5065C1129790}"/>
                </a:ext>
              </a:extLst>
            </p:cNvPr>
            <p:cNvSpPr/>
            <p:nvPr/>
          </p:nvSpPr>
          <p:spPr>
            <a:xfrm rot="10195873">
              <a:off x="2080631" y="879747"/>
              <a:ext cx="266980" cy="266223"/>
            </a:xfrm>
            <a:custGeom>
              <a:avLst/>
              <a:gdLst/>
              <a:ahLst/>
              <a:cxnLst/>
              <a:rect l="l" t="t" r="r" b="b"/>
              <a:pathLst>
                <a:path w="2113" h="2107" extrusionOk="0">
                  <a:moveTo>
                    <a:pt x="1057" y="1"/>
                  </a:moveTo>
                  <a:cubicBezTo>
                    <a:pt x="474" y="1"/>
                    <a:pt x="1" y="474"/>
                    <a:pt x="1" y="1057"/>
                  </a:cubicBezTo>
                  <a:cubicBezTo>
                    <a:pt x="1" y="1639"/>
                    <a:pt x="474" y="2106"/>
                    <a:pt x="1057" y="2106"/>
                  </a:cubicBezTo>
                  <a:cubicBezTo>
                    <a:pt x="1639" y="2106"/>
                    <a:pt x="2113" y="1639"/>
                    <a:pt x="2113" y="1057"/>
                  </a:cubicBezTo>
                  <a:cubicBezTo>
                    <a:pt x="2113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3122;p48">
              <a:extLst>
                <a:ext uri="{FF2B5EF4-FFF2-40B4-BE49-F238E27FC236}">
                  <a16:creationId xmlns:a16="http://schemas.microsoft.com/office/drawing/2014/main" id="{7060A3B7-094B-4EE5-AE94-AEC3DDB754A3}"/>
                </a:ext>
              </a:extLst>
            </p:cNvPr>
            <p:cNvSpPr/>
            <p:nvPr/>
          </p:nvSpPr>
          <p:spPr>
            <a:xfrm rot="10195873">
              <a:off x="1296661" y="925734"/>
              <a:ext cx="424666" cy="424669"/>
            </a:xfrm>
            <a:custGeom>
              <a:avLst/>
              <a:gdLst/>
              <a:ahLst/>
              <a:cxnLst/>
              <a:rect l="l" t="t" r="r" b="b"/>
              <a:pathLst>
                <a:path w="3361" h="3361" extrusionOk="0">
                  <a:moveTo>
                    <a:pt x="1684" y="0"/>
                  </a:moveTo>
                  <a:cubicBezTo>
                    <a:pt x="755" y="0"/>
                    <a:pt x="0" y="756"/>
                    <a:pt x="0" y="1684"/>
                  </a:cubicBezTo>
                  <a:cubicBezTo>
                    <a:pt x="0" y="2612"/>
                    <a:pt x="755" y="3361"/>
                    <a:pt x="1684" y="3361"/>
                  </a:cubicBezTo>
                  <a:cubicBezTo>
                    <a:pt x="2612" y="3361"/>
                    <a:pt x="3360" y="2612"/>
                    <a:pt x="3360" y="1684"/>
                  </a:cubicBezTo>
                  <a:cubicBezTo>
                    <a:pt x="3360" y="756"/>
                    <a:pt x="2612" y="0"/>
                    <a:pt x="1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3123;p48">
              <a:extLst>
                <a:ext uri="{FF2B5EF4-FFF2-40B4-BE49-F238E27FC236}">
                  <a16:creationId xmlns:a16="http://schemas.microsoft.com/office/drawing/2014/main" id="{827F7B52-F934-40A4-AB95-3D51ED5AD44B}"/>
                </a:ext>
              </a:extLst>
            </p:cNvPr>
            <p:cNvSpPr/>
            <p:nvPr/>
          </p:nvSpPr>
          <p:spPr>
            <a:xfrm rot="10195873">
              <a:off x="1375887" y="1004958"/>
              <a:ext cx="266222" cy="266223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7" y="1"/>
                  </a:moveTo>
                  <a:cubicBezTo>
                    <a:pt x="474" y="1"/>
                    <a:pt x="0" y="474"/>
                    <a:pt x="0" y="1057"/>
                  </a:cubicBezTo>
                  <a:cubicBezTo>
                    <a:pt x="0" y="1639"/>
                    <a:pt x="474" y="2106"/>
                    <a:pt x="1057" y="2106"/>
                  </a:cubicBezTo>
                  <a:cubicBezTo>
                    <a:pt x="1639" y="2106"/>
                    <a:pt x="2106" y="1639"/>
                    <a:pt x="2106" y="1057"/>
                  </a:cubicBezTo>
                  <a:cubicBezTo>
                    <a:pt x="2106" y="474"/>
                    <a:pt x="1639" y="1"/>
                    <a:pt x="10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3124;p48">
              <a:extLst>
                <a:ext uri="{FF2B5EF4-FFF2-40B4-BE49-F238E27FC236}">
                  <a16:creationId xmlns:a16="http://schemas.microsoft.com/office/drawing/2014/main" id="{9FC224FD-4587-4E55-9942-CBE202F01189}"/>
                </a:ext>
              </a:extLst>
            </p:cNvPr>
            <p:cNvSpPr/>
            <p:nvPr/>
          </p:nvSpPr>
          <p:spPr>
            <a:xfrm rot="10195873">
              <a:off x="1409209" y="506881"/>
              <a:ext cx="823303" cy="681037"/>
            </a:xfrm>
            <a:custGeom>
              <a:avLst/>
              <a:gdLst/>
              <a:ahLst/>
              <a:cxnLst/>
              <a:rect l="l" t="t" r="r" b="b"/>
              <a:pathLst>
                <a:path w="6516" h="5390" extrusionOk="0">
                  <a:moveTo>
                    <a:pt x="2906" y="1"/>
                  </a:moveTo>
                  <a:cubicBezTo>
                    <a:pt x="1357" y="1"/>
                    <a:pt x="45" y="1146"/>
                    <a:pt x="0" y="2618"/>
                  </a:cubicBezTo>
                  <a:cubicBezTo>
                    <a:pt x="0" y="2740"/>
                    <a:pt x="7" y="2862"/>
                    <a:pt x="20" y="2983"/>
                  </a:cubicBezTo>
                  <a:cubicBezTo>
                    <a:pt x="32" y="3073"/>
                    <a:pt x="52" y="3169"/>
                    <a:pt x="71" y="3258"/>
                  </a:cubicBezTo>
                  <a:cubicBezTo>
                    <a:pt x="378" y="4519"/>
                    <a:pt x="1600" y="5390"/>
                    <a:pt x="2964" y="5390"/>
                  </a:cubicBezTo>
                  <a:lnTo>
                    <a:pt x="3546" y="5390"/>
                  </a:lnTo>
                  <a:cubicBezTo>
                    <a:pt x="4909" y="5390"/>
                    <a:pt x="6138" y="4519"/>
                    <a:pt x="6446" y="3258"/>
                  </a:cubicBezTo>
                  <a:cubicBezTo>
                    <a:pt x="6465" y="3169"/>
                    <a:pt x="6484" y="3073"/>
                    <a:pt x="6497" y="2983"/>
                  </a:cubicBezTo>
                  <a:cubicBezTo>
                    <a:pt x="6510" y="2862"/>
                    <a:pt x="6516" y="2740"/>
                    <a:pt x="6510" y="2618"/>
                  </a:cubicBezTo>
                  <a:cubicBezTo>
                    <a:pt x="6465" y="1146"/>
                    <a:pt x="5153" y="1"/>
                    <a:pt x="36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3125;p48">
              <a:extLst>
                <a:ext uri="{FF2B5EF4-FFF2-40B4-BE49-F238E27FC236}">
                  <a16:creationId xmlns:a16="http://schemas.microsoft.com/office/drawing/2014/main" id="{5AA7CF2D-8FBA-46D6-8101-D4ABA421956A}"/>
                </a:ext>
              </a:extLst>
            </p:cNvPr>
            <p:cNvSpPr/>
            <p:nvPr/>
          </p:nvSpPr>
          <p:spPr>
            <a:xfrm rot="10195873">
              <a:off x="1767884" y="1011089"/>
              <a:ext cx="181314" cy="60017"/>
            </a:xfrm>
            <a:custGeom>
              <a:avLst/>
              <a:gdLst/>
              <a:ahLst/>
              <a:cxnLst/>
              <a:rect l="l" t="t" r="r" b="b"/>
              <a:pathLst>
                <a:path w="1435" h="475" fill="none" extrusionOk="0">
                  <a:moveTo>
                    <a:pt x="46" y="1"/>
                  </a:moveTo>
                  <a:cubicBezTo>
                    <a:pt x="1" y="186"/>
                    <a:pt x="122" y="366"/>
                    <a:pt x="308" y="391"/>
                  </a:cubicBezTo>
                  <a:cubicBezTo>
                    <a:pt x="494" y="410"/>
                    <a:pt x="660" y="270"/>
                    <a:pt x="666" y="84"/>
                  </a:cubicBezTo>
                  <a:cubicBezTo>
                    <a:pt x="801" y="372"/>
                    <a:pt x="1166" y="474"/>
                    <a:pt x="1434" y="302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3126;p48">
              <a:extLst>
                <a:ext uri="{FF2B5EF4-FFF2-40B4-BE49-F238E27FC236}">
                  <a16:creationId xmlns:a16="http://schemas.microsoft.com/office/drawing/2014/main" id="{94D25425-595D-49BA-86B5-E77F7325C3C4}"/>
                </a:ext>
              </a:extLst>
            </p:cNvPr>
            <p:cNvSpPr/>
            <p:nvPr/>
          </p:nvSpPr>
          <p:spPr>
            <a:xfrm rot="10195873">
              <a:off x="1692208" y="894183"/>
              <a:ext cx="42959" cy="3613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2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3127;p48">
              <a:extLst>
                <a:ext uri="{FF2B5EF4-FFF2-40B4-BE49-F238E27FC236}">
                  <a16:creationId xmlns:a16="http://schemas.microsoft.com/office/drawing/2014/main" id="{2CC23123-FDF7-421D-B36A-2132F1D3A086}"/>
                </a:ext>
              </a:extLst>
            </p:cNvPr>
            <p:cNvSpPr/>
            <p:nvPr/>
          </p:nvSpPr>
          <p:spPr>
            <a:xfrm rot="10195873">
              <a:off x="1924720" y="852895"/>
              <a:ext cx="42959" cy="36137"/>
            </a:xfrm>
            <a:custGeom>
              <a:avLst/>
              <a:gdLst/>
              <a:ahLst/>
              <a:cxnLst/>
              <a:rect l="l" t="t" r="r" b="b"/>
              <a:pathLst>
                <a:path w="340" h="286" extrusionOk="0">
                  <a:moveTo>
                    <a:pt x="193" y="1"/>
                  </a:moveTo>
                  <a:cubicBezTo>
                    <a:pt x="64" y="1"/>
                    <a:pt x="0" y="155"/>
                    <a:pt x="96" y="244"/>
                  </a:cubicBezTo>
                  <a:cubicBezTo>
                    <a:pt x="125" y="273"/>
                    <a:pt x="161" y="286"/>
                    <a:pt x="196" y="286"/>
                  </a:cubicBezTo>
                  <a:cubicBezTo>
                    <a:pt x="269" y="286"/>
                    <a:pt x="340" y="229"/>
                    <a:pt x="340" y="142"/>
                  </a:cubicBezTo>
                  <a:cubicBezTo>
                    <a:pt x="340" y="65"/>
                    <a:pt x="276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3128;p48">
              <a:extLst>
                <a:ext uri="{FF2B5EF4-FFF2-40B4-BE49-F238E27FC236}">
                  <a16:creationId xmlns:a16="http://schemas.microsoft.com/office/drawing/2014/main" id="{78895076-93C8-462A-8036-C22F8B0259BF}"/>
                </a:ext>
              </a:extLst>
            </p:cNvPr>
            <p:cNvSpPr/>
            <p:nvPr/>
          </p:nvSpPr>
          <p:spPr>
            <a:xfrm rot="10195873">
              <a:off x="1708108" y="656675"/>
              <a:ext cx="174870" cy="142399"/>
            </a:xfrm>
            <a:custGeom>
              <a:avLst/>
              <a:gdLst/>
              <a:ahLst/>
              <a:cxnLst/>
              <a:rect l="l" t="t" r="r" b="b"/>
              <a:pathLst>
                <a:path w="1384" h="1127" extrusionOk="0">
                  <a:moveTo>
                    <a:pt x="692" y="0"/>
                  </a:moveTo>
                  <a:cubicBezTo>
                    <a:pt x="308" y="0"/>
                    <a:pt x="1" y="250"/>
                    <a:pt x="1" y="564"/>
                  </a:cubicBezTo>
                  <a:cubicBezTo>
                    <a:pt x="1" y="871"/>
                    <a:pt x="308" y="1127"/>
                    <a:pt x="692" y="1127"/>
                  </a:cubicBezTo>
                  <a:cubicBezTo>
                    <a:pt x="1076" y="1127"/>
                    <a:pt x="1383" y="871"/>
                    <a:pt x="1383" y="564"/>
                  </a:cubicBezTo>
                  <a:cubicBezTo>
                    <a:pt x="1383" y="250"/>
                    <a:pt x="1076" y="0"/>
                    <a:pt x="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3129;p48">
              <a:extLst>
                <a:ext uri="{FF2B5EF4-FFF2-40B4-BE49-F238E27FC236}">
                  <a16:creationId xmlns:a16="http://schemas.microsoft.com/office/drawing/2014/main" id="{38146195-D315-487E-85DA-6792C5E947E7}"/>
                </a:ext>
              </a:extLst>
            </p:cNvPr>
            <p:cNvSpPr/>
            <p:nvPr/>
          </p:nvSpPr>
          <p:spPr>
            <a:xfrm rot="10195873">
              <a:off x="1749449" y="762740"/>
              <a:ext cx="137596" cy="157813"/>
            </a:xfrm>
            <a:custGeom>
              <a:avLst/>
              <a:gdLst/>
              <a:ahLst/>
              <a:cxnLst/>
              <a:rect l="l" t="t" r="r" b="b"/>
              <a:pathLst>
                <a:path w="1089" h="1249" extrusionOk="0">
                  <a:moveTo>
                    <a:pt x="545" y="0"/>
                  </a:moveTo>
                  <a:cubicBezTo>
                    <a:pt x="244" y="0"/>
                    <a:pt x="1" y="275"/>
                    <a:pt x="1" y="621"/>
                  </a:cubicBezTo>
                  <a:cubicBezTo>
                    <a:pt x="1" y="967"/>
                    <a:pt x="244" y="1248"/>
                    <a:pt x="545" y="1248"/>
                  </a:cubicBezTo>
                  <a:cubicBezTo>
                    <a:pt x="846" y="1248"/>
                    <a:pt x="1089" y="967"/>
                    <a:pt x="1089" y="621"/>
                  </a:cubicBezTo>
                  <a:cubicBezTo>
                    <a:pt x="1089" y="275"/>
                    <a:pt x="846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3130;p48">
              <a:extLst>
                <a:ext uri="{FF2B5EF4-FFF2-40B4-BE49-F238E27FC236}">
                  <a16:creationId xmlns:a16="http://schemas.microsoft.com/office/drawing/2014/main" id="{8040DE04-62F4-45C1-821D-CB2A2BB69AB3}"/>
                </a:ext>
              </a:extLst>
            </p:cNvPr>
            <p:cNvSpPr/>
            <p:nvPr/>
          </p:nvSpPr>
          <p:spPr>
            <a:xfrm rot="10195873">
              <a:off x="1755658" y="643343"/>
              <a:ext cx="73663" cy="74674"/>
            </a:xfrm>
            <a:custGeom>
              <a:avLst/>
              <a:gdLst/>
              <a:ahLst/>
              <a:cxnLst/>
              <a:rect l="l" t="t" r="r" b="b"/>
              <a:pathLst>
                <a:path w="583" h="591" extrusionOk="0">
                  <a:moveTo>
                    <a:pt x="557" y="0"/>
                  </a:moveTo>
                  <a:cubicBezTo>
                    <a:pt x="500" y="0"/>
                    <a:pt x="442" y="13"/>
                    <a:pt x="384" y="32"/>
                  </a:cubicBezTo>
                  <a:cubicBezTo>
                    <a:pt x="351" y="47"/>
                    <a:pt x="314" y="54"/>
                    <a:pt x="278" y="54"/>
                  </a:cubicBezTo>
                  <a:cubicBezTo>
                    <a:pt x="266" y="54"/>
                    <a:pt x="255" y="53"/>
                    <a:pt x="244" y="52"/>
                  </a:cubicBezTo>
                  <a:cubicBezTo>
                    <a:pt x="192" y="45"/>
                    <a:pt x="148" y="39"/>
                    <a:pt x="103" y="26"/>
                  </a:cubicBezTo>
                  <a:cubicBezTo>
                    <a:pt x="77" y="20"/>
                    <a:pt x="58" y="13"/>
                    <a:pt x="32" y="7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13" y="160"/>
                    <a:pt x="0" y="397"/>
                    <a:pt x="135" y="519"/>
                  </a:cubicBezTo>
                  <a:cubicBezTo>
                    <a:pt x="190" y="567"/>
                    <a:pt x="258" y="591"/>
                    <a:pt x="324" y="591"/>
                  </a:cubicBezTo>
                  <a:cubicBezTo>
                    <a:pt x="425" y="591"/>
                    <a:pt x="520" y="533"/>
                    <a:pt x="551" y="417"/>
                  </a:cubicBezTo>
                  <a:cubicBezTo>
                    <a:pt x="576" y="276"/>
                    <a:pt x="583" y="135"/>
                    <a:pt x="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3131;p48">
              <a:extLst>
                <a:ext uri="{FF2B5EF4-FFF2-40B4-BE49-F238E27FC236}">
                  <a16:creationId xmlns:a16="http://schemas.microsoft.com/office/drawing/2014/main" id="{2A4D1B5B-B46F-444D-B47B-91CEFA507DF5}"/>
                </a:ext>
              </a:extLst>
            </p:cNvPr>
            <p:cNvSpPr/>
            <p:nvPr/>
          </p:nvSpPr>
          <p:spPr>
            <a:xfrm rot="10195873">
              <a:off x="1757534" y="707238"/>
              <a:ext cx="77706" cy="13899"/>
            </a:xfrm>
            <a:custGeom>
              <a:avLst/>
              <a:gdLst/>
              <a:ahLst/>
              <a:cxnLst/>
              <a:rect l="l" t="t" r="r" b="b"/>
              <a:pathLst>
                <a:path w="615" h="110" fill="none" extrusionOk="0">
                  <a:moveTo>
                    <a:pt x="0" y="20"/>
                  </a:moveTo>
                  <a:cubicBezTo>
                    <a:pt x="199" y="110"/>
                    <a:pt x="423" y="97"/>
                    <a:pt x="615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3132;p48">
              <a:extLst>
                <a:ext uri="{FF2B5EF4-FFF2-40B4-BE49-F238E27FC236}">
                  <a16:creationId xmlns:a16="http://schemas.microsoft.com/office/drawing/2014/main" id="{AA92EC0A-DC2B-4D0F-B661-B78EF57E37A2}"/>
                </a:ext>
              </a:extLst>
            </p:cNvPr>
            <p:cNvSpPr/>
            <p:nvPr/>
          </p:nvSpPr>
          <p:spPr>
            <a:xfrm rot="10195873">
              <a:off x="1805461" y="711300"/>
              <a:ext cx="126" cy="117381"/>
            </a:xfrm>
            <a:custGeom>
              <a:avLst/>
              <a:gdLst/>
              <a:ahLst/>
              <a:cxnLst/>
              <a:rect l="l" t="t" r="r" b="b"/>
              <a:pathLst>
                <a:path w="1" h="929" fill="none" extrusionOk="0">
                  <a:moveTo>
                    <a:pt x="1" y="928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3133;p48">
              <a:extLst>
                <a:ext uri="{FF2B5EF4-FFF2-40B4-BE49-F238E27FC236}">
                  <a16:creationId xmlns:a16="http://schemas.microsoft.com/office/drawing/2014/main" id="{978083F9-98C4-4085-A182-EBD9A1E3F9BF}"/>
                </a:ext>
              </a:extLst>
            </p:cNvPr>
            <p:cNvSpPr/>
            <p:nvPr/>
          </p:nvSpPr>
          <p:spPr>
            <a:xfrm rot="10195873">
              <a:off x="1996264" y="755489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0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6" y="505"/>
                    <a:pt x="736" y="314"/>
                  </a:cubicBezTo>
                  <a:cubicBezTo>
                    <a:pt x="736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3134;p48">
              <a:extLst>
                <a:ext uri="{FF2B5EF4-FFF2-40B4-BE49-F238E27FC236}">
                  <a16:creationId xmlns:a16="http://schemas.microsoft.com/office/drawing/2014/main" id="{D52D5033-CB32-408A-878F-D934C5D4F717}"/>
                </a:ext>
              </a:extLst>
            </p:cNvPr>
            <p:cNvSpPr/>
            <p:nvPr/>
          </p:nvSpPr>
          <p:spPr>
            <a:xfrm rot="10195873">
              <a:off x="1582247" y="829007"/>
              <a:ext cx="93121" cy="79854"/>
            </a:xfrm>
            <a:custGeom>
              <a:avLst/>
              <a:gdLst/>
              <a:ahLst/>
              <a:cxnLst/>
              <a:rect l="l" t="t" r="r" b="b"/>
              <a:pathLst>
                <a:path w="737" h="632" extrusionOk="0">
                  <a:moveTo>
                    <a:pt x="423" y="1"/>
                  </a:moveTo>
                  <a:cubicBezTo>
                    <a:pt x="141" y="1"/>
                    <a:pt x="1" y="340"/>
                    <a:pt x="199" y="538"/>
                  </a:cubicBezTo>
                  <a:cubicBezTo>
                    <a:pt x="263" y="602"/>
                    <a:pt x="342" y="631"/>
                    <a:pt x="419" y="631"/>
                  </a:cubicBezTo>
                  <a:cubicBezTo>
                    <a:pt x="581" y="631"/>
                    <a:pt x="737" y="505"/>
                    <a:pt x="737" y="314"/>
                  </a:cubicBezTo>
                  <a:cubicBezTo>
                    <a:pt x="737" y="141"/>
                    <a:pt x="596" y="1"/>
                    <a:pt x="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3135;p48">
              <a:extLst>
                <a:ext uri="{FF2B5EF4-FFF2-40B4-BE49-F238E27FC236}">
                  <a16:creationId xmlns:a16="http://schemas.microsoft.com/office/drawing/2014/main" id="{AE221FFD-364B-4740-AD7F-B1DD9194088F}"/>
                </a:ext>
              </a:extLst>
            </p:cNvPr>
            <p:cNvSpPr/>
            <p:nvPr/>
          </p:nvSpPr>
          <p:spPr>
            <a:xfrm rot="10195873">
              <a:off x="1442244" y="864411"/>
              <a:ext cx="32472" cy="148842"/>
            </a:xfrm>
            <a:custGeom>
              <a:avLst/>
              <a:gdLst/>
              <a:ahLst/>
              <a:cxnLst/>
              <a:rect l="l" t="t" r="r" b="b"/>
              <a:pathLst>
                <a:path w="257" h="1178" fill="none" extrusionOk="0">
                  <a:moveTo>
                    <a:pt x="1" y="0"/>
                  </a:moveTo>
                  <a:cubicBezTo>
                    <a:pt x="135" y="378"/>
                    <a:pt x="218" y="775"/>
                    <a:pt x="257" y="1178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3136;p48">
              <a:extLst>
                <a:ext uri="{FF2B5EF4-FFF2-40B4-BE49-F238E27FC236}">
                  <a16:creationId xmlns:a16="http://schemas.microsoft.com/office/drawing/2014/main" id="{022BF793-6FD6-4495-9523-3BBB49C03A45}"/>
                </a:ext>
              </a:extLst>
            </p:cNvPr>
            <p:cNvSpPr/>
            <p:nvPr/>
          </p:nvSpPr>
          <p:spPr>
            <a:xfrm rot="10195873">
              <a:off x="1933598" y="534172"/>
              <a:ext cx="127109" cy="82508"/>
            </a:xfrm>
            <a:custGeom>
              <a:avLst/>
              <a:gdLst/>
              <a:ahLst/>
              <a:cxnLst/>
              <a:rect l="l" t="t" r="r" b="b"/>
              <a:pathLst>
                <a:path w="1006" h="653" fill="none" extrusionOk="0">
                  <a:moveTo>
                    <a:pt x="0" y="0"/>
                  </a:moveTo>
                  <a:cubicBezTo>
                    <a:pt x="288" y="282"/>
                    <a:pt x="634" y="506"/>
                    <a:pt x="1005" y="653"/>
                  </a:cubicBezTo>
                </a:path>
              </a:pathLst>
            </a:custGeom>
            <a:noFill/>
            <a:ln w="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006302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15D553-3B5A-47B3-80DD-FE830BE04215}"/>
              </a:ext>
            </a:extLst>
          </p:cNvPr>
          <p:cNvSpPr txBox="1"/>
          <p:nvPr/>
        </p:nvSpPr>
        <p:spPr>
          <a:xfrm>
            <a:off x="3232449" y="543146"/>
            <a:ext cx="2679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الواجـــــــــــــــــــب المنـــــــــــــــــــــــــزلي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C19AF1-D650-4010-ADF2-5CEE04AE1523}"/>
              </a:ext>
            </a:extLst>
          </p:cNvPr>
          <p:cNvSpPr txBox="1"/>
          <p:nvPr/>
        </p:nvSpPr>
        <p:spPr>
          <a:xfrm>
            <a:off x="1611087" y="1593246"/>
            <a:ext cx="5725886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: صفحة 75 تمارين (4-2-ج) الجزئية (أ + ب)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2B310-4374-4F37-895E-540AA66B464C}"/>
              </a:ext>
            </a:extLst>
          </p:cNvPr>
          <p:cNvSpPr txBox="1"/>
          <p:nvPr/>
        </p:nvSpPr>
        <p:spPr>
          <a:xfrm>
            <a:off x="1661887" y="2461925"/>
            <a:ext cx="5725886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: صفحة 77 رقم (2) الجزئية ( ج + هـ )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oogle Shape;522;p28">
            <a:extLst>
              <a:ext uri="{FF2B5EF4-FFF2-40B4-BE49-F238E27FC236}">
                <a16:creationId xmlns:a16="http://schemas.microsoft.com/office/drawing/2014/main" id="{0B45020E-BDE1-4010-B853-E427D3CB2D75}"/>
              </a:ext>
            </a:extLst>
          </p:cNvPr>
          <p:cNvGrpSpPr/>
          <p:nvPr/>
        </p:nvGrpSpPr>
        <p:grpSpPr>
          <a:xfrm>
            <a:off x="7966702" y="3700844"/>
            <a:ext cx="1515005" cy="1601186"/>
            <a:chOff x="8074669" y="390650"/>
            <a:chExt cx="1669950" cy="1971255"/>
          </a:xfrm>
        </p:grpSpPr>
        <p:sp>
          <p:nvSpPr>
            <p:cNvPr id="9" name="Google Shape;523;p28">
              <a:extLst>
                <a:ext uri="{FF2B5EF4-FFF2-40B4-BE49-F238E27FC236}">
                  <a16:creationId xmlns:a16="http://schemas.microsoft.com/office/drawing/2014/main" id="{8E2E78DE-1A2F-4E8D-8269-F7B6B5B86108}"/>
                </a:ext>
              </a:extLst>
            </p:cNvPr>
            <p:cNvSpPr/>
            <p:nvPr/>
          </p:nvSpPr>
          <p:spPr>
            <a:xfrm rot="-2073956" flipH="1">
              <a:off x="8909506" y="1024818"/>
              <a:ext cx="508951" cy="1308164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1"/>
                  </a:moveTo>
                  <a:lnTo>
                    <a:pt x="0" y="7643"/>
                  </a:lnTo>
                  <a:cubicBezTo>
                    <a:pt x="0" y="7643"/>
                    <a:pt x="947" y="8091"/>
                    <a:pt x="2304" y="8091"/>
                  </a:cubicBezTo>
                  <a:cubicBezTo>
                    <a:pt x="3962" y="8091"/>
                    <a:pt x="4480" y="7643"/>
                    <a:pt x="4480" y="7643"/>
                  </a:cubicBezTo>
                  <a:lnTo>
                    <a:pt x="4480" y="1"/>
                  </a:lnTo>
                  <a:close/>
                </a:path>
              </a:pathLst>
            </a:custGeom>
            <a:solidFill>
              <a:srgbClr val="EA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4;p28">
              <a:extLst>
                <a:ext uri="{FF2B5EF4-FFF2-40B4-BE49-F238E27FC236}">
                  <a16:creationId xmlns:a16="http://schemas.microsoft.com/office/drawing/2014/main" id="{68B9EF52-18B5-4558-8797-6CACC65DF2A5}"/>
                </a:ext>
              </a:extLst>
            </p:cNvPr>
            <p:cNvSpPr/>
            <p:nvPr/>
          </p:nvSpPr>
          <p:spPr>
            <a:xfrm rot="-2073956" flipH="1">
              <a:off x="8692739" y="904746"/>
              <a:ext cx="508951" cy="919019"/>
            </a:xfrm>
            <a:custGeom>
              <a:avLst/>
              <a:gdLst/>
              <a:ahLst/>
              <a:cxnLst/>
              <a:rect l="l" t="t" r="r" b="b"/>
              <a:pathLst>
                <a:path w="4481" h="8091" extrusionOk="0">
                  <a:moveTo>
                    <a:pt x="0" y="0"/>
                  </a:moveTo>
                  <a:lnTo>
                    <a:pt x="0" y="7649"/>
                  </a:lnTo>
                  <a:cubicBezTo>
                    <a:pt x="0" y="7649"/>
                    <a:pt x="947" y="8090"/>
                    <a:pt x="2304" y="8090"/>
                  </a:cubicBezTo>
                  <a:cubicBezTo>
                    <a:pt x="3962" y="8090"/>
                    <a:pt x="4480" y="7649"/>
                    <a:pt x="4480" y="7649"/>
                  </a:cubicBezTo>
                  <a:lnTo>
                    <a:pt x="4480" y="0"/>
                  </a:lnTo>
                  <a:close/>
                </a:path>
              </a:pathLst>
            </a:custGeom>
            <a:solidFill>
              <a:srgbClr val="DD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5;p28">
              <a:extLst>
                <a:ext uri="{FF2B5EF4-FFF2-40B4-BE49-F238E27FC236}">
                  <a16:creationId xmlns:a16="http://schemas.microsoft.com/office/drawing/2014/main" id="{94D87A61-EFFF-4EFF-B472-BA1AADD87D2E}"/>
                </a:ext>
              </a:extLst>
            </p:cNvPr>
            <p:cNvSpPr/>
            <p:nvPr/>
          </p:nvSpPr>
          <p:spPr>
            <a:xfrm rot="-2073956" flipH="1">
              <a:off x="8166979" y="1018982"/>
              <a:ext cx="517697" cy="486486"/>
            </a:xfrm>
            <a:custGeom>
              <a:avLst/>
              <a:gdLst/>
              <a:ahLst/>
              <a:cxnLst/>
              <a:rect l="l" t="t" r="r" b="b"/>
              <a:pathLst>
                <a:path w="4558" h="4283" extrusionOk="0">
                  <a:moveTo>
                    <a:pt x="3989" y="0"/>
                  </a:moveTo>
                  <a:cubicBezTo>
                    <a:pt x="3634" y="0"/>
                    <a:pt x="3183" y="300"/>
                    <a:pt x="2932" y="519"/>
                  </a:cubicBezTo>
                  <a:cubicBezTo>
                    <a:pt x="2106" y="1242"/>
                    <a:pt x="653" y="2381"/>
                    <a:pt x="0" y="3021"/>
                  </a:cubicBezTo>
                  <a:lnTo>
                    <a:pt x="672" y="4282"/>
                  </a:lnTo>
                  <a:lnTo>
                    <a:pt x="3034" y="2484"/>
                  </a:lnTo>
                  <a:cubicBezTo>
                    <a:pt x="3463" y="2157"/>
                    <a:pt x="3898" y="1824"/>
                    <a:pt x="4225" y="1396"/>
                  </a:cubicBezTo>
                  <a:cubicBezTo>
                    <a:pt x="4385" y="1191"/>
                    <a:pt x="4519" y="954"/>
                    <a:pt x="4538" y="692"/>
                  </a:cubicBezTo>
                  <a:cubicBezTo>
                    <a:pt x="4557" y="429"/>
                    <a:pt x="4429" y="141"/>
                    <a:pt x="4186" y="39"/>
                  </a:cubicBezTo>
                  <a:cubicBezTo>
                    <a:pt x="4126" y="12"/>
                    <a:pt x="4059" y="0"/>
                    <a:pt x="39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6;p28">
              <a:extLst>
                <a:ext uri="{FF2B5EF4-FFF2-40B4-BE49-F238E27FC236}">
                  <a16:creationId xmlns:a16="http://schemas.microsoft.com/office/drawing/2014/main" id="{798971A4-E9E6-46AB-B634-C958CC547506}"/>
                </a:ext>
              </a:extLst>
            </p:cNvPr>
            <p:cNvSpPr/>
            <p:nvPr/>
          </p:nvSpPr>
          <p:spPr>
            <a:xfrm rot="-2073956" flipH="1">
              <a:off x="8166750" y="1191881"/>
              <a:ext cx="95293" cy="81668"/>
            </a:xfrm>
            <a:custGeom>
              <a:avLst/>
              <a:gdLst/>
              <a:ahLst/>
              <a:cxnLst/>
              <a:rect l="l" t="t" r="r" b="b"/>
              <a:pathLst>
                <a:path w="839" h="719" extrusionOk="0">
                  <a:moveTo>
                    <a:pt x="360" y="0"/>
                  </a:moveTo>
                  <a:cubicBezTo>
                    <a:pt x="268" y="0"/>
                    <a:pt x="181" y="34"/>
                    <a:pt x="122" y="103"/>
                  </a:cubicBezTo>
                  <a:cubicBezTo>
                    <a:pt x="0" y="237"/>
                    <a:pt x="45" y="468"/>
                    <a:pt x="205" y="608"/>
                  </a:cubicBezTo>
                  <a:cubicBezTo>
                    <a:pt x="288" y="681"/>
                    <a:pt x="390" y="718"/>
                    <a:pt x="485" y="718"/>
                  </a:cubicBezTo>
                  <a:cubicBezTo>
                    <a:pt x="574" y="718"/>
                    <a:pt x="659" y="686"/>
                    <a:pt x="717" y="621"/>
                  </a:cubicBezTo>
                  <a:cubicBezTo>
                    <a:pt x="839" y="480"/>
                    <a:pt x="800" y="256"/>
                    <a:pt x="640" y="109"/>
                  </a:cubicBezTo>
                  <a:cubicBezTo>
                    <a:pt x="559" y="37"/>
                    <a:pt x="457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27;p28">
              <a:extLst>
                <a:ext uri="{FF2B5EF4-FFF2-40B4-BE49-F238E27FC236}">
                  <a16:creationId xmlns:a16="http://schemas.microsoft.com/office/drawing/2014/main" id="{81A968CA-7C62-429E-92BD-A72FAF72D046}"/>
                </a:ext>
              </a:extLst>
            </p:cNvPr>
            <p:cNvSpPr/>
            <p:nvPr/>
          </p:nvSpPr>
          <p:spPr>
            <a:xfrm rot="-2073956" flipH="1">
              <a:off x="8127753" y="1205365"/>
              <a:ext cx="20444" cy="21240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0"/>
                  </a:moveTo>
                  <a:cubicBezTo>
                    <a:pt x="39" y="0"/>
                    <a:pt x="0" y="45"/>
                    <a:pt x="0" y="96"/>
                  </a:cubicBezTo>
                  <a:cubicBezTo>
                    <a:pt x="0" y="141"/>
                    <a:pt x="39" y="186"/>
                    <a:pt x="90" y="186"/>
                  </a:cubicBezTo>
                  <a:cubicBezTo>
                    <a:pt x="141" y="186"/>
                    <a:pt x="180" y="141"/>
                    <a:pt x="180" y="96"/>
                  </a:cubicBezTo>
                  <a:cubicBezTo>
                    <a:pt x="180" y="45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28;p28">
              <a:extLst>
                <a:ext uri="{FF2B5EF4-FFF2-40B4-BE49-F238E27FC236}">
                  <a16:creationId xmlns:a16="http://schemas.microsoft.com/office/drawing/2014/main" id="{D0EBD302-9F12-45C2-A279-9A41CCAC0131}"/>
                </a:ext>
              </a:extLst>
            </p:cNvPr>
            <p:cNvSpPr/>
            <p:nvPr/>
          </p:nvSpPr>
          <p:spPr>
            <a:xfrm rot="-2073956" flipH="1">
              <a:off x="8135480" y="1251215"/>
              <a:ext cx="20444" cy="21240"/>
            </a:xfrm>
            <a:custGeom>
              <a:avLst/>
              <a:gdLst/>
              <a:ahLst/>
              <a:cxnLst/>
              <a:rect l="l" t="t" r="r" b="b"/>
              <a:pathLst>
                <a:path w="180" h="187" extrusionOk="0">
                  <a:moveTo>
                    <a:pt x="90" y="1"/>
                  </a:moveTo>
                  <a:cubicBezTo>
                    <a:pt x="39" y="1"/>
                    <a:pt x="0" y="46"/>
                    <a:pt x="0" y="90"/>
                  </a:cubicBezTo>
                  <a:cubicBezTo>
                    <a:pt x="0" y="142"/>
                    <a:pt x="39" y="186"/>
                    <a:pt x="90" y="186"/>
                  </a:cubicBezTo>
                  <a:cubicBezTo>
                    <a:pt x="141" y="186"/>
                    <a:pt x="179" y="142"/>
                    <a:pt x="179" y="90"/>
                  </a:cubicBezTo>
                  <a:cubicBezTo>
                    <a:pt x="179" y="46"/>
                    <a:pt x="14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29;p28">
              <a:extLst>
                <a:ext uri="{FF2B5EF4-FFF2-40B4-BE49-F238E27FC236}">
                  <a16:creationId xmlns:a16="http://schemas.microsoft.com/office/drawing/2014/main" id="{4FFB7661-318E-40D9-87F4-C80CB66A60C0}"/>
                </a:ext>
              </a:extLst>
            </p:cNvPr>
            <p:cNvSpPr/>
            <p:nvPr/>
          </p:nvSpPr>
          <p:spPr>
            <a:xfrm rot="-2073956" flipH="1">
              <a:off x="8149718" y="1170413"/>
              <a:ext cx="24079" cy="20445"/>
            </a:xfrm>
            <a:custGeom>
              <a:avLst/>
              <a:gdLst/>
              <a:ahLst/>
              <a:cxnLst/>
              <a:rect l="l" t="t" r="r" b="b"/>
              <a:pathLst>
                <a:path w="212" h="180" extrusionOk="0">
                  <a:moveTo>
                    <a:pt x="90" y="0"/>
                  </a:moveTo>
                  <a:cubicBezTo>
                    <a:pt x="45" y="0"/>
                    <a:pt x="1" y="38"/>
                    <a:pt x="1" y="90"/>
                  </a:cubicBezTo>
                  <a:cubicBezTo>
                    <a:pt x="1" y="142"/>
                    <a:pt x="46" y="180"/>
                    <a:pt x="92" y="180"/>
                  </a:cubicBezTo>
                  <a:cubicBezTo>
                    <a:pt x="114" y="180"/>
                    <a:pt x="136" y="172"/>
                    <a:pt x="154" y="154"/>
                  </a:cubicBezTo>
                  <a:cubicBezTo>
                    <a:pt x="212" y="96"/>
                    <a:pt x="173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30;p28">
              <a:extLst>
                <a:ext uri="{FF2B5EF4-FFF2-40B4-BE49-F238E27FC236}">
                  <a16:creationId xmlns:a16="http://schemas.microsoft.com/office/drawing/2014/main" id="{FA36DABF-01D7-456A-87ED-1F40A649CFF8}"/>
                </a:ext>
              </a:extLst>
            </p:cNvPr>
            <p:cNvSpPr/>
            <p:nvPr/>
          </p:nvSpPr>
          <p:spPr>
            <a:xfrm rot="-2073956" flipH="1">
              <a:off x="8253232" y="1218361"/>
              <a:ext cx="254532" cy="202182"/>
            </a:xfrm>
            <a:custGeom>
              <a:avLst/>
              <a:gdLst/>
              <a:ahLst/>
              <a:cxnLst/>
              <a:rect l="l" t="t" r="r" b="b"/>
              <a:pathLst>
                <a:path w="2241" h="1780" fill="none" extrusionOk="0">
                  <a:moveTo>
                    <a:pt x="0" y="1780"/>
                  </a:moveTo>
                  <a:cubicBezTo>
                    <a:pt x="781" y="1223"/>
                    <a:pt x="1530" y="634"/>
                    <a:pt x="2240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31;p28">
              <a:extLst>
                <a:ext uri="{FF2B5EF4-FFF2-40B4-BE49-F238E27FC236}">
                  <a16:creationId xmlns:a16="http://schemas.microsoft.com/office/drawing/2014/main" id="{3415CC19-3F18-4508-993F-A0CD0AACB716}"/>
                </a:ext>
              </a:extLst>
            </p:cNvPr>
            <p:cNvSpPr/>
            <p:nvPr/>
          </p:nvSpPr>
          <p:spPr>
            <a:xfrm rot="-2073956" flipH="1">
              <a:off x="8316029" y="1160267"/>
              <a:ext cx="102676" cy="86666"/>
            </a:xfrm>
            <a:custGeom>
              <a:avLst/>
              <a:gdLst/>
              <a:ahLst/>
              <a:cxnLst/>
              <a:rect l="l" t="t" r="r" b="b"/>
              <a:pathLst>
                <a:path w="904" h="763" extrusionOk="0">
                  <a:moveTo>
                    <a:pt x="359" y="1"/>
                  </a:moveTo>
                  <a:lnTo>
                    <a:pt x="1" y="301"/>
                  </a:lnTo>
                  <a:cubicBezTo>
                    <a:pt x="302" y="442"/>
                    <a:pt x="609" y="621"/>
                    <a:pt x="903" y="762"/>
                  </a:cubicBezTo>
                  <a:cubicBezTo>
                    <a:pt x="750" y="493"/>
                    <a:pt x="564" y="237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32;p28">
              <a:extLst>
                <a:ext uri="{FF2B5EF4-FFF2-40B4-BE49-F238E27FC236}">
                  <a16:creationId xmlns:a16="http://schemas.microsoft.com/office/drawing/2014/main" id="{6AD395ED-028C-471B-A25E-113BC79D4DB0}"/>
                </a:ext>
              </a:extLst>
            </p:cNvPr>
            <p:cNvSpPr/>
            <p:nvPr/>
          </p:nvSpPr>
          <p:spPr>
            <a:xfrm rot="-2073956" flipH="1">
              <a:off x="8458008" y="1163345"/>
              <a:ext cx="34983" cy="52476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205" y="0"/>
                  </a:moveTo>
                  <a:lnTo>
                    <a:pt x="0" y="167"/>
                  </a:lnTo>
                  <a:lnTo>
                    <a:pt x="307" y="461"/>
                  </a:lnTo>
                  <a:cubicBezTo>
                    <a:pt x="307" y="448"/>
                    <a:pt x="205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33;p28">
              <a:extLst>
                <a:ext uri="{FF2B5EF4-FFF2-40B4-BE49-F238E27FC236}">
                  <a16:creationId xmlns:a16="http://schemas.microsoft.com/office/drawing/2014/main" id="{8EF269EF-41D6-4359-A6EE-8503EF220624}"/>
                </a:ext>
              </a:extLst>
            </p:cNvPr>
            <p:cNvSpPr/>
            <p:nvPr/>
          </p:nvSpPr>
          <p:spPr>
            <a:xfrm rot="-2073956" flipH="1">
              <a:off x="8148246" y="724487"/>
              <a:ext cx="185476" cy="224785"/>
            </a:xfrm>
            <a:custGeom>
              <a:avLst/>
              <a:gdLst/>
              <a:ahLst/>
              <a:cxnLst/>
              <a:rect l="l" t="t" r="r" b="b"/>
              <a:pathLst>
                <a:path w="1633" h="1979" extrusionOk="0">
                  <a:moveTo>
                    <a:pt x="825" y="0"/>
                  </a:moveTo>
                  <a:cubicBezTo>
                    <a:pt x="663" y="0"/>
                    <a:pt x="501" y="58"/>
                    <a:pt x="372" y="174"/>
                  </a:cubicBezTo>
                  <a:cubicBezTo>
                    <a:pt x="218" y="314"/>
                    <a:pt x="90" y="487"/>
                    <a:pt x="1" y="686"/>
                  </a:cubicBezTo>
                  <a:lnTo>
                    <a:pt x="948" y="1978"/>
                  </a:lnTo>
                  <a:cubicBezTo>
                    <a:pt x="1166" y="1761"/>
                    <a:pt x="1345" y="1518"/>
                    <a:pt x="1492" y="1249"/>
                  </a:cubicBezTo>
                  <a:cubicBezTo>
                    <a:pt x="1569" y="1121"/>
                    <a:pt x="1620" y="967"/>
                    <a:pt x="1633" y="820"/>
                  </a:cubicBezTo>
                  <a:cubicBezTo>
                    <a:pt x="1626" y="596"/>
                    <a:pt x="1530" y="385"/>
                    <a:pt x="1364" y="244"/>
                  </a:cubicBezTo>
                  <a:cubicBezTo>
                    <a:pt x="1319" y="206"/>
                    <a:pt x="1274" y="167"/>
                    <a:pt x="1230" y="135"/>
                  </a:cubicBezTo>
                  <a:cubicBezTo>
                    <a:pt x="1110" y="45"/>
                    <a:pt x="967" y="0"/>
                    <a:pt x="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34;p28">
              <a:extLst>
                <a:ext uri="{FF2B5EF4-FFF2-40B4-BE49-F238E27FC236}">
                  <a16:creationId xmlns:a16="http://schemas.microsoft.com/office/drawing/2014/main" id="{882A53A3-2980-499D-AD4E-E5EFA44FED44}"/>
                </a:ext>
              </a:extLst>
            </p:cNvPr>
            <p:cNvSpPr/>
            <p:nvPr/>
          </p:nvSpPr>
          <p:spPr>
            <a:xfrm rot="-2073956" flipH="1">
              <a:off x="8183959" y="768552"/>
              <a:ext cx="109150" cy="113131"/>
            </a:xfrm>
            <a:custGeom>
              <a:avLst/>
              <a:gdLst/>
              <a:ahLst/>
              <a:cxnLst/>
              <a:rect l="l" t="t" r="r" b="b"/>
              <a:pathLst>
                <a:path w="961" h="996" extrusionOk="0">
                  <a:moveTo>
                    <a:pt x="554" y="0"/>
                  </a:moveTo>
                  <a:cubicBezTo>
                    <a:pt x="472" y="0"/>
                    <a:pt x="391" y="29"/>
                    <a:pt x="327" y="87"/>
                  </a:cubicBezTo>
                  <a:cubicBezTo>
                    <a:pt x="199" y="221"/>
                    <a:pt x="90" y="375"/>
                    <a:pt x="0" y="541"/>
                  </a:cubicBezTo>
                  <a:lnTo>
                    <a:pt x="615" y="996"/>
                  </a:lnTo>
                  <a:cubicBezTo>
                    <a:pt x="723" y="887"/>
                    <a:pt x="819" y="765"/>
                    <a:pt x="890" y="631"/>
                  </a:cubicBezTo>
                  <a:cubicBezTo>
                    <a:pt x="928" y="560"/>
                    <a:pt x="954" y="490"/>
                    <a:pt x="960" y="413"/>
                  </a:cubicBezTo>
                  <a:cubicBezTo>
                    <a:pt x="960" y="298"/>
                    <a:pt x="909" y="196"/>
                    <a:pt x="826" y="119"/>
                  </a:cubicBezTo>
                  <a:cubicBezTo>
                    <a:pt x="807" y="100"/>
                    <a:pt x="781" y="80"/>
                    <a:pt x="762" y="68"/>
                  </a:cubicBezTo>
                  <a:cubicBezTo>
                    <a:pt x="699" y="23"/>
                    <a:pt x="626" y="0"/>
                    <a:pt x="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35;p28">
              <a:extLst>
                <a:ext uri="{FF2B5EF4-FFF2-40B4-BE49-F238E27FC236}">
                  <a16:creationId xmlns:a16="http://schemas.microsoft.com/office/drawing/2014/main" id="{71A21236-17BE-4F53-ACC8-56D9C090216E}"/>
                </a:ext>
              </a:extLst>
            </p:cNvPr>
            <p:cNvSpPr/>
            <p:nvPr/>
          </p:nvSpPr>
          <p:spPr>
            <a:xfrm rot="-2073956" flipH="1">
              <a:off x="8585029" y="423486"/>
              <a:ext cx="185476" cy="224104"/>
            </a:xfrm>
            <a:custGeom>
              <a:avLst/>
              <a:gdLst/>
              <a:ahLst/>
              <a:cxnLst/>
              <a:rect l="l" t="t" r="r" b="b"/>
              <a:pathLst>
                <a:path w="1633" h="1973" extrusionOk="0">
                  <a:moveTo>
                    <a:pt x="809" y="0"/>
                  </a:moveTo>
                  <a:cubicBezTo>
                    <a:pt x="666" y="0"/>
                    <a:pt x="524" y="45"/>
                    <a:pt x="404" y="135"/>
                  </a:cubicBezTo>
                  <a:cubicBezTo>
                    <a:pt x="359" y="167"/>
                    <a:pt x="314" y="199"/>
                    <a:pt x="276" y="244"/>
                  </a:cubicBezTo>
                  <a:cubicBezTo>
                    <a:pt x="103" y="385"/>
                    <a:pt x="7" y="596"/>
                    <a:pt x="1" y="814"/>
                  </a:cubicBezTo>
                  <a:cubicBezTo>
                    <a:pt x="13" y="967"/>
                    <a:pt x="65" y="1114"/>
                    <a:pt x="148" y="1249"/>
                  </a:cubicBezTo>
                  <a:cubicBezTo>
                    <a:pt x="289" y="1518"/>
                    <a:pt x="474" y="1761"/>
                    <a:pt x="685" y="1972"/>
                  </a:cubicBezTo>
                  <a:lnTo>
                    <a:pt x="1633" y="686"/>
                  </a:lnTo>
                  <a:cubicBezTo>
                    <a:pt x="1543" y="487"/>
                    <a:pt x="1415" y="314"/>
                    <a:pt x="1261" y="174"/>
                  </a:cubicBezTo>
                  <a:cubicBezTo>
                    <a:pt x="1132" y="58"/>
                    <a:pt x="970" y="0"/>
                    <a:pt x="8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36;p28">
              <a:extLst>
                <a:ext uri="{FF2B5EF4-FFF2-40B4-BE49-F238E27FC236}">
                  <a16:creationId xmlns:a16="http://schemas.microsoft.com/office/drawing/2014/main" id="{00E805FB-967E-4A48-ABD9-1F0ED8101C59}"/>
                </a:ext>
              </a:extLst>
            </p:cNvPr>
            <p:cNvSpPr/>
            <p:nvPr/>
          </p:nvSpPr>
          <p:spPr>
            <a:xfrm rot="-2073956" flipH="1">
              <a:off x="8610098" y="465479"/>
              <a:ext cx="109945" cy="113472"/>
            </a:xfrm>
            <a:custGeom>
              <a:avLst/>
              <a:gdLst/>
              <a:ahLst/>
              <a:cxnLst/>
              <a:rect l="l" t="t" r="r" b="b"/>
              <a:pathLst>
                <a:path w="968" h="999" extrusionOk="0">
                  <a:moveTo>
                    <a:pt x="405" y="0"/>
                  </a:moveTo>
                  <a:cubicBezTo>
                    <a:pt x="335" y="0"/>
                    <a:pt x="265" y="23"/>
                    <a:pt x="206" y="71"/>
                  </a:cubicBezTo>
                  <a:cubicBezTo>
                    <a:pt x="180" y="83"/>
                    <a:pt x="161" y="103"/>
                    <a:pt x="135" y="122"/>
                  </a:cubicBezTo>
                  <a:cubicBezTo>
                    <a:pt x="52" y="199"/>
                    <a:pt x="7" y="301"/>
                    <a:pt x="1" y="410"/>
                  </a:cubicBezTo>
                  <a:cubicBezTo>
                    <a:pt x="7" y="487"/>
                    <a:pt x="33" y="563"/>
                    <a:pt x="71" y="634"/>
                  </a:cubicBezTo>
                  <a:cubicBezTo>
                    <a:pt x="148" y="762"/>
                    <a:pt x="238" y="890"/>
                    <a:pt x="347" y="999"/>
                  </a:cubicBezTo>
                  <a:lnTo>
                    <a:pt x="967" y="506"/>
                  </a:lnTo>
                  <a:cubicBezTo>
                    <a:pt x="871" y="352"/>
                    <a:pt x="763" y="211"/>
                    <a:pt x="635" y="90"/>
                  </a:cubicBezTo>
                  <a:cubicBezTo>
                    <a:pt x="569" y="31"/>
                    <a:pt x="487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37;p28">
              <a:extLst>
                <a:ext uri="{FF2B5EF4-FFF2-40B4-BE49-F238E27FC236}">
                  <a16:creationId xmlns:a16="http://schemas.microsoft.com/office/drawing/2014/main" id="{4EC14508-C423-4788-B8BF-79A59F76E449}"/>
                </a:ext>
              </a:extLst>
            </p:cNvPr>
            <p:cNvSpPr/>
            <p:nvPr/>
          </p:nvSpPr>
          <p:spPr>
            <a:xfrm rot="-2073956" flipH="1">
              <a:off x="8220361" y="561627"/>
              <a:ext cx="740086" cy="612907"/>
            </a:xfrm>
            <a:custGeom>
              <a:avLst/>
              <a:gdLst/>
              <a:ahLst/>
              <a:cxnLst/>
              <a:rect l="l" t="t" r="r" b="b"/>
              <a:pathLst>
                <a:path w="6516" h="5396" extrusionOk="0">
                  <a:moveTo>
                    <a:pt x="2913" y="0"/>
                  </a:moveTo>
                  <a:cubicBezTo>
                    <a:pt x="1357" y="0"/>
                    <a:pt x="45" y="1152"/>
                    <a:pt x="7" y="2618"/>
                  </a:cubicBezTo>
                  <a:cubicBezTo>
                    <a:pt x="0" y="2739"/>
                    <a:pt x="7" y="2867"/>
                    <a:pt x="20" y="2989"/>
                  </a:cubicBezTo>
                  <a:cubicBezTo>
                    <a:pt x="32" y="3079"/>
                    <a:pt x="1600" y="5396"/>
                    <a:pt x="2970" y="5396"/>
                  </a:cubicBezTo>
                  <a:lnTo>
                    <a:pt x="3546" y="5396"/>
                  </a:lnTo>
                  <a:cubicBezTo>
                    <a:pt x="4916" y="5396"/>
                    <a:pt x="6484" y="3079"/>
                    <a:pt x="6497" y="2989"/>
                  </a:cubicBezTo>
                  <a:cubicBezTo>
                    <a:pt x="6510" y="2867"/>
                    <a:pt x="6516" y="2739"/>
                    <a:pt x="6510" y="2618"/>
                  </a:cubicBezTo>
                  <a:cubicBezTo>
                    <a:pt x="6471" y="1152"/>
                    <a:pt x="5153" y="0"/>
                    <a:pt x="3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38;p28">
              <a:extLst>
                <a:ext uri="{FF2B5EF4-FFF2-40B4-BE49-F238E27FC236}">
                  <a16:creationId xmlns:a16="http://schemas.microsoft.com/office/drawing/2014/main" id="{C74FB8E1-C8D0-4F5D-B6A2-10D7C1C027DE}"/>
                </a:ext>
              </a:extLst>
            </p:cNvPr>
            <p:cNvSpPr/>
            <p:nvPr/>
          </p:nvSpPr>
          <p:spPr>
            <a:xfrm rot="-2073956" flipH="1">
              <a:off x="8266159" y="766559"/>
              <a:ext cx="79392" cy="62699"/>
            </a:xfrm>
            <a:custGeom>
              <a:avLst/>
              <a:gdLst/>
              <a:ahLst/>
              <a:cxnLst/>
              <a:rect l="l" t="t" r="r" b="b"/>
              <a:pathLst>
                <a:path w="699" h="552" fill="none" extrusionOk="0">
                  <a:moveTo>
                    <a:pt x="0" y="1"/>
                  </a:moveTo>
                  <a:lnTo>
                    <a:pt x="698" y="551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39;p28">
              <a:extLst>
                <a:ext uri="{FF2B5EF4-FFF2-40B4-BE49-F238E27FC236}">
                  <a16:creationId xmlns:a16="http://schemas.microsoft.com/office/drawing/2014/main" id="{F0DB4299-CA0A-4975-8062-C3AB7C3674D9}"/>
                </a:ext>
              </a:extLst>
            </p:cNvPr>
            <p:cNvSpPr/>
            <p:nvPr/>
          </p:nvSpPr>
          <p:spPr>
            <a:xfrm rot="-2073956" flipH="1">
              <a:off x="8767559" y="573467"/>
              <a:ext cx="517697" cy="486372"/>
            </a:xfrm>
            <a:custGeom>
              <a:avLst/>
              <a:gdLst/>
              <a:ahLst/>
              <a:cxnLst/>
              <a:rect l="l" t="t" r="r" b="b"/>
              <a:pathLst>
                <a:path w="4558" h="4282" extrusionOk="0">
                  <a:moveTo>
                    <a:pt x="563" y="0"/>
                  </a:moveTo>
                  <a:cubicBezTo>
                    <a:pt x="493" y="0"/>
                    <a:pt x="426" y="12"/>
                    <a:pt x="366" y="38"/>
                  </a:cubicBezTo>
                  <a:cubicBezTo>
                    <a:pt x="129" y="141"/>
                    <a:pt x="1" y="429"/>
                    <a:pt x="20" y="691"/>
                  </a:cubicBezTo>
                  <a:cubicBezTo>
                    <a:pt x="39" y="947"/>
                    <a:pt x="174" y="1190"/>
                    <a:pt x="334" y="1395"/>
                  </a:cubicBezTo>
                  <a:cubicBezTo>
                    <a:pt x="660" y="1824"/>
                    <a:pt x="1095" y="2157"/>
                    <a:pt x="1518" y="2483"/>
                  </a:cubicBezTo>
                  <a:lnTo>
                    <a:pt x="3886" y="4282"/>
                  </a:lnTo>
                  <a:lnTo>
                    <a:pt x="4558" y="3021"/>
                  </a:lnTo>
                  <a:cubicBezTo>
                    <a:pt x="3899" y="2381"/>
                    <a:pt x="2446" y="1242"/>
                    <a:pt x="1627" y="518"/>
                  </a:cubicBezTo>
                  <a:cubicBezTo>
                    <a:pt x="1375" y="299"/>
                    <a:pt x="919" y="0"/>
                    <a:pt x="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40;p28">
              <a:extLst>
                <a:ext uri="{FF2B5EF4-FFF2-40B4-BE49-F238E27FC236}">
                  <a16:creationId xmlns:a16="http://schemas.microsoft.com/office/drawing/2014/main" id="{34F76906-1C0C-42F2-8224-6FEF7101E7E9}"/>
                </a:ext>
              </a:extLst>
            </p:cNvPr>
            <p:cNvSpPr/>
            <p:nvPr/>
          </p:nvSpPr>
          <p:spPr>
            <a:xfrm rot="-2073956" flipH="1">
              <a:off x="9027658" y="573703"/>
              <a:ext cx="94612" cy="81327"/>
            </a:xfrm>
            <a:custGeom>
              <a:avLst/>
              <a:gdLst/>
              <a:ahLst/>
              <a:cxnLst/>
              <a:rect l="l" t="t" r="r" b="b"/>
              <a:pathLst>
                <a:path w="833" h="716" extrusionOk="0">
                  <a:moveTo>
                    <a:pt x="475" y="0"/>
                  </a:moveTo>
                  <a:cubicBezTo>
                    <a:pt x="380" y="0"/>
                    <a:pt x="279" y="35"/>
                    <a:pt x="198" y="106"/>
                  </a:cubicBezTo>
                  <a:cubicBezTo>
                    <a:pt x="38" y="254"/>
                    <a:pt x="0" y="478"/>
                    <a:pt x="115" y="619"/>
                  </a:cubicBezTo>
                  <a:cubicBezTo>
                    <a:pt x="174" y="683"/>
                    <a:pt x="259" y="715"/>
                    <a:pt x="350" y="715"/>
                  </a:cubicBezTo>
                  <a:cubicBezTo>
                    <a:pt x="448" y="715"/>
                    <a:pt x="551" y="679"/>
                    <a:pt x="634" y="606"/>
                  </a:cubicBezTo>
                  <a:cubicBezTo>
                    <a:pt x="794" y="465"/>
                    <a:pt x="832" y="235"/>
                    <a:pt x="710" y="100"/>
                  </a:cubicBezTo>
                  <a:cubicBezTo>
                    <a:pt x="654" y="34"/>
                    <a:pt x="567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41;p28">
              <a:extLst>
                <a:ext uri="{FF2B5EF4-FFF2-40B4-BE49-F238E27FC236}">
                  <a16:creationId xmlns:a16="http://schemas.microsoft.com/office/drawing/2014/main" id="{25833D35-628B-436A-B214-C958DAD03DCF}"/>
                </a:ext>
              </a:extLst>
            </p:cNvPr>
            <p:cNvSpPr/>
            <p:nvPr/>
          </p:nvSpPr>
          <p:spPr>
            <a:xfrm rot="-2073956" flipH="1">
              <a:off x="9075925" y="526106"/>
              <a:ext cx="24079" cy="20673"/>
            </a:xfrm>
            <a:custGeom>
              <a:avLst/>
              <a:gdLst/>
              <a:ahLst/>
              <a:cxnLst/>
              <a:rect l="l" t="t" r="r" b="b"/>
              <a:pathLst>
                <a:path w="212" h="182" extrusionOk="0">
                  <a:moveTo>
                    <a:pt x="122" y="0"/>
                  </a:moveTo>
                  <a:cubicBezTo>
                    <a:pt x="39" y="0"/>
                    <a:pt x="0" y="96"/>
                    <a:pt x="58" y="154"/>
                  </a:cubicBezTo>
                  <a:cubicBezTo>
                    <a:pt x="77" y="173"/>
                    <a:pt x="100" y="181"/>
                    <a:pt x="122" y="181"/>
                  </a:cubicBezTo>
                  <a:cubicBezTo>
                    <a:pt x="168" y="181"/>
                    <a:pt x="211" y="146"/>
                    <a:pt x="211" y="90"/>
                  </a:cubicBezTo>
                  <a:cubicBezTo>
                    <a:pt x="211" y="39"/>
                    <a:pt x="17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42;p28">
              <a:extLst>
                <a:ext uri="{FF2B5EF4-FFF2-40B4-BE49-F238E27FC236}">
                  <a16:creationId xmlns:a16="http://schemas.microsoft.com/office/drawing/2014/main" id="{133A5820-E82A-437F-8D47-F470EAB519EB}"/>
                </a:ext>
              </a:extLst>
            </p:cNvPr>
            <p:cNvSpPr/>
            <p:nvPr/>
          </p:nvSpPr>
          <p:spPr>
            <a:xfrm rot="-2073956" flipH="1">
              <a:off x="9115921" y="549476"/>
              <a:ext cx="24760" cy="20559"/>
            </a:xfrm>
            <a:custGeom>
              <a:avLst/>
              <a:gdLst/>
              <a:ahLst/>
              <a:cxnLst/>
              <a:rect l="l" t="t" r="r" b="b"/>
              <a:pathLst>
                <a:path w="218" h="181" extrusionOk="0">
                  <a:moveTo>
                    <a:pt x="122" y="1"/>
                  </a:moveTo>
                  <a:cubicBezTo>
                    <a:pt x="45" y="1"/>
                    <a:pt x="0" y="97"/>
                    <a:pt x="58" y="154"/>
                  </a:cubicBezTo>
                  <a:cubicBezTo>
                    <a:pt x="76" y="172"/>
                    <a:pt x="98" y="180"/>
                    <a:pt x="121" y="180"/>
                  </a:cubicBezTo>
                  <a:cubicBezTo>
                    <a:pt x="170" y="180"/>
                    <a:pt x="218" y="143"/>
                    <a:pt x="218" y="90"/>
                  </a:cubicBezTo>
                  <a:cubicBezTo>
                    <a:pt x="211" y="39"/>
                    <a:pt x="17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43;p28">
              <a:extLst>
                <a:ext uri="{FF2B5EF4-FFF2-40B4-BE49-F238E27FC236}">
                  <a16:creationId xmlns:a16="http://schemas.microsoft.com/office/drawing/2014/main" id="{C2F596E8-0052-4AFF-BADE-3B168EC8E106}"/>
                </a:ext>
              </a:extLst>
            </p:cNvPr>
            <p:cNvSpPr/>
            <p:nvPr/>
          </p:nvSpPr>
          <p:spPr>
            <a:xfrm rot="-2073956" flipH="1">
              <a:off x="9033611" y="537038"/>
              <a:ext cx="20444" cy="20445"/>
            </a:xfrm>
            <a:custGeom>
              <a:avLst/>
              <a:gdLst/>
              <a:ahLst/>
              <a:cxnLst/>
              <a:rect l="l" t="t" r="r" b="b"/>
              <a:pathLst>
                <a:path w="180" h="180" extrusionOk="0">
                  <a:moveTo>
                    <a:pt x="90" y="0"/>
                  </a:moveTo>
                  <a:cubicBezTo>
                    <a:pt x="39" y="0"/>
                    <a:pt x="1" y="39"/>
                    <a:pt x="1" y="90"/>
                  </a:cubicBezTo>
                  <a:cubicBezTo>
                    <a:pt x="1" y="141"/>
                    <a:pt x="39" y="180"/>
                    <a:pt x="90" y="180"/>
                  </a:cubicBezTo>
                  <a:cubicBezTo>
                    <a:pt x="141" y="180"/>
                    <a:pt x="180" y="141"/>
                    <a:pt x="180" y="90"/>
                  </a:cubicBezTo>
                  <a:cubicBezTo>
                    <a:pt x="180" y="39"/>
                    <a:pt x="14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44;p28">
              <a:extLst>
                <a:ext uri="{FF2B5EF4-FFF2-40B4-BE49-F238E27FC236}">
                  <a16:creationId xmlns:a16="http://schemas.microsoft.com/office/drawing/2014/main" id="{3E3B9658-84D2-48EB-9EC7-87329A76ADE4}"/>
                </a:ext>
              </a:extLst>
            </p:cNvPr>
            <p:cNvSpPr/>
            <p:nvPr/>
          </p:nvSpPr>
          <p:spPr>
            <a:xfrm rot="-2073956" flipH="1">
              <a:off x="8959127" y="700174"/>
              <a:ext cx="254532" cy="202296"/>
            </a:xfrm>
            <a:custGeom>
              <a:avLst/>
              <a:gdLst/>
              <a:ahLst/>
              <a:cxnLst/>
              <a:rect l="l" t="t" r="r" b="b"/>
              <a:pathLst>
                <a:path w="2241" h="1781" fill="none" extrusionOk="0">
                  <a:moveTo>
                    <a:pt x="2240" y="1780"/>
                  </a:moveTo>
                  <a:cubicBezTo>
                    <a:pt x="1460" y="1223"/>
                    <a:pt x="711" y="635"/>
                    <a:pt x="0" y="1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45;p28">
              <a:extLst>
                <a:ext uri="{FF2B5EF4-FFF2-40B4-BE49-F238E27FC236}">
                  <a16:creationId xmlns:a16="http://schemas.microsoft.com/office/drawing/2014/main" id="{09AC69DD-3A3A-43C3-8432-59DF26CCEC0A}"/>
                </a:ext>
              </a:extLst>
            </p:cNvPr>
            <p:cNvSpPr/>
            <p:nvPr/>
          </p:nvSpPr>
          <p:spPr>
            <a:xfrm rot="-2073956" flipH="1">
              <a:off x="8937730" y="710735"/>
              <a:ext cx="102563" cy="86666"/>
            </a:xfrm>
            <a:custGeom>
              <a:avLst/>
              <a:gdLst/>
              <a:ahLst/>
              <a:cxnLst/>
              <a:rect l="l" t="t" r="r" b="b"/>
              <a:pathLst>
                <a:path w="903" h="763" extrusionOk="0">
                  <a:moveTo>
                    <a:pt x="545" y="1"/>
                  </a:moveTo>
                  <a:cubicBezTo>
                    <a:pt x="340" y="231"/>
                    <a:pt x="154" y="487"/>
                    <a:pt x="1" y="763"/>
                  </a:cubicBezTo>
                  <a:cubicBezTo>
                    <a:pt x="301" y="622"/>
                    <a:pt x="609" y="436"/>
                    <a:pt x="903" y="302"/>
                  </a:cubicBezTo>
                  <a:lnTo>
                    <a:pt x="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46;p28">
              <a:extLst>
                <a:ext uri="{FF2B5EF4-FFF2-40B4-BE49-F238E27FC236}">
                  <a16:creationId xmlns:a16="http://schemas.microsoft.com/office/drawing/2014/main" id="{C17FC9AB-21A5-4B83-9554-CBF8018EA438}"/>
                </a:ext>
              </a:extLst>
            </p:cNvPr>
            <p:cNvSpPr/>
            <p:nvPr/>
          </p:nvSpPr>
          <p:spPr>
            <a:xfrm rot="-2073956" flipH="1">
              <a:off x="8919468" y="823346"/>
              <a:ext cx="34983" cy="52476"/>
            </a:xfrm>
            <a:custGeom>
              <a:avLst/>
              <a:gdLst/>
              <a:ahLst/>
              <a:cxnLst/>
              <a:rect l="l" t="t" r="r" b="b"/>
              <a:pathLst>
                <a:path w="308" h="462" extrusionOk="0">
                  <a:moveTo>
                    <a:pt x="97" y="0"/>
                  </a:moveTo>
                  <a:cubicBezTo>
                    <a:pt x="97" y="0"/>
                    <a:pt x="1" y="455"/>
                    <a:pt x="1" y="461"/>
                  </a:cubicBezTo>
                  <a:lnTo>
                    <a:pt x="308" y="17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47;p28">
              <a:extLst>
                <a:ext uri="{FF2B5EF4-FFF2-40B4-BE49-F238E27FC236}">
                  <a16:creationId xmlns:a16="http://schemas.microsoft.com/office/drawing/2014/main" id="{368DB324-224B-490F-8410-B909155FDDD8}"/>
                </a:ext>
              </a:extLst>
            </p:cNvPr>
            <p:cNvSpPr/>
            <p:nvPr/>
          </p:nvSpPr>
          <p:spPr>
            <a:xfrm rot="-2073956" flipH="1">
              <a:off x="8493176" y="731326"/>
              <a:ext cx="783814" cy="1067475"/>
            </a:xfrm>
            <a:custGeom>
              <a:avLst/>
              <a:gdLst/>
              <a:ahLst/>
              <a:cxnLst/>
              <a:rect l="l" t="t" r="r" b="b"/>
              <a:pathLst>
                <a:path w="6901" h="9398" extrusionOk="0">
                  <a:moveTo>
                    <a:pt x="4865" y="0"/>
                  </a:moveTo>
                  <a:lnTo>
                    <a:pt x="2298" y="250"/>
                  </a:lnTo>
                  <a:cubicBezTo>
                    <a:pt x="1428" y="1351"/>
                    <a:pt x="1140" y="1882"/>
                    <a:pt x="628" y="3565"/>
                  </a:cubicBezTo>
                  <a:cubicBezTo>
                    <a:pt x="404" y="4301"/>
                    <a:pt x="289" y="5300"/>
                    <a:pt x="180" y="6234"/>
                  </a:cubicBezTo>
                  <a:cubicBezTo>
                    <a:pt x="90" y="7092"/>
                    <a:pt x="1" y="7898"/>
                    <a:pt x="1" y="8141"/>
                  </a:cubicBezTo>
                  <a:cubicBezTo>
                    <a:pt x="1" y="8141"/>
                    <a:pt x="826" y="9397"/>
                    <a:pt x="3472" y="9397"/>
                  </a:cubicBezTo>
                  <a:cubicBezTo>
                    <a:pt x="3524" y="9397"/>
                    <a:pt x="3576" y="9397"/>
                    <a:pt x="3630" y="9396"/>
                  </a:cubicBezTo>
                  <a:cubicBezTo>
                    <a:pt x="6299" y="9345"/>
                    <a:pt x="6811" y="8141"/>
                    <a:pt x="6811" y="8141"/>
                  </a:cubicBezTo>
                  <a:cubicBezTo>
                    <a:pt x="6900" y="7712"/>
                    <a:pt x="6747" y="6970"/>
                    <a:pt x="6638" y="6061"/>
                  </a:cubicBezTo>
                  <a:cubicBezTo>
                    <a:pt x="6542" y="5261"/>
                    <a:pt x="6497" y="4301"/>
                    <a:pt x="6363" y="3795"/>
                  </a:cubicBezTo>
                  <a:cubicBezTo>
                    <a:pt x="5902" y="2016"/>
                    <a:pt x="5691" y="1043"/>
                    <a:pt x="4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48;p28">
              <a:extLst>
                <a:ext uri="{FF2B5EF4-FFF2-40B4-BE49-F238E27FC236}">
                  <a16:creationId xmlns:a16="http://schemas.microsoft.com/office/drawing/2014/main" id="{F530951A-D9CD-4C3D-968C-025A68404B2C}"/>
                </a:ext>
              </a:extLst>
            </p:cNvPr>
            <p:cNvSpPr/>
            <p:nvPr/>
          </p:nvSpPr>
          <p:spPr>
            <a:xfrm rot="-2073956" flipH="1">
              <a:off x="8764794" y="1560248"/>
              <a:ext cx="742358" cy="126534"/>
            </a:xfrm>
            <a:custGeom>
              <a:avLst/>
              <a:gdLst/>
              <a:ahLst/>
              <a:cxnLst/>
              <a:rect l="l" t="t" r="r" b="b"/>
              <a:pathLst>
                <a:path w="6536" h="1114" fill="none" extrusionOk="0">
                  <a:moveTo>
                    <a:pt x="0" y="0"/>
                  </a:moveTo>
                  <a:cubicBezTo>
                    <a:pt x="352" y="352"/>
                    <a:pt x="1351" y="1114"/>
                    <a:pt x="3476" y="1075"/>
                  </a:cubicBezTo>
                  <a:cubicBezTo>
                    <a:pt x="5473" y="1037"/>
                    <a:pt x="6266" y="352"/>
                    <a:pt x="6535" y="6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49;p28">
              <a:extLst>
                <a:ext uri="{FF2B5EF4-FFF2-40B4-BE49-F238E27FC236}">
                  <a16:creationId xmlns:a16="http://schemas.microsoft.com/office/drawing/2014/main" id="{C26B9CF7-23D1-49E3-BE82-06C11CF3AF28}"/>
                </a:ext>
              </a:extLst>
            </p:cNvPr>
            <p:cNvSpPr/>
            <p:nvPr/>
          </p:nvSpPr>
          <p:spPr>
            <a:xfrm rot="-2073956" flipH="1">
              <a:off x="9050992" y="1638399"/>
              <a:ext cx="138908" cy="14653"/>
            </a:xfrm>
            <a:custGeom>
              <a:avLst/>
              <a:gdLst/>
              <a:ahLst/>
              <a:cxnLst/>
              <a:rect l="l" t="t" r="r" b="b"/>
              <a:pathLst>
                <a:path w="1223" h="129" fill="none" extrusionOk="0">
                  <a:moveTo>
                    <a:pt x="0" y="32"/>
                  </a:moveTo>
                  <a:cubicBezTo>
                    <a:pt x="404" y="128"/>
                    <a:pt x="826" y="115"/>
                    <a:pt x="1223" y="0"/>
                  </a:cubicBez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50;p28">
              <a:extLst>
                <a:ext uri="{FF2B5EF4-FFF2-40B4-BE49-F238E27FC236}">
                  <a16:creationId xmlns:a16="http://schemas.microsoft.com/office/drawing/2014/main" id="{052D6E7C-D364-4CED-9909-9526095EEB4E}"/>
                </a:ext>
              </a:extLst>
            </p:cNvPr>
            <p:cNvSpPr/>
            <p:nvPr/>
          </p:nvSpPr>
          <p:spPr>
            <a:xfrm rot="-2073956" flipH="1">
              <a:off x="8725766" y="1626934"/>
              <a:ext cx="181841" cy="105521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1536" y="1"/>
                  </a:moveTo>
                  <a:cubicBezTo>
                    <a:pt x="979" y="308"/>
                    <a:pt x="0" y="929"/>
                    <a:pt x="0" y="929"/>
                  </a:cubicBezTo>
                  <a:cubicBezTo>
                    <a:pt x="0" y="929"/>
                    <a:pt x="1088" y="756"/>
                    <a:pt x="1600" y="564"/>
                  </a:cubicBezTo>
                  <a:lnTo>
                    <a:pt x="1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51;p28">
              <a:extLst>
                <a:ext uri="{FF2B5EF4-FFF2-40B4-BE49-F238E27FC236}">
                  <a16:creationId xmlns:a16="http://schemas.microsoft.com/office/drawing/2014/main" id="{56659E69-2C22-4EAC-84B2-8682DEC15207}"/>
                </a:ext>
              </a:extLst>
            </p:cNvPr>
            <p:cNvSpPr/>
            <p:nvPr/>
          </p:nvSpPr>
          <p:spPr>
            <a:xfrm rot="-2073956" flipH="1">
              <a:off x="8664288" y="1550546"/>
              <a:ext cx="88024" cy="47365"/>
            </a:xfrm>
            <a:custGeom>
              <a:avLst/>
              <a:gdLst/>
              <a:ahLst/>
              <a:cxnLst/>
              <a:rect l="l" t="t" r="r" b="b"/>
              <a:pathLst>
                <a:path w="775" h="417" extrusionOk="0">
                  <a:moveTo>
                    <a:pt x="723" y="1"/>
                  </a:moveTo>
                  <a:lnTo>
                    <a:pt x="0" y="295"/>
                  </a:lnTo>
                  <a:lnTo>
                    <a:pt x="774" y="417"/>
                  </a:lnTo>
                  <a:lnTo>
                    <a:pt x="774" y="417"/>
                  </a:lnTo>
                  <a:lnTo>
                    <a:pt x="7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52;p28">
              <a:extLst>
                <a:ext uri="{FF2B5EF4-FFF2-40B4-BE49-F238E27FC236}">
                  <a16:creationId xmlns:a16="http://schemas.microsoft.com/office/drawing/2014/main" id="{B815D3EF-B144-42EB-82B4-2C816AFD6A9D}"/>
                </a:ext>
              </a:extLst>
            </p:cNvPr>
            <p:cNvSpPr/>
            <p:nvPr/>
          </p:nvSpPr>
          <p:spPr>
            <a:xfrm rot="-2073956" flipH="1">
              <a:off x="9211285" y="1292429"/>
              <a:ext cx="181841" cy="105521"/>
            </a:xfrm>
            <a:custGeom>
              <a:avLst/>
              <a:gdLst/>
              <a:ahLst/>
              <a:cxnLst/>
              <a:rect l="l" t="t" r="r" b="b"/>
              <a:pathLst>
                <a:path w="1601" h="929" extrusionOk="0">
                  <a:moveTo>
                    <a:pt x="71" y="1"/>
                  </a:moveTo>
                  <a:lnTo>
                    <a:pt x="0" y="564"/>
                  </a:lnTo>
                  <a:cubicBezTo>
                    <a:pt x="512" y="756"/>
                    <a:pt x="1600" y="929"/>
                    <a:pt x="1600" y="929"/>
                  </a:cubicBezTo>
                  <a:cubicBezTo>
                    <a:pt x="1600" y="929"/>
                    <a:pt x="628" y="308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53;p28">
              <a:extLst>
                <a:ext uri="{FF2B5EF4-FFF2-40B4-BE49-F238E27FC236}">
                  <a16:creationId xmlns:a16="http://schemas.microsoft.com/office/drawing/2014/main" id="{F51F3124-BB94-432F-9596-B64258AE351E}"/>
                </a:ext>
              </a:extLst>
            </p:cNvPr>
            <p:cNvSpPr/>
            <p:nvPr/>
          </p:nvSpPr>
          <p:spPr>
            <a:xfrm rot="-2073956" flipH="1">
              <a:off x="9198247" y="1182629"/>
              <a:ext cx="88138" cy="47365"/>
            </a:xfrm>
            <a:custGeom>
              <a:avLst/>
              <a:gdLst/>
              <a:ahLst/>
              <a:cxnLst/>
              <a:rect l="l" t="t" r="r" b="b"/>
              <a:pathLst>
                <a:path w="776" h="417" extrusionOk="0">
                  <a:moveTo>
                    <a:pt x="52" y="1"/>
                  </a:moveTo>
                  <a:lnTo>
                    <a:pt x="1" y="417"/>
                  </a:lnTo>
                  <a:lnTo>
                    <a:pt x="1" y="417"/>
                  </a:lnTo>
                  <a:lnTo>
                    <a:pt x="775" y="295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54;p28">
              <a:extLst>
                <a:ext uri="{FF2B5EF4-FFF2-40B4-BE49-F238E27FC236}">
                  <a16:creationId xmlns:a16="http://schemas.microsoft.com/office/drawing/2014/main" id="{49D05E02-AE83-4D26-8C32-9D9A06430512}"/>
                </a:ext>
              </a:extLst>
            </p:cNvPr>
            <p:cNvSpPr/>
            <p:nvPr/>
          </p:nvSpPr>
          <p:spPr>
            <a:xfrm rot="-2073956" flipH="1">
              <a:off x="8879899" y="1339965"/>
              <a:ext cx="337332" cy="219674"/>
            </a:xfrm>
            <a:custGeom>
              <a:avLst/>
              <a:gdLst/>
              <a:ahLst/>
              <a:cxnLst/>
              <a:rect l="l" t="t" r="r" b="b"/>
              <a:pathLst>
                <a:path w="2970" h="1934" fill="none" extrusionOk="0">
                  <a:moveTo>
                    <a:pt x="2970" y="1524"/>
                  </a:moveTo>
                  <a:cubicBezTo>
                    <a:pt x="2695" y="1760"/>
                    <a:pt x="2343" y="1901"/>
                    <a:pt x="1978" y="1933"/>
                  </a:cubicBezTo>
                  <a:cubicBezTo>
                    <a:pt x="1888" y="1933"/>
                    <a:pt x="1799" y="1933"/>
                    <a:pt x="1716" y="1920"/>
                  </a:cubicBezTo>
                  <a:cubicBezTo>
                    <a:pt x="1005" y="1844"/>
                    <a:pt x="455" y="1300"/>
                    <a:pt x="186" y="711"/>
                  </a:cubicBezTo>
                  <a:cubicBezTo>
                    <a:pt x="135" y="583"/>
                    <a:pt x="90" y="455"/>
                    <a:pt x="58" y="320"/>
                  </a:cubicBezTo>
                  <a:cubicBezTo>
                    <a:pt x="32" y="212"/>
                    <a:pt x="13" y="109"/>
                    <a:pt x="0" y="0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55;p28">
              <a:extLst>
                <a:ext uri="{FF2B5EF4-FFF2-40B4-BE49-F238E27FC236}">
                  <a16:creationId xmlns:a16="http://schemas.microsoft.com/office/drawing/2014/main" id="{AC2140A0-2B28-4F6C-A203-56985A92073C}"/>
                </a:ext>
              </a:extLst>
            </p:cNvPr>
            <p:cNvSpPr/>
            <p:nvPr/>
          </p:nvSpPr>
          <p:spPr>
            <a:xfrm rot="-2073956" flipH="1">
              <a:off x="8665240" y="1078501"/>
              <a:ext cx="435579" cy="422424"/>
            </a:xfrm>
            <a:custGeom>
              <a:avLst/>
              <a:gdLst/>
              <a:ahLst/>
              <a:cxnLst/>
              <a:rect l="l" t="t" r="r" b="b"/>
              <a:pathLst>
                <a:path w="3835" h="3719" fill="none" extrusionOk="0">
                  <a:moveTo>
                    <a:pt x="7" y="2554"/>
                  </a:moveTo>
                  <a:cubicBezTo>
                    <a:pt x="0" y="2285"/>
                    <a:pt x="19" y="2010"/>
                    <a:pt x="77" y="1741"/>
                  </a:cubicBezTo>
                  <a:cubicBezTo>
                    <a:pt x="103" y="1632"/>
                    <a:pt x="128" y="1524"/>
                    <a:pt x="167" y="1421"/>
                  </a:cubicBezTo>
                  <a:cubicBezTo>
                    <a:pt x="391" y="749"/>
                    <a:pt x="826" y="301"/>
                    <a:pt x="1415" y="135"/>
                  </a:cubicBezTo>
                  <a:cubicBezTo>
                    <a:pt x="1863" y="0"/>
                    <a:pt x="2343" y="58"/>
                    <a:pt x="2746" y="288"/>
                  </a:cubicBezTo>
                  <a:cubicBezTo>
                    <a:pt x="3162" y="531"/>
                    <a:pt x="3476" y="915"/>
                    <a:pt x="3636" y="1363"/>
                  </a:cubicBezTo>
                  <a:cubicBezTo>
                    <a:pt x="3700" y="1530"/>
                    <a:pt x="3744" y="1696"/>
                    <a:pt x="3776" y="1869"/>
                  </a:cubicBezTo>
                  <a:cubicBezTo>
                    <a:pt x="3808" y="2055"/>
                    <a:pt x="3828" y="2247"/>
                    <a:pt x="3828" y="2439"/>
                  </a:cubicBezTo>
                  <a:cubicBezTo>
                    <a:pt x="3834" y="2880"/>
                    <a:pt x="3732" y="3316"/>
                    <a:pt x="3540" y="3719"/>
                  </a:cubicBezTo>
                </a:path>
              </a:pathLst>
            </a:custGeom>
            <a:noFill/>
            <a:ln w="1925" cap="rnd" cmpd="sng">
              <a:solidFill>
                <a:srgbClr val="EEE6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56;p28">
              <a:extLst>
                <a:ext uri="{FF2B5EF4-FFF2-40B4-BE49-F238E27FC236}">
                  <a16:creationId xmlns:a16="http://schemas.microsoft.com/office/drawing/2014/main" id="{ACEA4821-3B71-438F-8304-B5F4B5C3B68C}"/>
                </a:ext>
              </a:extLst>
            </p:cNvPr>
            <p:cNvSpPr/>
            <p:nvPr/>
          </p:nvSpPr>
          <p:spPr>
            <a:xfrm rot="-2073956" flipH="1">
              <a:off x="8718472" y="1112562"/>
              <a:ext cx="390487" cy="471606"/>
            </a:xfrm>
            <a:custGeom>
              <a:avLst/>
              <a:gdLst/>
              <a:ahLst/>
              <a:cxnLst/>
              <a:rect l="l" t="t" r="r" b="b"/>
              <a:pathLst>
                <a:path w="3438" h="4152" extrusionOk="0">
                  <a:moveTo>
                    <a:pt x="1623" y="1"/>
                  </a:moveTo>
                  <a:cubicBezTo>
                    <a:pt x="1599" y="1"/>
                    <a:pt x="1574" y="2"/>
                    <a:pt x="1549" y="3"/>
                  </a:cubicBezTo>
                  <a:cubicBezTo>
                    <a:pt x="1114" y="29"/>
                    <a:pt x="717" y="285"/>
                    <a:pt x="454" y="630"/>
                  </a:cubicBezTo>
                  <a:cubicBezTo>
                    <a:pt x="154" y="1059"/>
                    <a:pt x="0" y="1571"/>
                    <a:pt x="13" y="2090"/>
                  </a:cubicBezTo>
                  <a:cubicBezTo>
                    <a:pt x="13" y="2416"/>
                    <a:pt x="70" y="2736"/>
                    <a:pt x="192" y="3043"/>
                  </a:cubicBezTo>
                  <a:cubicBezTo>
                    <a:pt x="333" y="3434"/>
                    <a:pt x="602" y="3760"/>
                    <a:pt x="960" y="3971"/>
                  </a:cubicBezTo>
                  <a:cubicBezTo>
                    <a:pt x="1181" y="4090"/>
                    <a:pt x="1426" y="4151"/>
                    <a:pt x="1673" y="4151"/>
                  </a:cubicBezTo>
                  <a:cubicBezTo>
                    <a:pt x="1812" y="4151"/>
                    <a:pt x="1951" y="4132"/>
                    <a:pt x="2087" y="4093"/>
                  </a:cubicBezTo>
                  <a:cubicBezTo>
                    <a:pt x="3181" y="3760"/>
                    <a:pt x="3437" y="2352"/>
                    <a:pt x="3200" y="1379"/>
                  </a:cubicBezTo>
                  <a:cubicBezTo>
                    <a:pt x="3027" y="666"/>
                    <a:pt x="2390" y="1"/>
                    <a:pt x="1623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57;p28">
              <a:extLst>
                <a:ext uri="{FF2B5EF4-FFF2-40B4-BE49-F238E27FC236}">
                  <a16:creationId xmlns:a16="http://schemas.microsoft.com/office/drawing/2014/main" id="{D55C7344-4DB6-4451-8701-004E4666C675}"/>
                </a:ext>
              </a:extLst>
            </p:cNvPr>
            <p:cNvSpPr/>
            <p:nvPr/>
          </p:nvSpPr>
          <p:spPr>
            <a:xfrm rot="-2073956" flipH="1">
              <a:off x="8908998" y="1315306"/>
              <a:ext cx="35778" cy="40096"/>
            </a:xfrm>
            <a:custGeom>
              <a:avLst/>
              <a:gdLst/>
              <a:ahLst/>
              <a:cxnLst/>
              <a:rect l="l" t="t" r="r" b="b"/>
              <a:pathLst>
                <a:path w="315" h="353" fill="none" extrusionOk="0">
                  <a:moveTo>
                    <a:pt x="1" y="1"/>
                  </a:moveTo>
                  <a:lnTo>
                    <a:pt x="314" y="353"/>
                  </a:ln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58;p28">
              <a:extLst>
                <a:ext uri="{FF2B5EF4-FFF2-40B4-BE49-F238E27FC236}">
                  <a16:creationId xmlns:a16="http://schemas.microsoft.com/office/drawing/2014/main" id="{5D390C46-7871-44EE-AE35-359DB1230C23}"/>
                </a:ext>
              </a:extLst>
            </p:cNvPr>
            <p:cNvSpPr/>
            <p:nvPr/>
          </p:nvSpPr>
          <p:spPr>
            <a:xfrm rot="-2073956" flipH="1">
              <a:off x="8866892" y="1323374"/>
              <a:ext cx="51679" cy="60541"/>
            </a:xfrm>
            <a:custGeom>
              <a:avLst/>
              <a:gdLst/>
              <a:ahLst/>
              <a:cxnLst/>
              <a:rect l="l" t="t" r="r" b="b"/>
              <a:pathLst>
                <a:path w="455" h="533" fill="none" extrusionOk="0">
                  <a:moveTo>
                    <a:pt x="1" y="1"/>
                  </a:moveTo>
                  <a:cubicBezTo>
                    <a:pt x="148" y="180"/>
                    <a:pt x="301" y="359"/>
                    <a:pt x="455" y="532"/>
                  </a:cubicBezTo>
                </a:path>
              </a:pathLst>
            </a:custGeom>
            <a:noFill/>
            <a:ln w="2550" cap="rnd" cmpd="sng">
              <a:solidFill>
                <a:srgbClr val="E17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59;p28">
              <a:extLst>
                <a:ext uri="{FF2B5EF4-FFF2-40B4-BE49-F238E27FC236}">
                  <a16:creationId xmlns:a16="http://schemas.microsoft.com/office/drawing/2014/main" id="{2AE03AE1-2275-4C82-B6DE-AF8FA729F4A3}"/>
                </a:ext>
              </a:extLst>
            </p:cNvPr>
            <p:cNvSpPr/>
            <p:nvPr/>
          </p:nvSpPr>
          <p:spPr>
            <a:xfrm rot="-2073956" flipH="1">
              <a:off x="9116613" y="984899"/>
              <a:ext cx="18286" cy="145503"/>
            </a:xfrm>
            <a:custGeom>
              <a:avLst/>
              <a:gdLst/>
              <a:ahLst/>
              <a:cxnLst/>
              <a:rect l="l" t="t" r="r" b="b"/>
              <a:pathLst>
                <a:path w="161" h="1281" fill="none" extrusionOk="0">
                  <a:moveTo>
                    <a:pt x="1" y="1280"/>
                  </a:moveTo>
                  <a:lnTo>
                    <a:pt x="161" y="0"/>
                  </a:lnTo>
                </a:path>
              </a:pathLst>
            </a:custGeom>
            <a:noFill/>
            <a:ln w="2550" cap="rnd" cmpd="sng">
              <a:solidFill>
                <a:srgbClr val="9E43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60;p28">
              <a:extLst>
                <a:ext uri="{FF2B5EF4-FFF2-40B4-BE49-F238E27FC236}">
                  <a16:creationId xmlns:a16="http://schemas.microsoft.com/office/drawing/2014/main" id="{C9149CE9-FD1D-495B-A042-07F3901CAAA2}"/>
                </a:ext>
              </a:extLst>
            </p:cNvPr>
            <p:cNvSpPr/>
            <p:nvPr/>
          </p:nvSpPr>
          <p:spPr>
            <a:xfrm rot="-2073956" flipH="1">
              <a:off x="8318199" y="639187"/>
              <a:ext cx="538709" cy="445709"/>
            </a:xfrm>
            <a:custGeom>
              <a:avLst/>
              <a:gdLst/>
              <a:ahLst/>
              <a:cxnLst/>
              <a:rect l="l" t="t" r="r" b="b"/>
              <a:pathLst>
                <a:path w="4743" h="3924" extrusionOk="0">
                  <a:moveTo>
                    <a:pt x="2119" y="1"/>
                  </a:moveTo>
                  <a:cubicBezTo>
                    <a:pt x="992" y="1"/>
                    <a:pt x="39" y="839"/>
                    <a:pt x="7" y="1908"/>
                  </a:cubicBezTo>
                  <a:cubicBezTo>
                    <a:pt x="0" y="1997"/>
                    <a:pt x="7" y="2087"/>
                    <a:pt x="13" y="2177"/>
                  </a:cubicBezTo>
                  <a:cubicBezTo>
                    <a:pt x="26" y="2241"/>
                    <a:pt x="1165" y="3924"/>
                    <a:pt x="2164" y="3924"/>
                  </a:cubicBezTo>
                  <a:lnTo>
                    <a:pt x="2586" y="3924"/>
                  </a:lnTo>
                  <a:cubicBezTo>
                    <a:pt x="3578" y="3924"/>
                    <a:pt x="4717" y="2241"/>
                    <a:pt x="4730" y="2177"/>
                  </a:cubicBezTo>
                  <a:cubicBezTo>
                    <a:pt x="4736" y="2087"/>
                    <a:pt x="4743" y="1997"/>
                    <a:pt x="4743" y="1908"/>
                  </a:cubicBezTo>
                  <a:cubicBezTo>
                    <a:pt x="4711" y="839"/>
                    <a:pt x="3751" y="1"/>
                    <a:pt x="2624" y="1"/>
                  </a:cubicBezTo>
                  <a:close/>
                </a:path>
              </a:pathLst>
            </a:custGeom>
            <a:solidFill>
              <a:srgbClr val="EFFBFF">
                <a:alpha val="5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61;p28">
              <a:extLst>
                <a:ext uri="{FF2B5EF4-FFF2-40B4-BE49-F238E27FC236}">
                  <a16:creationId xmlns:a16="http://schemas.microsoft.com/office/drawing/2014/main" id="{3699FD7E-8FFD-4DCB-B673-292844DA460A}"/>
                </a:ext>
              </a:extLst>
            </p:cNvPr>
            <p:cNvSpPr/>
            <p:nvPr/>
          </p:nvSpPr>
          <p:spPr>
            <a:xfrm rot="-2073956" flipH="1">
              <a:off x="8450732" y="866855"/>
              <a:ext cx="32825" cy="3282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62;p28">
              <a:extLst>
                <a:ext uri="{FF2B5EF4-FFF2-40B4-BE49-F238E27FC236}">
                  <a16:creationId xmlns:a16="http://schemas.microsoft.com/office/drawing/2014/main" id="{827DA645-D6E4-48A8-8690-801CE0C04FA8}"/>
                </a:ext>
              </a:extLst>
            </p:cNvPr>
            <p:cNvSpPr/>
            <p:nvPr/>
          </p:nvSpPr>
          <p:spPr>
            <a:xfrm rot="-2073956" flipH="1">
              <a:off x="8625542" y="746418"/>
              <a:ext cx="32825" cy="32826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42" y="0"/>
                  </a:moveTo>
                  <a:cubicBezTo>
                    <a:pt x="65" y="0"/>
                    <a:pt x="1" y="71"/>
                    <a:pt x="1" y="147"/>
                  </a:cubicBezTo>
                  <a:cubicBezTo>
                    <a:pt x="1" y="224"/>
                    <a:pt x="65" y="288"/>
                    <a:pt x="142" y="288"/>
                  </a:cubicBezTo>
                  <a:cubicBezTo>
                    <a:pt x="225" y="288"/>
                    <a:pt x="289" y="224"/>
                    <a:pt x="289" y="147"/>
                  </a:cubicBezTo>
                  <a:cubicBezTo>
                    <a:pt x="289" y="71"/>
                    <a:pt x="225" y="0"/>
                    <a:pt x="142" y="0"/>
                  </a:cubicBezTo>
                  <a:close/>
                </a:path>
              </a:pathLst>
            </a:custGeom>
            <a:solidFill>
              <a:srgbClr val="271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63;p28">
              <a:extLst>
                <a:ext uri="{FF2B5EF4-FFF2-40B4-BE49-F238E27FC236}">
                  <a16:creationId xmlns:a16="http://schemas.microsoft.com/office/drawing/2014/main" id="{F5C3BBC7-9360-4ED5-8B01-055C979B1848}"/>
                </a:ext>
              </a:extLst>
            </p:cNvPr>
            <p:cNvSpPr/>
            <p:nvPr/>
          </p:nvSpPr>
          <p:spPr>
            <a:xfrm rot="-2073956" flipH="1">
              <a:off x="8700495" y="724606"/>
              <a:ext cx="69965" cy="59859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2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64;p28">
              <a:extLst>
                <a:ext uri="{FF2B5EF4-FFF2-40B4-BE49-F238E27FC236}">
                  <a16:creationId xmlns:a16="http://schemas.microsoft.com/office/drawing/2014/main" id="{9719F230-6387-4EB6-93E0-BDBD97DEA814}"/>
                </a:ext>
              </a:extLst>
            </p:cNvPr>
            <p:cNvSpPr/>
            <p:nvPr/>
          </p:nvSpPr>
          <p:spPr>
            <a:xfrm rot="-2073956" flipH="1">
              <a:off x="8416161" y="920502"/>
              <a:ext cx="69965" cy="59859"/>
            </a:xfrm>
            <a:custGeom>
              <a:avLst/>
              <a:gdLst/>
              <a:ahLst/>
              <a:cxnLst/>
              <a:rect l="l" t="t" r="r" b="b"/>
              <a:pathLst>
                <a:path w="616" h="527" extrusionOk="0">
                  <a:moveTo>
                    <a:pt x="353" y="0"/>
                  </a:moveTo>
                  <a:cubicBezTo>
                    <a:pt x="116" y="0"/>
                    <a:pt x="1" y="282"/>
                    <a:pt x="167" y="448"/>
                  </a:cubicBezTo>
                  <a:cubicBezTo>
                    <a:pt x="221" y="502"/>
                    <a:pt x="288" y="527"/>
                    <a:pt x="353" y="527"/>
                  </a:cubicBezTo>
                  <a:cubicBezTo>
                    <a:pt x="487" y="527"/>
                    <a:pt x="615" y="422"/>
                    <a:pt x="615" y="263"/>
                  </a:cubicBezTo>
                  <a:cubicBezTo>
                    <a:pt x="615" y="115"/>
                    <a:pt x="500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65;p28">
              <a:extLst>
                <a:ext uri="{FF2B5EF4-FFF2-40B4-BE49-F238E27FC236}">
                  <a16:creationId xmlns:a16="http://schemas.microsoft.com/office/drawing/2014/main" id="{0CC44B78-6614-4040-9400-6DFA77E935A5}"/>
                </a:ext>
              </a:extLst>
            </p:cNvPr>
            <p:cNvSpPr/>
            <p:nvPr/>
          </p:nvSpPr>
          <p:spPr>
            <a:xfrm rot="-2073956" flipH="1">
              <a:off x="8453311" y="640948"/>
              <a:ext cx="156399" cy="315540"/>
            </a:xfrm>
            <a:custGeom>
              <a:avLst/>
              <a:gdLst/>
              <a:ahLst/>
              <a:cxnLst/>
              <a:rect l="l" t="t" r="r" b="b"/>
              <a:pathLst>
                <a:path w="1377" h="2778" extrusionOk="0">
                  <a:moveTo>
                    <a:pt x="935" y="0"/>
                  </a:moveTo>
                  <a:lnTo>
                    <a:pt x="307" y="58"/>
                  </a:lnTo>
                  <a:lnTo>
                    <a:pt x="0" y="2451"/>
                  </a:lnTo>
                  <a:lnTo>
                    <a:pt x="640" y="2778"/>
                  </a:lnTo>
                  <a:lnTo>
                    <a:pt x="1376" y="245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66;p28">
              <a:extLst>
                <a:ext uri="{FF2B5EF4-FFF2-40B4-BE49-F238E27FC236}">
                  <a16:creationId xmlns:a16="http://schemas.microsoft.com/office/drawing/2014/main" id="{1F71F0D7-6E72-4E89-A341-44B7943D9CF2}"/>
                </a:ext>
              </a:extLst>
            </p:cNvPr>
            <p:cNvSpPr/>
            <p:nvPr/>
          </p:nvSpPr>
          <p:spPr>
            <a:xfrm rot="-2073956" flipH="1">
              <a:off x="8635129" y="954705"/>
              <a:ext cx="65536" cy="67129"/>
            </a:xfrm>
            <a:custGeom>
              <a:avLst/>
              <a:gdLst/>
              <a:ahLst/>
              <a:cxnLst/>
              <a:rect l="l" t="t" r="r" b="b"/>
              <a:pathLst>
                <a:path w="577" h="591" extrusionOk="0">
                  <a:moveTo>
                    <a:pt x="26" y="0"/>
                  </a:moveTo>
                  <a:cubicBezTo>
                    <a:pt x="7" y="167"/>
                    <a:pt x="1" y="397"/>
                    <a:pt x="135" y="519"/>
                  </a:cubicBezTo>
                  <a:cubicBezTo>
                    <a:pt x="188" y="566"/>
                    <a:pt x="255" y="590"/>
                    <a:pt x="321" y="590"/>
                  </a:cubicBezTo>
                  <a:cubicBezTo>
                    <a:pt x="422" y="590"/>
                    <a:pt x="517" y="533"/>
                    <a:pt x="545" y="416"/>
                  </a:cubicBezTo>
                  <a:cubicBezTo>
                    <a:pt x="577" y="282"/>
                    <a:pt x="577" y="135"/>
                    <a:pt x="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7;p28">
              <a:extLst>
                <a:ext uri="{FF2B5EF4-FFF2-40B4-BE49-F238E27FC236}">
                  <a16:creationId xmlns:a16="http://schemas.microsoft.com/office/drawing/2014/main" id="{8310E0E7-10C1-4128-B304-2FC6D4F6BDAD}"/>
                </a:ext>
              </a:extLst>
            </p:cNvPr>
            <p:cNvSpPr/>
            <p:nvPr/>
          </p:nvSpPr>
          <p:spPr>
            <a:xfrm rot="-2073956" flipH="1">
              <a:off x="8532283" y="894772"/>
              <a:ext cx="156399" cy="37142"/>
            </a:xfrm>
            <a:custGeom>
              <a:avLst/>
              <a:gdLst/>
              <a:ahLst/>
              <a:cxnLst/>
              <a:rect l="l" t="t" r="r" b="b"/>
              <a:pathLst>
                <a:path w="1377" h="327" extrusionOk="0">
                  <a:moveTo>
                    <a:pt x="0" y="0"/>
                  </a:moveTo>
                  <a:lnTo>
                    <a:pt x="640" y="327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68;p28">
              <a:extLst>
                <a:ext uri="{FF2B5EF4-FFF2-40B4-BE49-F238E27FC236}">
                  <a16:creationId xmlns:a16="http://schemas.microsoft.com/office/drawing/2014/main" id="{35504984-EF3A-4806-B085-F6489D9C923A}"/>
                </a:ext>
              </a:extLst>
            </p:cNvPr>
            <p:cNvSpPr/>
            <p:nvPr/>
          </p:nvSpPr>
          <p:spPr>
            <a:xfrm rot="-2073956" flipH="1">
              <a:off x="8631218" y="901144"/>
              <a:ext cx="114" cy="65539"/>
            </a:xfrm>
            <a:custGeom>
              <a:avLst/>
              <a:gdLst/>
              <a:ahLst/>
              <a:cxnLst/>
              <a:rect l="l" t="t" r="r" b="b"/>
              <a:pathLst>
                <a:path w="1" h="577" fill="none" extrusionOk="0">
                  <a:moveTo>
                    <a:pt x="0" y="1"/>
                  </a:moveTo>
                  <a:lnTo>
                    <a:pt x="0" y="577"/>
                  </a:ln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69;p28">
              <a:extLst>
                <a:ext uri="{FF2B5EF4-FFF2-40B4-BE49-F238E27FC236}">
                  <a16:creationId xmlns:a16="http://schemas.microsoft.com/office/drawing/2014/main" id="{AE3D7027-3FA1-4A33-BF6E-D40F2A2CE8CA}"/>
                </a:ext>
              </a:extLst>
            </p:cNvPr>
            <p:cNvSpPr/>
            <p:nvPr/>
          </p:nvSpPr>
          <p:spPr>
            <a:xfrm rot="-2073956" flipH="1">
              <a:off x="8602955" y="950863"/>
              <a:ext cx="92454" cy="19082"/>
            </a:xfrm>
            <a:custGeom>
              <a:avLst/>
              <a:gdLst/>
              <a:ahLst/>
              <a:cxnLst/>
              <a:rect l="l" t="t" r="r" b="b"/>
              <a:pathLst>
                <a:path w="814" h="168" fill="none" extrusionOk="0">
                  <a:moveTo>
                    <a:pt x="1" y="27"/>
                  </a:moveTo>
                  <a:cubicBezTo>
                    <a:pt x="257" y="167"/>
                    <a:pt x="571" y="161"/>
                    <a:pt x="814" y="1"/>
                  </a:cubicBezTo>
                </a:path>
              </a:pathLst>
            </a:custGeom>
            <a:solidFill>
              <a:schemeClr val="dk1"/>
            </a:solidFill>
            <a:ln w="2550" cap="rnd" cmpd="sng">
              <a:solidFill>
                <a:srgbClr val="2718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70;p28">
              <a:extLst>
                <a:ext uri="{FF2B5EF4-FFF2-40B4-BE49-F238E27FC236}">
                  <a16:creationId xmlns:a16="http://schemas.microsoft.com/office/drawing/2014/main" id="{163942D3-A6F8-49AF-B554-60D0E8426956}"/>
                </a:ext>
              </a:extLst>
            </p:cNvPr>
            <p:cNvSpPr/>
            <p:nvPr/>
          </p:nvSpPr>
          <p:spPr>
            <a:xfrm rot="-2073956" flipH="1">
              <a:off x="8458002" y="575768"/>
              <a:ext cx="72123" cy="134599"/>
            </a:xfrm>
            <a:custGeom>
              <a:avLst/>
              <a:gdLst/>
              <a:ahLst/>
              <a:cxnLst/>
              <a:rect l="l" t="t" r="r" b="b"/>
              <a:pathLst>
                <a:path w="635" h="1185" extrusionOk="0">
                  <a:moveTo>
                    <a:pt x="308" y="1"/>
                  </a:moveTo>
                  <a:cubicBezTo>
                    <a:pt x="161" y="7"/>
                    <a:pt x="1" y="33"/>
                    <a:pt x="1" y="33"/>
                  </a:cubicBezTo>
                  <a:lnTo>
                    <a:pt x="372" y="1185"/>
                  </a:lnTo>
                  <a:lnTo>
                    <a:pt x="634" y="7"/>
                  </a:lnTo>
                  <a:cubicBezTo>
                    <a:pt x="634" y="7"/>
                    <a:pt x="423" y="7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1;p28">
              <a:extLst>
                <a:ext uri="{FF2B5EF4-FFF2-40B4-BE49-F238E27FC236}">
                  <a16:creationId xmlns:a16="http://schemas.microsoft.com/office/drawing/2014/main" id="{EFE4B6FE-6013-4E6D-B162-22D4706F9D8A}"/>
                </a:ext>
              </a:extLst>
            </p:cNvPr>
            <p:cNvSpPr/>
            <p:nvPr/>
          </p:nvSpPr>
          <p:spPr>
            <a:xfrm rot="-2073956" flipH="1">
              <a:off x="8383588" y="630036"/>
              <a:ext cx="66217" cy="134599"/>
            </a:xfrm>
            <a:custGeom>
              <a:avLst/>
              <a:gdLst/>
              <a:ahLst/>
              <a:cxnLst/>
              <a:rect l="l" t="t" r="r" b="b"/>
              <a:pathLst>
                <a:path w="583" h="1185" extrusionOk="0">
                  <a:moveTo>
                    <a:pt x="263" y="0"/>
                  </a:moveTo>
                  <a:cubicBezTo>
                    <a:pt x="109" y="0"/>
                    <a:pt x="0" y="7"/>
                    <a:pt x="0" y="7"/>
                  </a:cubicBezTo>
                  <a:lnTo>
                    <a:pt x="320" y="1184"/>
                  </a:lnTo>
                  <a:lnTo>
                    <a:pt x="583" y="19"/>
                  </a:lnTo>
                  <a:cubicBezTo>
                    <a:pt x="583" y="19"/>
                    <a:pt x="3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72;p28">
              <a:extLst>
                <a:ext uri="{FF2B5EF4-FFF2-40B4-BE49-F238E27FC236}">
                  <a16:creationId xmlns:a16="http://schemas.microsoft.com/office/drawing/2014/main" id="{078D137A-81D3-4494-A2BD-E65C64DEC1B2}"/>
                </a:ext>
              </a:extLst>
            </p:cNvPr>
            <p:cNvSpPr/>
            <p:nvPr/>
          </p:nvSpPr>
          <p:spPr>
            <a:xfrm rot="-2073956" flipH="1">
              <a:off x="8278424" y="1024103"/>
              <a:ext cx="130958" cy="48842"/>
            </a:xfrm>
            <a:custGeom>
              <a:avLst/>
              <a:gdLst/>
              <a:ahLst/>
              <a:cxnLst/>
              <a:rect l="l" t="t" r="r" b="b"/>
              <a:pathLst>
                <a:path w="1153" h="430" extrusionOk="0">
                  <a:moveTo>
                    <a:pt x="1140" y="0"/>
                  </a:moveTo>
                  <a:lnTo>
                    <a:pt x="0" y="211"/>
                  </a:lnTo>
                  <a:lnTo>
                    <a:pt x="1127" y="429"/>
                  </a:lnTo>
                  <a:cubicBezTo>
                    <a:pt x="1146" y="288"/>
                    <a:pt x="1152" y="141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73;p28">
              <a:extLst>
                <a:ext uri="{FF2B5EF4-FFF2-40B4-BE49-F238E27FC236}">
                  <a16:creationId xmlns:a16="http://schemas.microsoft.com/office/drawing/2014/main" id="{39AEF094-586B-4101-892C-C87D066B6EC2}"/>
                </a:ext>
              </a:extLst>
            </p:cNvPr>
            <p:cNvSpPr/>
            <p:nvPr/>
          </p:nvSpPr>
          <p:spPr>
            <a:xfrm rot="-2073956" flipH="1">
              <a:off x="8424036" y="1095948"/>
              <a:ext cx="80074" cy="67015"/>
            </a:xfrm>
            <a:custGeom>
              <a:avLst/>
              <a:gdLst/>
              <a:ahLst/>
              <a:cxnLst/>
              <a:rect l="l" t="t" r="r" b="b"/>
              <a:pathLst>
                <a:path w="705" h="590" extrusionOk="0">
                  <a:moveTo>
                    <a:pt x="0" y="1"/>
                  </a:moveTo>
                  <a:lnTo>
                    <a:pt x="378" y="589"/>
                  </a:lnTo>
                  <a:lnTo>
                    <a:pt x="704" y="2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74;p28">
              <a:extLst>
                <a:ext uri="{FF2B5EF4-FFF2-40B4-BE49-F238E27FC236}">
                  <a16:creationId xmlns:a16="http://schemas.microsoft.com/office/drawing/2014/main" id="{C6E21BF7-D4C0-48B0-AB4C-ADCD2BB6CFCB}"/>
                </a:ext>
              </a:extLst>
            </p:cNvPr>
            <p:cNvSpPr/>
            <p:nvPr/>
          </p:nvSpPr>
          <p:spPr>
            <a:xfrm rot="-2073956" flipH="1">
              <a:off x="8220969" y="912216"/>
              <a:ext cx="74281" cy="51795"/>
            </a:xfrm>
            <a:custGeom>
              <a:avLst/>
              <a:gdLst/>
              <a:ahLst/>
              <a:cxnLst/>
              <a:rect l="l" t="t" r="r" b="b"/>
              <a:pathLst>
                <a:path w="654" h="456" extrusionOk="0">
                  <a:moveTo>
                    <a:pt x="423" y="1"/>
                  </a:moveTo>
                  <a:lnTo>
                    <a:pt x="0" y="455"/>
                  </a:lnTo>
                  <a:lnTo>
                    <a:pt x="653" y="455"/>
                  </a:lnTo>
                  <a:cubicBezTo>
                    <a:pt x="653" y="455"/>
                    <a:pt x="576" y="282"/>
                    <a:pt x="551" y="231"/>
                  </a:cubicBezTo>
                  <a:cubicBezTo>
                    <a:pt x="525" y="180"/>
                    <a:pt x="423" y="1"/>
                    <a:pt x="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75;p28">
              <a:extLst>
                <a:ext uri="{FF2B5EF4-FFF2-40B4-BE49-F238E27FC236}">
                  <a16:creationId xmlns:a16="http://schemas.microsoft.com/office/drawing/2014/main" id="{4CC3610D-1B75-4C9B-BCA8-A407C904EC7D}"/>
                </a:ext>
              </a:extLst>
            </p:cNvPr>
            <p:cNvSpPr/>
            <p:nvPr/>
          </p:nvSpPr>
          <p:spPr>
            <a:xfrm rot="-2073956" flipH="1">
              <a:off x="8781227" y="679123"/>
              <a:ext cx="131753" cy="48047"/>
            </a:xfrm>
            <a:custGeom>
              <a:avLst/>
              <a:gdLst/>
              <a:ahLst/>
              <a:cxnLst/>
              <a:rect l="l" t="t" r="r" b="b"/>
              <a:pathLst>
                <a:path w="1160" h="423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141"/>
                    <a:pt x="7" y="282"/>
                    <a:pt x="27" y="422"/>
                  </a:cubicBezTo>
                  <a:lnTo>
                    <a:pt x="1159" y="2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76;p28">
              <a:extLst>
                <a:ext uri="{FF2B5EF4-FFF2-40B4-BE49-F238E27FC236}">
                  <a16:creationId xmlns:a16="http://schemas.microsoft.com/office/drawing/2014/main" id="{F69E3A1D-219F-4D25-94D7-B6D62B3DC480}"/>
                </a:ext>
              </a:extLst>
            </p:cNvPr>
            <p:cNvSpPr/>
            <p:nvPr/>
          </p:nvSpPr>
          <p:spPr>
            <a:xfrm rot="-2073956" flipH="1">
              <a:off x="8840208" y="810504"/>
              <a:ext cx="81550" cy="67015"/>
            </a:xfrm>
            <a:custGeom>
              <a:avLst/>
              <a:gdLst/>
              <a:ahLst/>
              <a:cxnLst/>
              <a:rect l="l" t="t" r="r" b="b"/>
              <a:pathLst>
                <a:path w="718" h="590" extrusionOk="0">
                  <a:moveTo>
                    <a:pt x="717" y="0"/>
                  </a:moveTo>
                  <a:lnTo>
                    <a:pt x="0" y="199"/>
                  </a:lnTo>
                  <a:lnTo>
                    <a:pt x="340" y="589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77;p28">
              <a:extLst>
                <a:ext uri="{FF2B5EF4-FFF2-40B4-BE49-F238E27FC236}">
                  <a16:creationId xmlns:a16="http://schemas.microsoft.com/office/drawing/2014/main" id="{8C036EEE-9D4F-4716-9325-4B73E8A31DFF}"/>
                </a:ext>
              </a:extLst>
            </p:cNvPr>
            <p:cNvSpPr/>
            <p:nvPr/>
          </p:nvSpPr>
          <p:spPr>
            <a:xfrm rot="-2073956" flipH="1">
              <a:off x="8737949" y="558090"/>
              <a:ext cx="73486" cy="51681"/>
            </a:xfrm>
            <a:custGeom>
              <a:avLst/>
              <a:gdLst/>
              <a:ahLst/>
              <a:cxnLst/>
              <a:rect l="l" t="t" r="r" b="b"/>
              <a:pathLst>
                <a:path w="647" h="455" extrusionOk="0">
                  <a:moveTo>
                    <a:pt x="225" y="0"/>
                  </a:moveTo>
                  <a:cubicBezTo>
                    <a:pt x="225" y="0"/>
                    <a:pt x="122" y="173"/>
                    <a:pt x="97" y="224"/>
                  </a:cubicBezTo>
                  <a:cubicBezTo>
                    <a:pt x="71" y="282"/>
                    <a:pt x="1" y="448"/>
                    <a:pt x="1" y="448"/>
                  </a:cubicBezTo>
                  <a:lnTo>
                    <a:pt x="647" y="45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16762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436;p50">
            <a:extLst>
              <a:ext uri="{FF2B5EF4-FFF2-40B4-BE49-F238E27FC236}">
                <a16:creationId xmlns:a16="http://schemas.microsoft.com/office/drawing/2014/main" id="{2E9BBEDE-D7FD-4FB4-B6EA-91E3A7E1CAC3}"/>
              </a:ext>
            </a:extLst>
          </p:cNvPr>
          <p:cNvGrpSpPr/>
          <p:nvPr/>
        </p:nvGrpSpPr>
        <p:grpSpPr>
          <a:xfrm>
            <a:off x="5808895" y="1059543"/>
            <a:ext cx="2522305" cy="2532742"/>
            <a:chOff x="1939295" y="1311150"/>
            <a:chExt cx="1993416" cy="1321462"/>
          </a:xfrm>
        </p:grpSpPr>
        <p:sp>
          <p:nvSpPr>
            <p:cNvPr id="6" name="Google Shape;3437;p50">
              <a:extLst>
                <a:ext uri="{FF2B5EF4-FFF2-40B4-BE49-F238E27FC236}">
                  <a16:creationId xmlns:a16="http://schemas.microsoft.com/office/drawing/2014/main" id="{DF9CFA6A-3951-4315-9D69-E8CB8E00D8A9}"/>
                </a:ext>
              </a:extLst>
            </p:cNvPr>
            <p:cNvSpPr/>
            <p:nvPr/>
          </p:nvSpPr>
          <p:spPr>
            <a:xfrm>
              <a:off x="1949388" y="1317127"/>
              <a:ext cx="1966331" cy="1310898"/>
            </a:xfrm>
            <a:custGeom>
              <a:avLst/>
              <a:gdLst/>
              <a:ahLst/>
              <a:cxnLst/>
              <a:rect l="l" t="t" r="r" b="b"/>
              <a:pathLst>
                <a:path w="60004" h="40003" extrusionOk="0">
                  <a:moveTo>
                    <a:pt x="0" y="0"/>
                  </a:moveTo>
                  <a:lnTo>
                    <a:pt x="0" y="6970"/>
                  </a:lnTo>
                  <a:lnTo>
                    <a:pt x="0" y="40002"/>
                  </a:lnTo>
                  <a:lnTo>
                    <a:pt x="60003" y="40002"/>
                  </a:lnTo>
                  <a:lnTo>
                    <a:pt x="60003" y="7418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438;p50">
              <a:extLst>
                <a:ext uri="{FF2B5EF4-FFF2-40B4-BE49-F238E27FC236}">
                  <a16:creationId xmlns:a16="http://schemas.microsoft.com/office/drawing/2014/main" id="{8F596C7D-C0AE-4C9A-9CD4-C707E1FF1105}"/>
                </a:ext>
              </a:extLst>
            </p:cNvPr>
            <p:cNvSpPr/>
            <p:nvPr/>
          </p:nvSpPr>
          <p:spPr>
            <a:xfrm>
              <a:off x="2957375" y="1736117"/>
              <a:ext cx="58200" cy="31328"/>
            </a:xfrm>
            <a:custGeom>
              <a:avLst/>
              <a:gdLst/>
              <a:ahLst/>
              <a:cxnLst/>
              <a:rect l="l" t="t" r="r" b="b"/>
              <a:pathLst>
                <a:path w="1776" h="956" extrusionOk="0">
                  <a:moveTo>
                    <a:pt x="1666" y="1"/>
                  </a:moveTo>
                  <a:cubicBezTo>
                    <a:pt x="1661" y="1"/>
                    <a:pt x="1656" y="1"/>
                    <a:pt x="1651" y="2"/>
                  </a:cubicBezTo>
                  <a:cubicBezTo>
                    <a:pt x="1223" y="27"/>
                    <a:pt x="685" y="200"/>
                    <a:pt x="288" y="399"/>
                  </a:cubicBezTo>
                  <a:cubicBezTo>
                    <a:pt x="1" y="528"/>
                    <a:pt x="185" y="955"/>
                    <a:pt x="442" y="955"/>
                  </a:cubicBezTo>
                  <a:cubicBezTo>
                    <a:pt x="477" y="955"/>
                    <a:pt x="514" y="948"/>
                    <a:pt x="551" y="930"/>
                  </a:cubicBezTo>
                  <a:cubicBezTo>
                    <a:pt x="947" y="744"/>
                    <a:pt x="1427" y="450"/>
                    <a:pt x="1722" y="136"/>
                  </a:cubicBezTo>
                  <a:cubicBezTo>
                    <a:pt x="1776" y="82"/>
                    <a:pt x="1734" y="1"/>
                    <a:pt x="166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439;p50">
              <a:extLst>
                <a:ext uri="{FF2B5EF4-FFF2-40B4-BE49-F238E27FC236}">
                  <a16:creationId xmlns:a16="http://schemas.microsoft.com/office/drawing/2014/main" id="{7D04E33A-8AB9-40E5-8A01-F9BA69BD9C9B}"/>
                </a:ext>
              </a:extLst>
            </p:cNvPr>
            <p:cNvSpPr/>
            <p:nvPr/>
          </p:nvSpPr>
          <p:spPr>
            <a:xfrm>
              <a:off x="2992798" y="1778389"/>
              <a:ext cx="45976" cy="49057"/>
            </a:xfrm>
            <a:custGeom>
              <a:avLst/>
              <a:gdLst/>
              <a:ahLst/>
              <a:cxnLst/>
              <a:rect l="l" t="t" r="r" b="b"/>
              <a:pathLst>
                <a:path w="1403" h="1497" extrusionOk="0">
                  <a:moveTo>
                    <a:pt x="1293" y="0"/>
                  </a:moveTo>
                  <a:cubicBezTo>
                    <a:pt x="1279" y="0"/>
                    <a:pt x="1264" y="4"/>
                    <a:pt x="1249" y="11"/>
                  </a:cubicBezTo>
                  <a:cubicBezTo>
                    <a:pt x="1031" y="133"/>
                    <a:pt x="826" y="274"/>
                    <a:pt x="641" y="440"/>
                  </a:cubicBezTo>
                  <a:cubicBezTo>
                    <a:pt x="449" y="606"/>
                    <a:pt x="276" y="786"/>
                    <a:pt x="116" y="984"/>
                  </a:cubicBezTo>
                  <a:cubicBezTo>
                    <a:pt x="1" y="1118"/>
                    <a:pt x="58" y="1298"/>
                    <a:pt x="180" y="1400"/>
                  </a:cubicBezTo>
                  <a:cubicBezTo>
                    <a:pt x="238" y="1451"/>
                    <a:pt x="314" y="1490"/>
                    <a:pt x="391" y="1496"/>
                  </a:cubicBezTo>
                  <a:cubicBezTo>
                    <a:pt x="474" y="1496"/>
                    <a:pt x="551" y="1464"/>
                    <a:pt x="602" y="1400"/>
                  </a:cubicBezTo>
                  <a:cubicBezTo>
                    <a:pt x="769" y="1208"/>
                    <a:pt x="916" y="1010"/>
                    <a:pt x="1050" y="792"/>
                  </a:cubicBezTo>
                  <a:cubicBezTo>
                    <a:pt x="1185" y="581"/>
                    <a:pt x="1294" y="357"/>
                    <a:pt x="1377" y="126"/>
                  </a:cubicBezTo>
                  <a:cubicBezTo>
                    <a:pt x="1403" y="59"/>
                    <a:pt x="1353" y="0"/>
                    <a:pt x="1293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440;p50">
              <a:extLst>
                <a:ext uri="{FF2B5EF4-FFF2-40B4-BE49-F238E27FC236}">
                  <a16:creationId xmlns:a16="http://schemas.microsoft.com/office/drawing/2014/main" id="{F2EBEB6D-E892-4BBD-B1A3-B7D855F73A7C}"/>
                </a:ext>
              </a:extLst>
            </p:cNvPr>
            <p:cNvSpPr/>
            <p:nvPr/>
          </p:nvSpPr>
          <p:spPr>
            <a:xfrm>
              <a:off x="3053323" y="1796577"/>
              <a:ext cx="30968" cy="57085"/>
            </a:xfrm>
            <a:custGeom>
              <a:avLst/>
              <a:gdLst/>
              <a:ahLst/>
              <a:cxnLst/>
              <a:rect l="l" t="t" r="r" b="b"/>
              <a:pathLst>
                <a:path w="945" h="1742" extrusionOk="0">
                  <a:moveTo>
                    <a:pt x="837" y="0"/>
                  </a:moveTo>
                  <a:cubicBezTo>
                    <a:pt x="813" y="0"/>
                    <a:pt x="789" y="10"/>
                    <a:pt x="771" y="32"/>
                  </a:cubicBezTo>
                  <a:cubicBezTo>
                    <a:pt x="464" y="384"/>
                    <a:pt x="215" y="915"/>
                    <a:pt x="74" y="1357"/>
                  </a:cubicBezTo>
                  <a:cubicBezTo>
                    <a:pt x="0" y="1574"/>
                    <a:pt x="220" y="1741"/>
                    <a:pt x="418" y="1741"/>
                  </a:cubicBezTo>
                  <a:cubicBezTo>
                    <a:pt x="530" y="1741"/>
                    <a:pt x="634" y="1689"/>
                    <a:pt x="675" y="1562"/>
                  </a:cubicBezTo>
                  <a:cubicBezTo>
                    <a:pt x="759" y="1325"/>
                    <a:pt x="829" y="1082"/>
                    <a:pt x="874" y="832"/>
                  </a:cubicBezTo>
                  <a:cubicBezTo>
                    <a:pt x="925" y="589"/>
                    <a:pt x="944" y="339"/>
                    <a:pt x="931" y="90"/>
                  </a:cubicBezTo>
                  <a:cubicBezTo>
                    <a:pt x="927" y="35"/>
                    <a:pt x="882" y="0"/>
                    <a:pt x="837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41;p50">
              <a:extLst>
                <a:ext uri="{FF2B5EF4-FFF2-40B4-BE49-F238E27FC236}">
                  <a16:creationId xmlns:a16="http://schemas.microsoft.com/office/drawing/2014/main" id="{37CDF0A2-E728-4BDA-882F-3678BE9C9503}"/>
                </a:ext>
              </a:extLst>
            </p:cNvPr>
            <p:cNvSpPr/>
            <p:nvPr/>
          </p:nvSpPr>
          <p:spPr>
            <a:xfrm>
              <a:off x="3118240" y="1803950"/>
              <a:ext cx="21825" cy="54595"/>
            </a:xfrm>
            <a:custGeom>
              <a:avLst/>
              <a:gdLst/>
              <a:ahLst/>
              <a:cxnLst/>
              <a:rect l="l" t="t" r="r" b="b"/>
              <a:pathLst>
                <a:path w="666" h="1666" extrusionOk="0">
                  <a:moveTo>
                    <a:pt x="306" y="1"/>
                  </a:moveTo>
                  <a:cubicBezTo>
                    <a:pt x="270" y="1"/>
                    <a:pt x="234" y="20"/>
                    <a:pt x="218" y="57"/>
                  </a:cubicBezTo>
                  <a:cubicBezTo>
                    <a:pt x="51" y="454"/>
                    <a:pt x="0" y="998"/>
                    <a:pt x="26" y="1420"/>
                  </a:cubicBezTo>
                  <a:cubicBezTo>
                    <a:pt x="32" y="1587"/>
                    <a:pt x="183" y="1666"/>
                    <a:pt x="336" y="1666"/>
                  </a:cubicBezTo>
                  <a:cubicBezTo>
                    <a:pt x="500" y="1666"/>
                    <a:pt x="666" y="1576"/>
                    <a:pt x="659" y="1407"/>
                  </a:cubicBezTo>
                  <a:cubicBezTo>
                    <a:pt x="653" y="985"/>
                    <a:pt x="576" y="434"/>
                    <a:pt x="391" y="50"/>
                  </a:cubicBezTo>
                  <a:cubicBezTo>
                    <a:pt x="372" y="17"/>
                    <a:pt x="339" y="1"/>
                    <a:pt x="306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42;p50">
              <a:extLst>
                <a:ext uri="{FF2B5EF4-FFF2-40B4-BE49-F238E27FC236}">
                  <a16:creationId xmlns:a16="http://schemas.microsoft.com/office/drawing/2014/main" id="{99126E05-7E0B-4614-A2D7-9815D3682BD7}"/>
                </a:ext>
              </a:extLst>
            </p:cNvPr>
            <p:cNvSpPr/>
            <p:nvPr/>
          </p:nvSpPr>
          <p:spPr>
            <a:xfrm>
              <a:off x="3176536" y="1796282"/>
              <a:ext cx="32967" cy="56135"/>
            </a:xfrm>
            <a:custGeom>
              <a:avLst/>
              <a:gdLst/>
              <a:ahLst/>
              <a:cxnLst/>
              <a:rect l="l" t="t" r="r" b="b"/>
              <a:pathLst>
                <a:path w="1006" h="1713" extrusionOk="0">
                  <a:moveTo>
                    <a:pt x="101" y="1"/>
                  </a:moveTo>
                  <a:cubicBezTo>
                    <a:pt x="53" y="1"/>
                    <a:pt x="7" y="37"/>
                    <a:pt x="7" y="92"/>
                  </a:cubicBezTo>
                  <a:cubicBezTo>
                    <a:pt x="0" y="540"/>
                    <a:pt x="167" y="1116"/>
                    <a:pt x="352" y="1539"/>
                  </a:cubicBezTo>
                  <a:cubicBezTo>
                    <a:pt x="403" y="1648"/>
                    <a:pt x="508" y="1712"/>
                    <a:pt x="618" y="1712"/>
                  </a:cubicBezTo>
                  <a:cubicBezTo>
                    <a:pt x="662" y="1712"/>
                    <a:pt x="707" y="1702"/>
                    <a:pt x="749" y="1680"/>
                  </a:cubicBezTo>
                  <a:cubicBezTo>
                    <a:pt x="896" y="1616"/>
                    <a:pt x="1005" y="1475"/>
                    <a:pt x="941" y="1308"/>
                  </a:cubicBezTo>
                  <a:cubicBezTo>
                    <a:pt x="775" y="880"/>
                    <a:pt x="487" y="348"/>
                    <a:pt x="167" y="28"/>
                  </a:cubicBezTo>
                  <a:cubicBezTo>
                    <a:pt x="148" y="9"/>
                    <a:pt x="124" y="1"/>
                    <a:pt x="101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43;p50">
              <a:extLst>
                <a:ext uri="{FF2B5EF4-FFF2-40B4-BE49-F238E27FC236}">
                  <a16:creationId xmlns:a16="http://schemas.microsoft.com/office/drawing/2014/main" id="{FAD9F9A5-F9C9-4E8A-B4ED-CDE56F0F31CC}"/>
                </a:ext>
              </a:extLst>
            </p:cNvPr>
            <p:cNvSpPr/>
            <p:nvPr/>
          </p:nvSpPr>
          <p:spPr>
            <a:xfrm>
              <a:off x="3217564" y="1766527"/>
              <a:ext cx="43945" cy="43355"/>
            </a:xfrm>
            <a:custGeom>
              <a:avLst/>
              <a:gdLst/>
              <a:ahLst/>
              <a:cxnLst/>
              <a:rect l="l" t="t" r="r" b="b"/>
              <a:pathLst>
                <a:path w="1341" h="1323" extrusionOk="0">
                  <a:moveTo>
                    <a:pt x="102" y="0"/>
                  </a:moveTo>
                  <a:cubicBezTo>
                    <a:pt x="46" y="0"/>
                    <a:pt x="1" y="59"/>
                    <a:pt x="22" y="117"/>
                  </a:cubicBezTo>
                  <a:cubicBezTo>
                    <a:pt x="169" y="508"/>
                    <a:pt x="502" y="949"/>
                    <a:pt x="803" y="1250"/>
                  </a:cubicBezTo>
                  <a:cubicBezTo>
                    <a:pt x="855" y="1299"/>
                    <a:pt x="923" y="1323"/>
                    <a:pt x="991" y="1323"/>
                  </a:cubicBezTo>
                  <a:cubicBezTo>
                    <a:pt x="1065" y="1323"/>
                    <a:pt x="1140" y="1294"/>
                    <a:pt x="1193" y="1237"/>
                  </a:cubicBezTo>
                  <a:cubicBezTo>
                    <a:pt x="1296" y="1128"/>
                    <a:pt x="1341" y="968"/>
                    <a:pt x="1232" y="847"/>
                  </a:cubicBezTo>
                  <a:cubicBezTo>
                    <a:pt x="944" y="533"/>
                    <a:pt x="515" y="175"/>
                    <a:pt x="137" y="8"/>
                  </a:cubicBezTo>
                  <a:cubicBezTo>
                    <a:pt x="125" y="3"/>
                    <a:pt x="113" y="0"/>
                    <a:pt x="102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44;p50">
              <a:extLst>
                <a:ext uri="{FF2B5EF4-FFF2-40B4-BE49-F238E27FC236}">
                  <a16:creationId xmlns:a16="http://schemas.microsoft.com/office/drawing/2014/main" id="{7C8D2896-14EA-44AF-B0D8-DBF1C0527AEE}"/>
                </a:ext>
              </a:extLst>
            </p:cNvPr>
            <p:cNvSpPr/>
            <p:nvPr/>
          </p:nvSpPr>
          <p:spPr>
            <a:xfrm>
              <a:off x="3245188" y="1728613"/>
              <a:ext cx="57642" cy="32082"/>
            </a:xfrm>
            <a:custGeom>
              <a:avLst/>
              <a:gdLst/>
              <a:ahLst/>
              <a:cxnLst/>
              <a:rect l="l" t="t" r="r" b="b"/>
              <a:pathLst>
                <a:path w="1759" h="979" extrusionOk="0">
                  <a:moveTo>
                    <a:pt x="113" y="0"/>
                  </a:moveTo>
                  <a:cubicBezTo>
                    <a:pt x="35" y="0"/>
                    <a:pt x="0" y="98"/>
                    <a:pt x="56" y="154"/>
                  </a:cubicBezTo>
                  <a:cubicBezTo>
                    <a:pt x="370" y="480"/>
                    <a:pt x="882" y="781"/>
                    <a:pt x="1310" y="961"/>
                  </a:cubicBezTo>
                  <a:cubicBezTo>
                    <a:pt x="1343" y="973"/>
                    <a:pt x="1378" y="979"/>
                    <a:pt x="1412" y="979"/>
                  </a:cubicBezTo>
                  <a:cubicBezTo>
                    <a:pt x="1535" y="979"/>
                    <a:pt x="1654" y="901"/>
                    <a:pt x="1694" y="775"/>
                  </a:cubicBezTo>
                  <a:cubicBezTo>
                    <a:pt x="1758" y="621"/>
                    <a:pt x="1739" y="442"/>
                    <a:pt x="1573" y="372"/>
                  </a:cubicBezTo>
                  <a:cubicBezTo>
                    <a:pt x="1150" y="180"/>
                    <a:pt x="574" y="7"/>
                    <a:pt x="120" y="0"/>
                  </a:cubicBezTo>
                  <a:cubicBezTo>
                    <a:pt x="117" y="0"/>
                    <a:pt x="115" y="0"/>
                    <a:pt x="113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45;p50">
              <a:extLst>
                <a:ext uri="{FF2B5EF4-FFF2-40B4-BE49-F238E27FC236}">
                  <a16:creationId xmlns:a16="http://schemas.microsoft.com/office/drawing/2014/main" id="{7C2A69FD-9FFD-47DF-BBDC-61BB2285DC38}"/>
                </a:ext>
              </a:extLst>
            </p:cNvPr>
            <p:cNvSpPr/>
            <p:nvPr/>
          </p:nvSpPr>
          <p:spPr>
            <a:xfrm>
              <a:off x="3247220" y="1659797"/>
              <a:ext cx="63902" cy="24807"/>
            </a:xfrm>
            <a:custGeom>
              <a:avLst/>
              <a:gdLst/>
              <a:ahLst/>
              <a:cxnLst/>
              <a:rect l="l" t="t" r="r" b="b"/>
              <a:pathLst>
                <a:path w="1950" h="757" extrusionOk="0">
                  <a:moveTo>
                    <a:pt x="1533" y="0"/>
                  </a:moveTo>
                  <a:cubicBezTo>
                    <a:pt x="1514" y="0"/>
                    <a:pt x="1493" y="2"/>
                    <a:pt x="1472" y="8"/>
                  </a:cubicBezTo>
                  <a:cubicBezTo>
                    <a:pt x="1024" y="97"/>
                    <a:pt x="455" y="302"/>
                    <a:pt x="77" y="558"/>
                  </a:cubicBezTo>
                  <a:cubicBezTo>
                    <a:pt x="0" y="596"/>
                    <a:pt x="26" y="718"/>
                    <a:pt x="116" y="718"/>
                  </a:cubicBezTo>
                  <a:cubicBezTo>
                    <a:pt x="270" y="744"/>
                    <a:pt x="440" y="756"/>
                    <a:pt x="616" y="756"/>
                  </a:cubicBezTo>
                  <a:cubicBezTo>
                    <a:pt x="952" y="756"/>
                    <a:pt x="1306" y="713"/>
                    <a:pt x="1600" y="641"/>
                  </a:cubicBezTo>
                  <a:cubicBezTo>
                    <a:pt x="1949" y="569"/>
                    <a:pt x="1835" y="0"/>
                    <a:pt x="1533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46;p50">
              <a:extLst>
                <a:ext uri="{FF2B5EF4-FFF2-40B4-BE49-F238E27FC236}">
                  <a16:creationId xmlns:a16="http://schemas.microsoft.com/office/drawing/2014/main" id="{53C93E23-4322-4707-8DA3-4BDAB176D753}"/>
                </a:ext>
              </a:extLst>
            </p:cNvPr>
            <p:cNvSpPr/>
            <p:nvPr/>
          </p:nvSpPr>
          <p:spPr>
            <a:xfrm>
              <a:off x="3238045" y="1613396"/>
              <a:ext cx="58494" cy="34081"/>
            </a:xfrm>
            <a:custGeom>
              <a:avLst/>
              <a:gdLst/>
              <a:ahLst/>
              <a:cxnLst/>
              <a:rect l="l" t="t" r="r" b="b"/>
              <a:pathLst>
                <a:path w="1785" h="1040" extrusionOk="0">
                  <a:moveTo>
                    <a:pt x="1334" y="1"/>
                  </a:moveTo>
                  <a:cubicBezTo>
                    <a:pt x="1300" y="1"/>
                    <a:pt x="1264" y="9"/>
                    <a:pt x="1228" y="28"/>
                  </a:cubicBezTo>
                  <a:cubicBezTo>
                    <a:pt x="831" y="227"/>
                    <a:pt x="351" y="553"/>
                    <a:pt x="56" y="892"/>
                  </a:cubicBezTo>
                  <a:cubicBezTo>
                    <a:pt x="1" y="948"/>
                    <a:pt x="41" y="1040"/>
                    <a:pt x="119" y="1040"/>
                  </a:cubicBezTo>
                  <a:cubicBezTo>
                    <a:pt x="121" y="1040"/>
                    <a:pt x="124" y="1040"/>
                    <a:pt x="127" y="1040"/>
                  </a:cubicBezTo>
                  <a:cubicBezTo>
                    <a:pt x="562" y="1014"/>
                    <a:pt x="1093" y="828"/>
                    <a:pt x="1496" y="617"/>
                  </a:cubicBezTo>
                  <a:cubicBezTo>
                    <a:pt x="1784" y="476"/>
                    <a:pt x="1594" y="1"/>
                    <a:pt x="1334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447;p50">
              <a:extLst>
                <a:ext uri="{FF2B5EF4-FFF2-40B4-BE49-F238E27FC236}">
                  <a16:creationId xmlns:a16="http://schemas.microsoft.com/office/drawing/2014/main" id="{D53364C6-3EA2-40A1-BF71-4A68B3EC37FE}"/>
                </a:ext>
              </a:extLst>
            </p:cNvPr>
            <p:cNvSpPr/>
            <p:nvPr/>
          </p:nvSpPr>
          <p:spPr>
            <a:xfrm>
              <a:off x="3216646" y="1556213"/>
              <a:ext cx="43387" cy="51154"/>
            </a:xfrm>
            <a:custGeom>
              <a:avLst/>
              <a:gdLst/>
              <a:ahLst/>
              <a:cxnLst/>
              <a:rect l="l" t="t" r="r" b="b"/>
              <a:pathLst>
                <a:path w="1324" h="1561" extrusionOk="0">
                  <a:moveTo>
                    <a:pt x="901" y="0"/>
                  </a:moveTo>
                  <a:cubicBezTo>
                    <a:pt x="825" y="0"/>
                    <a:pt x="748" y="39"/>
                    <a:pt x="703" y="109"/>
                  </a:cubicBezTo>
                  <a:cubicBezTo>
                    <a:pt x="549" y="314"/>
                    <a:pt x="415" y="525"/>
                    <a:pt x="300" y="749"/>
                  </a:cubicBezTo>
                  <a:cubicBezTo>
                    <a:pt x="178" y="967"/>
                    <a:pt x="89" y="1204"/>
                    <a:pt x="25" y="1440"/>
                  </a:cubicBezTo>
                  <a:cubicBezTo>
                    <a:pt x="0" y="1504"/>
                    <a:pt x="50" y="1560"/>
                    <a:pt x="107" y="1560"/>
                  </a:cubicBezTo>
                  <a:cubicBezTo>
                    <a:pt x="124" y="1560"/>
                    <a:pt x="142" y="1555"/>
                    <a:pt x="159" y="1543"/>
                  </a:cubicBezTo>
                  <a:cubicBezTo>
                    <a:pt x="370" y="1408"/>
                    <a:pt x="562" y="1248"/>
                    <a:pt x="735" y="1069"/>
                  </a:cubicBezTo>
                  <a:cubicBezTo>
                    <a:pt x="908" y="890"/>
                    <a:pt x="1074" y="698"/>
                    <a:pt x="1215" y="493"/>
                  </a:cubicBezTo>
                  <a:cubicBezTo>
                    <a:pt x="1324" y="346"/>
                    <a:pt x="1247" y="173"/>
                    <a:pt x="1119" y="77"/>
                  </a:cubicBezTo>
                  <a:cubicBezTo>
                    <a:pt x="1055" y="32"/>
                    <a:pt x="978" y="0"/>
                    <a:pt x="90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448;p50">
              <a:extLst>
                <a:ext uri="{FF2B5EF4-FFF2-40B4-BE49-F238E27FC236}">
                  <a16:creationId xmlns:a16="http://schemas.microsoft.com/office/drawing/2014/main" id="{50A4549E-5A92-4E73-88D0-A7CC23707CF4}"/>
                </a:ext>
              </a:extLst>
            </p:cNvPr>
            <p:cNvSpPr/>
            <p:nvPr/>
          </p:nvSpPr>
          <p:spPr>
            <a:xfrm>
              <a:off x="3170671" y="1526950"/>
              <a:ext cx="30902" cy="57053"/>
            </a:xfrm>
            <a:custGeom>
              <a:avLst/>
              <a:gdLst/>
              <a:ahLst/>
              <a:cxnLst/>
              <a:rect l="l" t="t" r="r" b="b"/>
              <a:pathLst>
                <a:path w="943" h="1741" extrusionOk="0">
                  <a:moveTo>
                    <a:pt x="526" y="1"/>
                  </a:moveTo>
                  <a:cubicBezTo>
                    <a:pt x="415" y="1"/>
                    <a:pt x="310" y="54"/>
                    <a:pt x="269" y="183"/>
                  </a:cubicBezTo>
                  <a:cubicBezTo>
                    <a:pt x="179" y="420"/>
                    <a:pt x="115" y="663"/>
                    <a:pt x="71" y="906"/>
                  </a:cubicBezTo>
                  <a:cubicBezTo>
                    <a:pt x="19" y="1156"/>
                    <a:pt x="0" y="1405"/>
                    <a:pt x="13" y="1655"/>
                  </a:cubicBezTo>
                  <a:cubicBezTo>
                    <a:pt x="17" y="1706"/>
                    <a:pt x="61" y="1740"/>
                    <a:pt x="107" y="1740"/>
                  </a:cubicBezTo>
                  <a:cubicBezTo>
                    <a:pt x="130" y="1740"/>
                    <a:pt x="154" y="1732"/>
                    <a:pt x="173" y="1713"/>
                  </a:cubicBezTo>
                  <a:cubicBezTo>
                    <a:pt x="480" y="1361"/>
                    <a:pt x="723" y="829"/>
                    <a:pt x="864" y="388"/>
                  </a:cubicBezTo>
                  <a:cubicBezTo>
                    <a:pt x="942" y="171"/>
                    <a:pt x="723" y="1"/>
                    <a:pt x="52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449;p50">
              <a:extLst>
                <a:ext uri="{FF2B5EF4-FFF2-40B4-BE49-F238E27FC236}">
                  <a16:creationId xmlns:a16="http://schemas.microsoft.com/office/drawing/2014/main" id="{D005A951-607D-42C0-87AE-D41AD0522D1A}"/>
                </a:ext>
              </a:extLst>
            </p:cNvPr>
            <p:cNvSpPr/>
            <p:nvPr/>
          </p:nvSpPr>
          <p:spPr>
            <a:xfrm>
              <a:off x="3114012" y="1521838"/>
              <a:ext cx="22087" cy="59248"/>
            </a:xfrm>
            <a:custGeom>
              <a:avLst/>
              <a:gdLst/>
              <a:ahLst/>
              <a:cxnLst/>
              <a:rect l="l" t="t" r="r" b="b"/>
              <a:pathLst>
                <a:path w="674" h="1808" extrusionOk="0">
                  <a:moveTo>
                    <a:pt x="331" y="1"/>
                  </a:moveTo>
                  <a:cubicBezTo>
                    <a:pt x="167" y="1"/>
                    <a:pt x="1" y="99"/>
                    <a:pt x="8" y="281"/>
                  </a:cubicBezTo>
                  <a:cubicBezTo>
                    <a:pt x="14" y="742"/>
                    <a:pt x="97" y="1337"/>
                    <a:pt x="289" y="1753"/>
                  </a:cubicBezTo>
                  <a:cubicBezTo>
                    <a:pt x="308" y="1790"/>
                    <a:pt x="342" y="1808"/>
                    <a:pt x="376" y="1808"/>
                  </a:cubicBezTo>
                  <a:cubicBezTo>
                    <a:pt x="413" y="1808"/>
                    <a:pt x="449" y="1787"/>
                    <a:pt x="462" y="1747"/>
                  </a:cubicBezTo>
                  <a:cubicBezTo>
                    <a:pt x="628" y="1318"/>
                    <a:pt x="673" y="729"/>
                    <a:pt x="641" y="269"/>
                  </a:cubicBezTo>
                  <a:cubicBezTo>
                    <a:pt x="635" y="86"/>
                    <a:pt x="484" y="1"/>
                    <a:pt x="33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450;p50">
              <a:extLst>
                <a:ext uri="{FF2B5EF4-FFF2-40B4-BE49-F238E27FC236}">
                  <a16:creationId xmlns:a16="http://schemas.microsoft.com/office/drawing/2014/main" id="{52ACE6C8-D434-43BA-80B3-E5552E6D950E}"/>
                </a:ext>
              </a:extLst>
            </p:cNvPr>
            <p:cNvSpPr/>
            <p:nvPr/>
          </p:nvSpPr>
          <p:spPr>
            <a:xfrm>
              <a:off x="3048605" y="1533111"/>
              <a:ext cx="32967" cy="55971"/>
            </a:xfrm>
            <a:custGeom>
              <a:avLst/>
              <a:gdLst/>
              <a:ahLst/>
              <a:cxnLst/>
              <a:rect l="l" t="t" r="r" b="b"/>
              <a:pathLst>
                <a:path w="1006" h="1708" extrusionOk="0">
                  <a:moveTo>
                    <a:pt x="390" y="1"/>
                  </a:moveTo>
                  <a:cubicBezTo>
                    <a:pt x="345" y="1"/>
                    <a:pt x="299" y="11"/>
                    <a:pt x="256" y="33"/>
                  </a:cubicBezTo>
                  <a:cubicBezTo>
                    <a:pt x="109" y="91"/>
                    <a:pt x="0" y="238"/>
                    <a:pt x="64" y="405"/>
                  </a:cubicBezTo>
                  <a:cubicBezTo>
                    <a:pt x="237" y="833"/>
                    <a:pt x="519" y="1365"/>
                    <a:pt x="839" y="1685"/>
                  </a:cubicBezTo>
                  <a:cubicBezTo>
                    <a:pt x="859" y="1701"/>
                    <a:pt x="881" y="1708"/>
                    <a:pt x="903" y="1708"/>
                  </a:cubicBezTo>
                  <a:cubicBezTo>
                    <a:pt x="951" y="1708"/>
                    <a:pt x="994" y="1673"/>
                    <a:pt x="999" y="1621"/>
                  </a:cubicBezTo>
                  <a:cubicBezTo>
                    <a:pt x="1005" y="1166"/>
                    <a:pt x="839" y="590"/>
                    <a:pt x="653" y="168"/>
                  </a:cubicBezTo>
                  <a:cubicBezTo>
                    <a:pt x="608" y="63"/>
                    <a:pt x="501" y="1"/>
                    <a:pt x="39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451;p50">
              <a:extLst>
                <a:ext uri="{FF2B5EF4-FFF2-40B4-BE49-F238E27FC236}">
                  <a16:creationId xmlns:a16="http://schemas.microsoft.com/office/drawing/2014/main" id="{483A8A7F-CEE3-4F72-B03E-9A81C8AB6759}"/>
                </a:ext>
              </a:extLst>
            </p:cNvPr>
            <p:cNvSpPr/>
            <p:nvPr/>
          </p:nvSpPr>
          <p:spPr>
            <a:xfrm>
              <a:off x="2991324" y="1564012"/>
              <a:ext cx="47910" cy="47025"/>
            </a:xfrm>
            <a:custGeom>
              <a:avLst/>
              <a:gdLst/>
              <a:ahLst/>
              <a:cxnLst/>
              <a:rect l="l" t="t" r="r" b="b"/>
              <a:pathLst>
                <a:path w="1462" h="1435" extrusionOk="0">
                  <a:moveTo>
                    <a:pt x="392" y="1"/>
                  </a:moveTo>
                  <a:cubicBezTo>
                    <a:pt x="310" y="1"/>
                    <a:pt x="228" y="34"/>
                    <a:pt x="167" y="102"/>
                  </a:cubicBezTo>
                  <a:cubicBezTo>
                    <a:pt x="52" y="210"/>
                    <a:pt x="1" y="390"/>
                    <a:pt x="129" y="518"/>
                  </a:cubicBezTo>
                  <a:cubicBezTo>
                    <a:pt x="436" y="857"/>
                    <a:pt x="897" y="1241"/>
                    <a:pt x="1313" y="1426"/>
                  </a:cubicBezTo>
                  <a:cubicBezTo>
                    <a:pt x="1326" y="1432"/>
                    <a:pt x="1339" y="1434"/>
                    <a:pt x="1352" y="1434"/>
                  </a:cubicBezTo>
                  <a:cubicBezTo>
                    <a:pt x="1413" y="1434"/>
                    <a:pt x="1461" y="1375"/>
                    <a:pt x="1435" y="1311"/>
                  </a:cubicBezTo>
                  <a:cubicBezTo>
                    <a:pt x="1281" y="889"/>
                    <a:pt x="916" y="409"/>
                    <a:pt x="596" y="82"/>
                  </a:cubicBezTo>
                  <a:cubicBezTo>
                    <a:pt x="539" y="28"/>
                    <a:pt x="465" y="1"/>
                    <a:pt x="39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452;p50">
              <a:extLst>
                <a:ext uri="{FF2B5EF4-FFF2-40B4-BE49-F238E27FC236}">
                  <a16:creationId xmlns:a16="http://schemas.microsoft.com/office/drawing/2014/main" id="{47C1B407-2849-4601-ADB0-4D5041EC6C9B}"/>
                </a:ext>
              </a:extLst>
            </p:cNvPr>
            <p:cNvSpPr/>
            <p:nvPr/>
          </p:nvSpPr>
          <p:spPr>
            <a:xfrm>
              <a:off x="2956949" y="1620343"/>
              <a:ext cx="57905" cy="32180"/>
            </a:xfrm>
            <a:custGeom>
              <a:avLst/>
              <a:gdLst/>
              <a:ahLst/>
              <a:cxnLst/>
              <a:rect l="l" t="t" r="r" b="b"/>
              <a:pathLst>
                <a:path w="1767" h="982" extrusionOk="0">
                  <a:moveTo>
                    <a:pt x="347" y="0"/>
                  </a:moveTo>
                  <a:cubicBezTo>
                    <a:pt x="222" y="0"/>
                    <a:pt x="104" y="82"/>
                    <a:pt x="64" y="207"/>
                  </a:cubicBezTo>
                  <a:cubicBezTo>
                    <a:pt x="0" y="354"/>
                    <a:pt x="26" y="540"/>
                    <a:pt x="186" y="610"/>
                  </a:cubicBezTo>
                  <a:cubicBezTo>
                    <a:pt x="608" y="796"/>
                    <a:pt x="1184" y="968"/>
                    <a:pt x="1639" y="981"/>
                  </a:cubicBezTo>
                  <a:cubicBezTo>
                    <a:pt x="1722" y="981"/>
                    <a:pt x="1767" y="879"/>
                    <a:pt x="1703" y="828"/>
                  </a:cubicBezTo>
                  <a:cubicBezTo>
                    <a:pt x="1396" y="501"/>
                    <a:pt x="877" y="200"/>
                    <a:pt x="455" y="21"/>
                  </a:cubicBezTo>
                  <a:cubicBezTo>
                    <a:pt x="419" y="7"/>
                    <a:pt x="383" y="0"/>
                    <a:pt x="34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453;p50">
              <a:extLst>
                <a:ext uri="{FF2B5EF4-FFF2-40B4-BE49-F238E27FC236}">
                  <a16:creationId xmlns:a16="http://schemas.microsoft.com/office/drawing/2014/main" id="{E318A14F-0944-41F7-BA6D-4CB0D0F945C1}"/>
                </a:ext>
              </a:extLst>
            </p:cNvPr>
            <p:cNvSpPr/>
            <p:nvPr/>
          </p:nvSpPr>
          <p:spPr>
            <a:xfrm>
              <a:off x="2938827" y="1684112"/>
              <a:ext cx="63246" cy="21464"/>
            </a:xfrm>
            <a:custGeom>
              <a:avLst/>
              <a:gdLst/>
              <a:ahLst/>
              <a:cxnLst/>
              <a:rect l="l" t="t" r="r" b="b"/>
              <a:pathLst>
                <a:path w="1930" h="655" extrusionOk="0">
                  <a:moveTo>
                    <a:pt x="490" y="0"/>
                  </a:moveTo>
                  <a:cubicBezTo>
                    <a:pt x="451" y="0"/>
                    <a:pt x="412" y="1"/>
                    <a:pt x="374" y="2"/>
                  </a:cubicBezTo>
                  <a:cubicBezTo>
                    <a:pt x="0" y="8"/>
                    <a:pt x="22" y="655"/>
                    <a:pt x="370" y="655"/>
                  </a:cubicBezTo>
                  <a:cubicBezTo>
                    <a:pt x="374" y="655"/>
                    <a:pt x="377" y="655"/>
                    <a:pt x="380" y="654"/>
                  </a:cubicBezTo>
                  <a:cubicBezTo>
                    <a:pt x="835" y="648"/>
                    <a:pt x="1430" y="558"/>
                    <a:pt x="1853" y="386"/>
                  </a:cubicBezTo>
                  <a:cubicBezTo>
                    <a:pt x="1929" y="354"/>
                    <a:pt x="1923" y="245"/>
                    <a:pt x="1846" y="219"/>
                  </a:cubicBezTo>
                  <a:cubicBezTo>
                    <a:pt x="1458" y="66"/>
                    <a:pt x="931" y="0"/>
                    <a:pt x="490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454;p50">
              <a:extLst>
                <a:ext uri="{FF2B5EF4-FFF2-40B4-BE49-F238E27FC236}">
                  <a16:creationId xmlns:a16="http://schemas.microsoft.com/office/drawing/2014/main" id="{B8822743-2697-4037-B43F-A21388D48476}"/>
                </a:ext>
              </a:extLst>
            </p:cNvPr>
            <p:cNvSpPr/>
            <p:nvPr/>
          </p:nvSpPr>
          <p:spPr>
            <a:xfrm>
              <a:off x="3011673" y="1588687"/>
              <a:ext cx="230340" cy="206222"/>
            </a:xfrm>
            <a:custGeom>
              <a:avLst/>
              <a:gdLst/>
              <a:ahLst/>
              <a:cxnLst/>
              <a:rect l="l" t="t" r="r" b="b"/>
              <a:pathLst>
                <a:path w="7029" h="6293" extrusionOk="0">
                  <a:moveTo>
                    <a:pt x="3565" y="1"/>
                  </a:moveTo>
                  <a:cubicBezTo>
                    <a:pt x="3462" y="1"/>
                    <a:pt x="3357" y="5"/>
                    <a:pt x="3252" y="14"/>
                  </a:cubicBezTo>
                  <a:cubicBezTo>
                    <a:pt x="1390" y="168"/>
                    <a:pt x="1" y="1698"/>
                    <a:pt x="148" y="3432"/>
                  </a:cubicBezTo>
                  <a:cubicBezTo>
                    <a:pt x="287" y="5065"/>
                    <a:pt x="1747" y="6293"/>
                    <a:pt x="3474" y="6293"/>
                  </a:cubicBezTo>
                  <a:cubicBezTo>
                    <a:pt x="3574" y="6293"/>
                    <a:pt x="3675" y="6289"/>
                    <a:pt x="3777" y="6280"/>
                  </a:cubicBezTo>
                  <a:cubicBezTo>
                    <a:pt x="5639" y="6120"/>
                    <a:pt x="7028" y="4590"/>
                    <a:pt x="6881" y="2862"/>
                  </a:cubicBezTo>
                  <a:cubicBezTo>
                    <a:pt x="6742" y="1232"/>
                    <a:pt x="5288" y="1"/>
                    <a:pt x="3565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455;p50">
              <a:extLst>
                <a:ext uri="{FF2B5EF4-FFF2-40B4-BE49-F238E27FC236}">
                  <a16:creationId xmlns:a16="http://schemas.microsoft.com/office/drawing/2014/main" id="{48111DF1-E6AE-47B4-9DAE-1940C1637035}"/>
                </a:ext>
              </a:extLst>
            </p:cNvPr>
            <p:cNvSpPr/>
            <p:nvPr/>
          </p:nvSpPr>
          <p:spPr>
            <a:xfrm>
              <a:off x="2952164" y="1728318"/>
              <a:ext cx="58134" cy="31230"/>
            </a:xfrm>
            <a:custGeom>
              <a:avLst/>
              <a:gdLst/>
              <a:ahLst/>
              <a:cxnLst/>
              <a:rect l="l" t="t" r="r" b="b"/>
              <a:pathLst>
                <a:path w="1774" h="953" extrusionOk="0">
                  <a:moveTo>
                    <a:pt x="1670" y="1"/>
                  </a:moveTo>
                  <a:cubicBezTo>
                    <a:pt x="1664" y="1"/>
                    <a:pt x="1657" y="1"/>
                    <a:pt x="1650" y="3"/>
                  </a:cubicBezTo>
                  <a:cubicBezTo>
                    <a:pt x="1222" y="29"/>
                    <a:pt x="684" y="201"/>
                    <a:pt x="287" y="393"/>
                  </a:cubicBezTo>
                  <a:cubicBezTo>
                    <a:pt x="1" y="523"/>
                    <a:pt x="182" y="952"/>
                    <a:pt x="438" y="952"/>
                  </a:cubicBezTo>
                  <a:cubicBezTo>
                    <a:pt x="474" y="952"/>
                    <a:pt x="512" y="944"/>
                    <a:pt x="550" y="925"/>
                  </a:cubicBezTo>
                  <a:cubicBezTo>
                    <a:pt x="946" y="746"/>
                    <a:pt x="1426" y="445"/>
                    <a:pt x="1721" y="137"/>
                  </a:cubicBezTo>
                  <a:cubicBezTo>
                    <a:pt x="1773" y="85"/>
                    <a:pt x="1735" y="1"/>
                    <a:pt x="16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456;p50">
              <a:extLst>
                <a:ext uri="{FF2B5EF4-FFF2-40B4-BE49-F238E27FC236}">
                  <a16:creationId xmlns:a16="http://schemas.microsoft.com/office/drawing/2014/main" id="{59C5A69A-654D-49E2-A0B9-630B8590F462}"/>
                </a:ext>
              </a:extLst>
            </p:cNvPr>
            <p:cNvSpPr/>
            <p:nvPr/>
          </p:nvSpPr>
          <p:spPr>
            <a:xfrm>
              <a:off x="2987555" y="1770558"/>
              <a:ext cx="45976" cy="48926"/>
            </a:xfrm>
            <a:custGeom>
              <a:avLst/>
              <a:gdLst/>
              <a:ahLst/>
              <a:cxnLst/>
              <a:rect l="l" t="t" r="r" b="b"/>
              <a:pathLst>
                <a:path w="1403" h="1493" extrusionOk="0">
                  <a:moveTo>
                    <a:pt x="1296" y="0"/>
                  </a:moveTo>
                  <a:cubicBezTo>
                    <a:pt x="1281" y="0"/>
                    <a:pt x="1265" y="4"/>
                    <a:pt x="1249" y="13"/>
                  </a:cubicBezTo>
                  <a:cubicBezTo>
                    <a:pt x="1031" y="129"/>
                    <a:pt x="826" y="276"/>
                    <a:pt x="641" y="442"/>
                  </a:cubicBezTo>
                  <a:cubicBezTo>
                    <a:pt x="449" y="602"/>
                    <a:pt x="276" y="788"/>
                    <a:pt x="116" y="980"/>
                  </a:cubicBezTo>
                  <a:cubicBezTo>
                    <a:pt x="1" y="1121"/>
                    <a:pt x="58" y="1293"/>
                    <a:pt x="180" y="1402"/>
                  </a:cubicBezTo>
                  <a:cubicBezTo>
                    <a:pt x="238" y="1453"/>
                    <a:pt x="314" y="1485"/>
                    <a:pt x="391" y="1492"/>
                  </a:cubicBezTo>
                  <a:cubicBezTo>
                    <a:pt x="397" y="1492"/>
                    <a:pt x="403" y="1493"/>
                    <a:pt x="409" y="1493"/>
                  </a:cubicBezTo>
                  <a:cubicBezTo>
                    <a:pt x="485" y="1493"/>
                    <a:pt x="555" y="1456"/>
                    <a:pt x="602" y="1402"/>
                  </a:cubicBezTo>
                  <a:cubicBezTo>
                    <a:pt x="769" y="1210"/>
                    <a:pt x="916" y="1005"/>
                    <a:pt x="1050" y="794"/>
                  </a:cubicBezTo>
                  <a:cubicBezTo>
                    <a:pt x="1185" y="583"/>
                    <a:pt x="1294" y="359"/>
                    <a:pt x="1377" y="122"/>
                  </a:cubicBezTo>
                  <a:cubicBezTo>
                    <a:pt x="1402" y="61"/>
                    <a:pt x="1355" y="0"/>
                    <a:pt x="129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457;p50">
              <a:extLst>
                <a:ext uri="{FF2B5EF4-FFF2-40B4-BE49-F238E27FC236}">
                  <a16:creationId xmlns:a16="http://schemas.microsoft.com/office/drawing/2014/main" id="{34FF3173-795C-40B8-86CF-0037879C15EE}"/>
                </a:ext>
              </a:extLst>
            </p:cNvPr>
            <p:cNvSpPr/>
            <p:nvPr/>
          </p:nvSpPr>
          <p:spPr>
            <a:xfrm>
              <a:off x="3048080" y="1788745"/>
              <a:ext cx="30968" cy="57151"/>
            </a:xfrm>
            <a:custGeom>
              <a:avLst/>
              <a:gdLst/>
              <a:ahLst/>
              <a:cxnLst/>
              <a:rect l="l" t="t" r="r" b="b"/>
              <a:pathLst>
                <a:path w="945" h="1744" extrusionOk="0">
                  <a:moveTo>
                    <a:pt x="840" y="1"/>
                  </a:moveTo>
                  <a:cubicBezTo>
                    <a:pt x="815" y="1"/>
                    <a:pt x="790" y="11"/>
                    <a:pt x="771" y="34"/>
                  </a:cubicBezTo>
                  <a:cubicBezTo>
                    <a:pt x="464" y="380"/>
                    <a:pt x="215" y="911"/>
                    <a:pt x="74" y="1359"/>
                  </a:cubicBezTo>
                  <a:cubicBezTo>
                    <a:pt x="0" y="1576"/>
                    <a:pt x="220" y="1744"/>
                    <a:pt x="418" y="1744"/>
                  </a:cubicBezTo>
                  <a:cubicBezTo>
                    <a:pt x="530" y="1744"/>
                    <a:pt x="634" y="1691"/>
                    <a:pt x="675" y="1564"/>
                  </a:cubicBezTo>
                  <a:cubicBezTo>
                    <a:pt x="759" y="1327"/>
                    <a:pt x="829" y="1084"/>
                    <a:pt x="874" y="834"/>
                  </a:cubicBezTo>
                  <a:cubicBezTo>
                    <a:pt x="925" y="591"/>
                    <a:pt x="944" y="342"/>
                    <a:pt x="931" y="92"/>
                  </a:cubicBezTo>
                  <a:cubicBezTo>
                    <a:pt x="927" y="35"/>
                    <a:pt x="884" y="1"/>
                    <a:pt x="840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458;p50">
              <a:extLst>
                <a:ext uri="{FF2B5EF4-FFF2-40B4-BE49-F238E27FC236}">
                  <a16:creationId xmlns:a16="http://schemas.microsoft.com/office/drawing/2014/main" id="{1183114A-F4E7-44ED-A52C-5A56CE82B2B4}"/>
                </a:ext>
              </a:extLst>
            </p:cNvPr>
            <p:cNvSpPr/>
            <p:nvPr/>
          </p:nvSpPr>
          <p:spPr>
            <a:xfrm>
              <a:off x="3112996" y="1796052"/>
              <a:ext cx="21858" cy="54660"/>
            </a:xfrm>
            <a:custGeom>
              <a:avLst/>
              <a:gdLst/>
              <a:ahLst/>
              <a:cxnLst/>
              <a:rect l="l" t="t" r="r" b="b"/>
              <a:pathLst>
                <a:path w="667" h="1668" extrusionOk="0">
                  <a:moveTo>
                    <a:pt x="306" y="0"/>
                  </a:moveTo>
                  <a:cubicBezTo>
                    <a:pt x="270" y="0"/>
                    <a:pt x="234" y="21"/>
                    <a:pt x="218" y="61"/>
                  </a:cubicBezTo>
                  <a:cubicBezTo>
                    <a:pt x="51" y="458"/>
                    <a:pt x="0" y="995"/>
                    <a:pt x="26" y="1424"/>
                  </a:cubicBezTo>
                  <a:cubicBezTo>
                    <a:pt x="32" y="1590"/>
                    <a:pt x="180" y="1667"/>
                    <a:pt x="332" y="1667"/>
                  </a:cubicBezTo>
                  <a:cubicBezTo>
                    <a:pt x="497" y="1667"/>
                    <a:pt x="666" y="1575"/>
                    <a:pt x="659" y="1405"/>
                  </a:cubicBezTo>
                  <a:cubicBezTo>
                    <a:pt x="653" y="983"/>
                    <a:pt x="576" y="432"/>
                    <a:pt x="391" y="55"/>
                  </a:cubicBezTo>
                  <a:cubicBezTo>
                    <a:pt x="372" y="18"/>
                    <a:pt x="339" y="0"/>
                    <a:pt x="30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459;p50">
              <a:extLst>
                <a:ext uri="{FF2B5EF4-FFF2-40B4-BE49-F238E27FC236}">
                  <a16:creationId xmlns:a16="http://schemas.microsoft.com/office/drawing/2014/main" id="{3A51B149-519C-48CB-AE11-F6CD25EC4FD6}"/>
                </a:ext>
              </a:extLst>
            </p:cNvPr>
            <p:cNvSpPr/>
            <p:nvPr/>
          </p:nvSpPr>
          <p:spPr>
            <a:xfrm>
              <a:off x="3171293" y="1788384"/>
              <a:ext cx="32967" cy="56135"/>
            </a:xfrm>
            <a:custGeom>
              <a:avLst/>
              <a:gdLst/>
              <a:ahLst/>
              <a:cxnLst/>
              <a:rect l="l" t="t" r="r" b="b"/>
              <a:pathLst>
                <a:path w="1006" h="1713" extrusionOk="0">
                  <a:moveTo>
                    <a:pt x="104" y="0"/>
                  </a:moveTo>
                  <a:cubicBezTo>
                    <a:pt x="55" y="0"/>
                    <a:pt x="7" y="39"/>
                    <a:pt x="7" y="97"/>
                  </a:cubicBezTo>
                  <a:cubicBezTo>
                    <a:pt x="0" y="545"/>
                    <a:pt x="167" y="1121"/>
                    <a:pt x="352" y="1543"/>
                  </a:cubicBezTo>
                  <a:cubicBezTo>
                    <a:pt x="403" y="1650"/>
                    <a:pt x="511" y="1713"/>
                    <a:pt x="623" y="1713"/>
                  </a:cubicBezTo>
                  <a:cubicBezTo>
                    <a:pt x="665" y="1713"/>
                    <a:pt x="709" y="1703"/>
                    <a:pt x="749" y="1684"/>
                  </a:cubicBezTo>
                  <a:cubicBezTo>
                    <a:pt x="896" y="1620"/>
                    <a:pt x="1005" y="1473"/>
                    <a:pt x="941" y="1306"/>
                  </a:cubicBezTo>
                  <a:cubicBezTo>
                    <a:pt x="775" y="877"/>
                    <a:pt x="487" y="346"/>
                    <a:pt x="167" y="26"/>
                  </a:cubicBezTo>
                  <a:cubicBezTo>
                    <a:pt x="149" y="8"/>
                    <a:pt x="127" y="0"/>
                    <a:pt x="104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60;p50">
              <a:extLst>
                <a:ext uri="{FF2B5EF4-FFF2-40B4-BE49-F238E27FC236}">
                  <a16:creationId xmlns:a16="http://schemas.microsoft.com/office/drawing/2014/main" id="{2F8E5C0B-721D-4718-A0FF-B96D4AD7FCC9}"/>
                </a:ext>
              </a:extLst>
            </p:cNvPr>
            <p:cNvSpPr/>
            <p:nvPr/>
          </p:nvSpPr>
          <p:spPr>
            <a:xfrm>
              <a:off x="3212321" y="1758630"/>
              <a:ext cx="43945" cy="43453"/>
            </a:xfrm>
            <a:custGeom>
              <a:avLst/>
              <a:gdLst/>
              <a:ahLst/>
              <a:cxnLst/>
              <a:rect l="l" t="t" r="r" b="b"/>
              <a:pathLst>
                <a:path w="1341" h="1326" extrusionOk="0">
                  <a:moveTo>
                    <a:pt x="105" y="0"/>
                  </a:moveTo>
                  <a:cubicBezTo>
                    <a:pt x="48" y="0"/>
                    <a:pt x="0" y="55"/>
                    <a:pt x="22" y="115"/>
                  </a:cubicBezTo>
                  <a:cubicBezTo>
                    <a:pt x="169" y="505"/>
                    <a:pt x="502" y="947"/>
                    <a:pt x="803" y="1248"/>
                  </a:cubicBezTo>
                  <a:cubicBezTo>
                    <a:pt x="855" y="1300"/>
                    <a:pt x="923" y="1326"/>
                    <a:pt x="991" y="1326"/>
                  </a:cubicBezTo>
                  <a:cubicBezTo>
                    <a:pt x="1066" y="1326"/>
                    <a:pt x="1140" y="1295"/>
                    <a:pt x="1193" y="1235"/>
                  </a:cubicBezTo>
                  <a:cubicBezTo>
                    <a:pt x="1296" y="1133"/>
                    <a:pt x="1341" y="966"/>
                    <a:pt x="1232" y="851"/>
                  </a:cubicBezTo>
                  <a:cubicBezTo>
                    <a:pt x="944" y="537"/>
                    <a:pt x="515" y="179"/>
                    <a:pt x="137" y="6"/>
                  </a:cubicBezTo>
                  <a:cubicBezTo>
                    <a:pt x="126" y="2"/>
                    <a:pt x="116" y="0"/>
                    <a:pt x="105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61;p50">
              <a:extLst>
                <a:ext uri="{FF2B5EF4-FFF2-40B4-BE49-F238E27FC236}">
                  <a16:creationId xmlns:a16="http://schemas.microsoft.com/office/drawing/2014/main" id="{892DDC4F-AEC7-4648-B839-655BA396C912}"/>
                </a:ext>
              </a:extLst>
            </p:cNvPr>
            <p:cNvSpPr/>
            <p:nvPr/>
          </p:nvSpPr>
          <p:spPr>
            <a:xfrm>
              <a:off x="3239880" y="1720650"/>
              <a:ext cx="57708" cy="32180"/>
            </a:xfrm>
            <a:custGeom>
              <a:avLst/>
              <a:gdLst/>
              <a:ahLst/>
              <a:cxnLst/>
              <a:rect l="l" t="t" r="r" b="b"/>
              <a:pathLst>
                <a:path w="1761" h="982" extrusionOk="0">
                  <a:moveTo>
                    <a:pt x="122" y="0"/>
                  </a:moveTo>
                  <a:cubicBezTo>
                    <a:pt x="39" y="0"/>
                    <a:pt x="0" y="103"/>
                    <a:pt x="58" y="154"/>
                  </a:cubicBezTo>
                  <a:cubicBezTo>
                    <a:pt x="372" y="480"/>
                    <a:pt x="884" y="787"/>
                    <a:pt x="1312" y="960"/>
                  </a:cubicBezTo>
                  <a:cubicBezTo>
                    <a:pt x="1346" y="974"/>
                    <a:pt x="1382" y="981"/>
                    <a:pt x="1417" y="981"/>
                  </a:cubicBezTo>
                  <a:cubicBezTo>
                    <a:pt x="1539" y="981"/>
                    <a:pt x="1657" y="899"/>
                    <a:pt x="1696" y="775"/>
                  </a:cubicBezTo>
                  <a:cubicBezTo>
                    <a:pt x="1760" y="627"/>
                    <a:pt x="1741" y="442"/>
                    <a:pt x="1575" y="371"/>
                  </a:cubicBezTo>
                  <a:cubicBezTo>
                    <a:pt x="1152" y="186"/>
                    <a:pt x="576" y="13"/>
                    <a:pt x="122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62;p50">
              <a:extLst>
                <a:ext uri="{FF2B5EF4-FFF2-40B4-BE49-F238E27FC236}">
                  <a16:creationId xmlns:a16="http://schemas.microsoft.com/office/drawing/2014/main" id="{E58B5DC5-E40D-4117-BE39-F2FABF0E89D1}"/>
                </a:ext>
              </a:extLst>
            </p:cNvPr>
            <p:cNvSpPr/>
            <p:nvPr/>
          </p:nvSpPr>
          <p:spPr>
            <a:xfrm>
              <a:off x="3241977" y="1651834"/>
              <a:ext cx="63934" cy="24938"/>
            </a:xfrm>
            <a:custGeom>
              <a:avLst/>
              <a:gdLst/>
              <a:ahLst/>
              <a:cxnLst/>
              <a:rect l="l" t="t" r="r" b="b"/>
              <a:pathLst>
                <a:path w="1951" h="761" extrusionOk="0">
                  <a:moveTo>
                    <a:pt x="1529" y="1"/>
                  </a:moveTo>
                  <a:cubicBezTo>
                    <a:pt x="1511" y="1"/>
                    <a:pt x="1492" y="3"/>
                    <a:pt x="1472" y="7"/>
                  </a:cubicBezTo>
                  <a:cubicBezTo>
                    <a:pt x="1024" y="103"/>
                    <a:pt x="455" y="302"/>
                    <a:pt x="77" y="558"/>
                  </a:cubicBezTo>
                  <a:cubicBezTo>
                    <a:pt x="0" y="603"/>
                    <a:pt x="26" y="718"/>
                    <a:pt x="116" y="724"/>
                  </a:cubicBezTo>
                  <a:cubicBezTo>
                    <a:pt x="263" y="750"/>
                    <a:pt x="427" y="761"/>
                    <a:pt x="595" y="761"/>
                  </a:cubicBezTo>
                  <a:cubicBezTo>
                    <a:pt x="937" y="761"/>
                    <a:pt x="1300" y="714"/>
                    <a:pt x="1600" y="641"/>
                  </a:cubicBezTo>
                  <a:cubicBezTo>
                    <a:pt x="1951" y="575"/>
                    <a:pt x="1834" y="1"/>
                    <a:pt x="1529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463;p50">
              <a:extLst>
                <a:ext uri="{FF2B5EF4-FFF2-40B4-BE49-F238E27FC236}">
                  <a16:creationId xmlns:a16="http://schemas.microsoft.com/office/drawing/2014/main" id="{E85FD14C-EAF7-4141-A807-6587822DED7D}"/>
                </a:ext>
              </a:extLst>
            </p:cNvPr>
            <p:cNvSpPr/>
            <p:nvPr/>
          </p:nvSpPr>
          <p:spPr>
            <a:xfrm>
              <a:off x="3232736" y="1605662"/>
              <a:ext cx="58560" cy="34048"/>
            </a:xfrm>
            <a:custGeom>
              <a:avLst/>
              <a:gdLst/>
              <a:ahLst/>
              <a:cxnLst/>
              <a:rect l="l" t="t" r="r" b="b"/>
              <a:pathLst>
                <a:path w="1787" h="1039" extrusionOk="0">
                  <a:moveTo>
                    <a:pt x="1336" y="0"/>
                  </a:moveTo>
                  <a:cubicBezTo>
                    <a:pt x="1302" y="0"/>
                    <a:pt x="1266" y="9"/>
                    <a:pt x="1230" y="27"/>
                  </a:cubicBezTo>
                  <a:cubicBezTo>
                    <a:pt x="833" y="226"/>
                    <a:pt x="353" y="546"/>
                    <a:pt x="58" y="885"/>
                  </a:cubicBezTo>
                  <a:cubicBezTo>
                    <a:pt x="1" y="949"/>
                    <a:pt x="46" y="1039"/>
                    <a:pt x="129" y="1039"/>
                  </a:cubicBezTo>
                  <a:cubicBezTo>
                    <a:pt x="564" y="1007"/>
                    <a:pt x="1095" y="821"/>
                    <a:pt x="1498" y="616"/>
                  </a:cubicBezTo>
                  <a:cubicBezTo>
                    <a:pt x="1786" y="475"/>
                    <a:pt x="1596" y="0"/>
                    <a:pt x="133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464;p50">
              <a:extLst>
                <a:ext uri="{FF2B5EF4-FFF2-40B4-BE49-F238E27FC236}">
                  <a16:creationId xmlns:a16="http://schemas.microsoft.com/office/drawing/2014/main" id="{922366CE-2C88-4BEE-BA18-BB360ABD2013}"/>
                </a:ext>
              </a:extLst>
            </p:cNvPr>
            <p:cNvSpPr/>
            <p:nvPr/>
          </p:nvSpPr>
          <p:spPr>
            <a:xfrm>
              <a:off x="3211370" y="1548250"/>
              <a:ext cx="43420" cy="51252"/>
            </a:xfrm>
            <a:custGeom>
              <a:avLst/>
              <a:gdLst/>
              <a:ahLst/>
              <a:cxnLst/>
              <a:rect l="l" t="t" r="r" b="b"/>
              <a:pathLst>
                <a:path w="1325" h="1564" extrusionOk="0">
                  <a:moveTo>
                    <a:pt x="902" y="0"/>
                  </a:moveTo>
                  <a:cubicBezTo>
                    <a:pt x="826" y="7"/>
                    <a:pt x="749" y="45"/>
                    <a:pt x="704" y="109"/>
                  </a:cubicBezTo>
                  <a:cubicBezTo>
                    <a:pt x="550" y="314"/>
                    <a:pt x="416" y="525"/>
                    <a:pt x="301" y="749"/>
                  </a:cubicBezTo>
                  <a:cubicBezTo>
                    <a:pt x="179" y="973"/>
                    <a:pt x="90" y="1203"/>
                    <a:pt x="26" y="1447"/>
                  </a:cubicBezTo>
                  <a:cubicBezTo>
                    <a:pt x="1" y="1511"/>
                    <a:pt x="53" y="1564"/>
                    <a:pt x="110" y="1564"/>
                  </a:cubicBezTo>
                  <a:cubicBezTo>
                    <a:pt x="127" y="1564"/>
                    <a:pt x="144" y="1559"/>
                    <a:pt x="160" y="1549"/>
                  </a:cubicBezTo>
                  <a:cubicBezTo>
                    <a:pt x="371" y="1415"/>
                    <a:pt x="563" y="1255"/>
                    <a:pt x="736" y="1075"/>
                  </a:cubicBezTo>
                  <a:cubicBezTo>
                    <a:pt x="909" y="896"/>
                    <a:pt x="1075" y="698"/>
                    <a:pt x="1216" y="493"/>
                  </a:cubicBezTo>
                  <a:cubicBezTo>
                    <a:pt x="1325" y="346"/>
                    <a:pt x="1248" y="179"/>
                    <a:pt x="1120" y="83"/>
                  </a:cubicBezTo>
                  <a:cubicBezTo>
                    <a:pt x="1056" y="32"/>
                    <a:pt x="979" y="7"/>
                    <a:pt x="9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65;p50">
              <a:extLst>
                <a:ext uri="{FF2B5EF4-FFF2-40B4-BE49-F238E27FC236}">
                  <a16:creationId xmlns:a16="http://schemas.microsoft.com/office/drawing/2014/main" id="{6EDA1B5D-EA22-4E42-804C-AFFB3E5154AC}"/>
                </a:ext>
              </a:extLst>
            </p:cNvPr>
            <p:cNvSpPr/>
            <p:nvPr/>
          </p:nvSpPr>
          <p:spPr>
            <a:xfrm>
              <a:off x="3165428" y="1519085"/>
              <a:ext cx="30902" cy="56987"/>
            </a:xfrm>
            <a:custGeom>
              <a:avLst/>
              <a:gdLst/>
              <a:ahLst/>
              <a:cxnLst/>
              <a:rect l="l" t="t" r="r" b="b"/>
              <a:pathLst>
                <a:path w="943" h="1739" extrusionOk="0">
                  <a:moveTo>
                    <a:pt x="526" y="0"/>
                  </a:moveTo>
                  <a:cubicBezTo>
                    <a:pt x="415" y="0"/>
                    <a:pt x="311" y="53"/>
                    <a:pt x="269" y="180"/>
                  </a:cubicBezTo>
                  <a:cubicBezTo>
                    <a:pt x="179" y="417"/>
                    <a:pt x="115" y="660"/>
                    <a:pt x="71" y="909"/>
                  </a:cubicBezTo>
                  <a:cubicBezTo>
                    <a:pt x="19" y="1153"/>
                    <a:pt x="0" y="1402"/>
                    <a:pt x="13" y="1652"/>
                  </a:cubicBezTo>
                  <a:cubicBezTo>
                    <a:pt x="17" y="1706"/>
                    <a:pt x="60" y="1739"/>
                    <a:pt x="104" y="1739"/>
                  </a:cubicBezTo>
                  <a:cubicBezTo>
                    <a:pt x="128" y="1739"/>
                    <a:pt x="153" y="1729"/>
                    <a:pt x="173" y="1709"/>
                  </a:cubicBezTo>
                  <a:cubicBezTo>
                    <a:pt x="480" y="1357"/>
                    <a:pt x="723" y="833"/>
                    <a:pt x="864" y="385"/>
                  </a:cubicBezTo>
                  <a:cubicBezTo>
                    <a:pt x="942" y="167"/>
                    <a:pt x="724" y="0"/>
                    <a:pt x="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466;p50">
              <a:extLst>
                <a:ext uri="{FF2B5EF4-FFF2-40B4-BE49-F238E27FC236}">
                  <a16:creationId xmlns:a16="http://schemas.microsoft.com/office/drawing/2014/main" id="{0402A95A-E143-4A4F-BAD4-664483CC1FF4}"/>
                </a:ext>
              </a:extLst>
            </p:cNvPr>
            <p:cNvSpPr/>
            <p:nvPr/>
          </p:nvSpPr>
          <p:spPr>
            <a:xfrm>
              <a:off x="3108769" y="1513973"/>
              <a:ext cx="22087" cy="59248"/>
            </a:xfrm>
            <a:custGeom>
              <a:avLst/>
              <a:gdLst/>
              <a:ahLst/>
              <a:cxnLst/>
              <a:rect l="l" t="t" r="r" b="b"/>
              <a:pathLst>
                <a:path w="674" h="1808" extrusionOk="0">
                  <a:moveTo>
                    <a:pt x="329" y="0"/>
                  </a:moveTo>
                  <a:cubicBezTo>
                    <a:pt x="166" y="0"/>
                    <a:pt x="1" y="97"/>
                    <a:pt x="8" y="278"/>
                  </a:cubicBezTo>
                  <a:cubicBezTo>
                    <a:pt x="14" y="739"/>
                    <a:pt x="97" y="1334"/>
                    <a:pt x="289" y="1757"/>
                  </a:cubicBezTo>
                  <a:cubicBezTo>
                    <a:pt x="308" y="1790"/>
                    <a:pt x="342" y="1808"/>
                    <a:pt x="376" y="1808"/>
                  </a:cubicBezTo>
                  <a:cubicBezTo>
                    <a:pt x="413" y="1808"/>
                    <a:pt x="449" y="1787"/>
                    <a:pt x="462" y="1744"/>
                  </a:cubicBezTo>
                  <a:cubicBezTo>
                    <a:pt x="628" y="1315"/>
                    <a:pt x="673" y="733"/>
                    <a:pt x="641" y="265"/>
                  </a:cubicBezTo>
                  <a:cubicBezTo>
                    <a:pt x="635" y="85"/>
                    <a:pt x="483" y="0"/>
                    <a:pt x="3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467;p50">
              <a:extLst>
                <a:ext uri="{FF2B5EF4-FFF2-40B4-BE49-F238E27FC236}">
                  <a16:creationId xmlns:a16="http://schemas.microsoft.com/office/drawing/2014/main" id="{BA3660EB-0BB5-41A9-83EF-D04A5E959E32}"/>
                </a:ext>
              </a:extLst>
            </p:cNvPr>
            <p:cNvSpPr/>
            <p:nvPr/>
          </p:nvSpPr>
          <p:spPr>
            <a:xfrm>
              <a:off x="3043361" y="1525148"/>
              <a:ext cx="32967" cy="56102"/>
            </a:xfrm>
            <a:custGeom>
              <a:avLst/>
              <a:gdLst/>
              <a:ahLst/>
              <a:cxnLst/>
              <a:rect l="l" t="t" r="r" b="b"/>
              <a:pathLst>
                <a:path w="1006" h="1712" extrusionOk="0">
                  <a:moveTo>
                    <a:pt x="389" y="1"/>
                  </a:moveTo>
                  <a:cubicBezTo>
                    <a:pt x="344" y="1"/>
                    <a:pt x="299" y="11"/>
                    <a:pt x="256" y="33"/>
                  </a:cubicBezTo>
                  <a:cubicBezTo>
                    <a:pt x="109" y="97"/>
                    <a:pt x="0" y="244"/>
                    <a:pt x="64" y="404"/>
                  </a:cubicBezTo>
                  <a:cubicBezTo>
                    <a:pt x="237" y="833"/>
                    <a:pt x="519" y="1364"/>
                    <a:pt x="839" y="1684"/>
                  </a:cubicBezTo>
                  <a:cubicBezTo>
                    <a:pt x="860" y="1703"/>
                    <a:pt x="884" y="1712"/>
                    <a:pt x="906" y="1712"/>
                  </a:cubicBezTo>
                  <a:cubicBezTo>
                    <a:pt x="953" y="1712"/>
                    <a:pt x="994" y="1676"/>
                    <a:pt x="999" y="1620"/>
                  </a:cubicBezTo>
                  <a:cubicBezTo>
                    <a:pt x="1005" y="1172"/>
                    <a:pt x="839" y="596"/>
                    <a:pt x="653" y="174"/>
                  </a:cubicBezTo>
                  <a:cubicBezTo>
                    <a:pt x="607" y="65"/>
                    <a:pt x="500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468;p50">
              <a:extLst>
                <a:ext uri="{FF2B5EF4-FFF2-40B4-BE49-F238E27FC236}">
                  <a16:creationId xmlns:a16="http://schemas.microsoft.com/office/drawing/2014/main" id="{D295A13E-7D7F-473E-8567-DA299D5635CA}"/>
                </a:ext>
              </a:extLst>
            </p:cNvPr>
            <p:cNvSpPr/>
            <p:nvPr/>
          </p:nvSpPr>
          <p:spPr>
            <a:xfrm>
              <a:off x="2986081" y="1556246"/>
              <a:ext cx="47943" cy="46959"/>
            </a:xfrm>
            <a:custGeom>
              <a:avLst/>
              <a:gdLst/>
              <a:ahLst/>
              <a:cxnLst/>
              <a:rect l="l" t="t" r="r" b="b"/>
              <a:pathLst>
                <a:path w="1463" h="1433" extrusionOk="0">
                  <a:moveTo>
                    <a:pt x="389" y="0"/>
                  </a:moveTo>
                  <a:cubicBezTo>
                    <a:pt x="308" y="0"/>
                    <a:pt x="227" y="32"/>
                    <a:pt x="167" y="95"/>
                  </a:cubicBezTo>
                  <a:cubicBezTo>
                    <a:pt x="52" y="211"/>
                    <a:pt x="1" y="383"/>
                    <a:pt x="129" y="518"/>
                  </a:cubicBezTo>
                  <a:cubicBezTo>
                    <a:pt x="436" y="851"/>
                    <a:pt x="897" y="1241"/>
                    <a:pt x="1313" y="1427"/>
                  </a:cubicBezTo>
                  <a:cubicBezTo>
                    <a:pt x="1324" y="1430"/>
                    <a:pt x="1335" y="1432"/>
                    <a:pt x="1346" y="1432"/>
                  </a:cubicBezTo>
                  <a:cubicBezTo>
                    <a:pt x="1410" y="1432"/>
                    <a:pt x="1462" y="1371"/>
                    <a:pt x="1435" y="1305"/>
                  </a:cubicBezTo>
                  <a:cubicBezTo>
                    <a:pt x="1281" y="883"/>
                    <a:pt x="916" y="409"/>
                    <a:pt x="596" y="83"/>
                  </a:cubicBezTo>
                  <a:cubicBezTo>
                    <a:pt x="538" y="27"/>
                    <a:pt x="463" y="0"/>
                    <a:pt x="3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469;p50">
              <a:extLst>
                <a:ext uri="{FF2B5EF4-FFF2-40B4-BE49-F238E27FC236}">
                  <a16:creationId xmlns:a16="http://schemas.microsoft.com/office/drawing/2014/main" id="{13C9A71D-8E85-4B98-85A8-B50483FA8787}"/>
                </a:ext>
              </a:extLst>
            </p:cNvPr>
            <p:cNvSpPr/>
            <p:nvPr/>
          </p:nvSpPr>
          <p:spPr>
            <a:xfrm>
              <a:off x="2951705" y="1612445"/>
              <a:ext cx="57839" cy="32115"/>
            </a:xfrm>
            <a:custGeom>
              <a:avLst/>
              <a:gdLst/>
              <a:ahLst/>
              <a:cxnLst/>
              <a:rect l="l" t="t" r="r" b="b"/>
              <a:pathLst>
                <a:path w="1765" h="980" extrusionOk="0">
                  <a:moveTo>
                    <a:pt x="350" y="1"/>
                  </a:moveTo>
                  <a:cubicBezTo>
                    <a:pt x="224" y="1"/>
                    <a:pt x="104" y="79"/>
                    <a:pt x="64" y="204"/>
                  </a:cubicBezTo>
                  <a:cubicBezTo>
                    <a:pt x="0" y="358"/>
                    <a:pt x="26" y="537"/>
                    <a:pt x="186" y="608"/>
                  </a:cubicBezTo>
                  <a:cubicBezTo>
                    <a:pt x="608" y="800"/>
                    <a:pt x="1184" y="973"/>
                    <a:pt x="1639" y="979"/>
                  </a:cubicBezTo>
                  <a:cubicBezTo>
                    <a:pt x="1641" y="979"/>
                    <a:pt x="1644" y="979"/>
                    <a:pt x="1646" y="979"/>
                  </a:cubicBezTo>
                  <a:cubicBezTo>
                    <a:pt x="1725" y="979"/>
                    <a:pt x="1765" y="881"/>
                    <a:pt x="1703" y="825"/>
                  </a:cubicBezTo>
                  <a:cubicBezTo>
                    <a:pt x="1396" y="499"/>
                    <a:pt x="877" y="198"/>
                    <a:pt x="455" y="19"/>
                  </a:cubicBezTo>
                  <a:cubicBezTo>
                    <a:pt x="420" y="6"/>
                    <a:pt x="385" y="1"/>
                    <a:pt x="3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470;p50">
              <a:extLst>
                <a:ext uri="{FF2B5EF4-FFF2-40B4-BE49-F238E27FC236}">
                  <a16:creationId xmlns:a16="http://schemas.microsoft.com/office/drawing/2014/main" id="{0A022FF4-AFAD-4F14-805F-5DA2890D276A}"/>
                </a:ext>
              </a:extLst>
            </p:cNvPr>
            <p:cNvSpPr/>
            <p:nvPr/>
          </p:nvSpPr>
          <p:spPr>
            <a:xfrm>
              <a:off x="2933617" y="1676280"/>
              <a:ext cx="63213" cy="21333"/>
            </a:xfrm>
            <a:custGeom>
              <a:avLst/>
              <a:gdLst/>
              <a:ahLst/>
              <a:cxnLst/>
              <a:rect l="l" t="t" r="r" b="b"/>
              <a:pathLst>
                <a:path w="1929" h="651" extrusionOk="0">
                  <a:moveTo>
                    <a:pt x="525" y="1"/>
                  </a:moveTo>
                  <a:cubicBezTo>
                    <a:pt x="473" y="1"/>
                    <a:pt x="422" y="2"/>
                    <a:pt x="373" y="4"/>
                  </a:cubicBezTo>
                  <a:cubicBezTo>
                    <a:pt x="1" y="4"/>
                    <a:pt x="20" y="651"/>
                    <a:pt x="364" y="651"/>
                  </a:cubicBezTo>
                  <a:cubicBezTo>
                    <a:pt x="369" y="651"/>
                    <a:pt x="374" y="650"/>
                    <a:pt x="379" y="650"/>
                  </a:cubicBezTo>
                  <a:cubicBezTo>
                    <a:pt x="834" y="650"/>
                    <a:pt x="1429" y="561"/>
                    <a:pt x="1852" y="381"/>
                  </a:cubicBezTo>
                  <a:cubicBezTo>
                    <a:pt x="1928" y="349"/>
                    <a:pt x="1922" y="241"/>
                    <a:pt x="1845" y="215"/>
                  </a:cubicBezTo>
                  <a:cubicBezTo>
                    <a:pt x="1468" y="72"/>
                    <a:pt x="958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471;p50">
              <a:extLst>
                <a:ext uri="{FF2B5EF4-FFF2-40B4-BE49-F238E27FC236}">
                  <a16:creationId xmlns:a16="http://schemas.microsoft.com/office/drawing/2014/main" id="{C5657752-667E-43CE-B6D1-891548B1D24F}"/>
                </a:ext>
              </a:extLst>
            </p:cNvPr>
            <p:cNvSpPr/>
            <p:nvPr/>
          </p:nvSpPr>
          <p:spPr>
            <a:xfrm>
              <a:off x="3006430" y="1580757"/>
              <a:ext cx="230340" cy="206222"/>
            </a:xfrm>
            <a:custGeom>
              <a:avLst/>
              <a:gdLst/>
              <a:ahLst/>
              <a:cxnLst/>
              <a:rect l="l" t="t" r="r" b="b"/>
              <a:pathLst>
                <a:path w="7029" h="6293" extrusionOk="0">
                  <a:moveTo>
                    <a:pt x="3555" y="0"/>
                  </a:moveTo>
                  <a:cubicBezTo>
                    <a:pt x="3455" y="0"/>
                    <a:pt x="3354" y="5"/>
                    <a:pt x="3252" y="13"/>
                  </a:cubicBezTo>
                  <a:cubicBezTo>
                    <a:pt x="1390" y="173"/>
                    <a:pt x="1" y="1703"/>
                    <a:pt x="148" y="3431"/>
                  </a:cubicBezTo>
                  <a:cubicBezTo>
                    <a:pt x="287" y="5061"/>
                    <a:pt x="1741" y="6292"/>
                    <a:pt x="3464" y="6292"/>
                  </a:cubicBezTo>
                  <a:cubicBezTo>
                    <a:pt x="3567" y="6292"/>
                    <a:pt x="3672" y="6288"/>
                    <a:pt x="3777" y="6279"/>
                  </a:cubicBezTo>
                  <a:cubicBezTo>
                    <a:pt x="5639" y="6125"/>
                    <a:pt x="7028" y="4596"/>
                    <a:pt x="6881" y="2861"/>
                  </a:cubicBezTo>
                  <a:cubicBezTo>
                    <a:pt x="6742" y="1228"/>
                    <a:pt x="5282" y="0"/>
                    <a:pt x="3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472;p50">
              <a:extLst>
                <a:ext uri="{FF2B5EF4-FFF2-40B4-BE49-F238E27FC236}">
                  <a16:creationId xmlns:a16="http://schemas.microsoft.com/office/drawing/2014/main" id="{F86F93E7-8767-4A6A-9CB2-8DA146382647}"/>
                </a:ext>
              </a:extLst>
            </p:cNvPr>
            <p:cNvSpPr/>
            <p:nvPr/>
          </p:nvSpPr>
          <p:spPr>
            <a:xfrm>
              <a:off x="1949158" y="1673036"/>
              <a:ext cx="405267" cy="405463"/>
            </a:xfrm>
            <a:custGeom>
              <a:avLst/>
              <a:gdLst/>
              <a:ahLst/>
              <a:cxnLst/>
              <a:rect l="l" t="t" r="r" b="b"/>
              <a:pathLst>
                <a:path w="12367" h="12373" extrusionOk="0">
                  <a:moveTo>
                    <a:pt x="6183" y="0"/>
                  </a:moveTo>
                  <a:cubicBezTo>
                    <a:pt x="2766" y="0"/>
                    <a:pt x="1" y="2765"/>
                    <a:pt x="1" y="6183"/>
                  </a:cubicBezTo>
                  <a:cubicBezTo>
                    <a:pt x="1" y="9601"/>
                    <a:pt x="2766" y="12372"/>
                    <a:pt x="6183" y="12372"/>
                  </a:cubicBezTo>
                  <a:cubicBezTo>
                    <a:pt x="9601" y="12372"/>
                    <a:pt x="12366" y="9601"/>
                    <a:pt x="12366" y="6183"/>
                  </a:cubicBezTo>
                  <a:cubicBezTo>
                    <a:pt x="12366" y="2765"/>
                    <a:pt x="9601" y="0"/>
                    <a:pt x="61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473;p50">
              <a:extLst>
                <a:ext uri="{FF2B5EF4-FFF2-40B4-BE49-F238E27FC236}">
                  <a16:creationId xmlns:a16="http://schemas.microsoft.com/office/drawing/2014/main" id="{C8A0A99E-4587-4134-BB9A-7D2C7C6DE917}"/>
                </a:ext>
              </a:extLst>
            </p:cNvPr>
            <p:cNvSpPr/>
            <p:nvPr/>
          </p:nvSpPr>
          <p:spPr>
            <a:xfrm>
              <a:off x="1983992" y="1734708"/>
              <a:ext cx="343561" cy="542409"/>
            </a:xfrm>
            <a:custGeom>
              <a:avLst/>
              <a:gdLst/>
              <a:ahLst/>
              <a:cxnLst/>
              <a:rect l="l" t="t" r="r" b="b"/>
              <a:pathLst>
                <a:path w="10484" h="16552" extrusionOk="0">
                  <a:moveTo>
                    <a:pt x="4999" y="0"/>
                  </a:moveTo>
                  <a:lnTo>
                    <a:pt x="4672" y="4423"/>
                  </a:lnTo>
                  <a:lnTo>
                    <a:pt x="3360" y="2131"/>
                  </a:lnTo>
                  <a:lnTo>
                    <a:pt x="2951" y="2624"/>
                  </a:lnTo>
                  <a:lnTo>
                    <a:pt x="4263" y="4999"/>
                  </a:lnTo>
                  <a:lnTo>
                    <a:pt x="4423" y="7866"/>
                  </a:lnTo>
                  <a:lnTo>
                    <a:pt x="2375" y="5984"/>
                  </a:lnTo>
                  <a:lnTo>
                    <a:pt x="2951" y="4506"/>
                  </a:lnTo>
                  <a:lnTo>
                    <a:pt x="2541" y="4263"/>
                  </a:lnTo>
                  <a:lnTo>
                    <a:pt x="1882" y="5575"/>
                  </a:lnTo>
                  <a:lnTo>
                    <a:pt x="326" y="4263"/>
                  </a:lnTo>
                  <a:lnTo>
                    <a:pt x="0" y="4756"/>
                  </a:lnTo>
                  <a:lnTo>
                    <a:pt x="3930" y="9588"/>
                  </a:lnTo>
                  <a:lnTo>
                    <a:pt x="3853" y="16551"/>
                  </a:lnTo>
                  <a:lnTo>
                    <a:pt x="5568" y="16385"/>
                  </a:lnTo>
                  <a:lnTo>
                    <a:pt x="5901" y="7623"/>
                  </a:lnTo>
                  <a:lnTo>
                    <a:pt x="10484" y="4506"/>
                  </a:lnTo>
                  <a:lnTo>
                    <a:pt x="10074" y="4179"/>
                  </a:lnTo>
                  <a:lnTo>
                    <a:pt x="7783" y="5242"/>
                  </a:lnTo>
                  <a:lnTo>
                    <a:pt x="7783" y="2131"/>
                  </a:lnTo>
                  <a:lnTo>
                    <a:pt x="7290" y="2215"/>
                  </a:lnTo>
                  <a:lnTo>
                    <a:pt x="7130" y="5165"/>
                  </a:lnTo>
                  <a:lnTo>
                    <a:pt x="5818" y="5984"/>
                  </a:lnTo>
                  <a:lnTo>
                    <a:pt x="5652" y="83"/>
                  </a:lnTo>
                  <a:lnTo>
                    <a:pt x="49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474;p50">
              <a:extLst>
                <a:ext uri="{FF2B5EF4-FFF2-40B4-BE49-F238E27FC236}">
                  <a16:creationId xmlns:a16="http://schemas.microsoft.com/office/drawing/2014/main" id="{BED83527-34CF-41B8-80C6-822F15AFD83C}"/>
                </a:ext>
              </a:extLst>
            </p:cNvPr>
            <p:cNvSpPr/>
            <p:nvPr/>
          </p:nvSpPr>
          <p:spPr>
            <a:xfrm>
              <a:off x="2156589" y="1988048"/>
              <a:ext cx="14091" cy="37784"/>
            </a:xfrm>
            <a:custGeom>
              <a:avLst/>
              <a:gdLst/>
              <a:ahLst/>
              <a:cxnLst/>
              <a:rect l="l" t="t" r="r" b="b"/>
              <a:pathLst>
                <a:path w="430" h="1153" extrusionOk="0">
                  <a:moveTo>
                    <a:pt x="212" y="1"/>
                  </a:moveTo>
                  <a:cubicBezTo>
                    <a:pt x="97" y="1"/>
                    <a:pt x="1" y="257"/>
                    <a:pt x="1" y="577"/>
                  </a:cubicBezTo>
                  <a:cubicBezTo>
                    <a:pt x="1" y="897"/>
                    <a:pt x="97" y="1153"/>
                    <a:pt x="212" y="1153"/>
                  </a:cubicBezTo>
                  <a:cubicBezTo>
                    <a:pt x="333" y="1153"/>
                    <a:pt x="429" y="897"/>
                    <a:pt x="429" y="577"/>
                  </a:cubicBezTo>
                  <a:cubicBezTo>
                    <a:pt x="429" y="257"/>
                    <a:pt x="333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475;p50">
              <a:extLst>
                <a:ext uri="{FF2B5EF4-FFF2-40B4-BE49-F238E27FC236}">
                  <a16:creationId xmlns:a16="http://schemas.microsoft.com/office/drawing/2014/main" id="{7F202B8E-AB8D-451B-85FC-62B186584069}"/>
                </a:ext>
              </a:extLst>
            </p:cNvPr>
            <p:cNvSpPr/>
            <p:nvPr/>
          </p:nvSpPr>
          <p:spPr>
            <a:xfrm>
              <a:off x="2056970" y="1941909"/>
              <a:ext cx="14091" cy="37784"/>
            </a:xfrm>
            <a:custGeom>
              <a:avLst/>
              <a:gdLst/>
              <a:ahLst/>
              <a:cxnLst/>
              <a:rect l="l" t="t" r="r" b="b"/>
              <a:pathLst>
                <a:path w="430" h="1153" extrusionOk="0">
                  <a:moveTo>
                    <a:pt x="212" y="1"/>
                  </a:moveTo>
                  <a:cubicBezTo>
                    <a:pt x="96" y="1"/>
                    <a:pt x="0" y="257"/>
                    <a:pt x="0" y="577"/>
                  </a:cubicBezTo>
                  <a:cubicBezTo>
                    <a:pt x="0" y="897"/>
                    <a:pt x="96" y="1153"/>
                    <a:pt x="218" y="1153"/>
                  </a:cubicBezTo>
                  <a:cubicBezTo>
                    <a:pt x="333" y="1153"/>
                    <a:pt x="429" y="897"/>
                    <a:pt x="429" y="577"/>
                  </a:cubicBezTo>
                  <a:cubicBezTo>
                    <a:pt x="429" y="257"/>
                    <a:pt x="333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476;p50">
              <a:extLst>
                <a:ext uri="{FF2B5EF4-FFF2-40B4-BE49-F238E27FC236}">
                  <a16:creationId xmlns:a16="http://schemas.microsoft.com/office/drawing/2014/main" id="{70DB5892-F061-41D7-B65A-F5285BEF3996}"/>
                </a:ext>
              </a:extLst>
            </p:cNvPr>
            <p:cNvSpPr/>
            <p:nvPr/>
          </p:nvSpPr>
          <p:spPr>
            <a:xfrm>
              <a:off x="2119035" y="2230706"/>
              <a:ext cx="14091" cy="37784"/>
            </a:xfrm>
            <a:custGeom>
              <a:avLst/>
              <a:gdLst/>
              <a:ahLst/>
              <a:cxnLst/>
              <a:rect l="l" t="t" r="r" b="b"/>
              <a:pathLst>
                <a:path w="430" h="1153" extrusionOk="0">
                  <a:moveTo>
                    <a:pt x="212" y="1"/>
                  </a:moveTo>
                  <a:cubicBezTo>
                    <a:pt x="97" y="1"/>
                    <a:pt x="1" y="257"/>
                    <a:pt x="1" y="577"/>
                  </a:cubicBezTo>
                  <a:cubicBezTo>
                    <a:pt x="1" y="897"/>
                    <a:pt x="97" y="1153"/>
                    <a:pt x="212" y="1153"/>
                  </a:cubicBezTo>
                  <a:cubicBezTo>
                    <a:pt x="334" y="1153"/>
                    <a:pt x="430" y="897"/>
                    <a:pt x="430" y="577"/>
                  </a:cubicBezTo>
                  <a:cubicBezTo>
                    <a:pt x="430" y="257"/>
                    <a:pt x="334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477;p50">
              <a:extLst>
                <a:ext uri="{FF2B5EF4-FFF2-40B4-BE49-F238E27FC236}">
                  <a16:creationId xmlns:a16="http://schemas.microsoft.com/office/drawing/2014/main" id="{9F2F50DF-A0AF-404F-ACC2-867C294F2EE1}"/>
                </a:ext>
              </a:extLst>
            </p:cNvPr>
            <p:cNvSpPr/>
            <p:nvPr/>
          </p:nvSpPr>
          <p:spPr>
            <a:xfrm>
              <a:off x="2141908" y="1968550"/>
              <a:ext cx="14091" cy="28149"/>
            </a:xfrm>
            <a:custGeom>
              <a:avLst/>
              <a:gdLst/>
              <a:ahLst/>
              <a:cxnLst/>
              <a:rect l="l" t="t" r="r" b="b"/>
              <a:pathLst>
                <a:path w="430" h="859" extrusionOk="0">
                  <a:moveTo>
                    <a:pt x="218" y="0"/>
                  </a:moveTo>
                  <a:cubicBezTo>
                    <a:pt x="97" y="0"/>
                    <a:pt x="1" y="192"/>
                    <a:pt x="1" y="429"/>
                  </a:cubicBezTo>
                  <a:cubicBezTo>
                    <a:pt x="1" y="666"/>
                    <a:pt x="97" y="858"/>
                    <a:pt x="218" y="858"/>
                  </a:cubicBezTo>
                  <a:cubicBezTo>
                    <a:pt x="333" y="858"/>
                    <a:pt x="429" y="666"/>
                    <a:pt x="429" y="429"/>
                  </a:cubicBezTo>
                  <a:cubicBezTo>
                    <a:pt x="429" y="192"/>
                    <a:pt x="333" y="0"/>
                    <a:pt x="218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478;p50">
              <a:extLst>
                <a:ext uri="{FF2B5EF4-FFF2-40B4-BE49-F238E27FC236}">
                  <a16:creationId xmlns:a16="http://schemas.microsoft.com/office/drawing/2014/main" id="{BB8CC626-D5C0-4DBB-A9F5-40165AAFF045}"/>
                </a:ext>
              </a:extLst>
            </p:cNvPr>
            <p:cNvSpPr/>
            <p:nvPr/>
          </p:nvSpPr>
          <p:spPr>
            <a:xfrm>
              <a:off x="2221603" y="1905633"/>
              <a:ext cx="14091" cy="28117"/>
            </a:xfrm>
            <a:custGeom>
              <a:avLst/>
              <a:gdLst/>
              <a:ahLst/>
              <a:cxnLst/>
              <a:rect l="l" t="t" r="r" b="b"/>
              <a:pathLst>
                <a:path w="430" h="858" extrusionOk="0">
                  <a:moveTo>
                    <a:pt x="212" y="0"/>
                  </a:moveTo>
                  <a:cubicBezTo>
                    <a:pt x="97" y="0"/>
                    <a:pt x="1" y="192"/>
                    <a:pt x="1" y="429"/>
                  </a:cubicBezTo>
                  <a:cubicBezTo>
                    <a:pt x="1" y="666"/>
                    <a:pt x="97" y="858"/>
                    <a:pt x="212" y="858"/>
                  </a:cubicBezTo>
                  <a:cubicBezTo>
                    <a:pt x="333" y="858"/>
                    <a:pt x="429" y="672"/>
                    <a:pt x="429" y="429"/>
                  </a:cubicBezTo>
                  <a:cubicBezTo>
                    <a:pt x="429" y="192"/>
                    <a:pt x="333" y="0"/>
                    <a:pt x="21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479;p50">
              <a:extLst>
                <a:ext uri="{FF2B5EF4-FFF2-40B4-BE49-F238E27FC236}">
                  <a16:creationId xmlns:a16="http://schemas.microsoft.com/office/drawing/2014/main" id="{5993ADD4-5827-420F-AEB6-5F6CC37BCF37}"/>
                </a:ext>
              </a:extLst>
            </p:cNvPr>
            <p:cNvSpPr/>
            <p:nvPr/>
          </p:nvSpPr>
          <p:spPr>
            <a:xfrm>
              <a:off x="2042060" y="1929751"/>
              <a:ext cx="9700" cy="19105"/>
            </a:xfrm>
            <a:custGeom>
              <a:avLst/>
              <a:gdLst/>
              <a:ahLst/>
              <a:cxnLst/>
              <a:rect l="l" t="t" r="r" b="b"/>
              <a:pathLst>
                <a:path w="296" h="583" extrusionOk="0">
                  <a:moveTo>
                    <a:pt x="148" y="0"/>
                  </a:moveTo>
                  <a:cubicBezTo>
                    <a:pt x="65" y="0"/>
                    <a:pt x="1" y="128"/>
                    <a:pt x="1" y="288"/>
                  </a:cubicBezTo>
                  <a:cubicBezTo>
                    <a:pt x="1" y="448"/>
                    <a:pt x="65" y="583"/>
                    <a:pt x="148" y="583"/>
                  </a:cubicBezTo>
                  <a:cubicBezTo>
                    <a:pt x="225" y="583"/>
                    <a:pt x="295" y="448"/>
                    <a:pt x="295" y="288"/>
                  </a:cubicBezTo>
                  <a:cubicBezTo>
                    <a:pt x="295" y="128"/>
                    <a:pt x="225" y="0"/>
                    <a:pt x="148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480;p50">
              <a:extLst>
                <a:ext uri="{FF2B5EF4-FFF2-40B4-BE49-F238E27FC236}">
                  <a16:creationId xmlns:a16="http://schemas.microsoft.com/office/drawing/2014/main" id="{A9F3FF1F-E35B-4B17-B2F2-87E7C1178A29}"/>
                </a:ext>
              </a:extLst>
            </p:cNvPr>
            <p:cNvSpPr/>
            <p:nvPr/>
          </p:nvSpPr>
          <p:spPr>
            <a:xfrm>
              <a:off x="2168549" y="1936240"/>
              <a:ext cx="14091" cy="27953"/>
            </a:xfrm>
            <a:custGeom>
              <a:avLst/>
              <a:gdLst/>
              <a:ahLst/>
              <a:cxnLst/>
              <a:rect l="l" t="t" r="r" b="b"/>
              <a:pathLst>
                <a:path w="430" h="853" extrusionOk="0">
                  <a:moveTo>
                    <a:pt x="212" y="1"/>
                  </a:moveTo>
                  <a:cubicBezTo>
                    <a:pt x="96" y="1"/>
                    <a:pt x="0" y="193"/>
                    <a:pt x="0" y="423"/>
                  </a:cubicBezTo>
                  <a:cubicBezTo>
                    <a:pt x="0" y="660"/>
                    <a:pt x="90" y="852"/>
                    <a:pt x="212" y="852"/>
                  </a:cubicBezTo>
                  <a:cubicBezTo>
                    <a:pt x="333" y="852"/>
                    <a:pt x="429" y="660"/>
                    <a:pt x="429" y="423"/>
                  </a:cubicBezTo>
                  <a:cubicBezTo>
                    <a:pt x="429" y="193"/>
                    <a:pt x="333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481;p50">
              <a:extLst>
                <a:ext uri="{FF2B5EF4-FFF2-40B4-BE49-F238E27FC236}">
                  <a16:creationId xmlns:a16="http://schemas.microsoft.com/office/drawing/2014/main" id="{20078864-491E-40A0-9C61-4E731D524B0F}"/>
                </a:ext>
              </a:extLst>
            </p:cNvPr>
            <p:cNvSpPr/>
            <p:nvPr/>
          </p:nvSpPr>
          <p:spPr>
            <a:xfrm>
              <a:off x="2577938" y="158495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482;p50">
              <a:extLst>
                <a:ext uri="{FF2B5EF4-FFF2-40B4-BE49-F238E27FC236}">
                  <a16:creationId xmlns:a16="http://schemas.microsoft.com/office/drawing/2014/main" id="{C4337E68-D3CA-4185-B9B8-A2ECEAC0F584}"/>
                </a:ext>
              </a:extLst>
            </p:cNvPr>
            <p:cNvSpPr/>
            <p:nvPr/>
          </p:nvSpPr>
          <p:spPr>
            <a:xfrm>
              <a:off x="2577938" y="157341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483;p50">
              <a:extLst>
                <a:ext uri="{FF2B5EF4-FFF2-40B4-BE49-F238E27FC236}">
                  <a16:creationId xmlns:a16="http://schemas.microsoft.com/office/drawing/2014/main" id="{DA8D4597-EB27-4F6B-BBC5-FAEED6CFEFAB}"/>
                </a:ext>
              </a:extLst>
            </p:cNvPr>
            <p:cNvSpPr/>
            <p:nvPr/>
          </p:nvSpPr>
          <p:spPr>
            <a:xfrm>
              <a:off x="2577938" y="156165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484;p50">
              <a:extLst>
                <a:ext uri="{FF2B5EF4-FFF2-40B4-BE49-F238E27FC236}">
                  <a16:creationId xmlns:a16="http://schemas.microsoft.com/office/drawing/2014/main" id="{F01EC9F5-3D41-4F38-B29B-65B6B54F82AA}"/>
                </a:ext>
              </a:extLst>
            </p:cNvPr>
            <p:cNvSpPr/>
            <p:nvPr/>
          </p:nvSpPr>
          <p:spPr>
            <a:xfrm>
              <a:off x="2577938" y="155011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485;p50">
              <a:extLst>
                <a:ext uri="{FF2B5EF4-FFF2-40B4-BE49-F238E27FC236}">
                  <a16:creationId xmlns:a16="http://schemas.microsoft.com/office/drawing/2014/main" id="{B35D4505-FB0A-4249-8CFF-F2DDCE8956CD}"/>
                </a:ext>
              </a:extLst>
            </p:cNvPr>
            <p:cNvSpPr/>
            <p:nvPr/>
          </p:nvSpPr>
          <p:spPr>
            <a:xfrm>
              <a:off x="2577938" y="153858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486;p50">
              <a:extLst>
                <a:ext uri="{FF2B5EF4-FFF2-40B4-BE49-F238E27FC236}">
                  <a16:creationId xmlns:a16="http://schemas.microsoft.com/office/drawing/2014/main" id="{9593C4C4-83AA-41A6-B94C-2044119EF433}"/>
                </a:ext>
              </a:extLst>
            </p:cNvPr>
            <p:cNvSpPr/>
            <p:nvPr/>
          </p:nvSpPr>
          <p:spPr>
            <a:xfrm>
              <a:off x="2577938" y="152704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487;p50">
              <a:extLst>
                <a:ext uri="{FF2B5EF4-FFF2-40B4-BE49-F238E27FC236}">
                  <a16:creationId xmlns:a16="http://schemas.microsoft.com/office/drawing/2014/main" id="{6EF379AD-B7D8-4D1F-9240-8EE70520C438}"/>
                </a:ext>
              </a:extLst>
            </p:cNvPr>
            <p:cNvSpPr/>
            <p:nvPr/>
          </p:nvSpPr>
          <p:spPr>
            <a:xfrm>
              <a:off x="2577938" y="151531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488;p50">
              <a:extLst>
                <a:ext uri="{FF2B5EF4-FFF2-40B4-BE49-F238E27FC236}">
                  <a16:creationId xmlns:a16="http://schemas.microsoft.com/office/drawing/2014/main" id="{164D4E7B-1BDA-4070-9DA3-8710A07C7E5B}"/>
                </a:ext>
              </a:extLst>
            </p:cNvPr>
            <p:cNvSpPr/>
            <p:nvPr/>
          </p:nvSpPr>
          <p:spPr>
            <a:xfrm>
              <a:off x="2577938" y="150378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489;p50">
              <a:extLst>
                <a:ext uri="{FF2B5EF4-FFF2-40B4-BE49-F238E27FC236}">
                  <a16:creationId xmlns:a16="http://schemas.microsoft.com/office/drawing/2014/main" id="{597E3E56-D9C5-45BD-88A9-6B10E7F33D40}"/>
                </a:ext>
              </a:extLst>
            </p:cNvPr>
            <p:cNvSpPr/>
            <p:nvPr/>
          </p:nvSpPr>
          <p:spPr>
            <a:xfrm>
              <a:off x="2577938" y="149224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490;p50">
              <a:extLst>
                <a:ext uri="{FF2B5EF4-FFF2-40B4-BE49-F238E27FC236}">
                  <a16:creationId xmlns:a16="http://schemas.microsoft.com/office/drawing/2014/main" id="{4636A444-6CAD-41A0-B0B8-A445B9861CA3}"/>
                </a:ext>
              </a:extLst>
            </p:cNvPr>
            <p:cNvSpPr/>
            <p:nvPr/>
          </p:nvSpPr>
          <p:spPr>
            <a:xfrm>
              <a:off x="2577938" y="1480483"/>
              <a:ext cx="48926" cy="30050"/>
            </a:xfrm>
            <a:custGeom>
              <a:avLst/>
              <a:gdLst/>
              <a:ahLst/>
              <a:cxnLst/>
              <a:rect l="l" t="t" r="r" b="b"/>
              <a:pathLst>
                <a:path w="1493" h="917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491;p50">
              <a:extLst>
                <a:ext uri="{FF2B5EF4-FFF2-40B4-BE49-F238E27FC236}">
                  <a16:creationId xmlns:a16="http://schemas.microsoft.com/office/drawing/2014/main" id="{ECC08CCC-3280-4BD0-9757-30EAE6FE9279}"/>
                </a:ext>
              </a:extLst>
            </p:cNvPr>
            <p:cNvSpPr/>
            <p:nvPr/>
          </p:nvSpPr>
          <p:spPr>
            <a:xfrm>
              <a:off x="2577938" y="146894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492;p50">
              <a:extLst>
                <a:ext uri="{FF2B5EF4-FFF2-40B4-BE49-F238E27FC236}">
                  <a16:creationId xmlns:a16="http://schemas.microsoft.com/office/drawing/2014/main" id="{26038F37-4EB9-4827-BAF6-21EF002ED68D}"/>
                </a:ext>
              </a:extLst>
            </p:cNvPr>
            <p:cNvSpPr/>
            <p:nvPr/>
          </p:nvSpPr>
          <p:spPr>
            <a:xfrm>
              <a:off x="2577938" y="145741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493;p50">
              <a:extLst>
                <a:ext uri="{FF2B5EF4-FFF2-40B4-BE49-F238E27FC236}">
                  <a16:creationId xmlns:a16="http://schemas.microsoft.com/office/drawing/2014/main" id="{499A7C28-6CA4-4D60-BC16-ED94A990C2F5}"/>
                </a:ext>
              </a:extLst>
            </p:cNvPr>
            <p:cNvSpPr/>
            <p:nvPr/>
          </p:nvSpPr>
          <p:spPr>
            <a:xfrm>
              <a:off x="2577938" y="144587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494;p50">
              <a:extLst>
                <a:ext uri="{FF2B5EF4-FFF2-40B4-BE49-F238E27FC236}">
                  <a16:creationId xmlns:a16="http://schemas.microsoft.com/office/drawing/2014/main" id="{DC38EF9F-D0C3-4134-BDED-41F9566F7171}"/>
                </a:ext>
              </a:extLst>
            </p:cNvPr>
            <p:cNvSpPr/>
            <p:nvPr/>
          </p:nvSpPr>
          <p:spPr>
            <a:xfrm>
              <a:off x="2577938" y="1434147"/>
              <a:ext cx="48926" cy="30017"/>
            </a:xfrm>
            <a:custGeom>
              <a:avLst/>
              <a:gdLst/>
              <a:ahLst/>
              <a:cxnLst/>
              <a:rect l="l" t="t" r="r" b="b"/>
              <a:pathLst>
                <a:path w="1493" h="916" fill="none" extrusionOk="0">
                  <a:moveTo>
                    <a:pt x="1" y="0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495;p50">
              <a:extLst>
                <a:ext uri="{FF2B5EF4-FFF2-40B4-BE49-F238E27FC236}">
                  <a16:creationId xmlns:a16="http://schemas.microsoft.com/office/drawing/2014/main" id="{EA150D27-7D93-4060-8DC2-0981F8A5896F}"/>
                </a:ext>
              </a:extLst>
            </p:cNvPr>
            <p:cNvSpPr/>
            <p:nvPr/>
          </p:nvSpPr>
          <p:spPr>
            <a:xfrm>
              <a:off x="2577938" y="142261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496;p50">
              <a:extLst>
                <a:ext uri="{FF2B5EF4-FFF2-40B4-BE49-F238E27FC236}">
                  <a16:creationId xmlns:a16="http://schemas.microsoft.com/office/drawing/2014/main" id="{E208F41E-9BA5-4E87-877D-27C7DCB2873F}"/>
                </a:ext>
              </a:extLst>
            </p:cNvPr>
            <p:cNvSpPr/>
            <p:nvPr/>
          </p:nvSpPr>
          <p:spPr>
            <a:xfrm>
              <a:off x="2577938" y="141107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497;p50">
              <a:extLst>
                <a:ext uri="{FF2B5EF4-FFF2-40B4-BE49-F238E27FC236}">
                  <a16:creationId xmlns:a16="http://schemas.microsoft.com/office/drawing/2014/main" id="{1A3F420E-1A42-42AC-B7B4-A23853FB90C6}"/>
                </a:ext>
              </a:extLst>
            </p:cNvPr>
            <p:cNvSpPr/>
            <p:nvPr/>
          </p:nvSpPr>
          <p:spPr>
            <a:xfrm>
              <a:off x="2577938" y="1399313"/>
              <a:ext cx="48926" cy="30050"/>
            </a:xfrm>
            <a:custGeom>
              <a:avLst/>
              <a:gdLst/>
              <a:ahLst/>
              <a:cxnLst/>
              <a:rect l="l" t="t" r="r" b="b"/>
              <a:pathLst>
                <a:path w="1493" h="917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498;p50">
              <a:extLst>
                <a:ext uri="{FF2B5EF4-FFF2-40B4-BE49-F238E27FC236}">
                  <a16:creationId xmlns:a16="http://schemas.microsoft.com/office/drawing/2014/main" id="{BDB9684D-41E2-4D39-B10F-FE8257E25033}"/>
                </a:ext>
              </a:extLst>
            </p:cNvPr>
            <p:cNvSpPr/>
            <p:nvPr/>
          </p:nvSpPr>
          <p:spPr>
            <a:xfrm>
              <a:off x="2577938" y="138777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499;p50">
              <a:extLst>
                <a:ext uri="{FF2B5EF4-FFF2-40B4-BE49-F238E27FC236}">
                  <a16:creationId xmlns:a16="http://schemas.microsoft.com/office/drawing/2014/main" id="{EE635171-923D-44F7-A755-575A7A8D0B14}"/>
                </a:ext>
              </a:extLst>
            </p:cNvPr>
            <p:cNvSpPr/>
            <p:nvPr/>
          </p:nvSpPr>
          <p:spPr>
            <a:xfrm>
              <a:off x="2577938" y="137624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500;p50">
              <a:extLst>
                <a:ext uri="{FF2B5EF4-FFF2-40B4-BE49-F238E27FC236}">
                  <a16:creationId xmlns:a16="http://schemas.microsoft.com/office/drawing/2014/main" id="{1F1DD633-CB79-44B3-BF0D-0F41EBE07B5F}"/>
                </a:ext>
              </a:extLst>
            </p:cNvPr>
            <p:cNvSpPr/>
            <p:nvPr/>
          </p:nvSpPr>
          <p:spPr>
            <a:xfrm>
              <a:off x="2577938" y="136470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501;p50">
              <a:extLst>
                <a:ext uri="{FF2B5EF4-FFF2-40B4-BE49-F238E27FC236}">
                  <a16:creationId xmlns:a16="http://schemas.microsoft.com/office/drawing/2014/main" id="{0A9302F0-8F4C-44BF-AC90-F0F93E4C4F8B}"/>
                </a:ext>
              </a:extLst>
            </p:cNvPr>
            <p:cNvSpPr/>
            <p:nvPr/>
          </p:nvSpPr>
          <p:spPr>
            <a:xfrm>
              <a:off x="2577938" y="135317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502;p50">
              <a:extLst>
                <a:ext uri="{FF2B5EF4-FFF2-40B4-BE49-F238E27FC236}">
                  <a16:creationId xmlns:a16="http://schemas.microsoft.com/office/drawing/2014/main" id="{96CA88FF-33E4-4523-A075-A187AC8B6605}"/>
                </a:ext>
              </a:extLst>
            </p:cNvPr>
            <p:cNvSpPr/>
            <p:nvPr/>
          </p:nvSpPr>
          <p:spPr>
            <a:xfrm>
              <a:off x="2577938" y="134144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503;p50">
              <a:extLst>
                <a:ext uri="{FF2B5EF4-FFF2-40B4-BE49-F238E27FC236}">
                  <a16:creationId xmlns:a16="http://schemas.microsoft.com/office/drawing/2014/main" id="{ED65FB22-BAE3-4564-BD3A-2F705A0AB9E6}"/>
                </a:ext>
              </a:extLst>
            </p:cNvPr>
            <p:cNvSpPr/>
            <p:nvPr/>
          </p:nvSpPr>
          <p:spPr>
            <a:xfrm>
              <a:off x="2577938" y="132990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504;p50">
              <a:extLst>
                <a:ext uri="{FF2B5EF4-FFF2-40B4-BE49-F238E27FC236}">
                  <a16:creationId xmlns:a16="http://schemas.microsoft.com/office/drawing/2014/main" id="{D3D9A4B2-AACD-4567-879B-60B1D32F500B}"/>
                </a:ext>
              </a:extLst>
            </p:cNvPr>
            <p:cNvSpPr/>
            <p:nvPr/>
          </p:nvSpPr>
          <p:spPr>
            <a:xfrm>
              <a:off x="2577938" y="131837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505;p50">
              <a:extLst>
                <a:ext uri="{FF2B5EF4-FFF2-40B4-BE49-F238E27FC236}">
                  <a16:creationId xmlns:a16="http://schemas.microsoft.com/office/drawing/2014/main" id="{EFEAA02A-86F2-487A-B05C-2317584E71C5}"/>
                </a:ext>
              </a:extLst>
            </p:cNvPr>
            <p:cNvSpPr/>
            <p:nvPr/>
          </p:nvSpPr>
          <p:spPr>
            <a:xfrm>
              <a:off x="2459542" y="1558015"/>
              <a:ext cx="298404" cy="152184"/>
            </a:xfrm>
            <a:custGeom>
              <a:avLst/>
              <a:gdLst/>
              <a:ahLst/>
              <a:cxnLst/>
              <a:rect l="l" t="t" r="r" b="b"/>
              <a:pathLst>
                <a:path w="9106" h="4644" extrusionOk="0">
                  <a:moveTo>
                    <a:pt x="3443" y="0"/>
                  </a:moveTo>
                  <a:cubicBezTo>
                    <a:pt x="3394" y="0"/>
                    <a:pt x="3345" y="1"/>
                    <a:pt x="3294" y="3"/>
                  </a:cubicBezTo>
                  <a:cubicBezTo>
                    <a:pt x="1431" y="80"/>
                    <a:pt x="1502" y="2173"/>
                    <a:pt x="1502" y="2173"/>
                  </a:cubicBezTo>
                  <a:cubicBezTo>
                    <a:pt x="1502" y="2173"/>
                    <a:pt x="1234" y="2078"/>
                    <a:pt x="927" y="2078"/>
                  </a:cubicBezTo>
                  <a:cubicBezTo>
                    <a:pt x="502" y="2078"/>
                    <a:pt x="1" y="2259"/>
                    <a:pt x="23" y="3120"/>
                  </a:cubicBezTo>
                  <a:cubicBezTo>
                    <a:pt x="62" y="4598"/>
                    <a:pt x="1201" y="4637"/>
                    <a:pt x="1201" y="4637"/>
                  </a:cubicBezTo>
                  <a:lnTo>
                    <a:pt x="8081" y="4643"/>
                  </a:lnTo>
                  <a:cubicBezTo>
                    <a:pt x="8613" y="4458"/>
                    <a:pt x="9105" y="3696"/>
                    <a:pt x="8805" y="2858"/>
                  </a:cubicBezTo>
                  <a:cubicBezTo>
                    <a:pt x="8626" y="2375"/>
                    <a:pt x="8129" y="2273"/>
                    <a:pt x="7743" y="2273"/>
                  </a:cubicBezTo>
                  <a:cubicBezTo>
                    <a:pt x="7464" y="2273"/>
                    <a:pt x="7243" y="2326"/>
                    <a:pt x="7243" y="2326"/>
                  </a:cubicBezTo>
                  <a:cubicBezTo>
                    <a:pt x="7243" y="2326"/>
                    <a:pt x="7320" y="1565"/>
                    <a:pt x="6750" y="1072"/>
                  </a:cubicBezTo>
                  <a:cubicBezTo>
                    <a:pt x="6586" y="930"/>
                    <a:pt x="6399" y="879"/>
                    <a:pt x="6217" y="879"/>
                  </a:cubicBezTo>
                  <a:cubicBezTo>
                    <a:pt x="5767" y="879"/>
                    <a:pt x="5342" y="1187"/>
                    <a:pt x="5342" y="1187"/>
                  </a:cubicBezTo>
                  <a:cubicBezTo>
                    <a:pt x="5342" y="1187"/>
                    <a:pt x="5166" y="0"/>
                    <a:pt x="3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506;p50">
              <a:extLst>
                <a:ext uri="{FF2B5EF4-FFF2-40B4-BE49-F238E27FC236}">
                  <a16:creationId xmlns:a16="http://schemas.microsoft.com/office/drawing/2014/main" id="{AA14D375-4ADC-404C-8D49-0D3DB71D2C08}"/>
                </a:ext>
              </a:extLst>
            </p:cNvPr>
            <p:cNvSpPr/>
            <p:nvPr/>
          </p:nvSpPr>
          <p:spPr>
            <a:xfrm>
              <a:off x="2183984" y="1516267"/>
              <a:ext cx="222017" cy="113384"/>
            </a:xfrm>
            <a:custGeom>
              <a:avLst/>
              <a:gdLst/>
              <a:ahLst/>
              <a:cxnLst/>
              <a:rect l="l" t="t" r="r" b="b"/>
              <a:pathLst>
                <a:path w="6775" h="3460" extrusionOk="0">
                  <a:moveTo>
                    <a:pt x="2568" y="1"/>
                  </a:moveTo>
                  <a:cubicBezTo>
                    <a:pt x="2529" y="1"/>
                    <a:pt x="2489" y="2"/>
                    <a:pt x="2448" y="3"/>
                  </a:cubicBezTo>
                  <a:cubicBezTo>
                    <a:pt x="1065" y="61"/>
                    <a:pt x="1123" y="1616"/>
                    <a:pt x="1123" y="1616"/>
                  </a:cubicBezTo>
                  <a:cubicBezTo>
                    <a:pt x="1123" y="1616"/>
                    <a:pt x="926" y="1547"/>
                    <a:pt x="697" y="1547"/>
                  </a:cubicBezTo>
                  <a:cubicBezTo>
                    <a:pt x="379" y="1547"/>
                    <a:pt x="1" y="1682"/>
                    <a:pt x="16" y="2327"/>
                  </a:cubicBezTo>
                  <a:cubicBezTo>
                    <a:pt x="41" y="3428"/>
                    <a:pt x="893" y="3460"/>
                    <a:pt x="893" y="3460"/>
                  </a:cubicBezTo>
                  <a:lnTo>
                    <a:pt x="6013" y="3460"/>
                  </a:lnTo>
                  <a:cubicBezTo>
                    <a:pt x="6403" y="3319"/>
                    <a:pt x="6775" y="2762"/>
                    <a:pt x="6551" y="2135"/>
                  </a:cubicBezTo>
                  <a:cubicBezTo>
                    <a:pt x="6417" y="1774"/>
                    <a:pt x="6048" y="1698"/>
                    <a:pt x="5762" y="1698"/>
                  </a:cubicBezTo>
                  <a:cubicBezTo>
                    <a:pt x="5555" y="1698"/>
                    <a:pt x="5392" y="1738"/>
                    <a:pt x="5392" y="1738"/>
                  </a:cubicBezTo>
                  <a:cubicBezTo>
                    <a:pt x="5392" y="1738"/>
                    <a:pt x="5450" y="1175"/>
                    <a:pt x="5021" y="803"/>
                  </a:cubicBezTo>
                  <a:cubicBezTo>
                    <a:pt x="4898" y="696"/>
                    <a:pt x="4759" y="657"/>
                    <a:pt x="4623" y="657"/>
                  </a:cubicBezTo>
                  <a:cubicBezTo>
                    <a:pt x="4291" y="657"/>
                    <a:pt x="3978" y="887"/>
                    <a:pt x="3978" y="887"/>
                  </a:cubicBezTo>
                  <a:cubicBezTo>
                    <a:pt x="3978" y="887"/>
                    <a:pt x="3845" y="1"/>
                    <a:pt x="2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507;p50">
              <a:extLst>
                <a:ext uri="{FF2B5EF4-FFF2-40B4-BE49-F238E27FC236}">
                  <a16:creationId xmlns:a16="http://schemas.microsoft.com/office/drawing/2014/main" id="{C43BE1D8-9C62-4B99-96AB-77EB32B52571}"/>
                </a:ext>
              </a:extLst>
            </p:cNvPr>
            <p:cNvSpPr/>
            <p:nvPr/>
          </p:nvSpPr>
          <p:spPr>
            <a:xfrm>
              <a:off x="3435775" y="1499718"/>
              <a:ext cx="237255" cy="120921"/>
            </a:xfrm>
            <a:custGeom>
              <a:avLst/>
              <a:gdLst/>
              <a:ahLst/>
              <a:cxnLst/>
              <a:rect l="l" t="t" r="r" b="b"/>
              <a:pathLst>
                <a:path w="7240" h="3690" extrusionOk="0">
                  <a:moveTo>
                    <a:pt x="2740" y="0"/>
                  </a:moveTo>
                  <a:cubicBezTo>
                    <a:pt x="2700" y="0"/>
                    <a:pt x="2660" y="1"/>
                    <a:pt x="2618" y="3"/>
                  </a:cubicBezTo>
                  <a:cubicBezTo>
                    <a:pt x="1133" y="60"/>
                    <a:pt x="1197" y="1724"/>
                    <a:pt x="1197" y="1724"/>
                  </a:cubicBezTo>
                  <a:cubicBezTo>
                    <a:pt x="1197" y="1724"/>
                    <a:pt x="984" y="1649"/>
                    <a:pt x="738" y="1649"/>
                  </a:cubicBezTo>
                  <a:cubicBezTo>
                    <a:pt x="400" y="1649"/>
                    <a:pt x="1" y="1793"/>
                    <a:pt x="19" y="2480"/>
                  </a:cubicBezTo>
                  <a:cubicBezTo>
                    <a:pt x="45" y="3657"/>
                    <a:pt x="954" y="3689"/>
                    <a:pt x="954" y="3689"/>
                  </a:cubicBezTo>
                  <a:lnTo>
                    <a:pt x="6420" y="3689"/>
                  </a:lnTo>
                  <a:cubicBezTo>
                    <a:pt x="6842" y="3536"/>
                    <a:pt x="7239" y="2934"/>
                    <a:pt x="6996" y="2268"/>
                  </a:cubicBezTo>
                  <a:cubicBezTo>
                    <a:pt x="6854" y="1880"/>
                    <a:pt x="6454" y="1799"/>
                    <a:pt x="6146" y="1799"/>
                  </a:cubicBezTo>
                  <a:cubicBezTo>
                    <a:pt x="5927" y="1799"/>
                    <a:pt x="5754" y="1840"/>
                    <a:pt x="5754" y="1840"/>
                  </a:cubicBezTo>
                  <a:cubicBezTo>
                    <a:pt x="5754" y="1840"/>
                    <a:pt x="5818" y="1238"/>
                    <a:pt x="5364" y="848"/>
                  </a:cubicBezTo>
                  <a:cubicBezTo>
                    <a:pt x="5232" y="735"/>
                    <a:pt x="5083" y="695"/>
                    <a:pt x="4938" y="695"/>
                  </a:cubicBezTo>
                  <a:cubicBezTo>
                    <a:pt x="4580" y="695"/>
                    <a:pt x="4244" y="937"/>
                    <a:pt x="4244" y="937"/>
                  </a:cubicBezTo>
                  <a:cubicBezTo>
                    <a:pt x="4244" y="937"/>
                    <a:pt x="4105" y="0"/>
                    <a:pt x="27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508;p50">
              <a:extLst>
                <a:ext uri="{FF2B5EF4-FFF2-40B4-BE49-F238E27FC236}">
                  <a16:creationId xmlns:a16="http://schemas.microsoft.com/office/drawing/2014/main" id="{BA92E9FB-FB3F-45BC-9695-2B96864C6BE4}"/>
                </a:ext>
              </a:extLst>
            </p:cNvPr>
            <p:cNvSpPr/>
            <p:nvPr/>
          </p:nvSpPr>
          <p:spPr>
            <a:xfrm>
              <a:off x="3118010" y="1594488"/>
              <a:ext cx="298600" cy="152184"/>
            </a:xfrm>
            <a:custGeom>
              <a:avLst/>
              <a:gdLst/>
              <a:ahLst/>
              <a:cxnLst/>
              <a:rect l="l" t="t" r="r" b="b"/>
              <a:pathLst>
                <a:path w="9112" h="4644" extrusionOk="0">
                  <a:moveTo>
                    <a:pt x="5657" y="0"/>
                  </a:moveTo>
                  <a:cubicBezTo>
                    <a:pt x="3945" y="0"/>
                    <a:pt x="3764" y="1181"/>
                    <a:pt x="3764" y="1181"/>
                  </a:cubicBezTo>
                  <a:cubicBezTo>
                    <a:pt x="3764" y="1181"/>
                    <a:pt x="3340" y="873"/>
                    <a:pt x="2889" y="873"/>
                  </a:cubicBezTo>
                  <a:cubicBezTo>
                    <a:pt x="2707" y="873"/>
                    <a:pt x="2520" y="924"/>
                    <a:pt x="2356" y="1066"/>
                  </a:cubicBezTo>
                  <a:cubicBezTo>
                    <a:pt x="1786" y="1565"/>
                    <a:pt x="1863" y="2321"/>
                    <a:pt x="1863" y="2321"/>
                  </a:cubicBezTo>
                  <a:cubicBezTo>
                    <a:pt x="1863" y="2321"/>
                    <a:pt x="1644" y="2268"/>
                    <a:pt x="1367" y="2268"/>
                  </a:cubicBezTo>
                  <a:cubicBezTo>
                    <a:pt x="980" y="2268"/>
                    <a:pt x="480" y="2370"/>
                    <a:pt x="302" y="2858"/>
                  </a:cubicBezTo>
                  <a:cubicBezTo>
                    <a:pt x="1" y="3697"/>
                    <a:pt x="500" y="4452"/>
                    <a:pt x="1031" y="4644"/>
                  </a:cubicBezTo>
                  <a:lnTo>
                    <a:pt x="7912" y="4637"/>
                  </a:lnTo>
                  <a:cubicBezTo>
                    <a:pt x="7912" y="4637"/>
                    <a:pt x="9051" y="4599"/>
                    <a:pt x="9089" y="3114"/>
                  </a:cubicBezTo>
                  <a:cubicBezTo>
                    <a:pt x="9112" y="2254"/>
                    <a:pt x="8605" y="2074"/>
                    <a:pt x="8178" y="2074"/>
                  </a:cubicBezTo>
                  <a:cubicBezTo>
                    <a:pt x="7871" y="2074"/>
                    <a:pt x="7604" y="2167"/>
                    <a:pt x="7604" y="2167"/>
                  </a:cubicBezTo>
                  <a:cubicBezTo>
                    <a:pt x="7604" y="2167"/>
                    <a:pt x="7681" y="74"/>
                    <a:pt x="5819" y="4"/>
                  </a:cubicBezTo>
                  <a:cubicBezTo>
                    <a:pt x="5763" y="1"/>
                    <a:pt x="5709" y="0"/>
                    <a:pt x="5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09;p50">
              <a:extLst>
                <a:ext uri="{FF2B5EF4-FFF2-40B4-BE49-F238E27FC236}">
                  <a16:creationId xmlns:a16="http://schemas.microsoft.com/office/drawing/2014/main" id="{D0D29A78-989B-4235-8F8A-B88ABF93547A}"/>
                </a:ext>
              </a:extLst>
            </p:cNvPr>
            <p:cNvSpPr/>
            <p:nvPr/>
          </p:nvSpPr>
          <p:spPr>
            <a:xfrm>
              <a:off x="2451579" y="1568501"/>
              <a:ext cx="298600" cy="152184"/>
            </a:xfrm>
            <a:custGeom>
              <a:avLst/>
              <a:gdLst/>
              <a:ahLst/>
              <a:cxnLst/>
              <a:rect l="l" t="t" r="r" b="b"/>
              <a:pathLst>
                <a:path w="9112" h="4644" extrusionOk="0">
                  <a:moveTo>
                    <a:pt x="3443" y="0"/>
                  </a:moveTo>
                  <a:cubicBezTo>
                    <a:pt x="3394" y="0"/>
                    <a:pt x="3345" y="1"/>
                    <a:pt x="3294" y="3"/>
                  </a:cubicBezTo>
                  <a:cubicBezTo>
                    <a:pt x="1431" y="80"/>
                    <a:pt x="1508" y="2173"/>
                    <a:pt x="1508" y="2173"/>
                  </a:cubicBezTo>
                  <a:cubicBezTo>
                    <a:pt x="1508" y="2173"/>
                    <a:pt x="1239" y="2078"/>
                    <a:pt x="930" y="2078"/>
                  </a:cubicBezTo>
                  <a:cubicBezTo>
                    <a:pt x="504" y="2078"/>
                    <a:pt x="1" y="2259"/>
                    <a:pt x="23" y="3120"/>
                  </a:cubicBezTo>
                  <a:cubicBezTo>
                    <a:pt x="61" y="4598"/>
                    <a:pt x="1201" y="4637"/>
                    <a:pt x="1201" y="4637"/>
                  </a:cubicBezTo>
                  <a:lnTo>
                    <a:pt x="8081" y="4643"/>
                  </a:lnTo>
                  <a:cubicBezTo>
                    <a:pt x="8619" y="4458"/>
                    <a:pt x="9112" y="3696"/>
                    <a:pt x="8804" y="2858"/>
                  </a:cubicBezTo>
                  <a:cubicBezTo>
                    <a:pt x="8630" y="2375"/>
                    <a:pt x="8134" y="2273"/>
                    <a:pt x="7749" y="2273"/>
                  </a:cubicBezTo>
                  <a:cubicBezTo>
                    <a:pt x="7470" y="2273"/>
                    <a:pt x="7249" y="2326"/>
                    <a:pt x="7249" y="2326"/>
                  </a:cubicBezTo>
                  <a:cubicBezTo>
                    <a:pt x="7249" y="2326"/>
                    <a:pt x="7326" y="1565"/>
                    <a:pt x="6756" y="1072"/>
                  </a:cubicBezTo>
                  <a:cubicBezTo>
                    <a:pt x="6592" y="930"/>
                    <a:pt x="6405" y="879"/>
                    <a:pt x="6223" y="879"/>
                  </a:cubicBezTo>
                  <a:cubicBezTo>
                    <a:pt x="5773" y="879"/>
                    <a:pt x="5348" y="1187"/>
                    <a:pt x="5348" y="1187"/>
                  </a:cubicBezTo>
                  <a:cubicBezTo>
                    <a:pt x="5348" y="1187"/>
                    <a:pt x="5173" y="0"/>
                    <a:pt x="344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10;p50">
              <a:extLst>
                <a:ext uri="{FF2B5EF4-FFF2-40B4-BE49-F238E27FC236}">
                  <a16:creationId xmlns:a16="http://schemas.microsoft.com/office/drawing/2014/main" id="{2B62638F-8E61-4ED3-921A-365254AD37DA}"/>
                </a:ext>
              </a:extLst>
            </p:cNvPr>
            <p:cNvSpPr/>
            <p:nvPr/>
          </p:nvSpPr>
          <p:spPr>
            <a:xfrm>
              <a:off x="2459542" y="1558015"/>
              <a:ext cx="298404" cy="152184"/>
            </a:xfrm>
            <a:custGeom>
              <a:avLst/>
              <a:gdLst/>
              <a:ahLst/>
              <a:cxnLst/>
              <a:rect l="l" t="t" r="r" b="b"/>
              <a:pathLst>
                <a:path w="9106" h="4644" extrusionOk="0">
                  <a:moveTo>
                    <a:pt x="3443" y="0"/>
                  </a:moveTo>
                  <a:cubicBezTo>
                    <a:pt x="3394" y="0"/>
                    <a:pt x="3345" y="1"/>
                    <a:pt x="3294" y="3"/>
                  </a:cubicBezTo>
                  <a:cubicBezTo>
                    <a:pt x="1431" y="80"/>
                    <a:pt x="1502" y="2173"/>
                    <a:pt x="1502" y="2173"/>
                  </a:cubicBezTo>
                  <a:cubicBezTo>
                    <a:pt x="1502" y="2173"/>
                    <a:pt x="1234" y="2078"/>
                    <a:pt x="927" y="2078"/>
                  </a:cubicBezTo>
                  <a:cubicBezTo>
                    <a:pt x="502" y="2078"/>
                    <a:pt x="1" y="2259"/>
                    <a:pt x="23" y="3120"/>
                  </a:cubicBezTo>
                  <a:cubicBezTo>
                    <a:pt x="62" y="4598"/>
                    <a:pt x="1201" y="4637"/>
                    <a:pt x="1201" y="4637"/>
                  </a:cubicBezTo>
                  <a:lnTo>
                    <a:pt x="8081" y="4643"/>
                  </a:lnTo>
                  <a:cubicBezTo>
                    <a:pt x="8613" y="4458"/>
                    <a:pt x="9105" y="3696"/>
                    <a:pt x="8805" y="2858"/>
                  </a:cubicBezTo>
                  <a:cubicBezTo>
                    <a:pt x="8626" y="2375"/>
                    <a:pt x="8129" y="2273"/>
                    <a:pt x="7743" y="2273"/>
                  </a:cubicBezTo>
                  <a:cubicBezTo>
                    <a:pt x="7464" y="2273"/>
                    <a:pt x="7243" y="2326"/>
                    <a:pt x="7243" y="2326"/>
                  </a:cubicBezTo>
                  <a:cubicBezTo>
                    <a:pt x="7243" y="2326"/>
                    <a:pt x="7320" y="1565"/>
                    <a:pt x="6750" y="1072"/>
                  </a:cubicBezTo>
                  <a:cubicBezTo>
                    <a:pt x="6586" y="930"/>
                    <a:pt x="6399" y="879"/>
                    <a:pt x="6217" y="879"/>
                  </a:cubicBezTo>
                  <a:cubicBezTo>
                    <a:pt x="5767" y="879"/>
                    <a:pt x="5342" y="1187"/>
                    <a:pt x="5342" y="1187"/>
                  </a:cubicBezTo>
                  <a:cubicBezTo>
                    <a:pt x="5342" y="1187"/>
                    <a:pt x="5166" y="0"/>
                    <a:pt x="3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11;p50">
              <a:extLst>
                <a:ext uri="{FF2B5EF4-FFF2-40B4-BE49-F238E27FC236}">
                  <a16:creationId xmlns:a16="http://schemas.microsoft.com/office/drawing/2014/main" id="{0F3AD839-21CE-43A8-9D3D-4024B7A8F0D8}"/>
                </a:ext>
              </a:extLst>
            </p:cNvPr>
            <p:cNvSpPr/>
            <p:nvPr/>
          </p:nvSpPr>
          <p:spPr>
            <a:xfrm>
              <a:off x="2272166" y="1536486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12;p50">
              <a:extLst>
                <a:ext uri="{FF2B5EF4-FFF2-40B4-BE49-F238E27FC236}">
                  <a16:creationId xmlns:a16="http://schemas.microsoft.com/office/drawing/2014/main" id="{F68B4A1B-E297-4875-B3E3-31D451E21CA1}"/>
                </a:ext>
              </a:extLst>
            </p:cNvPr>
            <p:cNvSpPr/>
            <p:nvPr/>
          </p:nvSpPr>
          <p:spPr>
            <a:xfrm>
              <a:off x="2272166" y="1527900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0"/>
                  </a:moveTo>
                  <a:lnTo>
                    <a:pt x="1107" y="672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13;p50">
              <a:extLst>
                <a:ext uri="{FF2B5EF4-FFF2-40B4-BE49-F238E27FC236}">
                  <a16:creationId xmlns:a16="http://schemas.microsoft.com/office/drawing/2014/main" id="{D65D1D25-A06B-45E2-894C-C2BAE28A0506}"/>
                </a:ext>
              </a:extLst>
            </p:cNvPr>
            <p:cNvSpPr/>
            <p:nvPr/>
          </p:nvSpPr>
          <p:spPr>
            <a:xfrm>
              <a:off x="2272166" y="1519282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14;p50">
              <a:extLst>
                <a:ext uri="{FF2B5EF4-FFF2-40B4-BE49-F238E27FC236}">
                  <a16:creationId xmlns:a16="http://schemas.microsoft.com/office/drawing/2014/main" id="{4D7E9567-CEEC-402D-95E5-A2453DBAA979}"/>
                </a:ext>
              </a:extLst>
            </p:cNvPr>
            <p:cNvSpPr/>
            <p:nvPr/>
          </p:nvSpPr>
          <p:spPr>
            <a:xfrm>
              <a:off x="2272166" y="1510696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15;p50">
              <a:extLst>
                <a:ext uri="{FF2B5EF4-FFF2-40B4-BE49-F238E27FC236}">
                  <a16:creationId xmlns:a16="http://schemas.microsoft.com/office/drawing/2014/main" id="{BE57DCE0-3F07-4081-9C8A-6794871D2424}"/>
                </a:ext>
              </a:extLst>
            </p:cNvPr>
            <p:cNvSpPr/>
            <p:nvPr/>
          </p:nvSpPr>
          <p:spPr>
            <a:xfrm>
              <a:off x="2272166" y="1501881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16;p50">
              <a:extLst>
                <a:ext uri="{FF2B5EF4-FFF2-40B4-BE49-F238E27FC236}">
                  <a16:creationId xmlns:a16="http://schemas.microsoft.com/office/drawing/2014/main" id="{91FD563E-6848-4238-815B-E81E08A50D27}"/>
                </a:ext>
              </a:extLst>
            </p:cNvPr>
            <p:cNvSpPr/>
            <p:nvPr/>
          </p:nvSpPr>
          <p:spPr>
            <a:xfrm>
              <a:off x="2272166" y="1493296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17;p50">
              <a:extLst>
                <a:ext uri="{FF2B5EF4-FFF2-40B4-BE49-F238E27FC236}">
                  <a16:creationId xmlns:a16="http://schemas.microsoft.com/office/drawing/2014/main" id="{D3055018-B77E-4FF9-90A4-7CF17A5B5206}"/>
                </a:ext>
              </a:extLst>
            </p:cNvPr>
            <p:cNvSpPr/>
            <p:nvPr/>
          </p:nvSpPr>
          <p:spPr>
            <a:xfrm>
              <a:off x="2272166" y="1484677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18;p50">
              <a:extLst>
                <a:ext uri="{FF2B5EF4-FFF2-40B4-BE49-F238E27FC236}">
                  <a16:creationId xmlns:a16="http://schemas.microsoft.com/office/drawing/2014/main" id="{36485F31-7BEC-4477-8CCD-DE94B892BF12}"/>
                </a:ext>
              </a:extLst>
            </p:cNvPr>
            <p:cNvSpPr/>
            <p:nvPr/>
          </p:nvSpPr>
          <p:spPr>
            <a:xfrm>
              <a:off x="2272166" y="1476092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519;p50">
              <a:extLst>
                <a:ext uri="{FF2B5EF4-FFF2-40B4-BE49-F238E27FC236}">
                  <a16:creationId xmlns:a16="http://schemas.microsoft.com/office/drawing/2014/main" id="{6D3628B1-CE82-40C2-9301-C38CCB1A9E7A}"/>
                </a:ext>
              </a:extLst>
            </p:cNvPr>
            <p:cNvSpPr/>
            <p:nvPr/>
          </p:nvSpPr>
          <p:spPr>
            <a:xfrm>
              <a:off x="2272166" y="1467506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8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520;p50">
              <a:extLst>
                <a:ext uri="{FF2B5EF4-FFF2-40B4-BE49-F238E27FC236}">
                  <a16:creationId xmlns:a16="http://schemas.microsoft.com/office/drawing/2014/main" id="{BA98CCA4-1FBE-4979-A7A4-0FA5FE5A00EF}"/>
                </a:ext>
              </a:extLst>
            </p:cNvPr>
            <p:cNvSpPr/>
            <p:nvPr/>
          </p:nvSpPr>
          <p:spPr>
            <a:xfrm>
              <a:off x="2272166" y="1458888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521;p50">
              <a:extLst>
                <a:ext uri="{FF2B5EF4-FFF2-40B4-BE49-F238E27FC236}">
                  <a16:creationId xmlns:a16="http://schemas.microsoft.com/office/drawing/2014/main" id="{5B105FDE-99D9-4BE2-9269-61D1E264F654}"/>
                </a:ext>
              </a:extLst>
            </p:cNvPr>
            <p:cNvSpPr/>
            <p:nvPr/>
          </p:nvSpPr>
          <p:spPr>
            <a:xfrm>
              <a:off x="2272166" y="1450302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522;p50">
              <a:extLst>
                <a:ext uri="{FF2B5EF4-FFF2-40B4-BE49-F238E27FC236}">
                  <a16:creationId xmlns:a16="http://schemas.microsoft.com/office/drawing/2014/main" id="{2C1E765F-89DA-4DC1-81ED-8D70A7772ACD}"/>
                </a:ext>
              </a:extLst>
            </p:cNvPr>
            <p:cNvSpPr/>
            <p:nvPr/>
          </p:nvSpPr>
          <p:spPr>
            <a:xfrm>
              <a:off x="2272166" y="1441684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523;p50">
              <a:extLst>
                <a:ext uri="{FF2B5EF4-FFF2-40B4-BE49-F238E27FC236}">
                  <a16:creationId xmlns:a16="http://schemas.microsoft.com/office/drawing/2014/main" id="{8B9A978D-5205-49A5-B9A7-937EC7D95B12}"/>
                </a:ext>
              </a:extLst>
            </p:cNvPr>
            <p:cNvSpPr/>
            <p:nvPr/>
          </p:nvSpPr>
          <p:spPr>
            <a:xfrm>
              <a:off x="2272166" y="1433098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0"/>
                  </a:moveTo>
                  <a:lnTo>
                    <a:pt x="1107" y="672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524;p50">
              <a:extLst>
                <a:ext uri="{FF2B5EF4-FFF2-40B4-BE49-F238E27FC236}">
                  <a16:creationId xmlns:a16="http://schemas.microsoft.com/office/drawing/2014/main" id="{8A91C78B-63DE-4717-A383-C1126722A9E4}"/>
                </a:ext>
              </a:extLst>
            </p:cNvPr>
            <p:cNvSpPr/>
            <p:nvPr/>
          </p:nvSpPr>
          <p:spPr>
            <a:xfrm>
              <a:off x="2272166" y="1424283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525;p50">
              <a:extLst>
                <a:ext uri="{FF2B5EF4-FFF2-40B4-BE49-F238E27FC236}">
                  <a16:creationId xmlns:a16="http://schemas.microsoft.com/office/drawing/2014/main" id="{D8600E08-D32C-49E4-B4D3-D8ADCB3E5FD0}"/>
                </a:ext>
              </a:extLst>
            </p:cNvPr>
            <p:cNvSpPr/>
            <p:nvPr/>
          </p:nvSpPr>
          <p:spPr>
            <a:xfrm>
              <a:off x="2272166" y="1415698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526;p50">
              <a:extLst>
                <a:ext uri="{FF2B5EF4-FFF2-40B4-BE49-F238E27FC236}">
                  <a16:creationId xmlns:a16="http://schemas.microsoft.com/office/drawing/2014/main" id="{03D639CB-7271-4E2E-B3CD-7670C1D39255}"/>
                </a:ext>
              </a:extLst>
            </p:cNvPr>
            <p:cNvSpPr/>
            <p:nvPr/>
          </p:nvSpPr>
          <p:spPr>
            <a:xfrm>
              <a:off x="2272166" y="1407079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527;p50">
              <a:extLst>
                <a:ext uri="{FF2B5EF4-FFF2-40B4-BE49-F238E27FC236}">
                  <a16:creationId xmlns:a16="http://schemas.microsoft.com/office/drawing/2014/main" id="{149003D8-A4CF-4EF9-BCCB-38735F282D86}"/>
                </a:ext>
              </a:extLst>
            </p:cNvPr>
            <p:cNvSpPr/>
            <p:nvPr/>
          </p:nvSpPr>
          <p:spPr>
            <a:xfrm>
              <a:off x="2272166" y="1398494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528;p50">
              <a:extLst>
                <a:ext uri="{FF2B5EF4-FFF2-40B4-BE49-F238E27FC236}">
                  <a16:creationId xmlns:a16="http://schemas.microsoft.com/office/drawing/2014/main" id="{42946BEE-2503-49C2-9F8C-0E144D8F3225}"/>
                </a:ext>
              </a:extLst>
            </p:cNvPr>
            <p:cNvSpPr/>
            <p:nvPr/>
          </p:nvSpPr>
          <p:spPr>
            <a:xfrm>
              <a:off x="2272166" y="1389875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529;p50">
              <a:extLst>
                <a:ext uri="{FF2B5EF4-FFF2-40B4-BE49-F238E27FC236}">
                  <a16:creationId xmlns:a16="http://schemas.microsoft.com/office/drawing/2014/main" id="{7A8AEB79-9731-452F-A5BC-1EE80BE07244}"/>
                </a:ext>
              </a:extLst>
            </p:cNvPr>
            <p:cNvSpPr/>
            <p:nvPr/>
          </p:nvSpPr>
          <p:spPr>
            <a:xfrm>
              <a:off x="2272166" y="1381290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530;p50">
              <a:extLst>
                <a:ext uri="{FF2B5EF4-FFF2-40B4-BE49-F238E27FC236}">
                  <a16:creationId xmlns:a16="http://schemas.microsoft.com/office/drawing/2014/main" id="{FD8EEACB-910D-4FAB-86B2-94B3CB979078}"/>
                </a:ext>
              </a:extLst>
            </p:cNvPr>
            <p:cNvSpPr/>
            <p:nvPr/>
          </p:nvSpPr>
          <p:spPr>
            <a:xfrm>
              <a:off x="2272166" y="1372704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531;p50">
              <a:extLst>
                <a:ext uri="{FF2B5EF4-FFF2-40B4-BE49-F238E27FC236}">
                  <a16:creationId xmlns:a16="http://schemas.microsoft.com/office/drawing/2014/main" id="{A010F405-B337-4647-BB3D-A6E45121FB84}"/>
                </a:ext>
              </a:extLst>
            </p:cNvPr>
            <p:cNvSpPr/>
            <p:nvPr/>
          </p:nvSpPr>
          <p:spPr>
            <a:xfrm>
              <a:off x="2272166" y="1364086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532;p50">
              <a:extLst>
                <a:ext uri="{FF2B5EF4-FFF2-40B4-BE49-F238E27FC236}">
                  <a16:creationId xmlns:a16="http://schemas.microsoft.com/office/drawing/2014/main" id="{44A30D2C-BDF1-4066-A5BB-B23C3060A326}"/>
                </a:ext>
              </a:extLst>
            </p:cNvPr>
            <p:cNvSpPr/>
            <p:nvPr/>
          </p:nvSpPr>
          <p:spPr>
            <a:xfrm>
              <a:off x="2272166" y="1355500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0"/>
                  </a:moveTo>
                  <a:lnTo>
                    <a:pt x="1107" y="672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533;p50">
              <a:extLst>
                <a:ext uri="{FF2B5EF4-FFF2-40B4-BE49-F238E27FC236}">
                  <a16:creationId xmlns:a16="http://schemas.microsoft.com/office/drawing/2014/main" id="{A1352065-057C-4903-B5CE-0981F08F0974}"/>
                </a:ext>
              </a:extLst>
            </p:cNvPr>
            <p:cNvSpPr/>
            <p:nvPr/>
          </p:nvSpPr>
          <p:spPr>
            <a:xfrm>
              <a:off x="2272166" y="1346882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534;p50">
              <a:extLst>
                <a:ext uri="{FF2B5EF4-FFF2-40B4-BE49-F238E27FC236}">
                  <a16:creationId xmlns:a16="http://schemas.microsoft.com/office/drawing/2014/main" id="{3499C9A4-E841-44CE-B956-BCE20BA93D26}"/>
                </a:ext>
              </a:extLst>
            </p:cNvPr>
            <p:cNvSpPr/>
            <p:nvPr/>
          </p:nvSpPr>
          <p:spPr>
            <a:xfrm>
              <a:off x="2272166" y="1338100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8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535;p50">
              <a:extLst>
                <a:ext uri="{FF2B5EF4-FFF2-40B4-BE49-F238E27FC236}">
                  <a16:creationId xmlns:a16="http://schemas.microsoft.com/office/drawing/2014/main" id="{193AC648-6592-4DD1-B528-F918BA8559F8}"/>
                </a:ext>
              </a:extLst>
            </p:cNvPr>
            <p:cNvSpPr/>
            <p:nvPr/>
          </p:nvSpPr>
          <p:spPr>
            <a:xfrm>
              <a:off x="2272166" y="1329481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536;p50">
              <a:extLst>
                <a:ext uri="{FF2B5EF4-FFF2-40B4-BE49-F238E27FC236}">
                  <a16:creationId xmlns:a16="http://schemas.microsoft.com/office/drawing/2014/main" id="{9495C83F-614E-4797-B892-2F9A8249BB5F}"/>
                </a:ext>
              </a:extLst>
            </p:cNvPr>
            <p:cNvSpPr/>
            <p:nvPr/>
          </p:nvSpPr>
          <p:spPr>
            <a:xfrm>
              <a:off x="2272166" y="1320896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537;p50">
              <a:extLst>
                <a:ext uri="{FF2B5EF4-FFF2-40B4-BE49-F238E27FC236}">
                  <a16:creationId xmlns:a16="http://schemas.microsoft.com/office/drawing/2014/main" id="{0B8A8858-2249-42E9-8541-240A16729710}"/>
                </a:ext>
              </a:extLst>
            </p:cNvPr>
            <p:cNvSpPr/>
            <p:nvPr/>
          </p:nvSpPr>
          <p:spPr>
            <a:xfrm>
              <a:off x="2176250" y="1526753"/>
              <a:ext cx="221787" cy="113384"/>
            </a:xfrm>
            <a:custGeom>
              <a:avLst/>
              <a:gdLst/>
              <a:ahLst/>
              <a:cxnLst/>
              <a:rect l="l" t="t" r="r" b="b"/>
              <a:pathLst>
                <a:path w="6768" h="3460" extrusionOk="0">
                  <a:moveTo>
                    <a:pt x="2567" y="1"/>
                  </a:moveTo>
                  <a:cubicBezTo>
                    <a:pt x="2528" y="1"/>
                    <a:pt x="2488" y="2"/>
                    <a:pt x="2447" y="3"/>
                  </a:cubicBezTo>
                  <a:cubicBezTo>
                    <a:pt x="1058" y="61"/>
                    <a:pt x="1116" y="1616"/>
                    <a:pt x="1116" y="1616"/>
                  </a:cubicBezTo>
                  <a:cubicBezTo>
                    <a:pt x="1116" y="1616"/>
                    <a:pt x="919" y="1547"/>
                    <a:pt x="693" y="1547"/>
                  </a:cubicBezTo>
                  <a:cubicBezTo>
                    <a:pt x="376" y="1547"/>
                    <a:pt x="0" y="1682"/>
                    <a:pt x="15" y="2327"/>
                  </a:cubicBezTo>
                  <a:cubicBezTo>
                    <a:pt x="41" y="3428"/>
                    <a:pt x="885" y="3460"/>
                    <a:pt x="885" y="3460"/>
                  </a:cubicBezTo>
                  <a:lnTo>
                    <a:pt x="6006" y="3460"/>
                  </a:lnTo>
                  <a:cubicBezTo>
                    <a:pt x="6403" y="3319"/>
                    <a:pt x="6767" y="2762"/>
                    <a:pt x="6543" y="2135"/>
                  </a:cubicBezTo>
                  <a:cubicBezTo>
                    <a:pt x="6413" y="1774"/>
                    <a:pt x="6043" y="1698"/>
                    <a:pt x="5756" y="1698"/>
                  </a:cubicBezTo>
                  <a:cubicBezTo>
                    <a:pt x="5549" y="1698"/>
                    <a:pt x="5385" y="1738"/>
                    <a:pt x="5385" y="1738"/>
                  </a:cubicBezTo>
                  <a:cubicBezTo>
                    <a:pt x="5385" y="1738"/>
                    <a:pt x="5442" y="1175"/>
                    <a:pt x="5020" y="803"/>
                  </a:cubicBezTo>
                  <a:cubicBezTo>
                    <a:pt x="4898" y="696"/>
                    <a:pt x="4758" y="658"/>
                    <a:pt x="4621" y="658"/>
                  </a:cubicBezTo>
                  <a:cubicBezTo>
                    <a:pt x="4287" y="658"/>
                    <a:pt x="3970" y="887"/>
                    <a:pt x="3970" y="887"/>
                  </a:cubicBezTo>
                  <a:cubicBezTo>
                    <a:pt x="3970" y="887"/>
                    <a:pt x="3838" y="1"/>
                    <a:pt x="256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538;p50">
              <a:extLst>
                <a:ext uri="{FF2B5EF4-FFF2-40B4-BE49-F238E27FC236}">
                  <a16:creationId xmlns:a16="http://schemas.microsoft.com/office/drawing/2014/main" id="{7EBA7A85-626D-4DFC-8480-9B6F75DDAA38}"/>
                </a:ext>
              </a:extLst>
            </p:cNvPr>
            <p:cNvSpPr/>
            <p:nvPr/>
          </p:nvSpPr>
          <p:spPr>
            <a:xfrm>
              <a:off x="2183984" y="1516267"/>
              <a:ext cx="222017" cy="113384"/>
            </a:xfrm>
            <a:custGeom>
              <a:avLst/>
              <a:gdLst/>
              <a:ahLst/>
              <a:cxnLst/>
              <a:rect l="l" t="t" r="r" b="b"/>
              <a:pathLst>
                <a:path w="6775" h="3460" extrusionOk="0">
                  <a:moveTo>
                    <a:pt x="2568" y="1"/>
                  </a:moveTo>
                  <a:cubicBezTo>
                    <a:pt x="2529" y="1"/>
                    <a:pt x="2489" y="2"/>
                    <a:pt x="2448" y="3"/>
                  </a:cubicBezTo>
                  <a:cubicBezTo>
                    <a:pt x="1065" y="61"/>
                    <a:pt x="1123" y="1616"/>
                    <a:pt x="1123" y="1616"/>
                  </a:cubicBezTo>
                  <a:cubicBezTo>
                    <a:pt x="1123" y="1616"/>
                    <a:pt x="926" y="1547"/>
                    <a:pt x="697" y="1547"/>
                  </a:cubicBezTo>
                  <a:cubicBezTo>
                    <a:pt x="379" y="1547"/>
                    <a:pt x="1" y="1682"/>
                    <a:pt x="16" y="2327"/>
                  </a:cubicBezTo>
                  <a:cubicBezTo>
                    <a:pt x="41" y="3428"/>
                    <a:pt x="893" y="3460"/>
                    <a:pt x="893" y="3460"/>
                  </a:cubicBezTo>
                  <a:lnTo>
                    <a:pt x="6013" y="3460"/>
                  </a:lnTo>
                  <a:cubicBezTo>
                    <a:pt x="6403" y="3319"/>
                    <a:pt x="6775" y="2762"/>
                    <a:pt x="6551" y="2135"/>
                  </a:cubicBezTo>
                  <a:cubicBezTo>
                    <a:pt x="6417" y="1774"/>
                    <a:pt x="6048" y="1698"/>
                    <a:pt x="5762" y="1698"/>
                  </a:cubicBezTo>
                  <a:cubicBezTo>
                    <a:pt x="5555" y="1698"/>
                    <a:pt x="5392" y="1738"/>
                    <a:pt x="5392" y="1738"/>
                  </a:cubicBezTo>
                  <a:cubicBezTo>
                    <a:pt x="5392" y="1738"/>
                    <a:pt x="5450" y="1175"/>
                    <a:pt x="5021" y="803"/>
                  </a:cubicBezTo>
                  <a:cubicBezTo>
                    <a:pt x="4898" y="696"/>
                    <a:pt x="4759" y="657"/>
                    <a:pt x="4623" y="657"/>
                  </a:cubicBezTo>
                  <a:cubicBezTo>
                    <a:pt x="4291" y="657"/>
                    <a:pt x="3978" y="887"/>
                    <a:pt x="3978" y="887"/>
                  </a:cubicBezTo>
                  <a:cubicBezTo>
                    <a:pt x="3978" y="887"/>
                    <a:pt x="3845" y="1"/>
                    <a:pt x="2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539;p50">
              <a:extLst>
                <a:ext uri="{FF2B5EF4-FFF2-40B4-BE49-F238E27FC236}">
                  <a16:creationId xmlns:a16="http://schemas.microsoft.com/office/drawing/2014/main" id="{86E731B4-0A45-491C-BFE7-AD6F1C27FC6E}"/>
                </a:ext>
              </a:extLst>
            </p:cNvPr>
            <p:cNvSpPr/>
            <p:nvPr/>
          </p:nvSpPr>
          <p:spPr>
            <a:xfrm>
              <a:off x="3529954" y="1520986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540;p50">
              <a:extLst>
                <a:ext uri="{FF2B5EF4-FFF2-40B4-BE49-F238E27FC236}">
                  <a16:creationId xmlns:a16="http://schemas.microsoft.com/office/drawing/2014/main" id="{965400D0-825D-417F-811E-F769879966A5}"/>
                </a:ext>
              </a:extLst>
            </p:cNvPr>
            <p:cNvSpPr/>
            <p:nvPr/>
          </p:nvSpPr>
          <p:spPr>
            <a:xfrm>
              <a:off x="3529954" y="1511745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541;p50">
              <a:extLst>
                <a:ext uri="{FF2B5EF4-FFF2-40B4-BE49-F238E27FC236}">
                  <a16:creationId xmlns:a16="http://schemas.microsoft.com/office/drawing/2014/main" id="{E62395DE-FEBD-4B7D-BA1F-75C93C7E4B2C}"/>
                </a:ext>
              </a:extLst>
            </p:cNvPr>
            <p:cNvSpPr/>
            <p:nvPr/>
          </p:nvSpPr>
          <p:spPr>
            <a:xfrm>
              <a:off x="3529954" y="1502504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542;p50">
              <a:extLst>
                <a:ext uri="{FF2B5EF4-FFF2-40B4-BE49-F238E27FC236}">
                  <a16:creationId xmlns:a16="http://schemas.microsoft.com/office/drawing/2014/main" id="{992F10EC-CC43-48F5-B160-3759BD936F1D}"/>
                </a:ext>
              </a:extLst>
            </p:cNvPr>
            <p:cNvSpPr/>
            <p:nvPr/>
          </p:nvSpPr>
          <p:spPr>
            <a:xfrm>
              <a:off x="3529954" y="1493296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543;p50">
              <a:extLst>
                <a:ext uri="{FF2B5EF4-FFF2-40B4-BE49-F238E27FC236}">
                  <a16:creationId xmlns:a16="http://schemas.microsoft.com/office/drawing/2014/main" id="{24F6A60A-410E-474D-8121-6C8F681F627C}"/>
                </a:ext>
              </a:extLst>
            </p:cNvPr>
            <p:cNvSpPr/>
            <p:nvPr/>
          </p:nvSpPr>
          <p:spPr>
            <a:xfrm>
              <a:off x="3529954" y="1484055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544;p50">
              <a:extLst>
                <a:ext uri="{FF2B5EF4-FFF2-40B4-BE49-F238E27FC236}">
                  <a16:creationId xmlns:a16="http://schemas.microsoft.com/office/drawing/2014/main" id="{922F58E5-407F-4D79-93CD-1562CA592148}"/>
                </a:ext>
              </a:extLst>
            </p:cNvPr>
            <p:cNvSpPr/>
            <p:nvPr/>
          </p:nvSpPr>
          <p:spPr>
            <a:xfrm>
              <a:off x="3529954" y="1475043"/>
              <a:ext cx="38832" cy="23529"/>
            </a:xfrm>
            <a:custGeom>
              <a:avLst/>
              <a:gdLst/>
              <a:ahLst/>
              <a:cxnLst/>
              <a:rect l="l" t="t" r="r" b="b"/>
              <a:pathLst>
                <a:path w="1185" h="718" fill="none" extrusionOk="0">
                  <a:moveTo>
                    <a:pt x="0" y="0"/>
                  </a:moveTo>
                  <a:lnTo>
                    <a:pt x="1184" y="717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545;p50">
              <a:extLst>
                <a:ext uri="{FF2B5EF4-FFF2-40B4-BE49-F238E27FC236}">
                  <a16:creationId xmlns:a16="http://schemas.microsoft.com/office/drawing/2014/main" id="{96F2555A-FAF0-4A4D-B05F-43C9A2F7551D}"/>
                </a:ext>
              </a:extLst>
            </p:cNvPr>
            <p:cNvSpPr/>
            <p:nvPr/>
          </p:nvSpPr>
          <p:spPr>
            <a:xfrm>
              <a:off x="3529954" y="1465802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546;p50">
              <a:extLst>
                <a:ext uri="{FF2B5EF4-FFF2-40B4-BE49-F238E27FC236}">
                  <a16:creationId xmlns:a16="http://schemas.microsoft.com/office/drawing/2014/main" id="{D02D458A-1EB2-48C7-8001-3D5AA6FCAA48}"/>
                </a:ext>
              </a:extLst>
            </p:cNvPr>
            <p:cNvSpPr/>
            <p:nvPr/>
          </p:nvSpPr>
          <p:spPr>
            <a:xfrm>
              <a:off x="3529954" y="145659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547;p50">
              <a:extLst>
                <a:ext uri="{FF2B5EF4-FFF2-40B4-BE49-F238E27FC236}">
                  <a16:creationId xmlns:a16="http://schemas.microsoft.com/office/drawing/2014/main" id="{9D559C01-E3B7-423F-AE02-F9F42CA6A86F}"/>
                </a:ext>
              </a:extLst>
            </p:cNvPr>
            <p:cNvSpPr/>
            <p:nvPr/>
          </p:nvSpPr>
          <p:spPr>
            <a:xfrm>
              <a:off x="3529954" y="1447353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548;p50">
              <a:extLst>
                <a:ext uri="{FF2B5EF4-FFF2-40B4-BE49-F238E27FC236}">
                  <a16:creationId xmlns:a16="http://schemas.microsoft.com/office/drawing/2014/main" id="{5051F061-0489-492D-A2A4-4A5EF771ABA1}"/>
                </a:ext>
              </a:extLst>
            </p:cNvPr>
            <p:cNvSpPr/>
            <p:nvPr/>
          </p:nvSpPr>
          <p:spPr>
            <a:xfrm>
              <a:off x="3529954" y="1438112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549;p50">
              <a:extLst>
                <a:ext uri="{FF2B5EF4-FFF2-40B4-BE49-F238E27FC236}">
                  <a16:creationId xmlns:a16="http://schemas.microsoft.com/office/drawing/2014/main" id="{C8C68929-36C9-4D67-B201-F8C4E28F7434}"/>
                </a:ext>
              </a:extLst>
            </p:cNvPr>
            <p:cNvSpPr/>
            <p:nvPr/>
          </p:nvSpPr>
          <p:spPr>
            <a:xfrm>
              <a:off x="3529954" y="142890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550;p50">
              <a:extLst>
                <a:ext uri="{FF2B5EF4-FFF2-40B4-BE49-F238E27FC236}">
                  <a16:creationId xmlns:a16="http://schemas.microsoft.com/office/drawing/2014/main" id="{B611534A-5DD0-4724-8FD8-4465656863D8}"/>
                </a:ext>
              </a:extLst>
            </p:cNvPr>
            <p:cNvSpPr/>
            <p:nvPr/>
          </p:nvSpPr>
          <p:spPr>
            <a:xfrm>
              <a:off x="3529954" y="1419663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551;p50">
              <a:extLst>
                <a:ext uri="{FF2B5EF4-FFF2-40B4-BE49-F238E27FC236}">
                  <a16:creationId xmlns:a16="http://schemas.microsoft.com/office/drawing/2014/main" id="{56621DB7-9977-4726-B023-305C154CB6F5}"/>
                </a:ext>
              </a:extLst>
            </p:cNvPr>
            <p:cNvSpPr/>
            <p:nvPr/>
          </p:nvSpPr>
          <p:spPr>
            <a:xfrm>
              <a:off x="3529954" y="1410455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552;p50">
              <a:extLst>
                <a:ext uri="{FF2B5EF4-FFF2-40B4-BE49-F238E27FC236}">
                  <a16:creationId xmlns:a16="http://schemas.microsoft.com/office/drawing/2014/main" id="{783B134C-03EE-4769-8EBA-9B01C223EE11}"/>
                </a:ext>
              </a:extLst>
            </p:cNvPr>
            <p:cNvSpPr/>
            <p:nvPr/>
          </p:nvSpPr>
          <p:spPr>
            <a:xfrm>
              <a:off x="3529954" y="140121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553;p50">
              <a:extLst>
                <a:ext uri="{FF2B5EF4-FFF2-40B4-BE49-F238E27FC236}">
                  <a16:creationId xmlns:a16="http://schemas.microsoft.com/office/drawing/2014/main" id="{D7695C9E-2CEA-4F4E-A039-67265F73E968}"/>
                </a:ext>
              </a:extLst>
            </p:cNvPr>
            <p:cNvSpPr/>
            <p:nvPr/>
          </p:nvSpPr>
          <p:spPr>
            <a:xfrm>
              <a:off x="3529954" y="1391973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554;p50">
              <a:extLst>
                <a:ext uri="{FF2B5EF4-FFF2-40B4-BE49-F238E27FC236}">
                  <a16:creationId xmlns:a16="http://schemas.microsoft.com/office/drawing/2014/main" id="{1F282C2E-6DA8-4516-AB27-834916B7B24B}"/>
                </a:ext>
              </a:extLst>
            </p:cNvPr>
            <p:cNvSpPr/>
            <p:nvPr/>
          </p:nvSpPr>
          <p:spPr>
            <a:xfrm>
              <a:off x="3529954" y="138276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555;p50">
              <a:extLst>
                <a:ext uri="{FF2B5EF4-FFF2-40B4-BE49-F238E27FC236}">
                  <a16:creationId xmlns:a16="http://schemas.microsoft.com/office/drawing/2014/main" id="{508CF0ED-C10E-4629-A651-E6DA76719071}"/>
                </a:ext>
              </a:extLst>
            </p:cNvPr>
            <p:cNvSpPr/>
            <p:nvPr/>
          </p:nvSpPr>
          <p:spPr>
            <a:xfrm>
              <a:off x="3529954" y="137352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556;p50">
              <a:extLst>
                <a:ext uri="{FF2B5EF4-FFF2-40B4-BE49-F238E27FC236}">
                  <a16:creationId xmlns:a16="http://schemas.microsoft.com/office/drawing/2014/main" id="{A600C483-6CA2-4C20-A0C8-3DA220C181CF}"/>
                </a:ext>
              </a:extLst>
            </p:cNvPr>
            <p:cNvSpPr/>
            <p:nvPr/>
          </p:nvSpPr>
          <p:spPr>
            <a:xfrm>
              <a:off x="3529954" y="1364512"/>
              <a:ext cx="38832" cy="23529"/>
            </a:xfrm>
            <a:custGeom>
              <a:avLst/>
              <a:gdLst/>
              <a:ahLst/>
              <a:cxnLst/>
              <a:rect l="l" t="t" r="r" b="b"/>
              <a:pathLst>
                <a:path w="1185" h="718" fill="none" extrusionOk="0">
                  <a:moveTo>
                    <a:pt x="0" y="0"/>
                  </a:moveTo>
                  <a:lnTo>
                    <a:pt x="1184" y="717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557;p50">
              <a:extLst>
                <a:ext uri="{FF2B5EF4-FFF2-40B4-BE49-F238E27FC236}">
                  <a16:creationId xmlns:a16="http://schemas.microsoft.com/office/drawing/2014/main" id="{2E2659C4-2B07-4CAB-B57E-CFB4CE6A5216}"/>
                </a:ext>
              </a:extLst>
            </p:cNvPr>
            <p:cNvSpPr/>
            <p:nvPr/>
          </p:nvSpPr>
          <p:spPr>
            <a:xfrm>
              <a:off x="3529954" y="1355271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558;p50">
              <a:extLst>
                <a:ext uri="{FF2B5EF4-FFF2-40B4-BE49-F238E27FC236}">
                  <a16:creationId xmlns:a16="http://schemas.microsoft.com/office/drawing/2014/main" id="{93390FFA-880B-42A0-AA6E-DFDA81D5485B}"/>
                </a:ext>
              </a:extLst>
            </p:cNvPr>
            <p:cNvSpPr/>
            <p:nvPr/>
          </p:nvSpPr>
          <p:spPr>
            <a:xfrm>
              <a:off x="3529954" y="1346063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559;p50">
              <a:extLst>
                <a:ext uri="{FF2B5EF4-FFF2-40B4-BE49-F238E27FC236}">
                  <a16:creationId xmlns:a16="http://schemas.microsoft.com/office/drawing/2014/main" id="{74CF94EA-A766-4013-BA89-658BA38033AC}"/>
                </a:ext>
              </a:extLst>
            </p:cNvPr>
            <p:cNvSpPr/>
            <p:nvPr/>
          </p:nvSpPr>
          <p:spPr>
            <a:xfrm>
              <a:off x="3529954" y="1336822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560;p50">
              <a:extLst>
                <a:ext uri="{FF2B5EF4-FFF2-40B4-BE49-F238E27FC236}">
                  <a16:creationId xmlns:a16="http://schemas.microsoft.com/office/drawing/2014/main" id="{2264ADE0-589C-49F0-96FC-3DA227B4BE56}"/>
                </a:ext>
              </a:extLst>
            </p:cNvPr>
            <p:cNvSpPr/>
            <p:nvPr/>
          </p:nvSpPr>
          <p:spPr>
            <a:xfrm>
              <a:off x="3529954" y="132761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561;p50">
              <a:extLst>
                <a:ext uri="{FF2B5EF4-FFF2-40B4-BE49-F238E27FC236}">
                  <a16:creationId xmlns:a16="http://schemas.microsoft.com/office/drawing/2014/main" id="{73E44C98-50E7-4BEF-8BC3-CA15741BE559}"/>
                </a:ext>
              </a:extLst>
            </p:cNvPr>
            <p:cNvSpPr/>
            <p:nvPr/>
          </p:nvSpPr>
          <p:spPr>
            <a:xfrm>
              <a:off x="3529954" y="1318373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562;p50">
              <a:extLst>
                <a:ext uri="{FF2B5EF4-FFF2-40B4-BE49-F238E27FC236}">
                  <a16:creationId xmlns:a16="http://schemas.microsoft.com/office/drawing/2014/main" id="{1970D611-9660-424D-97D9-B8943A3BB573}"/>
                </a:ext>
              </a:extLst>
            </p:cNvPr>
            <p:cNvSpPr/>
            <p:nvPr/>
          </p:nvSpPr>
          <p:spPr>
            <a:xfrm>
              <a:off x="3443541" y="1507485"/>
              <a:ext cx="237222" cy="120921"/>
            </a:xfrm>
            <a:custGeom>
              <a:avLst/>
              <a:gdLst/>
              <a:ahLst/>
              <a:cxnLst/>
              <a:rect l="l" t="t" r="r" b="b"/>
              <a:pathLst>
                <a:path w="7239" h="3690" extrusionOk="0">
                  <a:moveTo>
                    <a:pt x="2740" y="0"/>
                  </a:moveTo>
                  <a:cubicBezTo>
                    <a:pt x="2700" y="0"/>
                    <a:pt x="2660" y="1"/>
                    <a:pt x="2618" y="3"/>
                  </a:cubicBezTo>
                  <a:cubicBezTo>
                    <a:pt x="1139" y="67"/>
                    <a:pt x="1197" y="1724"/>
                    <a:pt x="1197" y="1724"/>
                  </a:cubicBezTo>
                  <a:cubicBezTo>
                    <a:pt x="1197" y="1724"/>
                    <a:pt x="986" y="1650"/>
                    <a:pt x="742" y="1650"/>
                  </a:cubicBezTo>
                  <a:cubicBezTo>
                    <a:pt x="403" y="1650"/>
                    <a:pt x="1" y="1794"/>
                    <a:pt x="19" y="2479"/>
                  </a:cubicBezTo>
                  <a:cubicBezTo>
                    <a:pt x="51" y="3657"/>
                    <a:pt x="954" y="3689"/>
                    <a:pt x="954" y="3689"/>
                  </a:cubicBezTo>
                  <a:lnTo>
                    <a:pt x="6420" y="3689"/>
                  </a:lnTo>
                  <a:cubicBezTo>
                    <a:pt x="6842" y="3542"/>
                    <a:pt x="7239" y="2934"/>
                    <a:pt x="6996" y="2268"/>
                  </a:cubicBezTo>
                  <a:cubicBezTo>
                    <a:pt x="6859" y="1884"/>
                    <a:pt x="6468" y="1802"/>
                    <a:pt x="6162" y="1802"/>
                  </a:cubicBezTo>
                  <a:cubicBezTo>
                    <a:pt x="5938" y="1802"/>
                    <a:pt x="5760" y="1846"/>
                    <a:pt x="5760" y="1846"/>
                  </a:cubicBezTo>
                  <a:cubicBezTo>
                    <a:pt x="5760" y="1846"/>
                    <a:pt x="5824" y="1238"/>
                    <a:pt x="5370" y="847"/>
                  </a:cubicBezTo>
                  <a:cubicBezTo>
                    <a:pt x="5237" y="734"/>
                    <a:pt x="5087" y="694"/>
                    <a:pt x="4941" y="694"/>
                  </a:cubicBezTo>
                  <a:cubicBezTo>
                    <a:pt x="4583" y="694"/>
                    <a:pt x="4250" y="937"/>
                    <a:pt x="4250" y="937"/>
                  </a:cubicBezTo>
                  <a:cubicBezTo>
                    <a:pt x="4250" y="937"/>
                    <a:pt x="4105" y="0"/>
                    <a:pt x="2740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563;p50">
              <a:extLst>
                <a:ext uri="{FF2B5EF4-FFF2-40B4-BE49-F238E27FC236}">
                  <a16:creationId xmlns:a16="http://schemas.microsoft.com/office/drawing/2014/main" id="{5DC669C3-BAA0-4B23-B040-59911E81FD26}"/>
                </a:ext>
              </a:extLst>
            </p:cNvPr>
            <p:cNvSpPr/>
            <p:nvPr/>
          </p:nvSpPr>
          <p:spPr>
            <a:xfrm>
              <a:off x="3435775" y="1499718"/>
              <a:ext cx="237255" cy="120921"/>
            </a:xfrm>
            <a:custGeom>
              <a:avLst/>
              <a:gdLst/>
              <a:ahLst/>
              <a:cxnLst/>
              <a:rect l="l" t="t" r="r" b="b"/>
              <a:pathLst>
                <a:path w="7240" h="3690" extrusionOk="0">
                  <a:moveTo>
                    <a:pt x="2740" y="0"/>
                  </a:moveTo>
                  <a:cubicBezTo>
                    <a:pt x="2700" y="0"/>
                    <a:pt x="2660" y="1"/>
                    <a:pt x="2618" y="3"/>
                  </a:cubicBezTo>
                  <a:cubicBezTo>
                    <a:pt x="1133" y="60"/>
                    <a:pt x="1197" y="1724"/>
                    <a:pt x="1197" y="1724"/>
                  </a:cubicBezTo>
                  <a:cubicBezTo>
                    <a:pt x="1197" y="1724"/>
                    <a:pt x="984" y="1649"/>
                    <a:pt x="738" y="1649"/>
                  </a:cubicBezTo>
                  <a:cubicBezTo>
                    <a:pt x="400" y="1649"/>
                    <a:pt x="1" y="1793"/>
                    <a:pt x="19" y="2480"/>
                  </a:cubicBezTo>
                  <a:cubicBezTo>
                    <a:pt x="45" y="3657"/>
                    <a:pt x="954" y="3689"/>
                    <a:pt x="954" y="3689"/>
                  </a:cubicBezTo>
                  <a:lnTo>
                    <a:pt x="6420" y="3689"/>
                  </a:lnTo>
                  <a:cubicBezTo>
                    <a:pt x="6842" y="3536"/>
                    <a:pt x="7239" y="2934"/>
                    <a:pt x="6996" y="2268"/>
                  </a:cubicBezTo>
                  <a:cubicBezTo>
                    <a:pt x="6854" y="1880"/>
                    <a:pt x="6454" y="1799"/>
                    <a:pt x="6146" y="1799"/>
                  </a:cubicBezTo>
                  <a:cubicBezTo>
                    <a:pt x="5927" y="1799"/>
                    <a:pt x="5754" y="1840"/>
                    <a:pt x="5754" y="1840"/>
                  </a:cubicBezTo>
                  <a:cubicBezTo>
                    <a:pt x="5754" y="1840"/>
                    <a:pt x="5818" y="1238"/>
                    <a:pt x="5364" y="848"/>
                  </a:cubicBezTo>
                  <a:cubicBezTo>
                    <a:pt x="5232" y="735"/>
                    <a:pt x="5083" y="695"/>
                    <a:pt x="4938" y="695"/>
                  </a:cubicBezTo>
                  <a:cubicBezTo>
                    <a:pt x="4580" y="695"/>
                    <a:pt x="4244" y="937"/>
                    <a:pt x="4244" y="937"/>
                  </a:cubicBezTo>
                  <a:cubicBezTo>
                    <a:pt x="4244" y="937"/>
                    <a:pt x="4105" y="0"/>
                    <a:pt x="27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564;p50">
              <a:extLst>
                <a:ext uri="{FF2B5EF4-FFF2-40B4-BE49-F238E27FC236}">
                  <a16:creationId xmlns:a16="http://schemas.microsoft.com/office/drawing/2014/main" id="{FE6E09DD-B8D5-4FE3-9387-B06DBD0CD4AA}"/>
                </a:ext>
              </a:extLst>
            </p:cNvPr>
            <p:cNvSpPr/>
            <p:nvPr/>
          </p:nvSpPr>
          <p:spPr>
            <a:xfrm>
              <a:off x="3268389" y="1328236"/>
              <a:ext cx="12846" cy="352802"/>
            </a:xfrm>
            <a:custGeom>
              <a:avLst/>
              <a:gdLst/>
              <a:ahLst/>
              <a:cxnLst/>
              <a:rect l="l" t="t" r="r" b="b"/>
              <a:pathLst>
                <a:path w="392" h="10766" extrusionOk="0">
                  <a:moveTo>
                    <a:pt x="1" y="0"/>
                  </a:moveTo>
                  <a:lnTo>
                    <a:pt x="1" y="10766"/>
                  </a:lnTo>
                  <a:lnTo>
                    <a:pt x="391" y="10766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565;p50">
              <a:extLst>
                <a:ext uri="{FF2B5EF4-FFF2-40B4-BE49-F238E27FC236}">
                  <a16:creationId xmlns:a16="http://schemas.microsoft.com/office/drawing/2014/main" id="{7CA06DF9-437E-45B8-958A-5831FF6B9462}"/>
                </a:ext>
              </a:extLst>
            </p:cNvPr>
            <p:cNvSpPr/>
            <p:nvPr/>
          </p:nvSpPr>
          <p:spPr>
            <a:xfrm>
              <a:off x="3254331" y="165940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566;p50">
              <a:extLst>
                <a:ext uri="{FF2B5EF4-FFF2-40B4-BE49-F238E27FC236}">
                  <a16:creationId xmlns:a16="http://schemas.microsoft.com/office/drawing/2014/main" id="{C7C3EC2F-FBAD-4A76-ADBD-1FFD05608230}"/>
                </a:ext>
              </a:extLst>
            </p:cNvPr>
            <p:cNvSpPr/>
            <p:nvPr/>
          </p:nvSpPr>
          <p:spPr>
            <a:xfrm>
              <a:off x="3254331" y="164786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567;p50">
              <a:extLst>
                <a:ext uri="{FF2B5EF4-FFF2-40B4-BE49-F238E27FC236}">
                  <a16:creationId xmlns:a16="http://schemas.microsoft.com/office/drawing/2014/main" id="{7A6ECE72-6E19-4117-B0E4-652D01CD2385}"/>
                </a:ext>
              </a:extLst>
            </p:cNvPr>
            <p:cNvSpPr/>
            <p:nvPr/>
          </p:nvSpPr>
          <p:spPr>
            <a:xfrm>
              <a:off x="3254331" y="163633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568;p50">
              <a:extLst>
                <a:ext uri="{FF2B5EF4-FFF2-40B4-BE49-F238E27FC236}">
                  <a16:creationId xmlns:a16="http://schemas.microsoft.com/office/drawing/2014/main" id="{5A74BF37-630C-493E-9F8D-905311EBDA07}"/>
                </a:ext>
              </a:extLst>
            </p:cNvPr>
            <p:cNvSpPr/>
            <p:nvPr/>
          </p:nvSpPr>
          <p:spPr>
            <a:xfrm>
              <a:off x="3254331" y="162457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569;p50">
              <a:extLst>
                <a:ext uri="{FF2B5EF4-FFF2-40B4-BE49-F238E27FC236}">
                  <a16:creationId xmlns:a16="http://schemas.microsoft.com/office/drawing/2014/main" id="{42589F0A-7550-456E-BF83-B6C2D5750103}"/>
                </a:ext>
              </a:extLst>
            </p:cNvPr>
            <p:cNvSpPr/>
            <p:nvPr/>
          </p:nvSpPr>
          <p:spPr>
            <a:xfrm>
              <a:off x="3254331" y="161303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570;p50">
              <a:extLst>
                <a:ext uri="{FF2B5EF4-FFF2-40B4-BE49-F238E27FC236}">
                  <a16:creationId xmlns:a16="http://schemas.microsoft.com/office/drawing/2014/main" id="{0BEC0443-AC5E-462D-BC80-358EE69B956F}"/>
                </a:ext>
              </a:extLst>
            </p:cNvPr>
            <p:cNvSpPr/>
            <p:nvPr/>
          </p:nvSpPr>
          <p:spPr>
            <a:xfrm>
              <a:off x="3254331" y="160150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571;p50">
              <a:extLst>
                <a:ext uri="{FF2B5EF4-FFF2-40B4-BE49-F238E27FC236}">
                  <a16:creationId xmlns:a16="http://schemas.microsoft.com/office/drawing/2014/main" id="{7CF1F514-47C0-4C0A-9536-975BE3C00331}"/>
                </a:ext>
              </a:extLst>
            </p:cNvPr>
            <p:cNvSpPr/>
            <p:nvPr/>
          </p:nvSpPr>
          <p:spPr>
            <a:xfrm>
              <a:off x="3254331" y="158996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572;p50">
              <a:extLst>
                <a:ext uri="{FF2B5EF4-FFF2-40B4-BE49-F238E27FC236}">
                  <a16:creationId xmlns:a16="http://schemas.microsoft.com/office/drawing/2014/main" id="{6F35AE4C-EE5B-4769-A2FF-30651AF10FB1}"/>
                </a:ext>
              </a:extLst>
            </p:cNvPr>
            <p:cNvSpPr/>
            <p:nvPr/>
          </p:nvSpPr>
          <p:spPr>
            <a:xfrm>
              <a:off x="3254331" y="157823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573;p50">
              <a:extLst>
                <a:ext uri="{FF2B5EF4-FFF2-40B4-BE49-F238E27FC236}">
                  <a16:creationId xmlns:a16="http://schemas.microsoft.com/office/drawing/2014/main" id="{957B8DD2-CD22-4DC6-A180-C2A47831907D}"/>
                </a:ext>
              </a:extLst>
            </p:cNvPr>
            <p:cNvSpPr/>
            <p:nvPr/>
          </p:nvSpPr>
          <p:spPr>
            <a:xfrm>
              <a:off x="3254331" y="156669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574;p50">
              <a:extLst>
                <a:ext uri="{FF2B5EF4-FFF2-40B4-BE49-F238E27FC236}">
                  <a16:creationId xmlns:a16="http://schemas.microsoft.com/office/drawing/2014/main" id="{1F9A098B-2022-4FD3-A639-66E6BEA9FC97}"/>
                </a:ext>
              </a:extLst>
            </p:cNvPr>
            <p:cNvSpPr/>
            <p:nvPr/>
          </p:nvSpPr>
          <p:spPr>
            <a:xfrm>
              <a:off x="3254331" y="155516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575;p50">
              <a:extLst>
                <a:ext uri="{FF2B5EF4-FFF2-40B4-BE49-F238E27FC236}">
                  <a16:creationId xmlns:a16="http://schemas.microsoft.com/office/drawing/2014/main" id="{86F667B3-EE6C-49A1-BF1B-E7A31551D69C}"/>
                </a:ext>
              </a:extLst>
            </p:cNvPr>
            <p:cNvSpPr/>
            <p:nvPr/>
          </p:nvSpPr>
          <p:spPr>
            <a:xfrm>
              <a:off x="3254331" y="1543400"/>
              <a:ext cx="48926" cy="30050"/>
            </a:xfrm>
            <a:custGeom>
              <a:avLst/>
              <a:gdLst/>
              <a:ahLst/>
              <a:cxnLst/>
              <a:rect l="l" t="t" r="r" b="b"/>
              <a:pathLst>
                <a:path w="1493" h="917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576;p50">
              <a:extLst>
                <a:ext uri="{FF2B5EF4-FFF2-40B4-BE49-F238E27FC236}">
                  <a16:creationId xmlns:a16="http://schemas.microsoft.com/office/drawing/2014/main" id="{4B35B378-18A0-41D6-B283-9EE6680BD01C}"/>
                </a:ext>
              </a:extLst>
            </p:cNvPr>
            <p:cNvSpPr/>
            <p:nvPr/>
          </p:nvSpPr>
          <p:spPr>
            <a:xfrm>
              <a:off x="3254331" y="153186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577;p50">
              <a:extLst>
                <a:ext uri="{FF2B5EF4-FFF2-40B4-BE49-F238E27FC236}">
                  <a16:creationId xmlns:a16="http://schemas.microsoft.com/office/drawing/2014/main" id="{71F7119B-21F9-47F4-B466-EE93724C56C2}"/>
                </a:ext>
              </a:extLst>
            </p:cNvPr>
            <p:cNvSpPr/>
            <p:nvPr/>
          </p:nvSpPr>
          <p:spPr>
            <a:xfrm>
              <a:off x="3254331" y="152033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578;p50">
              <a:extLst>
                <a:ext uri="{FF2B5EF4-FFF2-40B4-BE49-F238E27FC236}">
                  <a16:creationId xmlns:a16="http://schemas.microsoft.com/office/drawing/2014/main" id="{A9B9A451-007F-4ECE-85EE-A311878E9A51}"/>
                </a:ext>
              </a:extLst>
            </p:cNvPr>
            <p:cNvSpPr/>
            <p:nvPr/>
          </p:nvSpPr>
          <p:spPr>
            <a:xfrm>
              <a:off x="3254331" y="1508796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579;p50">
              <a:extLst>
                <a:ext uri="{FF2B5EF4-FFF2-40B4-BE49-F238E27FC236}">
                  <a16:creationId xmlns:a16="http://schemas.microsoft.com/office/drawing/2014/main" id="{EDD7C817-3259-4628-BA33-96D97C7948F5}"/>
                </a:ext>
              </a:extLst>
            </p:cNvPr>
            <p:cNvSpPr/>
            <p:nvPr/>
          </p:nvSpPr>
          <p:spPr>
            <a:xfrm>
              <a:off x="3254331" y="1497064"/>
              <a:ext cx="48926" cy="30017"/>
            </a:xfrm>
            <a:custGeom>
              <a:avLst/>
              <a:gdLst/>
              <a:ahLst/>
              <a:cxnLst/>
              <a:rect l="l" t="t" r="r" b="b"/>
              <a:pathLst>
                <a:path w="1493" h="916" fill="none" extrusionOk="0">
                  <a:moveTo>
                    <a:pt x="1" y="0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80;p50">
              <a:extLst>
                <a:ext uri="{FF2B5EF4-FFF2-40B4-BE49-F238E27FC236}">
                  <a16:creationId xmlns:a16="http://schemas.microsoft.com/office/drawing/2014/main" id="{DC64BCA5-2499-49F0-AE7D-49464E6D255A}"/>
                </a:ext>
              </a:extLst>
            </p:cNvPr>
            <p:cNvSpPr/>
            <p:nvPr/>
          </p:nvSpPr>
          <p:spPr>
            <a:xfrm>
              <a:off x="3254331" y="148552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81;p50">
              <a:extLst>
                <a:ext uri="{FF2B5EF4-FFF2-40B4-BE49-F238E27FC236}">
                  <a16:creationId xmlns:a16="http://schemas.microsoft.com/office/drawing/2014/main" id="{BC1F6413-80DD-4BA6-BACC-2F7C2F6DCEBF}"/>
                </a:ext>
              </a:extLst>
            </p:cNvPr>
            <p:cNvSpPr/>
            <p:nvPr/>
          </p:nvSpPr>
          <p:spPr>
            <a:xfrm>
              <a:off x="3254331" y="147399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82;p50">
              <a:extLst>
                <a:ext uri="{FF2B5EF4-FFF2-40B4-BE49-F238E27FC236}">
                  <a16:creationId xmlns:a16="http://schemas.microsoft.com/office/drawing/2014/main" id="{F04DA5B0-8404-4622-91C6-673C13AD82A6}"/>
                </a:ext>
              </a:extLst>
            </p:cNvPr>
            <p:cNvSpPr/>
            <p:nvPr/>
          </p:nvSpPr>
          <p:spPr>
            <a:xfrm>
              <a:off x="3254331" y="146246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83;p50">
              <a:extLst>
                <a:ext uri="{FF2B5EF4-FFF2-40B4-BE49-F238E27FC236}">
                  <a16:creationId xmlns:a16="http://schemas.microsoft.com/office/drawing/2014/main" id="{1CDDE35A-F7AC-45B2-85D2-173510EA4EA1}"/>
                </a:ext>
              </a:extLst>
            </p:cNvPr>
            <p:cNvSpPr/>
            <p:nvPr/>
          </p:nvSpPr>
          <p:spPr>
            <a:xfrm>
              <a:off x="3254331" y="1450728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84;p50">
              <a:extLst>
                <a:ext uri="{FF2B5EF4-FFF2-40B4-BE49-F238E27FC236}">
                  <a16:creationId xmlns:a16="http://schemas.microsoft.com/office/drawing/2014/main" id="{052532F6-1557-4A19-82BE-CB95EE480063}"/>
                </a:ext>
              </a:extLst>
            </p:cNvPr>
            <p:cNvSpPr/>
            <p:nvPr/>
          </p:nvSpPr>
          <p:spPr>
            <a:xfrm>
              <a:off x="3254331" y="1439161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85;p50">
              <a:extLst>
                <a:ext uri="{FF2B5EF4-FFF2-40B4-BE49-F238E27FC236}">
                  <a16:creationId xmlns:a16="http://schemas.microsoft.com/office/drawing/2014/main" id="{EFCDCF05-8E7E-4FF1-AFCA-00967CEDD0D7}"/>
                </a:ext>
              </a:extLst>
            </p:cNvPr>
            <p:cNvSpPr/>
            <p:nvPr/>
          </p:nvSpPr>
          <p:spPr>
            <a:xfrm>
              <a:off x="3254331" y="1427626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86;p50">
              <a:extLst>
                <a:ext uri="{FF2B5EF4-FFF2-40B4-BE49-F238E27FC236}">
                  <a16:creationId xmlns:a16="http://schemas.microsoft.com/office/drawing/2014/main" id="{D45519A0-A999-4494-892F-5154B70BA30B}"/>
                </a:ext>
              </a:extLst>
            </p:cNvPr>
            <p:cNvSpPr/>
            <p:nvPr/>
          </p:nvSpPr>
          <p:spPr>
            <a:xfrm>
              <a:off x="3254331" y="1416091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87;p50">
              <a:extLst>
                <a:ext uri="{FF2B5EF4-FFF2-40B4-BE49-F238E27FC236}">
                  <a16:creationId xmlns:a16="http://schemas.microsoft.com/office/drawing/2014/main" id="{E32A0F36-6DC8-40CB-955E-A13ACC678E29}"/>
                </a:ext>
              </a:extLst>
            </p:cNvPr>
            <p:cNvSpPr/>
            <p:nvPr/>
          </p:nvSpPr>
          <p:spPr>
            <a:xfrm>
              <a:off x="3254331" y="140436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8;p50">
              <a:extLst>
                <a:ext uri="{FF2B5EF4-FFF2-40B4-BE49-F238E27FC236}">
                  <a16:creationId xmlns:a16="http://schemas.microsoft.com/office/drawing/2014/main" id="{C198F21A-9F29-434B-9B4F-E4E80B88BE0A}"/>
                </a:ext>
              </a:extLst>
            </p:cNvPr>
            <p:cNvSpPr/>
            <p:nvPr/>
          </p:nvSpPr>
          <p:spPr>
            <a:xfrm>
              <a:off x="3254331" y="139282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89;p50">
              <a:extLst>
                <a:ext uri="{FF2B5EF4-FFF2-40B4-BE49-F238E27FC236}">
                  <a16:creationId xmlns:a16="http://schemas.microsoft.com/office/drawing/2014/main" id="{8453794C-698F-4F68-BE11-C9A5ED5798D8}"/>
                </a:ext>
              </a:extLst>
            </p:cNvPr>
            <p:cNvSpPr/>
            <p:nvPr/>
          </p:nvSpPr>
          <p:spPr>
            <a:xfrm>
              <a:off x="3254331" y="138129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590;p50">
              <a:extLst>
                <a:ext uri="{FF2B5EF4-FFF2-40B4-BE49-F238E27FC236}">
                  <a16:creationId xmlns:a16="http://schemas.microsoft.com/office/drawing/2014/main" id="{9856153F-C69E-4341-A5C9-51982ABA3516}"/>
                </a:ext>
              </a:extLst>
            </p:cNvPr>
            <p:cNvSpPr/>
            <p:nvPr/>
          </p:nvSpPr>
          <p:spPr>
            <a:xfrm>
              <a:off x="3254331" y="1369755"/>
              <a:ext cx="48926" cy="29591"/>
            </a:xfrm>
            <a:custGeom>
              <a:avLst/>
              <a:gdLst/>
              <a:ahLst/>
              <a:cxnLst/>
              <a:rect l="l" t="t" r="r" b="b"/>
              <a:pathLst>
                <a:path w="1493" h="903" fill="none" extrusionOk="0">
                  <a:moveTo>
                    <a:pt x="1" y="0"/>
                  </a:moveTo>
                  <a:lnTo>
                    <a:pt x="1492" y="90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591;p50">
              <a:extLst>
                <a:ext uri="{FF2B5EF4-FFF2-40B4-BE49-F238E27FC236}">
                  <a16:creationId xmlns:a16="http://schemas.microsoft.com/office/drawing/2014/main" id="{13B508C4-91A1-48DD-A150-A20873ED4E17}"/>
                </a:ext>
              </a:extLst>
            </p:cNvPr>
            <p:cNvSpPr/>
            <p:nvPr/>
          </p:nvSpPr>
          <p:spPr>
            <a:xfrm>
              <a:off x="3254331" y="1358024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592;p50">
              <a:extLst>
                <a:ext uri="{FF2B5EF4-FFF2-40B4-BE49-F238E27FC236}">
                  <a16:creationId xmlns:a16="http://schemas.microsoft.com/office/drawing/2014/main" id="{80D18571-D2FC-4FD6-B731-D010B5360E19}"/>
                </a:ext>
              </a:extLst>
            </p:cNvPr>
            <p:cNvSpPr/>
            <p:nvPr/>
          </p:nvSpPr>
          <p:spPr>
            <a:xfrm>
              <a:off x="3254331" y="1346489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593;p50">
              <a:extLst>
                <a:ext uri="{FF2B5EF4-FFF2-40B4-BE49-F238E27FC236}">
                  <a16:creationId xmlns:a16="http://schemas.microsoft.com/office/drawing/2014/main" id="{6D403A10-0999-477A-B0F1-8889FC1ECD30}"/>
                </a:ext>
              </a:extLst>
            </p:cNvPr>
            <p:cNvSpPr/>
            <p:nvPr/>
          </p:nvSpPr>
          <p:spPr>
            <a:xfrm>
              <a:off x="3254331" y="1334954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594;p50">
              <a:extLst>
                <a:ext uri="{FF2B5EF4-FFF2-40B4-BE49-F238E27FC236}">
                  <a16:creationId xmlns:a16="http://schemas.microsoft.com/office/drawing/2014/main" id="{B66EFB07-F8FB-4C70-9227-C31158EA5CF2}"/>
                </a:ext>
              </a:extLst>
            </p:cNvPr>
            <p:cNvSpPr/>
            <p:nvPr/>
          </p:nvSpPr>
          <p:spPr>
            <a:xfrm>
              <a:off x="3254331" y="1323190"/>
              <a:ext cx="48926" cy="30017"/>
            </a:xfrm>
            <a:custGeom>
              <a:avLst/>
              <a:gdLst/>
              <a:ahLst/>
              <a:cxnLst/>
              <a:rect l="l" t="t" r="r" b="b"/>
              <a:pathLst>
                <a:path w="1493" h="916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595;p50">
              <a:extLst>
                <a:ext uri="{FF2B5EF4-FFF2-40B4-BE49-F238E27FC236}">
                  <a16:creationId xmlns:a16="http://schemas.microsoft.com/office/drawing/2014/main" id="{DD78DE3E-3962-4929-BE6E-E8CBCA7D5058}"/>
                </a:ext>
              </a:extLst>
            </p:cNvPr>
            <p:cNvSpPr/>
            <p:nvPr/>
          </p:nvSpPr>
          <p:spPr>
            <a:xfrm>
              <a:off x="3254331" y="131165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596;p50">
              <a:extLst>
                <a:ext uri="{FF2B5EF4-FFF2-40B4-BE49-F238E27FC236}">
                  <a16:creationId xmlns:a16="http://schemas.microsoft.com/office/drawing/2014/main" id="{62E47B03-1E5E-4731-B496-C3ED02F2A07D}"/>
                </a:ext>
              </a:extLst>
            </p:cNvPr>
            <p:cNvSpPr/>
            <p:nvPr/>
          </p:nvSpPr>
          <p:spPr>
            <a:xfrm>
              <a:off x="3125973" y="1604974"/>
              <a:ext cx="298404" cy="152184"/>
            </a:xfrm>
            <a:custGeom>
              <a:avLst/>
              <a:gdLst/>
              <a:ahLst/>
              <a:cxnLst/>
              <a:rect l="l" t="t" r="r" b="b"/>
              <a:pathLst>
                <a:path w="9106" h="4644" extrusionOk="0">
                  <a:moveTo>
                    <a:pt x="5651" y="0"/>
                  </a:moveTo>
                  <a:cubicBezTo>
                    <a:pt x="3939" y="0"/>
                    <a:pt x="3758" y="1181"/>
                    <a:pt x="3758" y="1181"/>
                  </a:cubicBezTo>
                  <a:cubicBezTo>
                    <a:pt x="3758" y="1181"/>
                    <a:pt x="3337" y="873"/>
                    <a:pt x="2888" y="873"/>
                  </a:cubicBezTo>
                  <a:cubicBezTo>
                    <a:pt x="2707" y="873"/>
                    <a:pt x="2521" y="924"/>
                    <a:pt x="2356" y="1066"/>
                  </a:cubicBezTo>
                  <a:cubicBezTo>
                    <a:pt x="1787" y="1565"/>
                    <a:pt x="1857" y="2321"/>
                    <a:pt x="1857" y="2321"/>
                  </a:cubicBezTo>
                  <a:cubicBezTo>
                    <a:pt x="1857" y="2321"/>
                    <a:pt x="1638" y="2268"/>
                    <a:pt x="1361" y="2268"/>
                  </a:cubicBezTo>
                  <a:cubicBezTo>
                    <a:pt x="975" y="2268"/>
                    <a:pt x="477" y="2370"/>
                    <a:pt x="302" y="2858"/>
                  </a:cubicBezTo>
                  <a:cubicBezTo>
                    <a:pt x="1" y="3697"/>
                    <a:pt x="500" y="4452"/>
                    <a:pt x="1025" y="4644"/>
                  </a:cubicBezTo>
                  <a:lnTo>
                    <a:pt x="7905" y="4638"/>
                  </a:lnTo>
                  <a:cubicBezTo>
                    <a:pt x="7905" y="4638"/>
                    <a:pt x="9051" y="4599"/>
                    <a:pt x="9083" y="3114"/>
                  </a:cubicBezTo>
                  <a:cubicBezTo>
                    <a:pt x="9105" y="2254"/>
                    <a:pt x="8599" y="2074"/>
                    <a:pt x="8172" y="2074"/>
                  </a:cubicBezTo>
                  <a:cubicBezTo>
                    <a:pt x="7865" y="2074"/>
                    <a:pt x="7598" y="2167"/>
                    <a:pt x="7598" y="2167"/>
                  </a:cubicBezTo>
                  <a:cubicBezTo>
                    <a:pt x="7598" y="2167"/>
                    <a:pt x="7675" y="74"/>
                    <a:pt x="5812" y="4"/>
                  </a:cubicBezTo>
                  <a:cubicBezTo>
                    <a:pt x="5757" y="1"/>
                    <a:pt x="5703" y="0"/>
                    <a:pt x="565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597;p50">
              <a:extLst>
                <a:ext uri="{FF2B5EF4-FFF2-40B4-BE49-F238E27FC236}">
                  <a16:creationId xmlns:a16="http://schemas.microsoft.com/office/drawing/2014/main" id="{AE403289-DA2D-40D5-9773-5BAE45680A40}"/>
                </a:ext>
              </a:extLst>
            </p:cNvPr>
            <p:cNvSpPr/>
            <p:nvPr/>
          </p:nvSpPr>
          <p:spPr>
            <a:xfrm>
              <a:off x="3118010" y="1594488"/>
              <a:ext cx="298600" cy="152184"/>
            </a:xfrm>
            <a:custGeom>
              <a:avLst/>
              <a:gdLst/>
              <a:ahLst/>
              <a:cxnLst/>
              <a:rect l="l" t="t" r="r" b="b"/>
              <a:pathLst>
                <a:path w="9112" h="4644" extrusionOk="0">
                  <a:moveTo>
                    <a:pt x="5657" y="0"/>
                  </a:moveTo>
                  <a:cubicBezTo>
                    <a:pt x="3945" y="0"/>
                    <a:pt x="3764" y="1181"/>
                    <a:pt x="3764" y="1181"/>
                  </a:cubicBezTo>
                  <a:cubicBezTo>
                    <a:pt x="3764" y="1181"/>
                    <a:pt x="3340" y="873"/>
                    <a:pt x="2889" y="873"/>
                  </a:cubicBezTo>
                  <a:cubicBezTo>
                    <a:pt x="2707" y="873"/>
                    <a:pt x="2520" y="924"/>
                    <a:pt x="2356" y="1066"/>
                  </a:cubicBezTo>
                  <a:cubicBezTo>
                    <a:pt x="1786" y="1565"/>
                    <a:pt x="1863" y="2321"/>
                    <a:pt x="1863" y="2321"/>
                  </a:cubicBezTo>
                  <a:cubicBezTo>
                    <a:pt x="1863" y="2321"/>
                    <a:pt x="1644" y="2268"/>
                    <a:pt x="1367" y="2268"/>
                  </a:cubicBezTo>
                  <a:cubicBezTo>
                    <a:pt x="980" y="2268"/>
                    <a:pt x="480" y="2370"/>
                    <a:pt x="302" y="2858"/>
                  </a:cubicBezTo>
                  <a:cubicBezTo>
                    <a:pt x="1" y="3697"/>
                    <a:pt x="500" y="4452"/>
                    <a:pt x="1031" y="4644"/>
                  </a:cubicBezTo>
                  <a:lnTo>
                    <a:pt x="7912" y="4637"/>
                  </a:lnTo>
                  <a:cubicBezTo>
                    <a:pt x="7912" y="4637"/>
                    <a:pt x="9051" y="4599"/>
                    <a:pt x="9089" y="3114"/>
                  </a:cubicBezTo>
                  <a:cubicBezTo>
                    <a:pt x="9112" y="2254"/>
                    <a:pt x="8605" y="2074"/>
                    <a:pt x="8178" y="2074"/>
                  </a:cubicBezTo>
                  <a:cubicBezTo>
                    <a:pt x="7871" y="2074"/>
                    <a:pt x="7604" y="2167"/>
                    <a:pt x="7604" y="2167"/>
                  </a:cubicBezTo>
                  <a:cubicBezTo>
                    <a:pt x="7604" y="2167"/>
                    <a:pt x="7681" y="74"/>
                    <a:pt x="5819" y="4"/>
                  </a:cubicBezTo>
                  <a:cubicBezTo>
                    <a:pt x="5763" y="1"/>
                    <a:pt x="5709" y="0"/>
                    <a:pt x="5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598;p50">
              <a:extLst>
                <a:ext uri="{FF2B5EF4-FFF2-40B4-BE49-F238E27FC236}">
                  <a16:creationId xmlns:a16="http://schemas.microsoft.com/office/drawing/2014/main" id="{5EB6B3DC-76D7-4579-B390-D48AAD5B06D7}"/>
                </a:ext>
              </a:extLst>
            </p:cNvPr>
            <p:cNvSpPr/>
            <p:nvPr/>
          </p:nvSpPr>
          <p:spPr>
            <a:xfrm>
              <a:off x="2508729" y="1748733"/>
              <a:ext cx="310037" cy="310234"/>
            </a:xfrm>
            <a:custGeom>
              <a:avLst/>
              <a:gdLst/>
              <a:ahLst/>
              <a:cxnLst/>
              <a:rect l="l" t="t" r="r" b="b"/>
              <a:pathLst>
                <a:path w="9461" h="9467" extrusionOk="0">
                  <a:moveTo>
                    <a:pt x="4731" y="1"/>
                  </a:moveTo>
                  <a:cubicBezTo>
                    <a:pt x="2119" y="1"/>
                    <a:pt x="1" y="2119"/>
                    <a:pt x="1" y="4737"/>
                  </a:cubicBezTo>
                  <a:cubicBezTo>
                    <a:pt x="1" y="7348"/>
                    <a:pt x="2119" y="9467"/>
                    <a:pt x="4731" y="9467"/>
                  </a:cubicBezTo>
                  <a:cubicBezTo>
                    <a:pt x="7342" y="9467"/>
                    <a:pt x="9460" y="7348"/>
                    <a:pt x="9460" y="4737"/>
                  </a:cubicBezTo>
                  <a:cubicBezTo>
                    <a:pt x="9460" y="2119"/>
                    <a:pt x="7342" y="1"/>
                    <a:pt x="4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599;p50">
              <a:extLst>
                <a:ext uri="{FF2B5EF4-FFF2-40B4-BE49-F238E27FC236}">
                  <a16:creationId xmlns:a16="http://schemas.microsoft.com/office/drawing/2014/main" id="{3747A195-E05E-4CC7-8A08-7D716FDC8BE9}"/>
                </a:ext>
              </a:extLst>
            </p:cNvPr>
            <p:cNvSpPr/>
            <p:nvPr/>
          </p:nvSpPr>
          <p:spPr>
            <a:xfrm>
              <a:off x="2535370" y="1796151"/>
              <a:ext cx="262848" cy="414672"/>
            </a:xfrm>
            <a:custGeom>
              <a:avLst/>
              <a:gdLst/>
              <a:ahLst/>
              <a:cxnLst/>
              <a:rect l="l" t="t" r="r" b="b"/>
              <a:pathLst>
                <a:path w="8021" h="12654" extrusionOk="0">
                  <a:moveTo>
                    <a:pt x="3822" y="0"/>
                  </a:moveTo>
                  <a:lnTo>
                    <a:pt x="3572" y="3380"/>
                  </a:lnTo>
                  <a:lnTo>
                    <a:pt x="2574" y="1626"/>
                  </a:lnTo>
                  <a:lnTo>
                    <a:pt x="2260" y="2004"/>
                  </a:lnTo>
                  <a:lnTo>
                    <a:pt x="3258" y="3821"/>
                  </a:lnTo>
                  <a:lnTo>
                    <a:pt x="3386" y="6010"/>
                  </a:lnTo>
                  <a:lnTo>
                    <a:pt x="3386" y="6010"/>
                  </a:lnTo>
                  <a:lnTo>
                    <a:pt x="1818" y="4570"/>
                  </a:lnTo>
                  <a:lnTo>
                    <a:pt x="2260" y="3444"/>
                  </a:lnTo>
                  <a:lnTo>
                    <a:pt x="1946" y="3258"/>
                  </a:lnTo>
                  <a:lnTo>
                    <a:pt x="1441" y="4257"/>
                  </a:lnTo>
                  <a:lnTo>
                    <a:pt x="250" y="3258"/>
                  </a:lnTo>
                  <a:lnTo>
                    <a:pt x="1" y="3629"/>
                  </a:lnTo>
                  <a:lnTo>
                    <a:pt x="3009" y="7329"/>
                  </a:lnTo>
                  <a:lnTo>
                    <a:pt x="2945" y="12654"/>
                  </a:lnTo>
                  <a:lnTo>
                    <a:pt x="2945" y="12654"/>
                  </a:lnTo>
                  <a:lnTo>
                    <a:pt x="4263" y="12526"/>
                  </a:lnTo>
                  <a:lnTo>
                    <a:pt x="4513" y="5825"/>
                  </a:lnTo>
                  <a:lnTo>
                    <a:pt x="8020" y="3444"/>
                  </a:lnTo>
                  <a:lnTo>
                    <a:pt x="7707" y="3194"/>
                  </a:lnTo>
                  <a:lnTo>
                    <a:pt x="5953" y="4007"/>
                  </a:lnTo>
                  <a:lnTo>
                    <a:pt x="5953" y="1626"/>
                  </a:lnTo>
                  <a:lnTo>
                    <a:pt x="5582" y="1690"/>
                  </a:lnTo>
                  <a:lnTo>
                    <a:pt x="5454" y="3943"/>
                  </a:lnTo>
                  <a:lnTo>
                    <a:pt x="4449" y="4570"/>
                  </a:lnTo>
                  <a:lnTo>
                    <a:pt x="4327" y="58"/>
                  </a:lnTo>
                  <a:lnTo>
                    <a:pt x="38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600;p50">
              <a:extLst>
                <a:ext uri="{FF2B5EF4-FFF2-40B4-BE49-F238E27FC236}">
                  <a16:creationId xmlns:a16="http://schemas.microsoft.com/office/drawing/2014/main" id="{35865139-22D4-4993-AEFB-B14C57A6FCAD}"/>
                </a:ext>
              </a:extLst>
            </p:cNvPr>
            <p:cNvSpPr/>
            <p:nvPr/>
          </p:nvSpPr>
          <p:spPr>
            <a:xfrm>
              <a:off x="2656191" y="1974842"/>
              <a:ext cx="10912" cy="21628"/>
            </a:xfrm>
            <a:custGeom>
              <a:avLst/>
              <a:gdLst/>
              <a:ahLst/>
              <a:cxnLst/>
              <a:rect l="l" t="t" r="r" b="b"/>
              <a:pathLst>
                <a:path w="333" h="660" extrusionOk="0">
                  <a:moveTo>
                    <a:pt x="167" y="0"/>
                  </a:moveTo>
                  <a:cubicBezTo>
                    <a:pt x="77" y="0"/>
                    <a:pt x="0" y="148"/>
                    <a:pt x="0" y="333"/>
                  </a:cubicBezTo>
                  <a:cubicBezTo>
                    <a:pt x="0" y="512"/>
                    <a:pt x="77" y="660"/>
                    <a:pt x="167" y="660"/>
                  </a:cubicBezTo>
                  <a:cubicBezTo>
                    <a:pt x="256" y="660"/>
                    <a:pt x="333" y="512"/>
                    <a:pt x="333" y="333"/>
                  </a:cubicBezTo>
                  <a:cubicBezTo>
                    <a:pt x="333" y="148"/>
                    <a:pt x="256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601;p50">
              <a:extLst>
                <a:ext uri="{FF2B5EF4-FFF2-40B4-BE49-F238E27FC236}">
                  <a16:creationId xmlns:a16="http://schemas.microsoft.com/office/drawing/2014/main" id="{08AF0D7A-9DAC-4186-9927-07449CD5D81D}"/>
                </a:ext>
              </a:extLst>
            </p:cNvPr>
            <p:cNvSpPr/>
            <p:nvPr/>
          </p:nvSpPr>
          <p:spPr>
            <a:xfrm>
              <a:off x="2646327" y="1931423"/>
              <a:ext cx="10716" cy="21432"/>
            </a:xfrm>
            <a:custGeom>
              <a:avLst/>
              <a:gdLst/>
              <a:ahLst/>
              <a:cxnLst/>
              <a:rect l="l" t="t" r="r" b="b"/>
              <a:pathLst>
                <a:path w="327" h="654" extrusionOk="0">
                  <a:moveTo>
                    <a:pt x="167" y="1"/>
                  </a:moveTo>
                  <a:cubicBezTo>
                    <a:pt x="71" y="1"/>
                    <a:pt x="0" y="141"/>
                    <a:pt x="0" y="327"/>
                  </a:cubicBezTo>
                  <a:cubicBezTo>
                    <a:pt x="0" y="506"/>
                    <a:pt x="71" y="653"/>
                    <a:pt x="167" y="653"/>
                  </a:cubicBezTo>
                  <a:cubicBezTo>
                    <a:pt x="256" y="653"/>
                    <a:pt x="327" y="506"/>
                    <a:pt x="327" y="327"/>
                  </a:cubicBezTo>
                  <a:cubicBezTo>
                    <a:pt x="327" y="148"/>
                    <a:pt x="256" y="1"/>
                    <a:pt x="1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602;p50">
              <a:extLst>
                <a:ext uri="{FF2B5EF4-FFF2-40B4-BE49-F238E27FC236}">
                  <a16:creationId xmlns:a16="http://schemas.microsoft.com/office/drawing/2014/main" id="{437F5F89-54B1-4B31-8361-EC555CD477D1}"/>
                </a:ext>
              </a:extLst>
            </p:cNvPr>
            <p:cNvSpPr/>
            <p:nvPr/>
          </p:nvSpPr>
          <p:spPr>
            <a:xfrm>
              <a:off x="2665825" y="2052866"/>
              <a:ext cx="7373" cy="14517"/>
            </a:xfrm>
            <a:custGeom>
              <a:avLst/>
              <a:gdLst/>
              <a:ahLst/>
              <a:cxnLst/>
              <a:rect l="l" t="t" r="r" b="b"/>
              <a:pathLst>
                <a:path w="225" h="443" extrusionOk="0">
                  <a:moveTo>
                    <a:pt x="109" y="0"/>
                  </a:moveTo>
                  <a:cubicBezTo>
                    <a:pt x="52" y="0"/>
                    <a:pt x="1" y="96"/>
                    <a:pt x="1" y="218"/>
                  </a:cubicBezTo>
                  <a:cubicBezTo>
                    <a:pt x="1" y="340"/>
                    <a:pt x="52" y="442"/>
                    <a:pt x="109" y="442"/>
                  </a:cubicBezTo>
                  <a:cubicBezTo>
                    <a:pt x="173" y="442"/>
                    <a:pt x="225" y="346"/>
                    <a:pt x="225" y="218"/>
                  </a:cubicBezTo>
                  <a:cubicBezTo>
                    <a:pt x="225" y="96"/>
                    <a:pt x="173" y="0"/>
                    <a:pt x="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603;p50">
              <a:extLst>
                <a:ext uri="{FF2B5EF4-FFF2-40B4-BE49-F238E27FC236}">
                  <a16:creationId xmlns:a16="http://schemas.microsoft.com/office/drawing/2014/main" id="{7EE93079-93B9-4ED4-912E-9D9E9191EA3F}"/>
                </a:ext>
              </a:extLst>
            </p:cNvPr>
            <p:cNvSpPr/>
            <p:nvPr/>
          </p:nvSpPr>
          <p:spPr>
            <a:xfrm>
              <a:off x="2676541" y="1950101"/>
              <a:ext cx="10716" cy="21432"/>
            </a:xfrm>
            <a:custGeom>
              <a:avLst/>
              <a:gdLst/>
              <a:ahLst/>
              <a:cxnLst/>
              <a:rect l="l" t="t" r="r" b="b"/>
              <a:pathLst>
                <a:path w="327" h="654" extrusionOk="0">
                  <a:moveTo>
                    <a:pt x="160" y="0"/>
                  </a:moveTo>
                  <a:cubicBezTo>
                    <a:pt x="77" y="0"/>
                    <a:pt x="0" y="147"/>
                    <a:pt x="0" y="327"/>
                  </a:cubicBezTo>
                  <a:cubicBezTo>
                    <a:pt x="0" y="506"/>
                    <a:pt x="70" y="653"/>
                    <a:pt x="160" y="653"/>
                  </a:cubicBezTo>
                  <a:cubicBezTo>
                    <a:pt x="256" y="653"/>
                    <a:pt x="326" y="506"/>
                    <a:pt x="326" y="327"/>
                  </a:cubicBezTo>
                  <a:cubicBezTo>
                    <a:pt x="326" y="147"/>
                    <a:pt x="250" y="0"/>
                    <a:pt x="1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604;p50">
              <a:extLst>
                <a:ext uri="{FF2B5EF4-FFF2-40B4-BE49-F238E27FC236}">
                  <a16:creationId xmlns:a16="http://schemas.microsoft.com/office/drawing/2014/main" id="{0DDF2A4E-AC96-467E-BDBD-5C5FDB168374}"/>
                </a:ext>
              </a:extLst>
            </p:cNvPr>
            <p:cNvSpPr/>
            <p:nvPr/>
          </p:nvSpPr>
          <p:spPr>
            <a:xfrm>
              <a:off x="2137713" y="1805162"/>
              <a:ext cx="310234" cy="310037"/>
            </a:xfrm>
            <a:custGeom>
              <a:avLst/>
              <a:gdLst/>
              <a:ahLst/>
              <a:cxnLst/>
              <a:rect l="l" t="t" r="r" b="b"/>
              <a:pathLst>
                <a:path w="9467" h="9461" extrusionOk="0">
                  <a:moveTo>
                    <a:pt x="4737" y="1"/>
                  </a:moveTo>
                  <a:cubicBezTo>
                    <a:pt x="2119" y="1"/>
                    <a:pt x="1" y="2119"/>
                    <a:pt x="1" y="4730"/>
                  </a:cubicBezTo>
                  <a:cubicBezTo>
                    <a:pt x="1" y="7342"/>
                    <a:pt x="2119" y="9460"/>
                    <a:pt x="4737" y="9460"/>
                  </a:cubicBezTo>
                  <a:cubicBezTo>
                    <a:pt x="7348" y="9460"/>
                    <a:pt x="9467" y="7342"/>
                    <a:pt x="9467" y="4730"/>
                  </a:cubicBezTo>
                  <a:cubicBezTo>
                    <a:pt x="9467" y="2119"/>
                    <a:pt x="7348" y="1"/>
                    <a:pt x="47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605;p50">
              <a:extLst>
                <a:ext uri="{FF2B5EF4-FFF2-40B4-BE49-F238E27FC236}">
                  <a16:creationId xmlns:a16="http://schemas.microsoft.com/office/drawing/2014/main" id="{890875CD-6738-4745-B88D-FB3903F5BDAF}"/>
                </a:ext>
              </a:extLst>
            </p:cNvPr>
            <p:cNvSpPr/>
            <p:nvPr/>
          </p:nvSpPr>
          <p:spPr>
            <a:xfrm>
              <a:off x="2164552" y="1852350"/>
              <a:ext cx="262848" cy="414704"/>
            </a:xfrm>
            <a:custGeom>
              <a:avLst/>
              <a:gdLst/>
              <a:ahLst/>
              <a:cxnLst/>
              <a:rect l="l" t="t" r="r" b="b"/>
              <a:pathLst>
                <a:path w="8021" h="12655" extrusionOk="0">
                  <a:moveTo>
                    <a:pt x="3822" y="1"/>
                  </a:moveTo>
                  <a:lnTo>
                    <a:pt x="3572" y="3386"/>
                  </a:lnTo>
                  <a:lnTo>
                    <a:pt x="2567" y="1633"/>
                  </a:lnTo>
                  <a:lnTo>
                    <a:pt x="2254" y="2004"/>
                  </a:lnTo>
                  <a:lnTo>
                    <a:pt x="3259" y="3822"/>
                  </a:lnTo>
                  <a:lnTo>
                    <a:pt x="3380" y="6017"/>
                  </a:lnTo>
                  <a:lnTo>
                    <a:pt x="3380" y="6017"/>
                  </a:lnTo>
                  <a:lnTo>
                    <a:pt x="1818" y="4577"/>
                  </a:lnTo>
                  <a:lnTo>
                    <a:pt x="2254" y="3444"/>
                  </a:lnTo>
                  <a:lnTo>
                    <a:pt x="1940" y="3258"/>
                  </a:lnTo>
                  <a:lnTo>
                    <a:pt x="1441" y="4263"/>
                  </a:lnTo>
                  <a:lnTo>
                    <a:pt x="250" y="3258"/>
                  </a:lnTo>
                  <a:lnTo>
                    <a:pt x="1" y="3636"/>
                  </a:lnTo>
                  <a:lnTo>
                    <a:pt x="3009" y="7329"/>
                  </a:lnTo>
                  <a:lnTo>
                    <a:pt x="2945" y="12654"/>
                  </a:lnTo>
                  <a:lnTo>
                    <a:pt x="4263" y="12533"/>
                  </a:lnTo>
                  <a:lnTo>
                    <a:pt x="4513" y="5825"/>
                  </a:lnTo>
                  <a:lnTo>
                    <a:pt x="8020" y="3444"/>
                  </a:lnTo>
                  <a:lnTo>
                    <a:pt x="7707" y="3194"/>
                  </a:lnTo>
                  <a:lnTo>
                    <a:pt x="5953" y="4014"/>
                  </a:lnTo>
                  <a:lnTo>
                    <a:pt x="5953" y="1633"/>
                  </a:lnTo>
                  <a:lnTo>
                    <a:pt x="5575" y="1690"/>
                  </a:lnTo>
                  <a:lnTo>
                    <a:pt x="5447" y="3950"/>
                  </a:lnTo>
                  <a:lnTo>
                    <a:pt x="4449" y="4577"/>
                  </a:lnTo>
                  <a:lnTo>
                    <a:pt x="4321" y="65"/>
                  </a:lnTo>
                  <a:lnTo>
                    <a:pt x="38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606;p50">
              <a:extLst>
                <a:ext uri="{FF2B5EF4-FFF2-40B4-BE49-F238E27FC236}">
                  <a16:creationId xmlns:a16="http://schemas.microsoft.com/office/drawing/2014/main" id="{4369AD70-E153-4BB5-85DA-198792F40B29}"/>
                </a:ext>
              </a:extLst>
            </p:cNvPr>
            <p:cNvSpPr/>
            <p:nvPr/>
          </p:nvSpPr>
          <p:spPr>
            <a:xfrm>
              <a:off x="2296481" y="2045952"/>
              <a:ext cx="10716" cy="29165"/>
            </a:xfrm>
            <a:custGeom>
              <a:avLst/>
              <a:gdLst/>
              <a:ahLst/>
              <a:cxnLst/>
              <a:rect l="l" t="t" r="r" b="b"/>
              <a:pathLst>
                <a:path w="327" h="890" extrusionOk="0">
                  <a:moveTo>
                    <a:pt x="167" y="0"/>
                  </a:moveTo>
                  <a:cubicBezTo>
                    <a:pt x="77" y="0"/>
                    <a:pt x="1" y="199"/>
                    <a:pt x="1" y="442"/>
                  </a:cubicBezTo>
                  <a:cubicBezTo>
                    <a:pt x="1" y="691"/>
                    <a:pt x="77" y="890"/>
                    <a:pt x="167" y="890"/>
                  </a:cubicBezTo>
                  <a:cubicBezTo>
                    <a:pt x="257" y="890"/>
                    <a:pt x="327" y="691"/>
                    <a:pt x="327" y="442"/>
                  </a:cubicBezTo>
                  <a:cubicBezTo>
                    <a:pt x="327" y="199"/>
                    <a:pt x="257" y="0"/>
                    <a:pt x="16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607;p50">
              <a:extLst>
                <a:ext uri="{FF2B5EF4-FFF2-40B4-BE49-F238E27FC236}">
                  <a16:creationId xmlns:a16="http://schemas.microsoft.com/office/drawing/2014/main" id="{533E0EFE-14D7-4CB0-8EFB-9773292CB0FA}"/>
                </a:ext>
              </a:extLst>
            </p:cNvPr>
            <p:cNvSpPr/>
            <p:nvPr/>
          </p:nvSpPr>
          <p:spPr>
            <a:xfrm>
              <a:off x="2276557" y="2192333"/>
              <a:ext cx="10945" cy="28969"/>
            </a:xfrm>
            <a:custGeom>
              <a:avLst/>
              <a:gdLst/>
              <a:ahLst/>
              <a:cxnLst/>
              <a:rect l="l" t="t" r="r" b="b"/>
              <a:pathLst>
                <a:path w="334" h="884" extrusionOk="0">
                  <a:moveTo>
                    <a:pt x="167" y="1"/>
                  </a:moveTo>
                  <a:cubicBezTo>
                    <a:pt x="77" y="1"/>
                    <a:pt x="1" y="199"/>
                    <a:pt x="1" y="442"/>
                  </a:cubicBezTo>
                  <a:cubicBezTo>
                    <a:pt x="1" y="685"/>
                    <a:pt x="77" y="884"/>
                    <a:pt x="167" y="884"/>
                  </a:cubicBezTo>
                  <a:cubicBezTo>
                    <a:pt x="257" y="884"/>
                    <a:pt x="333" y="685"/>
                    <a:pt x="333" y="442"/>
                  </a:cubicBezTo>
                  <a:cubicBezTo>
                    <a:pt x="333" y="199"/>
                    <a:pt x="257" y="1"/>
                    <a:pt x="167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608;p50">
              <a:extLst>
                <a:ext uri="{FF2B5EF4-FFF2-40B4-BE49-F238E27FC236}">
                  <a16:creationId xmlns:a16="http://schemas.microsoft.com/office/drawing/2014/main" id="{8838F50C-AFD5-495F-B0B3-0D2E5CC48289}"/>
                </a:ext>
              </a:extLst>
            </p:cNvPr>
            <p:cNvSpPr/>
            <p:nvPr/>
          </p:nvSpPr>
          <p:spPr>
            <a:xfrm>
              <a:off x="2267742" y="2231558"/>
              <a:ext cx="10945" cy="29198"/>
            </a:xfrm>
            <a:custGeom>
              <a:avLst/>
              <a:gdLst/>
              <a:ahLst/>
              <a:cxnLst/>
              <a:rect l="l" t="t" r="r" b="b"/>
              <a:pathLst>
                <a:path w="334" h="891" extrusionOk="0">
                  <a:moveTo>
                    <a:pt x="167" y="0"/>
                  </a:moveTo>
                  <a:cubicBezTo>
                    <a:pt x="78" y="0"/>
                    <a:pt x="1" y="199"/>
                    <a:pt x="1" y="442"/>
                  </a:cubicBezTo>
                  <a:cubicBezTo>
                    <a:pt x="1" y="692"/>
                    <a:pt x="78" y="890"/>
                    <a:pt x="167" y="890"/>
                  </a:cubicBezTo>
                  <a:cubicBezTo>
                    <a:pt x="257" y="890"/>
                    <a:pt x="334" y="692"/>
                    <a:pt x="334" y="442"/>
                  </a:cubicBezTo>
                  <a:cubicBezTo>
                    <a:pt x="334" y="199"/>
                    <a:pt x="257" y="0"/>
                    <a:pt x="16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609;p50">
              <a:extLst>
                <a:ext uri="{FF2B5EF4-FFF2-40B4-BE49-F238E27FC236}">
                  <a16:creationId xmlns:a16="http://schemas.microsoft.com/office/drawing/2014/main" id="{1D6A7740-F6FF-490B-AB7B-1ACE545920E1}"/>
                </a:ext>
              </a:extLst>
            </p:cNvPr>
            <p:cNvSpPr/>
            <p:nvPr/>
          </p:nvSpPr>
          <p:spPr>
            <a:xfrm>
              <a:off x="2346389" y="1983034"/>
              <a:ext cx="10519" cy="21628"/>
            </a:xfrm>
            <a:custGeom>
              <a:avLst/>
              <a:gdLst/>
              <a:ahLst/>
              <a:cxnLst/>
              <a:rect l="l" t="t" r="r" b="b"/>
              <a:pathLst>
                <a:path w="321" h="660" extrusionOk="0">
                  <a:moveTo>
                    <a:pt x="161" y="0"/>
                  </a:moveTo>
                  <a:cubicBezTo>
                    <a:pt x="71" y="0"/>
                    <a:pt x="1" y="147"/>
                    <a:pt x="1" y="333"/>
                  </a:cubicBezTo>
                  <a:cubicBezTo>
                    <a:pt x="1" y="512"/>
                    <a:pt x="65" y="659"/>
                    <a:pt x="161" y="659"/>
                  </a:cubicBezTo>
                  <a:cubicBezTo>
                    <a:pt x="250" y="659"/>
                    <a:pt x="321" y="512"/>
                    <a:pt x="321" y="333"/>
                  </a:cubicBezTo>
                  <a:cubicBezTo>
                    <a:pt x="321" y="147"/>
                    <a:pt x="244" y="0"/>
                    <a:pt x="161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610;p50">
              <a:extLst>
                <a:ext uri="{FF2B5EF4-FFF2-40B4-BE49-F238E27FC236}">
                  <a16:creationId xmlns:a16="http://schemas.microsoft.com/office/drawing/2014/main" id="{E80EDDD9-EA5A-4452-9864-B782D89F2678}"/>
                </a:ext>
              </a:extLst>
            </p:cNvPr>
            <p:cNvSpPr/>
            <p:nvPr/>
          </p:nvSpPr>
          <p:spPr>
            <a:xfrm>
              <a:off x="2294810" y="2109066"/>
              <a:ext cx="7373" cy="14517"/>
            </a:xfrm>
            <a:custGeom>
              <a:avLst/>
              <a:gdLst/>
              <a:ahLst/>
              <a:cxnLst/>
              <a:rect l="l" t="t" r="r" b="b"/>
              <a:pathLst>
                <a:path w="225" h="443" extrusionOk="0">
                  <a:moveTo>
                    <a:pt x="116" y="1"/>
                  </a:moveTo>
                  <a:cubicBezTo>
                    <a:pt x="52" y="1"/>
                    <a:pt x="0" y="97"/>
                    <a:pt x="0" y="225"/>
                  </a:cubicBezTo>
                  <a:cubicBezTo>
                    <a:pt x="0" y="346"/>
                    <a:pt x="52" y="442"/>
                    <a:pt x="116" y="442"/>
                  </a:cubicBezTo>
                  <a:cubicBezTo>
                    <a:pt x="180" y="442"/>
                    <a:pt x="224" y="346"/>
                    <a:pt x="224" y="225"/>
                  </a:cubicBezTo>
                  <a:cubicBezTo>
                    <a:pt x="224" y="103"/>
                    <a:pt x="180" y="1"/>
                    <a:pt x="11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611;p50">
              <a:extLst>
                <a:ext uri="{FF2B5EF4-FFF2-40B4-BE49-F238E27FC236}">
                  <a16:creationId xmlns:a16="http://schemas.microsoft.com/office/drawing/2014/main" id="{82CDDE0F-5970-4835-B3CA-019444D2A113}"/>
                </a:ext>
              </a:extLst>
            </p:cNvPr>
            <p:cNvSpPr/>
            <p:nvPr/>
          </p:nvSpPr>
          <p:spPr>
            <a:xfrm>
              <a:off x="2287470" y="2167592"/>
              <a:ext cx="10945" cy="21432"/>
            </a:xfrm>
            <a:custGeom>
              <a:avLst/>
              <a:gdLst/>
              <a:ahLst/>
              <a:cxnLst/>
              <a:rect l="l" t="t" r="r" b="b"/>
              <a:pathLst>
                <a:path w="334" h="654" extrusionOk="0">
                  <a:moveTo>
                    <a:pt x="167" y="0"/>
                  </a:moveTo>
                  <a:cubicBezTo>
                    <a:pt x="77" y="0"/>
                    <a:pt x="0" y="148"/>
                    <a:pt x="0" y="327"/>
                  </a:cubicBezTo>
                  <a:cubicBezTo>
                    <a:pt x="0" y="506"/>
                    <a:pt x="77" y="653"/>
                    <a:pt x="167" y="653"/>
                  </a:cubicBezTo>
                  <a:cubicBezTo>
                    <a:pt x="256" y="653"/>
                    <a:pt x="333" y="506"/>
                    <a:pt x="333" y="327"/>
                  </a:cubicBezTo>
                  <a:cubicBezTo>
                    <a:pt x="333" y="148"/>
                    <a:pt x="256" y="0"/>
                    <a:pt x="16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612;p50">
              <a:extLst>
                <a:ext uri="{FF2B5EF4-FFF2-40B4-BE49-F238E27FC236}">
                  <a16:creationId xmlns:a16="http://schemas.microsoft.com/office/drawing/2014/main" id="{29A5C4DE-199F-4DB4-8212-F880E1C00211}"/>
                </a:ext>
              </a:extLst>
            </p:cNvPr>
            <p:cNvSpPr/>
            <p:nvPr/>
          </p:nvSpPr>
          <p:spPr>
            <a:xfrm>
              <a:off x="2305722" y="2006497"/>
              <a:ext cx="10716" cy="21432"/>
            </a:xfrm>
            <a:custGeom>
              <a:avLst/>
              <a:gdLst/>
              <a:ahLst/>
              <a:cxnLst/>
              <a:rect l="l" t="t" r="r" b="b"/>
              <a:pathLst>
                <a:path w="327" h="654" extrusionOk="0">
                  <a:moveTo>
                    <a:pt x="167" y="1"/>
                  </a:moveTo>
                  <a:cubicBezTo>
                    <a:pt x="77" y="1"/>
                    <a:pt x="0" y="142"/>
                    <a:pt x="0" y="327"/>
                  </a:cubicBezTo>
                  <a:cubicBezTo>
                    <a:pt x="0" y="507"/>
                    <a:pt x="77" y="654"/>
                    <a:pt x="167" y="654"/>
                  </a:cubicBezTo>
                  <a:cubicBezTo>
                    <a:pt x="256" y="654"/>
                    <a:pt x="327" y="507"/>
                    <a:pt x="327" y="327"/>
                  </a:cubicBezTo>
                  <a:cubicBezTo>
                    <a:pt x="327" y="142"/>
                    <a:pt x="256" y="1"/>
                    <a:pt x="167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613;p50">
              <a:extLst>
                <a:ext uri="{FF2B5EF4-FFF2-40B4-BE49-F238E27FC236}">
                  <a16:creationId xmlns:a16="http://schemas.microsoft.com/office/drawing/2014/main" id="{F30D72EC-3B60-4F96-97A9-A63A6C282280}"/>
                </a:ext>
              </a:extLst>
            </p:cNvPr>
            <p:cNvSpPr/>
            <p:nvPr/>
          </p:nvSpPr>
          <p:spPr>
            <a:xfrm>
              <a:off x="3527424" y="1674800"/>
              <a:ext cx="405287" cy="405529"/>
            </a:xfrm>
            <a:custGeom>
              <a:avLst/>
              <a:gdLst/>
              <a:ahLst/>
              <a:cxnLst/>
              <a:rect l="l" t="t" r="r" b="b"/>
              <a:pathLst>
                <a:path w="13582" h="12375" extrusionOk="0">
                  <a:moveTo>
                    <a:pt x="6791" y="1"/>
                  </a:moveTo>
                  <a:cubicBezTo>
                    <a:pt x="5209" y="1"/>
                    <a:pt x="3626" y="606"/>
                    <a:pt x="2420" y="1815"/>
                  </a:cubicBezTo>
                  <a:cubicBezTo>
                    <a:pt x="0" y="4228"/>
                    <a:pt x="0" y="8145"/>
                    <a:pt x="2420" y="10565"/>
                  </a:cubicBezTo>
                  <a:cubicBezTo>
                    <a:pt x="3626" y="11771"/>
                    <a:pt x="5209" y="12374"/>
                    <a:pt x="6791" y="12374"/>
                  </a:cubicBezTo>
                  <a:cubicBezTo>
                    <a:pt x="8373" y="12374"/>
                    <a:pt x="9956" y="11771"/>
                    <a:pt x="11162" y="10565"/>
                  </a:cubicBezTo>
                  <a:cubicBezTo>
                    <a:pt x="13582" y="8145"/>
                    <a:pt x="13582" y="4228"/>
                    <a:pt x="11162" y="1815"/>
                  </a:cubicBezTo>
                  <a:cubicBezTo>
                    <a:pt x="9956" y="606"/>
                    <a:pt x="8373" y="1"/>
                    <a:pt x="67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614;p50">
              <a:extLst>
                <a:ext uri="{FF2B5EF4-FFF2-40B4-BE49-F238E27FC236}">
                  <a16:creationId xmlns:a16="http://schemas.microsoft.com/office/drawing/2014/main" id="{1566F068-1DE4-4655-B38F-67581F1F2A42}"/>
                </a:ext>
              </a:extLst>
            </p:cNvPr>
            <p:cNvSpPr/>
            <p:nvPr/>
          </p:nvSpPr>
          <p:spPr>
            <a:xfrm>
              <a:off x="3573996" y="1736805"/>
              <a:ext cx="343167" cy="543458"/>
            </a:xfrm>
            <a:custGeom>
              <a:avLst/>
              <a:gdLst/>
              <a:ahLst/>
              <a:cxnLst/>
              <a:rect l="l" t="t" r="r" b="b"/>
              <a:pathLst>
                <a:path w="10472" h="16584" extrusionOk="0">
                  <a:moveTo>
                    <a:pt x="5658" y="0"/>
                  </a:moveTo>
                  <a:lnTo>
                    <a:pt x="5005" y="58"/>
                  </a:lnTo>
                  <a:lnTo>
                    <a:pt x="4608" y="5946"/>
                  </a:lnTo>
                  <a:lnTo>
                    <a:pt x="3335" y="5076"/>
                  </a:lnTo>
                  <a:lnTo>
                    <a:pt x="3283" y="2125"/>
                  </a:lnTo>
                  <a:lnTo>
                    <a:pt x="2797" y="2023"/>
                  </a:lnTo>
                  <a:lnTo>
                    <a:pt x="2675" y="5133"/>
                  </a:lnTo>
                  <a:lnTo>
                    <a:pt x="423" y="3981"/>
                  </a:lnTo>
                  <a:lnTo>
                    <a:pt x="0" y="4295"/>
                  </a:lnTo>
                  <a:lnTo>
                    <a:pt x="4468" y="7578"/>
                  </a:lnTo>
                  <a:lnTo>
                    <a:pt x="4455" y="16353"/>
                  </a:lnTo>
                  <a:lnTo>
                    <a:pt x="6164" y="16583"/>
                  </a:lnTo>
                  <a:lnTo>
                    <a:pt x="6356" y="9620"/>
                  </a:lnTo>
                  <a:lnTo>
                    <a:pt x="10471" y="4941"/>
                  </a:lnTo>
                  <a:lnTo>
                    <a:pt x="10164" y="4442"/>
                  </a:lnTo>
                  <a:lnTo>
                    <a:pt x="8557" y="5690"/>
                  </a:lnTo>
                  <a:lnTo>
                    <a:pt x="7949" y="4352"/>
                  </a:lnTo>
                  <a:lnTo>
                    <a:pt x="7533" y="4583"/>
                  </a:lnTo>
                  <a:lnTo>
                    <a:pt x="8045" y="6080"/>
                  </a:lnTo>
                  <a:lnTo>
                    <a:pt x="5927" y="7885"/>
                  </a:lnTo>
                  <a:lnTo>
                    <a:pt x="6202" y="5024"/>
                  </a:lnTo>
                  <a:lnTo>
                    <a:pt x="7604" y="2701"/>
                  </a:lnTo>
                  <a:lnTo>
                    <a:pt x="7213" y="2195"/>
                  </a:lnTo>
                  <a:lnTo>
                    <a:pt x="5818" y="4436"/>
                  </a:lnTo>
                  <a:lnTo>
                    <a:pt x="56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615;p50">
              <a:extLst>
                <a:ext uri="{FF2B5EF4-FFF2-40B4-BE49-F238E27FC236}">
                  <a16:creationId xmlns:a16="http://schemas.microsoft.com/office/drawing/2014/main" id="{8BC6117B-B423-46CB-9FA4-F454DAE66E45}"/>
                </a:ext>
              </a:extLst>
            </p:cNvPr>
            <p:cNvSpPr/>
            <p:nvPr/>
          </p:nvSpPr>
          <p:spPr>
            <a:xfrm>
              <a:off x="3725620" y="1989293"/>
              <a:ext cx="15140" cy="38013"/>
            </a:xfrm>
            <a:custGeom>
              <a:avLst/>
              <a:gdLst/>
              <a:ahLst/>
              <a:cxnLst/>
              <a:rect l="l" t="t" r="r" b="b"/>
              <a:pathLst>
                <a:path w="462" h="1160" extrusionOk="0">
                  <a:moveTo>
                    <a:pt x="246" y="1"/>
                  </a:moveTo>
                  <a:cubicBezTo>
                    <a:pt x="132" y="1"/>
                    <a:pt x="26" y="255"/>
                    <a:pt x="13" y="571"/>
                  </a:cubicBezTo>
                  <a:cubicBezTo>
                    <a:pt x="1" y="891"/>
                    <a:pt x="84" y="1153"/>
                    <a:pt x="205" y="1160"/>
                  </a:cubicBezTo>
                  <a:cubicBezTo>
                    <a:pt x="327" y="1160"/>
                    <a:pt x="429" y="904"/>
                    <a:pt x="449" y="590"/>
                  </a:cubicBezTo>
                  <a:cubicBezTo>
                    <a:pt x="461" y="270"/>
                    <a:pt x="372" y="7"/>
                    <a:pt x="250" y="1"/>
                  </a:cubicBezTo>
                  <a:cubicBezTo>
                    <a:pt x="249" y="1"/>
                    <a:pt x="247" y="1"/>
                    <a:pt x="24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616;p50">
              <a:extLst>
                <a:ext uri="{FF2B5EF4-FFF2-40B4-BE49-F238E27FC236}">
                  <a16:creationId xmlns:a16="http://schemas.microsoft.com/office/drawing/2014/main" id="{4EDEDFBD-AF73-48FA-B6A0-B3D6CD138EB5}"/>
                </a:ext>
              </a:extLst>
            </p:cNvPr>
            <p:cNvSpPr/>
            <p:nvPr/>
          </p:nvSpPr>
          <p:spPr>
            <a:xfrm>
              <a:off x="3739679" y="1874371"/>
              <a:ext cx="14910" cy="37784"/>
            </a:xfrm>
            <a:custGeom>
              <a:avLst/>
              <a:gdLst/>
              <a:ahLst/>
              <a:cxnLst/>
              <a:rect l="l" t="t" r="r" b="b"/>
              <a:pathLst>
                <a:path w="455" h="1153" extrusionOk="0">
                  <a:moveTo>
                    <a:pt x="246" y="1"/>
                  </a:moveTo>
                  <a:cubicBezTo>
                    <a:pt x="126" y="1"/>
                    <a:pt x="20" y="254"/>
                    <a:pt x="13" y="570"/>
                  </a:cubicBezTo>
                  <a:cubicBezTo>
                    <a:pt x="0" y="890"/>
                    <a:pt x="84" y="1146"/>
                    <a:pt x="205" y="1153"/>
                  </a:cubicBezTo>
                  <a:cubicBezTo>
                    <a:pt x="207" y="1153"/>
                    <a:pt x="208" y="1153"/>
                    <a:pt x="209" y="1153"/>
                  </a:cubicBezTo>
                  <a:cubicBezTo>
                    <a:pt x="323" y="1153"/>
                    <a:pt x="429" y="899"/>
                    <a:pt x="442" y="583"/>
                  </a:cubicBezTo>
                  <a:cubicBezTo>
                    <a:pt x="455" y="263"/>
                    <a:pt x="365" y="1"/>
                    <a:pt x="250" y="1"/>
                  </a:cubicBezTo>
                  <a:cubicBezTo>
                    <a:pt x="249" y="1"/>
                    <a:pt x="247" y="1"/>
                    <a:pt x="24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617;p50">
              <a:extLst>
                <a:ext uri="{FF2B5EF4-FFF2-40B4-BE49-F238E27FC236}">
                  <a16:creationId xmlns:a16="http://schemas.microsoft.com/office/drawing/2014/main" id="{DF6D33AC-15EE-4A2D-8FEF-5B10356A7F59}"/>
                </a:ext>
              </a:extLst>
            </p:cNvPr>
            <p:cNvSpPr/>
            <p:nvPr/>
          </p:nvSpPr>
          <p:spPr>
            <a:xfrm>
              <a:off x="3826911" y="1946955"/>
              <a:ext cx="15140" cy="37980"/>
            </a:xfrm>
            <a:custGeom>
              <a:avLst/>
              <a:gdLst/>
              <a:ahLst/>
              <a:cxnLst/>
              <a:rect l="l" t="t" r="r" b="b"/>
              <a:pathLst>
                <a:path w="462" h="1159" extrusionOk="0">
                  <a:moveTo>
                    <a:pt x="257" y="0"/>
                  </a:moveTo>
                  <a:cubicBezTo>
                    <a:pt x="135" y="0"/>
                    <a:pt x="27" y="256"/>
                    <a:pt x="14" y="570"/>
                  </a:cubicBezTo>
                  <a:cubicBezTo>
                    <a:pt x="1" y="890"/>
                    <a:pt x="91" y="1152"/>
                    <a:pt x="206" y="1159"/>
                  </a:cubicBezTo>
                  <a:cubicBezTo>
                    <a:pt x="327" y="1159"/>
                    <a:pt x="430" y="909"/>
                    <a:pt x="449" y="589"/>
                  </a:cubicBezTo>
                  <a:cubicBezTo>
                    <a:pt x="462" y="269"/>
                    <a:pt x="372" y="7"/>
                    <a:pt x="25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618;p50">
              <a:extLst>
                <a:ext uri="{FF2B5EF4-FFF2-40B4-BE49-F238E27FC236}">
                  <a16:creationId xmlns:a16="http://schemas.microsoft.com/office/drawing/2014/main" id="{5006B7C7-9A63-4147-91ED-F68E390D2C1C}"/>
                </a:ext>
              </a:extLst>
            </p:cNvPr>
            <p:cNvSpPr/>
            <p:nvPr/>
          </p:nvSpPr>
          <p:spPr>
            <a:xfrm>
              <a:off x="3753737" y="2233229"/>
              <a:ext cx="15140" cy="38013"/>
            </a:xfrm>
            <a:custGeom>
              <a:avLst/>
              <a:gdLst/>
              <a:ahLst/>
              <a:cxnLst/>
              <a:rect l="l" t="t" r="r" b="b"/>
              <a:pathLst>
                <a:path w="462" h="1160" extrusionOk="0">
                  <a:moveTo>
                    <a:pt x="246" y="1"/>
                  </a:moveTo>
                  <a:cubicBezTo>
                    <a:pt x="132" y="1"/>
                    <a:pt x="26" y="254"/>
                    <a:pt x="13" y="570"/>
                  </a:cubicBezTo>
                  <a:cubicBezTo>
                    <a:pt x="0" y="890"/>
                    <a:pt x="90" y="1153"/>
                    <a:pt x="205" y="1159"/>
                  </a:cubicBezTo>
                  <a:cubicBezTo>
                    <a:pt x="327" y="1159"/>
                    <a:pt x="429" y="910"/>
                    <a:pt x="448" y="590"/>
                  </a:cubicBezTo>
                  <a:cubicBezTo>
                    <a:pt x="461" y="269"/>
                    <a:pt x="371" y="7"/>
                    <a:pt x="250" y="1"/>
                  </a:cubicBezTo>
                  <a:cubicBezTo>
                    <a:pt x="248" y="1"/>
                    <a:pt x="247" y="1"/>
                    <a:pt x="24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619;p50">
              <a:extLst>
                <a:ext uri="{FF2B5EF4-FFF2-40B4-BE49-F238E27FC236}">
                  <a16:creationId xmlns:a16="http://schemas.microsoft.com/office/drawing/2014/main" id="{AB853A37-BA1C-4132-B489-22BBF22D9D71}"/>
                </a:ext>
              </a:extLst>
            </p:cNvPr>
            <p:cNvSpPr/>
            <p:nvPr/>
          </p:nvSpPr>
          <p:spPr>
            <a:xfrm>
              <a:off x="3741350" y="1970648"/>
              <a:ext cx="14714" cy="27920"/>
            </a:xfrm>
            <a:custGeom>
              <a:avLst/>
              <a:gdLst/>
              <a:ahLst/>
              <a:cxnLst/>
              <a:rect l="l" t="t" r="r" b="b"/>
              <a:pathLst>
                <a:path w="449" h="852" extrusionOk="0">
                  <a:moveTo>
                    <a:pt x="232" y="0"/>
                  </a:moveTo>
                  <a:cubicBezTo>
                    <a:pt x="119" y="0"/>
                    <a:pt x="20" y="184"/>
                    <a:pt x="7" y="416"/>
                  </a:cubicBezTo>
                  <a:cubicBezTo>
                    <a:pt x="1" y="660"/>
                    <a:pt x="90" y="845"/>
                    <a:pt x="205" y="852"/>
                  </a:cubicBezTo>
                  <a:cubicBezTo>
                    <a:pt x="207" y="852"/>
                    <a:pt x="209" y="852"/>
                    <a:pt x="211" y="852"/>
                  </a:cubicBezTo>
                  <a:cubicBezTo>
                    <a:pt x="330" y="852"/>
                    <a:pt x="430" y="669"/>
                    <a:pt x="436" y="436"/>
                  </a:cubicBezTo>
                  <a:cubicBezTo>
                    <a:pt x="449" y="199"/>
                    <a:pt x="359" y="0"/>
                    <a:pt x="237" y="0"/>
                  </a:cubicBezTo>
                  <a:cubicBezTo>
                    <a:pt x="235" y="0"/>
                    <a:pt x="234" y="0"/>
                    <a:pt x="23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620;p50">
              <a:extLst>
                <a:ext uri="{FF2B5EF4-FFF2-40B4-BE49-F238E27FC236}">
                  <a16:creationId xmlns:a16="http://schemas.microsoft.com/office/drawing/2014/main" id="{6C2A7EF3-8C69-4885-BA80-3867FFC4FEB8}"/>
                </a:ext>
              </a:extLst>
            </p:cNvPr>
            <p:cNvSpPr/>
            <p:nvPr/>
          </p:nvSpPr>
          <p:spPr>
            <a:xfrm>
              <a:off x="3756456" y="1914022"/>
              <a:ext cx="14714" cy="28149"/>
            </a:xfrm>
            <a:custGeom>
              <a:avLst/>
              <a:gdLst/>
              <a:ahLst/>
              <a:cxnLst/>
              <a:rect l="l" t="t" r="r" b="b"/>
              <a:pathLst>
                <a:path w="449" h="859" extrusionOk="0">
                  <a:moveTo>
                    <a:pt x="244" y="0"/>
                  </a:moveTo>
                  <a:cubicBezTo>
                    <a:pt x="122" y="0"/>
                    <a:pt x="20" y="186"/>
                    <a:pt x="13" y="423"/>
                  </a:cubicBezTo>
                  <a:cubicBezTo>
                    <a:pt x="0" y="660"/>
                    <a:pt x="90" y="852"/>
                    <a:pt x="212" y="858"/>
                  </a:cubicBezTo>
                  <a:cubicBezTo>
                    <a:pt x="327" y="858"/>
                    <a:pt x="429" y="672"/>
                    <a:pt x="442" y="436"/>
                  </a:cubicBezTo>
                  <a:cubicBezTo>
                    <a:pt x="448" y="205"/>
                    <a:pt x="359" y="7"/>
                    <a:pt x="244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621;p50">
              <a:extLst>
                <a:ext uri="{FF2B5EF4-FFF2-40B4-BE49-F238E27FC236}">
                  <a16:creationId xmlns:a16="http://schemas.microsoft.com/office/drawing/2014/main" id="{7C8B4142-47FB-412F-9A73-DAF9A0C75397}"/>
                </a:ext>
              </a:extLst>
            </p:cNvPr>
            <p:cNvSpPr/>
            <p:nvPr/>
          </p:nvSpPr>
          <p:spPr>
            <a:xfrm>
              <a:off x="3739679" y="1823185"/>
              <a:ext cx="14714" cy="27953"/>
            </a:xfrm>
            <a:custGeom>
              <a:avLst/>
              <a:gdLst/>
              <a:ahLst/>
              <a:cxnLst/>
              <a:rect l="l" t="t" r="r" b="b"/>
              <a:pathLst>
                <a:path w="449" h="853" extrusionOk="0">
                  <a:moveTo>
                    <a:pt x="237" y="1"/>
                  </a:moveTo>
                  <a:cubicBezTo>
                    <a:pt x="119" y="1"/>
                    <a:pt x="19" y="184"/>
                    <a:pt x="13" y="417"/>
                  </a:cubicBezTo>
                  <a:cubicBezTo>
                    <a:pt x="0" y="660"/>
                    <a:pt x="90" y="852"/>
                    <a:pt x="212" y="852"/>
                  </a:cubicBezTo>
                  <a:cubicBezTo>
                    <a:pt x="214" y="852"/>
                    <a:pt x="215" y="852"/>
                    <a:pt x="217" y="852"/>
                  </a:cubicBezTo>
                  <a:cubicBezTo>
                    <a:pt x="330" y="852"/>
                    <a:pt x="429" y="669"/>
                    <a:pt x="442" y="436"/>
                  </a:cubicBezTo>
                  <a:cubicBezTo>
                    <a:pt x="448" y="199"/>
                    <a:pt x="359" y="7"/>
                    <a:pt x="244" y="1"/>
                  </a:cubicBezTo>
                  <a:cubicBezTo>
                    <a:pt x="242" y="1"/>
                    <a:pt x="240" y="1"/>
                    <a:pt x="237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622;p50">
              <a:extLst>
                <a:ext uri="{FF2B5EF4-FFF2-40B4-BE49-F238E27FC236}">
                  <a16:creationId xmlns:a16="http://schemas.microsoft.com/office/drawing/2014/main" id="{94176430-F133-4D73-9F3E-45E0D561ED98}"/>
                </a:ext>
              </a:extLst>
            </p:cNvPr>
            <p:cNvSpPr/>
            <p:nvPr/>
          </p:nvSpPr>
          <p:spPr>
            <a:xfrm>
              <a:off x="3664178" y="1904584"/>
              <a:ext cx="14714" cy="28117"/>
            </a:xfrm>
            <a:custGeom>
              <a:avLst/>
              <a:gdLst/>
              <a:ahLst/>
              <a:cxnLst/>
              <a:rect l="l" t="t" r="r" b="b"/>
              <a:pathLst>
                <a:path w="449" h="858" extrusionOk="0">
                  <a:moveTo>
                    <a:pt x="238" y="0"/>
                  </a:moveTo>
                  <a:cubicBezTo>
                    <a:pt x="119" y="0"/>
                    <a:pt x="19" y="190"/>
                    <a:pt x="13" y="423"/>
                  </a:cubicBezTo>
                  <a:cubicBezTo>
                    <a:pt x="0" y="660"/>
                    <a:pt x="90" y="852"/>
                    <a:pt x="211" y="858"/>
                  </a:cubicBezTo>
                  <a:cubicBezTo>
                    <a:pt x="327" y="858"/>
                    <a:pt x="429" y="672"/>
                    <a:pt x="442" y="436"/>
                  </a:cubicBezTo>
                  <a:cubicBezTo>
                    <a:pt x="448" y="199"/>
                    <a:pt x="359" y="7"/>
                    <a:pt x="243" y="0"/>
                  </a:cubicBezTo>
                  <a:cubicBezTo>
                    <a:pt x="241" y="0"/>
                    <a:pt x="240" y="0"/>
                    <a:pt x="238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623;p50">
              <a:extLst>
                <a:ext uri="{FF2B5EF4-FFF2-40B4-BE49-F238E27FC236}">
                  <a16:creationId xmlns:a16="http://schemas.microsoft.com/office/drawing/2014/main" id="{61E5C2CB-298E-45E8-94C6-9109D4D39031}"/>
                </a:ext>
              </a:extLst>
            </p:cNvPr>
            <p:cNvSpPr/>
            <p:nvPr/>
          </p:nvSpPr>
          <p:spPr>
            <a:xfrm>
              <a:off x="3847261" y="1935617"/>
              <a:ext cx="10093" cy="19138"/>
            </a:xfrm>
            <a:custGeom>
              <a:avLst/>
              <a:gdLst/>
              <a:ahLst/>
              <a:cxnLst/>
              <a:rect l="l" t="t" r="r" b="b"/>
              <a:pathLst>
                <a:path w="308" h="584" extrusionOk="0">
                  <a:moveTo>
                    <a:pt x="162" y="0"/>
                  </a:moveTo>
                  <a:cubicBezTo>
                    <a:pt x="87" y="0"/>
                    <a:pt x="13" y="126"/>
                    <a:pt x="7" y="282"/>
                  </a:cubicBezTo>
                  <a:cubicBezTo>
                    <a:pt x="1" y="442"/>
                    <a:pt x="65" y="577"/>
                    <a:pt x="142" y="583"/>
                  </a:cubicBezTo>
                  <a:cubicBezTo>
                    <a:pt x="225" y="583"/>
                    <a:pt x="295" y="455"/>
                    <a:pt x="302" y="295"/>
                  </a:cubicBezTo>
                  <a:cubicBezTo>
                    <a:pt x="308" y="135"/>
                    <a:pt x="250" y="7"/>
                    <a:pt x="167" y="1"/>
                  </a:cubicBezTo>
                  <a:cubicBezTo>
                    <a:pt x="165" y="0"/>
                    <a:pt x="163" y="0"/>
                    <a:pt x="16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624;p50">
              <a:extLst>
                <a:ext uri="{FF2B5EF4-FFF2-40B4-BE49-F238E27FC236}">
                  <a16:creationId xmlns:a16="http://schemas.microsoft.com/office/drawing/2014/main" id="{F15E2DFF-D1D3-40BE-B8C7-50E23A682BF2}"/>
                </a:ext>
              </a:extLst>
            </p:cNvPr>
            <p:cNvSpPr/>
            <p:nvPr/>
          </p:nvSpPr>
          <p:spPr>
            <a:xfrm>
              <a:off x="3785195" y="1993914"/>
              <a:ext cx="14714" cy="27953"/>
            </a:xfrm>
            <a:custGeom>
              <a:avLst/>
              <a:gdLst/>
              <a:ahLst/>
              <a:cxnLst/>
              <a:rect l="l" t="t" r="r" b="b"/>
              <a:pathLst>
                <a:path w="449" h="853" extrusionOk="0">
                  <a:moveTo>
                    <a:pt x="231" y="1"/>
                  </a:moveTo>
                  <a:cubicBezTo>
                    <a:pt x="119" y="1"/>
                    <a:pt x="19" y="190"/>
                    <a:pt x="7" y="417"/>
                  </a:cubicBezTo>
                  <a:cubicBezTo>
                    <a:pt x="0" y="654"/>
                    <a:pt x="90" y="852"/>
                    <a:pt x="205" y="852"/>
                  </a:cubicBezTo>
                  <a:cubicBezTo>
                    <a:pt x="207" y="852"/>
                    <a:pt x="209" y="852"/>
                    <a:pt x="211" y="852"/>
                  </a:cubicBezTo>
                  <a:cubicBezTo>
                    <a:pt x="330" y="852"/>
                    <a:pt x="429" y="669"/>
                    <a:pt x="435" y="436"/>
                  </a:cubicBezTo>
                  <a:cubicBezTo>
                    <a:pt x="448" y="199"/>
                    <a:pt x="359" y="7"/>
                    <a:pt x="237" y="1"/>
                  </a:cubicBezTo>
                  <a:cubicBezTo>
                    <a:pt x="235" y="1"/>
                    <a:pt x="233" y="1"/>
                    <a:pt x="231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625;p50">
              <a:extLst>
                <a:ext uri="{FF2B5EF4-FFF2-40B4-BE49-F238E27FC236}">
                  <a16:creationId xmlns:a16="http://schemas.microsoft.com/office/drawing/2014/main" id="{6257A748-6B39-47E6-B988-02C02235FCC1}"/>
                </a:ext>
              </a:extLst>
            </p:cNvPr>
            <p:cNvSpPr/>
            <p:nvPr/>
          </p:nvSpPr>
          <p:spPr>
            <a:xfrm>
              <a:off x="3716183" y="1937092"/>
              <a:ext cx="14714" cy="27920"/>
            </a:xfrm>
            <a:custGeom>
              <a:avLst/>
              <a:gdLst/>
              <a:ahLst/>
              <a:cxnLst/>
              <a:rect l="l" t="t" r="r" b="b"/>
              <a:pathLst>
                <a:path w="449" h="852" extrusionOk="0">
                  <a:moveTo>
                    <a:pt x="232" y="0"/>
                  </a:moveTo>
                  <a:cubicBezTo>
                    <a:pt x="119" y="0"/>
                    <a:pt x="13" y="190"/>
                    <a:pt x="7" y="416"/>
                  </a:cubicBezTo>
                  <a:cubicBezTo>
                    <a:pt x="1" y="653"/>
                    <a:pt x="90" y="852"/>
                    <a:pt x="205" y="852"/>
                  </a:cubicBezTo>
                  <a:cubicBezTo>
                    <a:pt x="207" y="852"/>
                    <a:pt x="209" y="852"/>
                    <a:pt x="211" y="852"/>
                  </a:cubicBezTo>
                  <a:cubicBezTo>
                    <a:pt x="330" y="852"/>
                    <a:pt x="429" y="668"/>
                    <a:pt x="436" y="436"/>
                  </a:cubicBezTo>
                  <a:cubicBezTo>
                    <a:pt x="449" y="199"/>
                    <a:pt x="359" y="7"/>
                    <a:pt x="237" y="0"/>
                  </a:cubicBezTo>
                  <a:cubicBezTo>
                    <a:pt x="235" y="0"/>
                    <a:pt x="234" y="0"/>
                    <a:pt x="23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626;p50">
              <a:extLst>
                <a:ext uri="{FF2B5EF4-FFF2-40B4-BE49-F238E27FC236}">
                  <a16:creationId xmlns:a16="http://schemas.microsoft.com/office/drawing/2014/main" id="{1CFB0235-5985-4803-B19D-470B3ECBFA84}"/>
                </a:ext>
              </a:extLst>
            </p:cNvPr>
            <p:cNvSpPr/>
            <p:nvPr/>
          </p:nvSpPr>
          <p:spPr>
            <a:xfrm>
              <a:off x="3000761" y="1712818"/>
              <a:ext cx="401924" cy="362371"/>
            </a:xfrm>
            <a:custGeom>
              <a:avLst/>
              <a:gdLst/>
              <a:ahLst/>
              <a:cxnLst/>
              <a:rect l="l" t="t" r="r" b="b"/>
              <a:pathLst>
                <a:path w="12265" h="11058" extrusionOk="0">
                  <a:moveTo>
                    <a:pt x="6129" y="0"/>
                  </a:moveTo>
                  <a:cubicBezTo>
                    <a:pt x="3693" y="0"/>
                    <a:pt x="1464" y="1625"/>
                    <a:pt x="801" y="4086"/>
                  </a:cubicBezTo>
                  <a:cubicBezTo>
                    <a:pt x="1" y="7030"/>
                    <a:pt x="1742" y="10064"/>
                    <a:pt x="4692" y="10864"/>
                  </a:cubicBezTo>
                  <a:cubicBezTo>
                    <a:pt x="5176" y="10995"/>
                    <a:pt x="5662" y="11058"/>
                    <a:pt x="6139" y="11058"/>
                  </a:cubicBezTo>
                  <a:cubicBezTo>
                    <a:pt x="8573" y="11058"/>
                    <a:pt x="10802" y="9433"/>
                    <a:pt x="11470" y="6972"/>
                  </a:cubicBezTo>
                  <a:cubicBezTo>
                    <a:pt x="12264" y="4028"/>
                    <a:pt x="10523" y="988"/>
                    <a:pt x="7579" y="194"/>
                  </a:cubicBezTo>
                  <a:cubicBezTo>
                    <a:pt x="7095" y="63"/>
                    <a:pt x="6608" y="0"/>
                    <a:pt x="61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627;p50">
              <a:extLst>
                <a:ext uri="{FF2B5EF4-FFF2-40B4-BE49-F238E27FC236}">
                  <a16:creationId xmlns:a16="http://schemas.microsoft.com/office/drawing/2014/main" id="{36739F51-8CC6-4CA5-809E-338327F000BC}"/>
                </a:ext>
              </a:extLst>
            </p:cNvPr>
            <p:cNvSpPr/>
            <p:nvPr/>
          </p:nvSpPr>
          <p:spPr>
            <a:xfrm>
              <a:off x="3044607" y="1768460"/>
              <a:ext cx="306465" cy="485356"/>
            </a:xfrm>
            <a:custGeom>
              <a:avLst/>
              <a:gdLst/>
              <a:ahLst/>
              <a:cxnLst/>
              <a:rect l="l" t="t" r="r" b="b"/>
              <a:pathLst>
                <a:path w="9352" h="14811" extrusionOk="0">
                  <a:moveTo>
                    <a:pt x="5057" y="1"/>
                  </a:moveTo>
                  <a:lnTo>
                    <a:pt x="4468" y="45"/>
                  </a:lnTo>
                  <a:lnTo>
                    <a:pt x="4116" y="5306"/>
                  </a:lnTo>
                  <a:lnTo>
                    <a:pt x="2977" y="4532"/>
                  </a:lnTo>
                  <a:lnTo>
                    <a:pt x="2932" y="1895"/>
                  </a:lnTo>
                  <a:lnTo>
                    <a:pt x="2497" y="1805"/>
                  </a:lnTo>
                  <a:lnTo>
                    <a:pt x="2388" y="4583"/>
                  </a:lnTo>
                  <a:lnTo>
                    <a:pt x="378" y="3553"/>
                  </a:lnTo>
                  <a:lnTo>
                    <a:pt x="1" y="3828"/>
                  </a:lnTo>
                  <a:lnTo>
                    <a:pt x="3988" y="6766"/>
                  </a:lnTo>
                  <a:lnTo>
                    <a:pt x="3982" y="14606"/>
                  </a:lnTo>
                  <a:lnTo>
                    <a:pt x="5511" y="14811"/>
                  </a:lnTo>
                  <a:lnTo>
                    <a:pt x="5678" y="8590"/>
                  </a:lnTo>
                  <a:lnTo>
                    <a:pt x="9352" y="4410"/>
                  </a:lnTo>
                  <a:lnTo>
                    <a:pt x="9083" y="3962"/>
                  </a:lnTo>
                  <a:lnTo>
                    <a:pt x="7643" y="5076"/>
                  </a:lnTo>
                  <a:lnTo>
                    <a:pt x="7105" y="3886"/>
                  </a:lnTo>
                  <a:lnTo>
                    <a:pt x="6727" y="4090"/>
                  </a:lnTo>
                  <a:lnTo>
                    <a:pt x="7188" y="5428"/>
                  </a:lnTo>
                  <a:lnTo>
                    <a:pt x="5300" y="7041"/>
                  </a:lnTo>
                  <a:lnTo>
                    <a:pt x="5543" y="4487"/>
                  </a:lnTo>
                  <a:lnTo>
                    <a:pt x="6798" y="2407"/>
                  </a:lnTo>
                  <a:lnTo>
                    <a:pt x="6446" y="1953"/>
                  </a:lnTo>
                  <a:lnTo>
                    <a:pt x="5198" y="3956"/>
                  </a:lnTo>
                  <a:lnTo>
                    <a:pt x="50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628;p50">
              <a:extLst>
                <a:ext uri="{FF2B5EF4-FFF2-40B4-BE49-F238E27FC236}">
                  <a16:creationId xmlns:a16="http://schemas.microsoft.com/office/drawing/2014/main" id="{B77A1C3F-8661-44D2-970A-E880CE825E73}"/>
                </a:ext>
              </a:extLst>
            </p:cNvPr>
            <p:cNvSpPr/>
            <p:nvPr/>
          </p:nvSpPr>
          <p:spPr>
            <a:xfrm>
              <a:off x="3205275" y="2211830"/>
              <a:ext cx="13239" cy="34015"/>
            </a:xfrm>
            <a:custGeom>
              <a:avLst/>
              <a:gdLst/>
              <a:ahLst/>
              <a:cxnLst/>
              <a:rect l="l" t="t" r="r" b="b"/>
              <a:pathLst>
                <a:path w="404" h="1038" extrusionOk="0">
                  <a:moveTo>
                    <a:pt x="224" y="1"/>
                  </a:moveTo>
                  <a:cubicBezTo>
                    <a:pt x="116" y="1"/>
                    <a:pt x="19" y="225"/>
                    <a:pt x="13" y="513"/>
                  </a:cubicBezTo>
                  <a:cubicBezTo>
                    <a:pt x="0" y="794"/>
                    <a:pt x="77" y="1031"/>
                    <a:pt x="180" y="1038"/>
                  </a:cubicBezTo>
                  <a:cubicBezTo>
                    <a:pt x="288" y="1038"/>
                    <a:pt x="384" y="814"/>
                    <a:pt x="391" y="526"/>
                  </a:cubicBezTo>
                  <a:cubicBezTo>
                    <a:pt x="404" y="238"/>
                    <a:pt x="327" y="7"/>
                    <a:pt x="224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629;p50">
              <a:extLst>
                <a:ext uri="{FF2B5EF4-FFF2-40B4-BE49-F238E27FC236}">
                  <a16:creationId xmlns:a16="http://schemas.microsoft.com/office/drawing/2014/main" id="{3DB963B5-A663-4C3C-A796-EAFE26369020}"/>
                </a:ext>
              </a:extLst>
            </p:cNvPr>
            <p:cNvSpPr/>
            <p:nvPr/>
          </p:nvSpPr>
          <p:spPr>
            <a:xfrm>
              <a:off x="3185351" y="2136133"/>
              <a:ext cx="13042" cy="25200"/>
            </a:xfrm>
            <a:custGeom>
              <a:avLst/>
              <a:gdLst/>
              <a:ahLst/>
              <a:cxnLst/>
              <a:rect l="l" t="t" r="r" b="b"/>
              <a:pathLst>
                <a:path w="398" h="769" extrusionOk="0">
                  <a:moveTo>
                    <a:pt x="218" y="0"/>
                  </a:moveTo>
                  <a:cubicBezTo>
                    <a:pt x="109" y="0"/>
                    <a:pt x="19" y="167"/>
                    <a:pt x="7" y="378"/>
                  </a:cubicBezTo>
                  <a:cubicBezTo>
                    <a:pt x="0" y="589"/>
                    <a:pt x="77" y="762"/>
                    <a:pt x="186" y="768"/>
                  </a:cubicBezTo>
                  <a:cubicBezTo>
                    <a:pt x="288" y="768"/>
                    <a:pt x="384" y="608"/>
                    <a:pt x="391" y="391"/>
                  </a:cubicBezTo>
                  <a:cubicBezTo>
                    <a:pt x="397" y="180"/>
                    <a:pt x="320" y="7"/>
                    <a:pt x="2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630;p50">
              <a:extLst>
                <a:ext uri="{FF2B5EF4-FFF2-40B4-BE49-F238E27FC236}">
                  <a16:creationId xmlns:a16="http://schemas.microsoft.com/office/drawing/2014/main" id="{781DCFDB-527E-45B6-9384-F3CD33DA83FF}"/>
                </a:ext>
              </a:extLst>
            </p:cNvPr>
            <p:cNvSpPr/>
            <p:nvPr/>
          </p:nvSpPr>
          <p:spPr>
            <a:xfrm>
              <a:off x="3435546" y="1801426"/>
              <a:ext cx="340448" cy="310135"/>
            </a:xfrm>
            <a:custGeom>
              <a:avLst/>
              <a:gdLst/>
              <a:ahLst/>
              <a:cxnLst/>
              <a:rect l="l" t="t" r="r" b="b"/>
              <a:pathLst>
                <a:path w="10389" h="9464" extrusionOk="0">
                  <a:moveTo>
                    <a:pt x="5192" y="1"/>
                  </a:moveTo>
                  <a:cubicBezTo>
                    <a:pt x="3982" y="1"/>
                    <a:pt x="2772" y="463"/>
                    <a:pt x="1851" y="1388"/>
                  </a:cubicBezTo>
                  <a:cubicBezTo>
                    <a:pt x="1" y="3238"/>
                    <a:pt x="1" y="6233"/>
                    <a:pt x="1851" y="8077"/>
                  </a:cubicBezTo>
                  <a:cubicBezTo>
                    <a:pt x="2772" y="9001"/>
                    <a:pt x="3982" y="9464"/>
                    <a:pt x="5192" y="9464"/>
                  </a:cubicBezTo>
                  <a:cubicBezTo>
                    <a:pt x="6403" y="9464"/>
                    <a:pt x="7614" y="9001"/>
                    <a:pt x="8539" y="8077"/>
                  </a:cubicBezTo>
                  <a:cubicBezTo>
                    <a:pt x="10389" y="6233"/>
                    <a:pt x="10389" y="3238"/>
                    <a:pt x="8539" y="1388"/>
                  </a:cubicBezTo>
                  <a:cubicBezTo>
                    <a:pt x="7614" y="463"/>
                    <a:pt x="6403" y="1"/>
                    <a:pt x="5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3631;p50">
              <a:extLst>
                <a:ext uri="{FF2B5EF4-FFF2-40B4-BE49-F238E27FC236}">
                  <a16:creationId xmlns:a16="http://schemas.microsoft.com/office/drawing/2014/main" id="{A7C1B041-AC99-4E3B-A448-D998472FFDF8}"/>
                </a:ext>
              </a:extLst>
            </p:cNvPr>
            <p:cNvSpPr/>
            <p:nvPr/>
          </p:nvSpPr>
          <p:spPr>
            <a:xfrm>
              <a:off x="3471199" y="1849008"/>
              <a:ext cx="262422" cy="415524"/>
            </a:xfrm>
            <a:custGeom>
              <a:avLst/>
              <a:gdLst/>
              <a:ahLst/>
              <a:cxnLst/>
              <a:rect l="l" t="t" r="r" b="b"/>
              <a:pathLst>
                <a:path w="8008" h="12680" extrusionOk="0">
                  <a:moveTo>
                    <a:pt x="4328" y="0"/>
                  </a:moveTo>
                  <a:lnTo>
                    <a:pt x="3822" y="39"/>
                  </a:lnTo>
                  <a:lnTo>
                    <a:pt x="3521" y="4545"/>
                  </a:lnTo>
                  <a:lnTo>
                    <a:pt x="2548" y="3879"/>
                  </a:lnTo>
                  <a:lnTo>
                    <a:pt x="2510" y="1620"/>
                  </a:lnTo>
                  <a:lnTo>
                    <a:pt x="2132" y="1543"/>
                  </a:lnTo>
                  <a:lnTo>
                    <a:pt x="2043" y="3924"/>
                  </a:lnTo>
                  <a:lnTo>
                    <a:pt x="321" y="3040"/>
                  </a:lnTo>
                  <a:lnTo>
                    <a:pt x="1" y="3277"/>
                  </a:lnTo>
                  <a:lnTo>
                    <a:pt x="3412" y="5793"/>
                  </a:lnTo>
                  <a:lnTo>
                    <a:pt x="3406" y="12500"/>
                  </a:lnTo>
                  <a:lnTo>
                    <a:pt x="4712" y="12679"/>
                  </a:lnTo>
                  <a:lnTo>
                    <a:pt x="4859" y="7354"/>
                  </a:lnTo>
                  <a:lnTo>
                    <a:pt x="8008" y="3776"/>
                  </a:lnTo>
                  <a:lnTo>
                    <a:pt x="7771" y="3392"/>
                  </a:lnTo>
                  <a:lnTo>
                    <a:pt x="6542" y="4346"/>
                  </a:lnTo>
                  <a:lnTo>
                    <a:pt x="6081" y="3328"/>
                  </a:lnTo>
                  <a:lnTo>
                    <a:pt x="5761" y="3501"/>
                  </a:lnTo>
                  <a:lnTo>
                    <a:pt x="6152" y="4647"/>
                  </a:lnTo>
                  <a:lnTo>
                    <a:pt x="4532" y="6023"/>
                  </a:lnTo>
                  <a:lnTo>
                    <a:pt x="4532" y="6023"/>
                  </a:lnTo>
                  <a:lnTo>
                    <a:pt x="4744" y="3840"/>
                  </a:lnTo>
                  <a:lnTo>
                    <a:pt x="5812" y="2061"/>
                  </a:lnTo>
                  <a:lnTo>
                    <a:pt x="5518" y="1671"/>
                  </a:lnTo>
                  <a:lnTo>
                    <a:pt x="4449" y="3386"/>
                  </a:lnTo>
                  <a:lnTo>
                    <a:pt x="43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3632;p50">
              <a:extLst>
                <a:ext uri="{FF2B5EF4-FFF2-40B4-BE49-F238E27FC236}">
                  <a16:creationId xmlns:a16="http://schemas.microsoft.com/office/drawing/2014/main" id="{E7CC9586-3667-45A8-83B7-759826696A6D}"/>
                </a:ext>
              </a:extLst>
            </p:cNvPr>
            <p:cNvSpPr/>
            <p:nvPr/>
          </p:nvSpPr>
          <p:spPr>
            <a:xfrm>
              <a:off x="3608601" y="2228608"/>
              <a:ext cx="11338" cy="29001"/>
            </a:xfrm>
            <a:custGeom>
              <a:avLst/>
              <a:gdLst/>
              <a:ahLst/>
              <a:cxnLst/>
              <a:rect l="l" t="t" r="r" b="b"/>
              <a:pathLst>
                <a:path w="346" h="885" extrusionOk="0">
                  <a:moveTo>
                    <a:pt x="188" y="1"/>
                  </a:moveTo>
                  <a:cubicBezTo>
                    <a:pt x="100" y="1"/>
                    <a:pt x="19" y="191"/>
                    <a:pt x="13" y="436"/>
                  </a:cubicBezTo>
                  <a:cubicBezTo>
                    <a:pt x="0" y="679"/>
                    <a:pt x="64" y="878"/>
                    <a:pt x="160" y="884"/>
                  </a:cubicBezTo>
                  <a:cubicBezTo>
                    <a:pt x="250" y="884"/>
                    <a:pt x="327" y="692"/>
                    <a:pt x="339" y="449"/>
                  </a:cubicBezTo>
                  <a:cubicBezTo>
                    <a:pt x="346" y="206"/>
                    <a:pt x="282" y="1"/>
                    <a:pt x="192" y="1"/>
                  </a:cubicBezTo>
                  <a:cubicBezTo>
                    <a:pt x="191" y="1"/>
                    <a:pt x="189" y="1"/>
                    <a:pt x="188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3633;p50">
              <a:extLst>
                <a:ext uri="{FF2B5EF4-FFF2-40B4-BE49-F238E27FC236}">
                  <a16:creationId xmlns:a16="http://schemas.microsoft.com/office/drawing/2014/main" id="{AEA38561-8AD6-4A6F-B683-4439555BFB56}"/>
                </a:ext>
              </a:extLst>
            </p:cNvPr>
            <p:cNvSpPr/>
            <p:nvPr/>
          </p:nvSpPr>
          <p:spPr>
            <a:xfrm>
              <a:off x="3540211" y="1977136"/>
              <a:ext cx="11142" cy="21432"/>
            </a:xfrm>
            <a:custGeom>
              <a:avLst/>
              <a:gdLst/>
              <a:ahLst/>
              <a:cxnLst/>
              <a:rect l="l" t="t" r="r" b="b"/>
              <a:pathLst>
                <a:path w="340" h="654" extrusionOk="0">
                  <a:moveTo>
                    <a:pt x="180" y="1"/>
                  </a:moveTo>
                  <a:cubicBezTo>
                    <a:pt x="90" y="1"/>
                    <a:pt x="13" y="142"/>
                    <a:pt x="7" y="321"/>
                  </a:cubicBezTo>
                  <a:cubicBezTo>
                    <a:pt x="1" y="500"/>
                    <a:pt x="65" y="654"/>
                    <a:pt x="154" y="654"/>
                  </a:cubicBezTo>
                  <a:cubicBezTo>
                    <a:pt x="156" y="654"/>
                    <a:pt x="158" y="654"/>
                    <a:pt x="160" y="654"/>
                  </a:cubicBezTo>
                  <a:cubicBezTo>
                    <a:pt x="247" y="654"/>
                    <a:pt x="327" y="509"/>
                    <a:pt x="333" y="334"/>
                  </a:cubicBezTo>
                  <a:cubicBezTo>
                    <a:pt x="340" y="154"/>
                    <a:pt x="269" y="7"/>
                    <a:pt x="180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3634;p50">
              <a:extLst>
                <a:ext uri="{FF2B5EF4-FFF2-40B4-BE49-F238E27FC236}">
                  <a16:creationId xmlns:a16="http://schemas.microsoft.com/office/drawing/2014/main" id="{5CF40DF8-193F-4BFE-908B-95FD34359016}"/>
                </a:ext>
              </a:extLst>
            </p:cNvPr>
            <p:cNvSpPr/>
            <p:nvPr/>
          </p:nvSpPr>
          <p:spPr>
            <a:xfrm>
              <a:off x="3591594" y="2163790"/>
              <a:ext cx="11371" cy="21464"/>
            </a:xfrm>
            <a:custGeom>
              <a:avLst/>
              <a:gdLst/>
              <a:ahLst/>
              <a:cxnLst/>
              <a:rect l="l" t="t" r="r" b="b"/>
              <a:pathLst>
                <a:path w="347" h="655" extrusionOk="0">
                  <a:moveTo>
                    <a:pt x="180" y="1"/>
                  </a:moveTo>
                  <a:cubicBezTo>
                    <a:pt x="87" y="1"/>
                    <a:pt x="13" y="146"/>
                    <a:pt x="7" y="321"/>
                  </a:cubicBezTo>
                  <a:cubicBezTo>
                    <a:pt x="1" y="500"/>
                    <a:pt x="71" y="648"/>
                    <a:pt x="161" y="654"/>
                  </a:cubicBezTo>
                  <a:cubicBezTo>
                    <a:pt x="163" y="654"/>
                    <a:pt x="165" y="654"/>
                    <a:pt x="166" y="654"/>
                  </a:cubicBezTo>
                  <a:cubicBezTo>
                    <a:pt x="254" y="654"/>
                    <a:pt x="327" y="509"/>
                    <a:pt x="334" y="334"/>
                  </a:cubicBezTo>
                  <a:cubicBezTo>
                    <a:pt x="346" y="155"/>
                    <a:pt x="276" y="8"/>
                    <a:pt x="186" y="1"/>
                  </a:cubicBezTo>
                  <a:cubicBezTo>
                    <a:pt x="184" y="1"/>
                    <a:pt x="182" y="1"/>
                    <a:pt x="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3635;p50">
              <a:extLst>
                <a:ext uri="{FF2B5EF4-FFF2-40B4-BE49-F238E27FC236}">
                  <a16:creationId xmlns:a16="http://schemas.microsoft.com/office/drawing/2014/main" id="{FE98F5AC-7AA3-4CF7-B666-080A4ED82246}"/>
                </a:ext>
              </a:extLst>
            </p:cNvPr>
            <p:cNvSpPr/>
            <p:nvPr/>
          </p:nvSpPr>
          <p:spPr>
            <a:xfrm>
              <a:off x="3632719" y="2045526"/>
              <a:ext cx="11142" cy="21432"/>
            </a:xfrm>
            <a:custGeom>
              <a:avLst/>
              <a:gdLst/>
              <a:ahLst/>
              <a:cxnLst/>
              <a:rect l="l" t="t" r="r" b="b"/>
              <a:pathLst>
                <a:path w="340" h="654" extrusionOk="0">
                  <a:moveTo>
                    <a:pt x="174" y="0"/>
                  </a:moveTo>
                  <a:cubicBezTo>
                    <a:pt x="87" y="0"/>
                    <a:pt x="13" y="145"/>
                    <a:pt x="7" y="320"/>
                  </a:cubicBezTo>
                  <a:cubicBezTo>
                    <a:pt x="0" y="500"/>
                    <a:pt x="64" y="647"/>
                    <a:pt x="154" y="653"/>
                  </a:cubicBezTo>
                  <a:cubicBezTo>
                    <a:pt x="250" y="653"/>
                    <a:pt x="327" y="512"/>
                    <a:pt x="333" y="333"/>
                  </a:cubicBezTo>
                  <a:cubicBezTo>
                    <a:pt x="339" y="154"/>
                    <a:pt x="275" y="0"/>
                    <a:pt x="179" y="0"/>
                  </a:cubicBezTo>
                  <a:cubicBezTo>
                    <a:pt x="178" y="0"/>
                    <a:pt x="176" y="0"/>
                    <a:pt x="1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3636;p50">
              <a:extLst>
                <a:ext uri="{FF2B5EF4-FFF2-40B4-BE49-F238E27FC236}">
                  <a16:creationId xmlns:a16="http://schemas.microsoft.com/office/drawing/2014/main" id="{AF0CECFA-F3F8-4BFC-80C3-62828939C41E}"/>
                </a:ext>
              </a:extLst>
            </p:cNvPr>
            <p:cNvSpPr/>
            <p:nvPr/>
          </p:nvSpPr>
          <p:spPr>
            <a:xfrm>
              <a:off x="1964474" y="2185975"/>
              <a:ext cx="1915787" cy="401394"/>
            </a:xfrm>
            <a:custGeom>
              <a:avLst/>
              <a:gdLst/>
              <a:ahLst/>
              <a:cxnLst/>
              <a:rect l="l" t="t" r="r" b="b"/>
              <a:pathLst>
                <a:path w="62302" h="17194" extrusionOk="0">
                  <a:moveTo>
                    <a:pt x="25983" y="1"/>
                  </a:moveTo>
                  <a:cubicBezTo>
                    <a:pt x="6276" y="1"/>
                    <a:pt x="1" y="3920"/>
                    <a:pt x="1" y="3920"/>
                  </a:cubicBezTo>
                  <a:lnTo>
                    <a:pt x="974" y="17194"/>
                  </a:lnTo>
                  <a:lnTo>
                    <a:pt x="62302" y="12701"/>
                  </a:lnTo>
                  <a:lnTo>
                    <a:pt x="61649" y="3760"/>
                  </a:lnTo>
                  <a:cubicBezTo>
                    <a:pt x="61649" y="3760"/>
                    <a:pt x="57988" y="1308"/>
                    <a:pt x="33769" y="188"/>
                  </a:cubicBezTo>
                  <a:cubicBezTo>
                    <a:pt x="30967" y="59"/>
                    <a:pt x="28376" y="1"/>
                    <a:pt x="259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3637;p50">
              <a:extLst>
                <a:ext uri="{FF2B5EF4-FFF2-40B4-BE49-F238E27FC236}">
                  <a16:creationId xmlns:a16="http://schemas.microsoft.com/office/drawing/2014/main" id="{4A97BE7A-47B4-462A-8A1C-B63FDD9D99F8}"/>
                </a:ext>
              </a:extLst>
            </p:cNvPr>
            <p:cNvSpPr/>
            <p:nvPr/>
          </p:nvSpPr>
          <p:spPr>
            <a:xfrm>
              <a:off x="2206726" y="2202589"/>
              <a:ext cx="41978" cy="45157"/>
            </a:xfrm>
            <a:custGeom>
              <a:avLst/>
              <a:gdLst/>
              <a:ahLst/>
              <a:cxnLst/>
              <a:rect l="l" t="t" r="r" b="b"/>
              <a:pathLst>
                <a:path w="1281" h="1378" extrusionOk="0">
                  <a:moveTo>
                    <a:pt x="900" y="0"/>
                  </a:moveTo>
                  <a:cubicBezTo>
                    <a:pt x="857" y="0"/>
                    <a:pt x="814" y="9"/>
                    <a:pt x="775" y="27"/>
                  </a:cubicBezTo>
                  <a:cubicBezTo>
                    <a:pt x="679" y="84"/>
                    <a:pt x="634" y="206"/>
                    <a:pt x="608" y="315"/>
                  </a:cubicBezTo>
                  <a:cubicBezTo>
                    <a:pt x="563" y="520"/>
                    <a:pt x="544" y="731"/>
                    <a:pt x="551" y="948"/>
                  </a:cubicBezTo>
                  <a:lnTo>
                    <a:pt x="237" y="411"/>
                  </a:lnTo>
                  <a:cubicBezTo>
                    <a:pt x="224" y="372"/>
                    <a:pt x="192" y="347"/>
                    <a:pt x="160" y="328"/>
                  </a:cubicBezTo>
                  <a:cubicBezTo>
                    <a:pt x="151" y="325"/>
                    <a:pt x="141" y="324"/>
                    <a:pt x="131" y="324"/>
                  </a:cubicBezTo>
                  <a:cubicBezTo>
                    <a:pt x="84" y="324"/>
                    <a:pt x="42" y="350"/>
                    <a:pt x="26" y="398"/>
                  </a:cubicBezTo>
                  <a:cubicBezTo>
                    <a:pt x="7" y="449"/>
                    <a:pt x="0" y="507"/>
                    <a:pt x="13" y="564"/>
                  </a:cubicBezTo>
                  <a:cubicBezTo>
                    <a:pt x="45" y="795"/>
                    <a:pt x="122" y="1019"/>
                    <a:pt x="237" y="1217"/>
                  </a:cubicBezTo>
                  <a:cubicBezTo>
                    <a:pt x="275" y="1281"/>
                    <a:pt x="327" y="1345"/>
                    <a:pt x="397" y="1345"/>
                  </a:cubicBezTo>
                  <a:lnTo>
                    <a:pt x="1107" y="1377"/>
                  </a:lnTo>
                  <a:cubicBezTo>
                    <a:pt x="1223" y="1108"/>
                    <a:pt x="1280" y="814"/>
                    <a:pt x="1267" y="520"/>
                  </a:cubicBezTo>
                  <a:cubicBezTo>
                    <a:pt x="1267" y="379"/>
                    <a:pt x="1223" y="238"/>
                    <a:pt x="1146" y="123"/>
                  </a:cubicBezTo>
                  <a:cubicBezTo>
                    <a:pt x="1088" y="43"/>
                    <a:pt x="994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3638;p50">
              <a:extLst>
                <a:ext uri="{FF2B5EF4-FFF2-40B4-BE49-F238E27FC236}">
                  <a16:creationId xmlns:a16="http://schemas.microsoft.com/office/drawing/2014/main" id="{E0C41D9A-6393-4DE0-ABB8-1841F2C8E1B7}"/>
                </a:ext>
              </a:extLst>
            </p:cNvPr>
            <p:cNvSpPr/>
            <p:nvPr/>
          </p:nvSpPr>
          <p:spPr>
            <a:xfrm>
              <a:off x="3168344" y="2180601"/>
              <a:ext cx="28149" cy="35064"/>
            </a:xfrm>
            <a:custGeom>
              <a:avLst/>
              <a:gdLst/>
              <a:ahLst/>
              <a:cxnLst/>
              <a:rect l="l" t="t" r="r" b="b"/>
              <a:pathLst>
                <a:path w="859" h="1070" extrusionOk="0">
                  <a:moveTo>
                    <a:pt x="110" y="0"/>
                  </a:moveTo>
                  <a:cubicBezTo>
                    <a:pt x="71" y="7"/>
                    <a:pt x="33" y="32"/>
                    <a:pt x="20" y="71"/>
                  </a:cubicBezTo>
                  <a:cubicBezTo>
                    <a:pt x="1" y="109"/>
                    <a:pt x="1" y="147"/>
                    <a:pt x="7" y="186"/>
                  </a:cubicBezTo>
                  <a:cubicBezTo>
                    <a:pt x="20" y="455"/>
                    <a:pt x="116" y="711"/>
                    <a:pt x="276" y="922"/>
                  </a:cubicBezTo>
                  <a:lnTo>
                    <a:pt x="692" y="1069"/>
                  </a:lnTo>
                  <a:cubicBezTo>
                    <a:pt x="718" y="973"/>
                    <a:pt x="743" y="877"/>
                    <a:pt x="775" y="781"/>
                  </a:cubicBezTo>
                  <a:cubicBezTo>
                    <a:pt x="814" y="666"/>
                    <a:pt x="839" y="538"/>
                    <a:pt x="846" y="416"/>
                  </a:cubicBezTo>
                  <a:cubicBezTo>
                    <a:pt x="858" y="288"/>
                    <a:pt x="826" y="160"/>
                    <a:pt x="756" y="58"/>
                  </a:cubicBezTo>
                  <a:cubicBezTo>
                    <a:pt x="750" y="45"/>
                    <a:pt x="737" y="32"/>
                    <a:pt x="724" y="19"/>
                  </a:cubicBezTo>
                  <a:cubicBezTo>
                    <a:pt x="710" y="12"/>
                    <a:pt x="696" y="9"/>
                    <a:pt x="683" y="9"/>
                  </a:cubicBezTo>
                  <a:cubicBezTo>
                    <a:pt x="638" y="9"/>
                    <a:pt x="593" y="43"/>
                    <a:pt x="564" y="77"/>
                  </a:cubicBezTo>
                  <a:cubicBezTo>
                    <a:pt x="474" y="192"/>
                    <a:pt x="417" y="333"/>
                    <a:pt x="404" y="480"/>
                  </a:cubicBezTo>
                  <a:cubicBezTo>
                    <a:pt x="346" y="352"/>
                    <a:pt x="282" y="224"/>
                    <a:pt x="218" y="103"/>
                  </a:cubicBezTo>
                  <a:cubicBezTo>
                    <a:pt x="193" y="58"/>
                    <a:pt x="161" y="0"/>
                    <a:pt x="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3639;p50">
              <a:extLst>
                <a:ext uri="{FF2B5EF4-FFF2-40B4-BE49-F238E27FC236}">
                  <a16:creationId xmlns:a16="http://schemas.microsoft.com/office/drawing/2014/main" id="{C4B331D4-A31D-4390-83BA-65B462A7462C}"/>
                </a:ext>
              </a:extLst>
            </p:cNvPr>
            <p:cNvSpPr/>
            <p:nvPr/>
          </p:nvSpPr>
          <p:spPr>
            <a:xfrm>
              <a:off x="2656584" y="2158318"/>
              <a:ext cx="42011" cy="45157"/>
            </a:xfrm>
            <a:custGeom>
              <a:avLst/>
              <a:gdLst/>
              <a:ahLst/>
              <a:cxnLst/>
              <a:rect l="l" t="t" r="r" b="b"/>
              <a:pathLst>
                <a:path w="1282" h="1378" extrusionOk="0">
                  <a:moveTo>
                    <a:pt x="899" y="1"/>
                  </a:moveTo>
                  <a:cubicBezTo>
                    <a:pt x="857" y="1"/>
                    <a:pt x="815" y="10"/>
                    <a:pt x="775" y="27"/>
                  </a:cubicBezTo>
                  <a:cubicBezTo>
                    <a:pt x="679" y="98"/>
                    <a:pt x="622" y="200"/>
                    <a:pt x="609" y="315"/>
                  </a:cubicBezTo>
                  <a:cubicBezTo>
                    <a:pt x="564" y="520"/>
                    <a:pt x="539" y="731"/>
                    <a:pt x="545" y="943"/>
                  </a:cubicBezTo>
                  <a:lnTo>
                    <a:pt x="238" y="411"/>
                  </a:lnTo>
                  <a:cubicBezTo>
                    <a:pt x="219" y="373"/>
                    <a:pt x="193" y="341"/>
                    <a:pt x="155" y="328"/>
                  </a:cubicBezTo>
                  <a:cubicBezTo>
                    <a:pt x="144" y="324"/>
                    <a:pt x="134" y="323"/>
                    <a:pt x="124" y="323"/>
                  </a:cubicBezTo>
                  <a:cubicBezTo>
                    <a:pt x="82" y="323"/>
                    <a:pt x="41" y="352"/>
                    <a:pt x="20" y="399"/>
                  </a:cubicBezTo>
                  <a:cubicBezTo>
                    <a:pt x="1" y="450"/>
                    <a:pt x="1" y="507"/>
                    <a:pt x="14" y="559"/>
                  </a:cubicBezTo>
                  <a:cubicBezTo>
                    <a:pt x="46" y="795"/>
                    <a:pt x="123" y="1019"/>
                    <a:pt x="238" y="1218"/>
                  </a:cubicBezTo>
                  <a:cubicBezTo>
                    <a:pt x="270" y="1282"/>
                    <a:pt x="321" y="1339"/>
                    <a:pt x="391" y="1339"/>
                  </a:cubicBezTo>
                  <a:lnTo>
                    <a:pt x="1102" y="1378"/>
                  </a:lnTo>
                  <a:cubicBezTo>
                    <a:pt x="1223" y="1103"/>
                    <a:pt x="1281" y="815"/>
                    <a:pt x="1262" y="520"/>
                  </a:cubicBezTo>
                  <a:cubicBezTo>
                    <a:pt x="1268" y="379"/>
                    <a:pt x="1223" y="239"/>
                    <a:pt x="1147" y="123"/>
                  </a:cubicBezTo>
                  <a:cubicBezTo>
                    <a:pt x="1085" y="44"/>
                    <a:pt x="992" y="1"/>
                    <a:pt x="8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3640;p50">
              <a:extLst>
                <a:ext uri="{FF2B5EF4-FFF2-40B4-BE49-F238E27FC236}">
                  <a16:creationId xmlns:a16="http://schemas.microsoft.com/office/drawing/2014/main" id="{86B2A98E-9FE8-4D2B-86C7-81BB6E06BACF}"/>
                </a:ext>
              </a:extLst>
            </p:cNvPr>
            <p:cNvSpPr/>
            <p:nvPr/>
          </p:nvSpPr>
          <p:spPr>
            <a:xfrm>
              <a:off x="2134371" y="2216320"/>
              <a:ext cx="45124" cy="48041"/>
            </a:xfrm>
            <a:custGeom>
              <a:avLst/>
              <a:gdLst/>
              <a:ahLst/>
              <a:cxnLst/>
              <a:rect l="l" t="t" r="r" b="b"/>
              <a:pathLst>
                <a:path w="1377" h="1466" extrusionOk="0">
                  <a:moveTo>
                    <a:pt x="790" y="0"/>
                  </a:moveTo>
                  <a:cubicBezTo>
                    <a:pt x="712" y="0"/>
                    <a:pt x="635" y="29"/>
                    <a:pt x="576" y="88"/>
                  </a:cubicBezTo>
                  <a:cubicBezTo>
                    <a:pt x="506" y="177"/>
                    <a:pt x="512" y="305"/>
                    <a:pt x="525" y="414"/>
                  </a:cubicBezTo>
                  <a:cubicBezTo>
                    <a:pt x="551" y="625"/>
                    <a:pt x="608" y="830"/>
                    <a:pt x="685" y="1029"/>
                  </a:cubicBezTo>
                  <a:lnTo>
                    <a:pt x="205" y="638"/>
                  </a:lnTo>
                  <a:cubicBezTo>
                    <a:pt x="179" y="606"/>
                    <a:pt x="141" y="587"/>
                    <a:pt x="96" y="587"/>
                  </a:cubicBezTo>
                  <a:cubicBezTo>
                    <a:pt x="39" y="593"/>
                    <a:pt x="0" y="638"/>
                    <a:pt x="0" y="696"/>
                  </a:cubicBezTo>
                  <a:cubicBezTo>
                    <a:pt x="0" y="753"/>
                    <a:pt x="13" y="811"/>
                    <a:pt x="45" y="856"/>
                  </a:cubicBezTo>
                  <a:cubicBezTo>
                    <a:pt x="154" y="1067"/>
                    <a:pt x="307" y="1246"/>
                    <a:pt x="487" y="1394"/>
                  </a:cubicBezTo>
                  <a:cubicBezTo>
                    <a:pt x="532" y="1429"/>
                    <a:pt x="587" y="1465"/>
                    <a:pt x="639" y="1465"/>
                  </a:cubicBezTo>
                  <a:cubicBezTo>
                    <a:pt x="652" y="1465"/>
                    <a:pt x="666" y="1463"/>
                    <a:pt x="679" y="1458"/>
                  </a:cubicBezTo>
                  <a:lnTo>
                    <a:pt x="1363" y="1234"/>
                  </a:lnTo>
                  <a:cubicBezTo>
                    <a:pt x="1376" y="939"/>
                    <a:pt x="1325" y="645"/>
                    <a:pt x="1210" y="376"/>
                  </a:cubicBezTo>
                  <a:cubicBezTo>
                    <a:pt x="1159" y="241"/>
                    <a:pt x="1075" y="126"/>
                    <a:pt x="960" y="49"/>
                  </a:cubicBezTo>
                  <a:cubicBezTo>
                    <a:pt x="908" y="17"/>
                    <a:pt x="849" y="0"/>
                    <a:pt x="7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3641;p50">
              <a:extLst>
                <a:ext uri="{FF2B5EF4-FFF2-40B4-BE49-F238E27FC236}">
                  <a16:creationId xmlns:a16="http://schemas.microsoft.com/office/drawing/2014/main" id="{7FEF3559-17A7-4B9A-96E0-9423A9F8973F}"/>
                </a:ext>
              </a:extLst>
            </p:cNvPr>
            <p:cNvSpPr/>
            <p:nvPr/>
          </p:nvSpPr>
          <p:spPr>
            <a:xfrm>
              <a:off x="2711538" y="2167788"/>
              <a:ext cx="28149" cy="36735"/>
            </a:xfrm>
            <a:custGeom>
              <a:avLst/>
              <a:gdLst/>
              <a:ahLst/>
              <a:cxnLst/>
              <a:rect l="l" t="t" r="r" b="b"/>
              <a:pathLst>
                <a:path w="859" h="1121" extrusionOk="0">
                  <a:moveTo>
                    <a:pt x="142" y="1"/>
                  </a:moveTo>
                  <a:cubicBezTo>
                    <a:pt x="97" y="1"/>
                    <a:pt x="58" y="20"/>
                    <a:pt x="39" y="58"/>
                  </a:cubicBezTo>
                  <a:cubicBezTo>
                    <a:pt x="26" y="90"/>
                    <a:pt x="14" y="135"/>
                    <a:pt x="14" y="174"/>
                  </a:cubicBezTo>
                  <a:cubicBezTo>
                    <a:pt x="1" y="442"/>
                    <a:pt x="71" y="705"/>
                    <a:pt x="206" y="935"/>
                  </a:cubicBezTo>
                  <a:lnTo>
                    <a:pt x="603" y="1121"/>
                  </a:lnTo>
                  <a:cubicBezTo>
                    <a:pt x="641" y="1031"/>
                    <a:pt x="679" y="935"/>
                    <a:pt x="718" y="846"/>
                  </a:cubicBezTo>
                  <a:cubicBezTo>
                    <a:pt x="769" y="730"/>
                    <a:pt x="807" y="609"/>
                    <a:pt x="833" y="487"/>
                  </a:cubicBezTo>
                  <a:cubicBezTo>
                    <a:pt x="859" y="366"/>
                    <a:pt x="839" y="238"/>
                    <a:pt x="782" y="122"/>
                  </a:cubicBezTo>
                  <a:cubicBezTo>
                    <a:pt x="775" y="110"/>
                    <a:pt x="763" y="97"/>
                    <a:pt x="750" y="84"/>
                  </a:cubicBezTo>
                  <a:cubicBezTo>
                    <a:pt x="734" y="72"/>
                    <a:pt x="716" y="67"/>
                    <a:pt x="697" y="67"/>
                  </a:cubicBezTo>
                  <a:cubicBezTo>
                    <a:pt x="657" y="67"/>
                    <a:pt x="614" y="92"/>
                    <a:pt x="583" y="122"/>
                  </a:cubicBezTo>
                  <a:cubicBezTo>
                    <a:pt x="481" y="231"/>
                    <a:pt x="410" y="366"/>
                    <a:pt x="378" y="513"/>
                  </a:cubicBezTo>
                  <a:cubicBezTo>
                    <a:pt x="334" y="372"/>
                    <a:pt x="289" y="238"/>
                    <a:pt x="238" y="110"/>
                  </a:cubicBezTo>
                  <a:cubicBezTo>
                    <a:pt x="218" y="65"/>
                    <a:pt x="193" y="14"/>
                    <a:pt x="1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3642;p50">
              <a:extLst>
                <a:ext uri="{FF2B5EF4-FFF2-40B4-BE49-F238E27FC236}">
                  <a16:creationId xmlns:a16="http://schemas.microsoft.com/office/drawing/2014/main" id="{71B06EC9-2B9F-46B3-A11A-53386A916018}"/>
                </a:ext>
              </a:extLst>
            </p:cNvPr>
            <p:cNvSpPr/>
            <p:nvPr/>
          </p:nvSpPr>
          <p:spPr>
            <a:xfrm>
              <a:off x="3640060" y="2212977"/>
              <a:ext cx="41978" cy="45026"/>
            </a:xfrm>
            <a:custGeom>
              <a:avLst/>
              <a:gdLst/>
              <a:ahLst/>
              <a:cxnLst/>
              <a:rect l="l" t="t" r="r" b="b"/>
              <a:pathLst>
                <a:path w="1281" h="1374" extrusionOk="0">
                  <a:moveTo>
                    <a:pt x="903" y="1"/>
                  </a:moveTo>
                  <a:cubicBezTo>
                    <a:pt x="860" y="1"/>
                    <a:pt x="816" y="10"/>
                    <a:pt x="775" y="30"/>
                  </a:cubicBezTo>
                  <a:cubicBezTo>
                    <a:pt x="679" y="87"/>
                    <a:pt x="634" y="203"/>
                    <a:pt x="608" y="318"/>
                  </a:cubicBezTo>
                  <a:cubicBezTo>
                    <a:pt x="563" y="523"/>
                    <a:pt x="544" y="734"/>
                    <a:pt x="544" y="945"/>
                  </a:cubicBezTo>
                  <a:cubicBezTo>
                    <a:pt x="442" y="766"/>
                    <a:pt x="339" y="587"/>
                    <a:pt x="237" y="414"/>
                  </a:cubicBezTo>
                  <a:cubicBezTo>
                    <a:pt x="224" y="375"/>
                    <a:pt x="192" y="343"/>
                    <a:pt x="160" y="324"/>
                  </a:cubicBezTo>
                  <a:cubicBezTo>
                    <a:pt x="152" y="322"/>
                    <a:pt x="143" y="321"/>
                    <a:pt x="135" y="321"/>
                  </a:cubicBezTo>
                  <a:cubicBezTo>
                    <a:pt x="86" y="321"/>
                    <a:pt x="42" y="351"/>
                    <a:pt x="26" y="395"/>
                  </a:cubicBezTo>
                  <a:cubicBezTo>
                    <a:pt x="7" y="446"/>
                    <a:pt x="0" y="503"/>
                    <a:pt x="13" y="561"/>
                  </a:cubicBezTo>
                  <a:cubicBezTo>
                    <a:pt x="45" y="791"/>
                    <a:pt x="122" y="1016"/>
                    <a:pt x="243" y="1220"/>
                  </a:cubicBezTo>
                  <a:cubicBezTo>
                    <a:pt x="275" y="1278"/>
                    <a:pt x="327" y="1342"/>
                    <a:pt x="391" y="1342"/>
                  </a:cubicBezTo>
                  <a:lnTo>
                    <a:pt x="1107" y="1374"/>
                  </a:lnTo>
                  <a:cubicBezTo>
                    <a:pt x="1223" y="1105"/>
                    <a:pt x="1280" y="811"/>
                    <a:pt x="1267" y="516"/>
                  </a:cubicBezTo>
                  <a:cubicBezTo>
                    <a:pt x="1267" y="375"/>
                    <a:pt x="1223" y="241"/>
                    <a:pt x="1146" y="126"/>
                  </a:cubicBezTo>
                  <a:cubicBezTo>
                    <a:pt x="1089" y="47"/>
                    <a:pt x="998" y="1"/>
                    <a:pt x="9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3643;p50">
              <a:extLst>
                <a:ext uri="{FF2B5EF4-FFF2-40B4-BE49-F238E27FC236}">
                  <a16:creationId xmlns:a16="http://schemas.microsoft.com/office/drawing/2014/main" id="{2EE6B108-9B73-4F07-83B5-4C7689FECE95}"/>
                </a:ext>
              </a:extLst>
            </p:cNvPr>
            <p:cNvSpPr/>
            <p:nvPr/>
          </p:nvSpPr>
          <p:spPr>
            <a:xfrm>
              <a:off x="3695210" y="2222513"/>
              <a:ext cx="27723" cy="36768"/>
            </a:xfrm>
            <a:custGeom>
              <a:avLst/>
              <a:gdLst/>
              <a:ahLst/>
              <a:cxnLst/>
              <a:rect l="l" t="t" r="r" b="b"/>
              <a:pathLst>
                <a:path w="846" h="1122" extrusionOk="0">
                  <a:moveTo>
                    <a:pt x="123" y="0"/>
                  </a:moveTo>
                  <a:cubicBezTo>
                    <a:pt x="89" y="0"/>
                    <a:pt x="56" y="24"/>
                    <a:pt x="39" y="59"/>
                  </a:cubicBezTo>
                  <a:cubicBezTo>
                    <a:pt x="20" y="91"/>
                    <a:pt x="13" y="129"/>
                    <a:pt x="13" y="174"/>
                  </a:cubicBezTo>
                  <a:cubicBezTo>
                    <a:pt x="1" y="436"/>
                    <a:pt x="65" y="705"/>
                    <a:pt x="199" y="936"/>
                  </a:cubicBezTo>
                  <a:lnTo>
                    <a:pt x="596" y="1121"/>
                  </a:lnTo>
                  <a:cubicBezTo>
                    <a:pt x="634" y="1032"/>
                    <a:pt x="666" y="942"/>
                    <a:pt x="705" y="846"/>
                  </a:cubicBezTo>
                  <a:cubicBezTo>
                    <a:pt x="756" y="737"/>
                    <a:pt x="794" y="616"/>
                    <a:pt x="820" y="494"/>
                  </a:cubicBezTo>
                  <a:cubicBezTo>
                    <a:pt x="845" y="366"/>
                    <a:pt x="833" y="238"/>
                    <a:pt x="775" y="129"/>
                  </a:cubicBezTo>
                  <a:cubicBezTo>
                    <a:pt x="762" y="110"/>
                    <a:pt x="756" y="97"/>
                    <a:pt x="743" y="84"/>
                  </a:cubicBezTo>
                  <a:cubicBezTo>
                    <a:pt x="728" y="73"/>
                    <a:pt x="711" y="69"/>
                    <a:pt x="694" y="69"/>
                  </a:cubicBezTo>
                  <a:cubicBezTo>
                    <a:pt x="653" y="69"/>
                    <a:pt x="608" y="96"/>
                    <a:pt x="577" y="123"/>
                  </a:cubicBezTo>
                  <a:cubicBezTo>
                    <a:pt x="474" y="232"/>
                    <a:pt x="404" y="366"/>
                    <a:pt x="372" y="507"/>
                  </a:cubicBezTo>
                  <a:cubicBezTo>
                    <a:pt x="333" y="372"/>
                    <a:pt x="282" y="238"/>
                    <a:pt x="231" y="110"/>
                  </a:cubicBezTo>
                  <a:cubicBezTo>
                    <a:pt x="218" y="65"/>
                    <a:pt x="186" y="8"/>
                    <a:pt x="135" y="1"/>
                  </a:cubicBezTo>
                  <a:cubicBezTo>
                    <a:pt x="131" y="1"/>
                    <a:pt x="127" y="0"/>
                    <a:pt x="1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3644;p50">
              <a:extLst>
                <a:ext uri="{FF2B5EF4-FFF2-40B4-BE49-F238E27FC236}">
                  <a16:creationId xmlns:a16="http://schemas.microsoft.com/office/drawing/2014/main" id="{EA7B3E3D-3B65-4B7B-B4F9-CE2CCA3D0794}"/>
                </a:ext>
              </a:extLst>
            </p:cNvPr>
            <p:cNvSpPr/>
            <p:nvPr/>
          </p:nvSpPr>
          <p:spPr>
            <a:xfrm>
              <a:off x="2583607" y="2299063"/>
              <a:ext cx="171190" cy="76616"/>
            </a:xfrm>
            <a:custGeom>
              <a:avLst/>
              <a:gdLst/>
              <a:ahLst/>
              <a:cxnLst/>
              <a:rect l="l" t="t" r="r" b="b"/>
              <a:pathLst>
                <a:path w="5224" h="2338" extrusionOk="0">
                  <a:moveTo>
                    <a:pt x="2607" y="1"/>
                  </a:moveTo>
                  <a:cubicBezTo>
                    <a:pt x="1856" y="1"/>
                    <a:pt x="1111" y="180"/>
                    <a:pt x="436" y="526"/>
                  </a:cubicBezTo>
                  <a:cubicBezTo>
                    <a:pt x="340" y="571"/>
                    <a:pt x="257" y="635"/>
                    <a:pt x="186" y="718"/>
                  </a:cubicBezTo>
                  <a:cubicBezTo>
                    <a:pt x="1" y="974"/>
                    <a:pt x="212" y="1333"/>
                    <a:pt x="449" y="1537"/>
                  </a:cubicBezTo>
                  <a:cubicBezTo>
                    <a:pt x="1049" y="2047"/>
                    <a:pt x="2178" y="2338"/>
                    <a:pt x="3116" y="2338"/>
                  </a:cubicBezTo>
                  <a:cubicBezTo>
                    <a:pt x="3367" y="2338"/>
                    <a:pt x="3605" y="2317"/>
                    <a:pt x="3815" y="2274"/>
                  </a:cubicBezTo>
                  <a:cubicBezTo>
                    <a:pt x="5223" y="1985"/>
                    <a:pt x="4775" y="353"/>
                    <a:pt x="3559" y="97"/>
                  </a:cubicBezTo>
                  <a:cubicBezTo>
                    <a:pt x="3244" y="33"/>
                    <a:pt x="2925" y="1"/>
                    <a:pt x="260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3645;p50">
              <a:extLst>
                <a:ext uri="{FF2B5EF4-FFF2-40B4-BE49-F238E27FC236}">
                  <a16:creationId xmlns:a16="http://schemas.microsoft.com/office/drawing/2014/main" id="{07E4B1C5-2215-44F4-9A51-ABDD95BD7682}"/>
                </a:ext>
              </a:extLst>
            </p:cNvPr>
            <p:cNvSpPr/>
            <p:nvPr/>
          </p:nvSpPr>
          <p:spPr>
            <a:xfrm>
              <a:off x="2753505" y="2272794"/>
              <a:ext cx="83922" cy="38507"/>
            </a:xfrm>
            <a:custGeom>
              <a:avLst/>
              <a:gdLst/>
              <a:ahLst/>
              <a:cxnLst/>
              <a:rect l="l" t="t" r="r" b="b"/>
              <a:pathLst>
                <a:path w="5166" h="2370" extrusionOk="0">
                  <a:moveTo>
                    <a:pt x="2426" y="0"/>
                  </a:moveTo>
                  <a:cubicBezTo>
                    <a:pt x="1752" y="0"/>
                    <a:pt x="1081" y="143"/>
                    <a:pt x="462" y="426"/>
                  </a:cubicBezTo>
                  <a:cubicBezTo>
                    <a:pt x="359" y="464"/>
                    <a:pt x="270" y="522"/>
                    <a:pt x="199" y="605"/>
                  </a:cubicBezTo>
                  <a:cubicBezTo>
                    <a:pt x="1" y="848"/>
                    <a:pt x="193" y="1220"/>
                    <a:pt x="423" y="1431"/>
                  </a:cubicBezTo>
                  <a:cubicBezTo>
                    <a:pt x="1041" y="2010"/>
                    <a:pt x="2277" y="2370"/>
                    <a:pt x="3247" y="2370"/>
                  </a:cubicBezTo>
                  <a:cubicBezTo>
                    <a:pt x="3424" y="2370"/>
                    <a:pt x="3591" y="2358"/>
                    <a:pt x="3745" y="2333"/>
                  </a:cubicBezTo>
                  <a:cubicBezTo>
                    <a:pt x="5166" y="2116"/>
                    <a:pt x="4795" y="458"/>
                    <a:pt x="3591" y="144"/>
                  </a:cubicBezTo>
                  <a:cubicBezTo>
                    <a:pt x="3208" y="48"/>
                    <a:pt x="2816" y="0"/>
                    <a:pt x="24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3646;p50">
              <a:extLst>
                <a:ext uri="{FF2B5EF4-FFF2-40B4-BE49-F238E27FC236}">
                  <a16:creationId xmlns:a16="http://schemas.microsoft.com/office/drawing/2014/main" id="{A60935C1-8E0B-41BF-B4E6-588E56CD2BF6}"/>
                </a:ext>
              </a:extLst>
            </p:cNvPr>
            <p:cNvSpPr/>
            <p:nvPr/>
          </p:nvSpPr>
          <p:spPr>
            <a:xfrm>
              <a:off x="2454004" y="2253611"/>
              <a:ext cx="165718" cy="70456"/>
            </a:xfrm>
            <a:custGeom>
              <a:avLst/>
              <a:gdLst/>
              <a:ahLst/>
              <a:cxnLst/>
              <a:rect l="l" t="t" r="r" b="b"/>
              <a:pathLst>
                <a:path w="5057" h="2150" extrusionOk="0">
                  <a:moveTo>
                    <a:pt x="2914" y="1"/>
                  </a:moveTo>
                  <a:cubicBezTo>
                    <a:pt x="2856" y="1"/>
                    <a:pt x="2800" y="2"/>
                    <a:pt x="2746" y="6"/>
                  </a:cubicBezTo>
                  <a:cubicBezTo>
                    <a:pt x="2368" y="25"/>
                    <a:pt x="2004" y="64"/>
                    <a:pt x="1620" y="121"/>
                  </a:cubicBezTo>
                  <a:cubicBezTo>
                    <a:pt x="1236" y="179"/>
                    <a:pt x="839" y="262"/>
                    <a:pt x="525" y="486"/>
                  </a:cubicBezTo>
                  <a:cubicBezTo>
                    <a:pt x="205" y="716"/>
                    <a:pt x="0" y="1132"/>
                    <a:pt x="122" y="1504"/>
                  </a:cubicBezTo>
                  <a:cubicBezTo>
                    <a:pt x="224" y="1804"/>
                    <a:pt x="525" y="2003"/>
                    <a:pt x="832" y="2073"/>
                  </a:cubicBezTo>
                  <a:cubicBezTo>
                    <a:pt x="1046" y="2124"/>
                    <a:pt x="1312" y="2149"/>
                    <a:pt x="1600" y="2149"/>
                  </a:cubicBezTo>
                  <a:cubicBezTo>
                    <a:pt x="2485" y="2149"/>
                    <a:pt x="3586" y="1908"/>
                    <a:pt x="4084" y="1401"/>
                  </a:cubicBezTo>
                  <a:cubicBezTo>
                    <a:pt x="5057" y="416"/>
                    <a:pt x="3792" y="1"/>
                    <a:pt x="291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647;p50">
              <a:extLst>
                <a:ext uri="{FF2B5EF4-FFF2-40B4-BE49-F238E27FC236}">
                  <a16:creationId xmlns:a16="http://schemas.microsoft.com/office/drawing/2014/main" id="{192C64E9-8E74-4BBB-944D-A96AFCA526CE}"/>
                </a:ext>
              </a:extLst>
            </p:cNvPr>
            <p:cNvSpPr/>
            <p:nvPr/>
          </p:nvSpPr>
          <p:spPr>
            <a:xfrm>
              <a:off x="3047130" y="2255446"/>
              <a:ext cx="199471" cy="85431"/>
            </a:xfrm>
            <a:custGeom>
              <a:avLst/>
              <a:gdLst/>
              <a:ahLst/>
              <a:cxnLst/>
              <a:rect l="l" t="t" r="r" b="b"/>
              <a:pathLst>
                <a:path w="6087" h="2607" extrusionOk="0">
                  <a:moveTo>
                    <a:pt x="2908" y="1"/>
                  </a:moveTo>
                  <a:cubicBezTo>
                    <a:pt x="1989" y="1"/>
                    <a:pt x="1077" y="348"/>
                    <a:pt x="378" y="1025"/>
                  </a:cubicBezTo>
                  <a:cubicBezTo>
                    <a:pt x="186" y="1211"/>
                    <a:pt x="0" y="1460"/>
                    <a:pt x="26" y="1716"/>
                  </a:cubicBezTo>
                  <a:cubicBezTo>
                    <a:pt x="58" y="1972"/>
                    <a:pt x="276" y="2171"/>
                    <a:pt x="506" y="2292"/>
                  </a:cubicBezTo>
                  <a:cubicBezTo>
                    <a:pt x="943" y="2534"/>
                    <a:pt x="1415" y="2607"/>
                    <a:pt x="1900" y="2607"/>
                  </a:cubicBezTo>
                  <a:cubicBezTo>
                    <a:pt x="2627" y="2607"/>
                    <a:pt x="3385" y="2444"/>
                    <a:pt x="4101" y="2444"/>
                  </a:cubicBezTo>
                  <a:cubicBezTo>
                    <a:pt x="4146" y="2444"/>
                    <a:pt x="4192" y="2445"/>
                    <a:pt x="4237" y="2446"/>
                  </a:cubicBezTo>
                  <a:cubicBezTo>
                    <a:pt x="4257" y="2447"/>
                    <a:pt x="4277" y="2447"/>
                    <a:pt x="4296" y="2447"/>
                  </a:cubicBezTo>
                  <a:cubicBezTo>
                    <a:pt x="5383" y="2447"/>
                    <a:pt x="6086" y="1408"/>
                    <a:pt x="4961" y="635"/>
                  </a:cubicBezTo>
                  <a:cubicBezTo>
                    <a:pt x="4337" y="210"/>
                    <a:pt x="3621" y="1"/>
                    <a:pt x="290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648;p50">
              <a:extLst>
                <a:ext uri="{FF2B5EF4-FFF2-40B4-BE49-F238E27FC236}">
                  <a16:creationId xmlns:a16="http://schemas.microsoft.com/office/drawing/2014/main" id="{CE0B1F95-BF88-4C6A-845D-D7E69CDFD221}"/>
                </a:ext>
              </a:extLst>
            </p:cNvPr>
            <p:cNvSpPr/>
            <p:nvPr/>
          </p:nvSpPr>
          <p:spPr>
            <a:xfrm>
              <a:off x="3257477" y="2270651"/>
              <a:ext cx="199471" cy="85431"/>
            </a:xfrm>
            <a:custGeom>
              <a:avLst/>
              <a:gdLst/>
              <a:ahLst/>
              <a:cxnLst/>
              <a:rect l="l" t="t" r="r" b="b"/>
              <a:pathLst>
                <a:path w="6087" h="2607" extrusionOk="0">
                  <a:moveTo>
                    <a:pt x="2908" y="1"/>
                  </a:moveTo>
                  <a:cubicBezTo>
                    <a:pt x="1990" y="1"/>
                    <a:pt x="1078" y="348"/>
                    <a:pt x="379" y="1022"/>
                  </a:cubicBezTo>
                  <a:cubicBezTo>
                    <a:pt x="187" y="1208"/>
                    <a:pt x="1" y="1457"/>
                    <a:pt x="33" y="1713"/>
                  </a:cubicBezTo>
                  <a:cubicBezTo>
                    <a:pt x="59" y="1969"/>
                    <a:pt x="276" y="2168"/>
                    <a:pt x="507" y="2289"/>
                  </a:cubicBezTo>
                  <a:cubicBezTo>
                    <a:pt x="945" y="2533"/>
                    <a:pt x="1418" y="2606"/>
                    <a:pt x="1903" y="2606"/>
                  </a:cubicBezTo>
                  <a:cubicBezTo>
                    <a:pt x="2632" y="2606"/>
                    <a:pt x="3390" y="2441"/>
                    <a:pt x="4103" y="2441"/>
                  </a:cubicBezTo>
                  <a:cubicBezTo>
                    <a:pt x="4149" y="2441"/>
                    <a:pt x="4193" y="2441"/>
                    <a:pt x="4238" y="2443"/>
                  </a:cubicBezTo>
                  <a:cubicBezTo>
                    <a:pt x="4258" y="2444"/>
                    <a:pt x="4277" y="2444"/>
                    <a:pt x="4297" y="2444"/>
                  </a:cubicBezTo>
                  <a:cubicBezTo>
                    <a:pt x="5384" y="2444"/>
                    <a:pt x="6087" y="1405"/>
                    <a:pt x="4961" y="638"/>
                  </a:cubicBezTo>
                  <a:cubicBezTo>
                    <a:pt x="4338" y="210"/>
                    <a:pt x="3621" y="1"/>
                    <a:pt x="290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649;p50">
              <a:extLst>
                <a:ext uri="{FF2B5EF4-FFF2-40B4-BE49-F238E27FC236}">
                  <a16:creationId xmlns:a16="http://schemas.microsoft.com/office/drawing/2014/main" id="{3E8F3822-0CCE-4F62-9C92-5B66D83EE53E}"/>
                </a:ext>
              </a:extLst>
            </p:cNvPr>
            <p:cNvSpPr/>
            <p:nvPr/>
          </p:nvSpPr>
          <p:spPr>
            <a:xfrm>
              <a:off x="3573767" y="2270651"/>
              <a:ext cx="199471" cy="85431"/>
            </a:xfrm>
            <a:custGeom>
              <a:avLst/>
              <a:gdLst/>
              <a:ahLst/>
              <a:cxnLst/>
              <a:rect l="l" t="t" r="r" b="b"/>
              <a:pathLst>
                <a:path w="6087" h="2607" extrusionOk="0">
                  <a:moveTo>
                    <a:pt x="2908" y="1"/>
                  </a:moveTo>
                  <a:cubicBezTo>
                    <a:pt x="1990" y="1"/>
                    <a:pt x="1077" y="348"/>
                    <a:pt x="378" y="1022"/>
                  </a:cubicBezTo>
                  <a:cubicBezTo>
                    <a:pt x="186" y="1208"/>
                    <a:pt x="1" y="1457"/>
                    <a:pt x="26" y="1713"/>
                  </a:cubicBezTo>
                  <a:cubicBezTo>
                    <a:pt x="58" y="1969"/>
                    <a:pt x="276" y="2168"/>
                    <a:pt x="506" y="2289"/>
                  </a:cubicBezTo>
                  <a:cubicBezTo>
                    <a:pt x="945" y="2533"/>
                    <a:pt x="1417" y="2606"/>
                    <a:pt x="1903" y="2606"/>
                  </a:cubicBezTo>
                  <a:cubicBezTo>
                    <a:pt x="2632" y="2606"/>
                    <a:pt x="3390" y="2441"/>
                    <a:pt x="4103" y="2441"/>
                  </a:cubicBezTo>
                  <a:cubicBezTo>
                    <a:pt x="4148" y="2441"/>
                    <a:pt x="4193" y="2441"/>
                    <a:pt x="4238" y="2443"/>
                  </a:cubicBezTo>
                  <a:cubicBezTo>
                    <a:pt x="4257" y="2444"/>
                    <a:pt x="4277" y="2444"/>
                    <a:pt x="4297" y="2444"/>
                  </a:cubicBezTo>
                  <a:cubicBezTo>
                    <a:pt x="5384" y="2444"/>
                    <a:pt x="6086" y="1405"/>
                    <a:pt x="4961" y="638"/>
                  </a:cubicBezTo>
                  <a:cubicBezTo>
                    <a:pt x="4337" y="210"/>
                    <a:pt x="3621" y="1"/>
                    <a:pt x="290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650;p50">
              <a:extLst>
                <a:ext uri="{FF2B5EF4-FFF2-40B4-BE49-F238E27FC236}">
                  <a16:creationId xmlns:a16="http://schemas.microsoft.com/office/drawing/2014/main" id="{592C5D30-0A75-4DA4-9C8F-0C1432F4F0F2}"/>
                </a:ext>
              </a:extLst>
            </p:cNvPr>
            <p:cNvSpPr/>
            <p:nvPr/>
          </p:nvSpPr>
          <p:spPr>
            <a:xfrm>
              <a:off x="2258534" y="2036907"/>
              <a:ext cx="80778" cy="77239"/>
            </a:xfrm>
            <a:custGeom>
              <a:avLst/>
              <a:gdLst/>
              <a:ahLst/>
              <a:cxnLst/>
              <a:rect l="l" t="t" r="r" b="b"/>
              <a:pathLst>
                <a:path w="2465" h="2357" extrusionOk="0">
                  <a:moveTo>
                    <a:pt x="1965" y="1"/>
                  </a:moveTo>
                  <a:lnTo>
                    <a:pt x="0" y="795"/>
                  </a:lnTo>
                  <a:lnTo>
                    <a:pt x="1159" y="2356"/>
                  </a:lnTo>
                  <a:lnTo>
                    <a:pt x="2464" y="69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651;p50">
              <a:extLst>
                <a:ext uri="{FF2B5EF4-FFF2-40B4-BE49-F238E27FC236}">
                  <a16:creationId xmlns:a16="http://schemas.microsoft.com/office/drawing/2014/main" id="{A28E820D-62FD-4D4C-BAEA-405F37E2490D}"/>
                </a:ext>
              </a:extLst>
            </p:cNvPr>
            <p:cNvSpPr/>
            <p:nvPr/>
          </p:nvSpPr>
          <p:spPr>
            <a:xfrm>
              <a:off x="2521115" y="2032516"/>
              <a:ext cx="81401" cy="76583"/>
            </a:xfrm>
            <a:custGeom>
              <a:avLst/>
              <a:gdLst/>
              <a:ahLst/>
              <a:cxnLst/>
              <a:rect l="l" t="t" r="r" b="b"/>
              <a:pathLst>
                <a:path w="2484" h="2337" extrusionOk="0">
                  <a:moveTo>
                    <a:pt x="519" y="1"/>
                  </a:moveTo>
                  <a:lnTo>
                    <a:pt x="0" y="685"/>
                  </a:lnTo>
                  <a:lnTo>
                    <a:pt x="1325" y="2337"/>
                  </a:lnTo>
                  <a:lnTo>
                    <a:pt x="2484" y="769"/>
                  </a:lnTo>
                  <a:lnTo>
                    <a:pt x="5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652;p50">
              <a:extLst>
                <a:ext uri="{FF2B5EF4-FFF2-40B4-BE49-F238E27FC236}">
                  <a16:creationId xmlns:a16="http://schemas.microsoft.com/office/drawing/2014/main" id="{7536CA73-6DD9-4B34-8787-24607ACDE5BD}"/>
                </a:ext>
              </a:extLst>
            </p:cNvPr>
            <p:cNvSpPr/>
            <p:nvPr/>
          </p:nvSpPr>
          <p:spPr>
            <a:xfrm>
              <a:off x="2356482" y="2347955"/>
              <a:ext cx="195932" cy="144974"/>
            </a:xfrm>
            <a:custGeom>
              <a:avLst/>
              <a:gdLst/>
              <a:ahLst/>
              <a:cxnLst/>
              <a:rect l="l" t="t" r="r" b="b"/>
              <a:pathLst>
                <a:path w="5979" h="4424" extrusionOk="0">
                  <a:moveTo>
                    <a:pt x="5716" y="1"/>
                  </a:moveTo>
                  <a:cubicBezTo>
                    <a:pt x="4239" y="617"/>
                    <a:pt x="2728" y="896"/>
                    <a:pt x="1480" y="896"/>
                  </a:cubicBezTo>
                  <a:cubicBezTo>
                    <a:pt x="926" y="896"/>
                    <a:pt x="425" y="841"/>
                    <a:pt x="0" y="737"/>
                  </a:cubicBezTo>
                  <a:lnTo>
                    <a:pt x="0" y="737"/>
                  </a:lnTo>
                  <a:cubicBezTo>
                    <a:pt x="0" y="1095"/>
                    <a:pt x="90" y="4071"/>
                    <a:pt x="109" y="4423"/>
                  </a:cubicBezTo>
                  <a:lnTo>
                    <a:pt x="5978" y="4199"/>
                  </a:lnTo>
                  <a:cubicBezTo>
                    <a:pt x="5978" y="4199"/>
                    <a:pt x="5792" y="660"/>
                    <a:pt x="5716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3653;p50">
              <a:extLst>
                <a:ext uri="{FF2B5EF4-FFF2-40B4-BE49-F238E27FC236}">
                  <a16:creationId xmlns:a16="http://schemas.microsoft.com/office/drawing/2014/main" id="{1ADA84FD-7341-442D-94DE-090428C37F97}"/>
                </a:ext>
              </a:extLst>
            </p:cNvPr>
            <p:cNvSpPr/>
            <p:nvPr/>
          </p:nvSpPr>
          <p:spPr>
            <a:xfrm>
              <a:off x="2356482" y="2216680"/>
              <a:ext cx="187313" cy="160639"/>
            </a:xfrm>
            <a:custGeom>
              <a:avLst/>
              <a:gdLst/>
              <a:ahLst/>
              <a:cxnLst/>
              <a:rect l="l" t="t" r="r" b="b"/>
              <a:pathLst>
                <a:path w="5716" h="4902" extrusionOk="0">
                  <a:moveTo>
                    <a:pt x="5018" y="0"/>
                  </a:moveTo>
                  <a:lnTo>
                    <a:pt x="410" y="211"/>
                  </a:lnTo>
                  <a:cubicBezTo>
                    <a:pt x="160" y="1709"/>
                    <a:pt x="26" y="3226"/>
                    <a:pt x="0" y="4743"/>
                  </a:cubicBezTo>
                  <a:cubicBezTo>
                    <a:pt x="425" y="4847"/>
                    <a:pt x="926" y="4902"/>
                    <a:pt x="1480" y="4902"/>
                  </a:cubicBezTo>
                  <a:cubicBezTo>
                    <a:pt x="2728" y="4902"/>
                    <a:pt x="4239" y="4623"/>
                    <a:pt x="5716" y="4007"/>
                  </a:cubicBezTo>
                  <a:cubicBezTo>
                    <a:pt x="5588" y="2823"/>
                    <a:pt x="5402" y="1408"/>
                    <a:pt x="5018" y="0"/>
                  </a:cubicBezTo>
                  <a:close/>
                </a:path>
              </a:pathLst>
            </a:custGeom>
            <a:solidFill>
              <a:srgbClr val="E8B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3654;p50">
              <a:extLst>
                <a:ext uri="{FF2B5EF4-FFF2-40B4-BE49-F238E27FC236}">
                  <a16:creationId xmlns:a16="http://schemas.microsoft.com/office/drawing/2014/main" id="{2E1E2112-7C2A-45CC-80EF-863A417CB0BC}"/>
                </a:ext>
              </a:extLst>
            </p:cNvPr>
            <p:cNvSpPr/>
            <p:nvPr/>
          </p:nvSpPr>
          <p:spPr>
            <a:xfrm>
              <a:off x="2252636" y="2151862"/>
              <a:ext cx="77239" cy="76780"/>
            </a:xfrm>
            <a:custGeom>
              <a:avLst/>
              <a:gdLst/>
              <a:ahLst/>
              <a:cxnLst/>
              <a:rect l="l" t="t" r="r" b="b"/>
              <a:pathLst>
                <a:path w="2357" h="2343" extrusionOk="0">
                  <a:moveTo>
                    <a:pt x="929" y="0"/>
                  </a:moveTo>
                  <a:cubicBezTo>
                    <a:pt x="583" y="333"/>
                    <a:pt x="270" y="704"/>
                    <a:pt x="1" y="1101"/>
                  </a:cubicBezTo>
                  <a:lnTo>
                    <a:pt x="974" y="2343"/>
                  </a:lnTo>
                  <a:cubicBezTo>
                    <a:pt x="1403" y="1972"/>
                    <a:pt x="1870" y="1645"/>
                    <a:pt x="2356" y="1357"/>
                  </a:cubicBezTo>
                  <a:cubicBezTo>
                    <a:pt x="1876" y="916"/>
                    <a:pt x="1396" y="474"/>
                    <a:pt x="929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655;p50">
              <a:extLst>
                <a:ext uri="{FF2B5EF4-FFF2-40B4-BE49-F238E27FC236}">
                  <a16:creationId xmlns:a16="http://schemas.microsoft.com/office/drawing/2014/main" id="{CF3D7B43-E1AC-4F02-ABFD-4FB5FB9D07E6}"/>
                </a:ext>
              </a:extLst>
            </p:cNvPr>
            <p:cNvSpPr/>
            <p:nvPr/>
          </p:nvSpPr>
          <p:spPr>
            <a:xfrm>
              <a:off x="2283046" y="2129841"/>
              <a:ext cx="63377" cy="66523"/>
            </a:xfrm>
            <a:custGeom>
              <a:avLst/>
              <a:gdLst/>
              <a:ahLst/>
              <a:cxnLst/>
              <a:rect l="l" t="t" r="r" b="b"/>
              <a:pathLst>
                <a:path w="1934" h="2030" extrusionOk="0">
                  <a:moveTo>
                    <a:pt x="769" y="0"/>
                  </a:moveTo>
                  <a:cubicBezTo>
                    <a:pt x="513" y="205"/>
                    <a:pt x="257" y="429"/>
                    <a:pt x="1" y="679"/>
                  </a:cubicBezTo>
                  <a:cubicBezTo>
                    <a:pt x="468" y="1152"/>
                    <a:pt x="948" y="1594"/>
                    <a:pt x="1428" y="2029"/>
                  </a:cubicBezTo>
                  <a:cubicBezTo>
                    <a:pt x="1588" y="1933"/>
                    <a:pt x="1755" y="1831"/>
                    <a:pt x="1934" y="1728"/>
                  </a:cubicBezTo>
                  <a:cubicBezTo>
                    <a:pt x="1454" y="1223"/>
                    <a:pt x="1057" y="640"/>
                    <a:pt x="769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656;p50">
              <a:extLst>
                <a:ext uri="{FF2B5EF4-FFF2-40B4-BE49-F238E27FC236}">
                  <a16:creationId xmlns:a16="http://schemas.microsoft.com/office/drawing/2014/main" id="{5DDA1A77-B1D6-4C2F-A5B6-DC149014ABBF}"/>
                </a:ext>
              </a:extLst>
            </p:cNvPr>
            <p:cNvSpPr/>
            <p:nvPr/>
          </p:nvSpPr>
          <p:spPr>
            <a:xfrm>
              <a:off x="2299201" y="2093336"/>
              <a:ext cx="84776" cy="93165"/>
            </a:xfrm>
            <a:custGeom>
              <a:avLst/>
              <a:gdLst/>
              <a:ahLst/>
              <a:cxnLst/>
              <a:rect l="l" t="t" r="r" b="b"/>
              <a:pathLst>
                <a:path w="2587" h="2843" extrusionOk="0">
                  <a:moveTo>
                    <a:pt x="1914" y="1"/>
                  </a:moveTo>
                  <a:cubicBezTo>
                    <a:pt x="1217" y="135"/>
                    <a:pt x="564" y="429"/>
                    <a:pt x="1" y="865"/>
                  </a:cubicBezTo>
                  <a:cubicBezTo>
                    <a:pt x="289" y="1511"/>
                    <a:pt x="967" y="2330"/>
                    <a:pt x="1441" y="2842"/>
                  </a:cubicBezTo>
                  <a:cubicBezTo>
                    <a:pt x="1780" y="2657"/>
                    <a:pt x="2164" y="2465"/>
                    <a:pt x="2587" y="2279"/>
                  </a:cubicBezTo>
                  <a:lnTo>
                    <a:pt x="19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657;p50">
              <a:extLst>
                <a:ext uri="{FF2B5EF4-FFF2-40B4-BE49-F238E27FC236}">
                  <a16:creationId xmlns:a16="http://schemas.microsoft.com/office/drawing/2014/main" id="{4451F45C-6E34-4233-B183-941BE5DDBAB8}"/>
                </a:ext>
              </a:extLst>
            </p:cNvPr>
            <p:cNvSpPr/>
            <p:nvPr/>
          </p:nvSpPr>
          <p:spPr>
            <a:xfrm>
              <a:off x="2229566" y="2186041"/>
              <a:ext cx="58363" cy="63312"/>
            </a:xfrm>
            <a:custGeom>
              <a:avLst/>
              <a:gdLst/>
              <a:ahLst/>
              <a:cxnLst/>
              <a:rect l="l" t="t" r="r" b="b"/>
              <a:pathLst>
                <a:path w="1781" h="1932" extrusionOk="0">
                  <a:moveTo>
                    <a:pt x="743" y="1"/>
                  </a:moveTo>
                  <a:cubicBezTo>
                    <a:pt x="590" y="135"/>
                    <a:pt x="449" y="282"/>
                    <a:pt x="314" y="442"/>
                  </a:cubicBezTo>
                  <a:cubicBezTo>
                    <a:pt x="65" y="749"/>
                    <a:pt x="1" y="1037"/>
                    <a:pt x="26" y="1287"/>
                  </a:cubicBezTo>
                  <a:cubicBezTo>
                    <a:pt x="66" y="1666"/>
                    <a:pt x="393" y="1932"/>
                    <a:pt x="747" y="1932"/>
                  </a:cubicBezTo>
                  <a:cubicBezTo>
                    <a:pt x="848" y="1932"/>
                    <a:pt x="951" y="1910"/>
                    <a:pt x="1051" y="1863"/>
                  </a:cubicBezTo>
                  <a:cubicBezTo>
                    <a:pt x="1147" y="1818"/>
                    <a:pt x="1243" y="1767"/>
                    <a:pt x="1332" y="1703"/>
                  </a:cubicBezTo>
                  <a:cubicBezTo>
                    <a:pt x="1394" y="1790"/>
                    <a:pt x="1480" y="1881"/>
                    <a:pt x="1574" y="1881"/>
                  </a:cubicBezTo>
                  <a:cubicBezTo>
                    <a:pt x="1598" y="1881"/>
                    <a:pt x="1622" y="1876"/>
                    <a:pt x="1646" y="1863"/>
                  </a:cubicBezTo>
                  <a:cubicBezTo>
                    <a:pt x="1780" y="1793"/>
                    <a:pt x="1742" y="1453"/>
                    <a:pt x="1729" y="1249"/>
                  </a:cubicBezTo>
                  <a:lnTo>
                    <a:pt x="743" y="1"/>
                  </a:ln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658;p50">
              <a:extLst>
                <a:ext uri="{FF2B5EF4-FFF2-40B4-BE49-F238E27FC236}">
                  <a16:creationId xmlns:a16="http://schemas.microsoft.com/office/drawing/2014/main" id="{29F1673E-7DD0-411F-ACFD-4C83D1F74F52}"/>
                </a:ext>
              </a:extLst>
            </p:cNvPr>
            <p:cNvSpPr/>
            <p:nvPr/>
          </p:nvSpPr>
          <p:spPr>
            <a:xfrm>
              <a:off x="2517118" y="2127515"/>
              <a:ext cx="58986" cy="76813"/>
            </a:xfrm>
            <a:custGeom>
              <a:avLst/>
              <a:gdLst/>
              <a:ahLst/>
              <a:cxnLst/>
              <a:rect l="l" t="t" r="r" b="b"/>
              <a:pathLst>
                <a:path w="1800" h="2344" extrusionOk="0">
                  <a:moveTo>
                    <a:pt x="1364" y="1"/>
                  </a:moveTo>
                  <a:cubicBezTo>
                    <a:pt x="999" y="603"/>
                    <a:pt x="538" y="1140"/>
                    <a:pt x="1" y="1595"/>
                  </a:cubicBezTo>
                  <a:cubicBezTo>
                    <a:pt x="378" y="1863"/>
                    <a:pt x="698" y="2119"/>
                    <a:pt x="954" y="2343"/>
                  </a:cubicBezTo>
                  <a:cubicBezTo>
                    <a:pt x="1294" y="1748"/>
                    <a:pt x="1582" y="1121"/>
                    <a:pt x="1799" y="468"/>
                  </a:cubicBezTo>
                  <a:cubicBezTo>
                    <a:pt x="1652" y="302"/>
                    <a:pt x="1505" y="155"/>
                    <a:pt x="1364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659;p50">
              <a:extLst>
                <a:ext uri="{FF2B5EF4-FFF2-40B4-BE49-F238E27FC236}">
                  <a16:creationId xmlns:a16="http://schemas.microsoft.com/office/drawing/2014/main" id="{5399EF6E-80F5-4F02-92AF-46F09EFDE2D2}"/>
                </a:ext>
              </a:extLst>
            </p:cNvPr>
            <p:cNvSpPr/>
            <p:nvPr/>
          </p:nvSpPr>
          <p:spPr>
            <a:xfrm>
              <a:off x="2548380" y="2142851"/>
              <a:ext cx="61706" cy="85792"/>
            </a:xfrm>
            <a:custGeom>
              <a:avLst/>
              <a:gdLst/>
              <a:ahLst/>
              <a:cxnLst/>
              <a:rect l="l" t="t" r="r" b="b"/>
              <a:pathLst>
                <a:path w="1883" h="2618" extrusionOk="0">
                  <a:moveTo>
                    <a:pt x="845" y="0"/>
                  </a:moveTo>
                  <a:cubicBezTo>
                    <a:pt x="628" y="647"/>
                    <a:pt x="346" y="1274"/>
                    <a:pt x="0" y="1869"/>
                  </a:cubicBezTo>
                  <a:cubicBezTo>
                    <a:pt x="276" y="2099"/>
                    <a:pt x="532" y="2349"/>
                    <a:pt x="775" y="2618"/>
                  </a:cubicBezTo>
                  <a:lnTo>
                    <a:pt x="1882" y="1498"/>
                  </a:lnTo>
                  <a:cubicBezTo>
                    <a:pt x="1600" y="960"/>
                    <a:pt x="1248" y="455"/>
                    <a:pt x="845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660;p50">
              <a:extLst>
                <a:ext uri="{FF2B5EF4-FFF2-40B4-BE49-F238E27FC236}">
                  <a16:creationId xmlns:a16="http://schemas.microsoft.com/office/drawing/2014/main" id="{26D2685C-9BDB-4B80-A062-8F92BF4E31B3}"/>
                </a:ext>
              </a:extLst>
            </p:cNvPr>
            <p:cNvSpPr/>
            <p:nvPr/>
          </p:nvSpPr>
          <p:spPr>
            <a:xfrm>
              <a:off x="2481890" y="2085373"/>
              <a:ext cx="89593" cy="94410"/>
            </a:xfrm>
            <a:custGeom>
              <a:avLst/>
              <a:gdLst/>
              <a:ahLst/>
              <a:cxnLst/>
              <a:rect l="l" t="t" r="r" b="b"/>
              <a:pathLst>
                <a:path w="2734" h="2881" extrusionOk="0">
                  <a:moveTo>
                    <a:pt x="935" y="0"/>
                  </a:moveTo>
                  <a:lnTo>
                    <a:pt x="0" y="2183"/>
                  </a:lnTo>
                  <a:cubicBezTo>
                    <a:pt x="404" y="2420"/>
                    <a:pt x="762" y="2650"/>
                    <a:pt x="1076" y="2881"/>
                  </a:cubicBezTo>
                  <a:cubicBezTo>
                    <a:pt x="1607" y="2420"/>
                    <a:pt x="2381" y="1684"/>
                    <a:pt x="2733" y="1076"/>
                  </a:cubicBezTo>
                  <a:cubicBezTo>
                    <a:pt x="2228" y="583"/>
                    <a:pt x="1613" y="212"/>
                    <a:pt x="9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661;p50">
              <a:extLst>
                <a:ext uri="{FF2B5EF4-FFF2-40B4-BE49-F238E27FC236}">
                  <a16:creationId xmlns:a16="http://schemas.microsoft.com/office/drawing/2014/main" id="{BCA5EC09-2000-44B2-8811-B07196119F93}"/>
                </a:ext>
              </a:extLst>
            </p:cNvPr>
            <p:cNvSpPr/>
            <p:nvPr/>
          </p:nvSpPr>
          <p:spPr>
            <a:xfrm>
              <a:off x="2568500" y="2189809"/>
              <a:ext cx="60854" cy="63082"/>
            </a:xfrm>
            <a:custGeom>
              <a:avLst/>
              <a:gdLst/>
              <a:ahLst/>
              <a:cxnLst/>
              <a:rect l="l" t="t" r="r" b="b"/>
              <a:pathLst>
                <a:path w="1857" h="1925" extrusionOk="0">
                  <a:moveTo>
                    <a:pt x="1236" y="1"/>
                  </a:moveTo>
                  <a:lnTo>
                    <a:pt x="110" y="1121"/>
                  </a:lnTo>
                  <a:cubicBezTo>
                    <a:pt x="71" y="1326"/>
                    <a:pt x="1" y="1665"/>
                    <a:pt x="122" y="1748"/>
                  </a:cubicBezTo>
                  <a:cubicBezTo>
                    <a:pt x="152" y="1768"/>
                    <a:pt x="182" y="1776"/>
                    <a:pt x="212" y="1776"/>
                  </a:cubicBezTo>
                  <a:cubicBezTo>
                    <a:pt x="300" y="1776"/>
                    <a:pt x="388" y="1703"/>
                    <a:pt x="455" y="1626"/>
                  </a:cubicBezTo>
                  <a:cubicBezTo>
                    <a:pt x="532" y="1697"/>
                    <a:pt x="622" y="1761"/>
                    <a:pt x="711" y="1819"/>
                  </a:cubicBezTo>
                  <a:cubicBezTo>
                    <a:pt x="830" y="1891"/>
                    <a:pt x="960" y="1924"/>
                    <a:pt x="1088" y="1924"/>
                  </a:cubicBezTo>
                  <a:cubicBezTo>
                    <a:pt x="1412" y="1924"/>
                    <a:pt x="1721" y="1707"/>
                    <a:pt x="1799" y="1358"/>
                  </a:cubicBezTo>
                  <a:cubicBezTo>
                    <a:pt x="1857" y="1121"/>
                    <a:pt x="1825" y="820"/>
                    <a:pt x="1614" y="487"/>
                  </a:cubicBezTo>
                  <a:cubicBezTo>
                    <a:pt x="1499" y="321"/>
                    <a:pt x="1377" y="154"/>
                    <a:pt x="1236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662;p50">
              <a:extLst>
                <a:ext uri="{FF2B5EF4-FFF2-40B4-BE49-F238E27FC236}">
                  <a16:creationId xmlns:a16="http://schemas.microsoft.com/office/drawing/2014/main" id="{42C195FB-F5B5-42DE-865E-192B556B2CA6}"/>
                </a:ext>
              </a:extLst>
            </p:cNvPr>
            <p:cNvSpPr/>
            <p:nvPr/>
          </p:nvSpPr>
          <p:spPr>
            <a:xfrm>
              <a:off x="2320829" y="2088519"/>
              <a:ext cx="250232" cy="246758"/>
            </a:xfrm>
            <a:custGeom>
              <a:avLst/>
              <a:gdLst/>
              <a:ahLst/>
              <a:cxnLst/>
              <a:rect l="l" t="t" r="r" b="b"/>
              <a:pathLst>
                <a:path w="7636" h="7530" extrusionOk="0">
                  <a:moveTo>
                    <a:pt x="5850" y="0"/>
                  </a:moveTo>
                  <a:lnTo>
                    <a:pt x="1075" y="218"/>
                  </a:lnTo>
                  <a:cubicBezTo>
                    <a:pt x="1075" y="218"/>
                    <a:pt x="0" y="4077"/>
                    <a:pt x="141" y="6855"/>
                  </a:cubicBezTo>
                  <a:cubicBezTo>
                    <a:pt x="141" y="6855"/>
                    <a:pt x="1745" y="7530"/>
                    <a:pt x="3739" y="7530"/>
                  </a:cubicBezTo>
                  <a:cubicBezTo>
                    <a:pt x="4984" y="7530"/>
                    <a:pt x="6381" y="7267"/>
                    <a:pt x="7636" y="6414"/>
                  </a:cubicBezTo>
                  <a:cubicBezTo>
                    <a:pt x="7636" y="6414"/>
                    <a:pt x="7316" y="3764"/>
                    <a:pt x="5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663;p50">
              <a:extLst>
                <a:ext uri="{FF2B5EF4-FFF2-40B4-BE49-F238E27FC236}">
                  <a16:creationId xmlns:a16="http://schemas.microsoft.com/office/drawing/2014/main" id="{2F67E7E7-13B2-4C2E-9886-B9CAB8C03286}"/>
                </a:ext>
              </a:extLst>
            </p:cNvPr>
            <p:cNvSpPr/>
            <p:nvPr/>
          </p:nvSpPr>
          <p:spPr>
            <a:xfrm>
              <a:off x="2386663" y="2084325"/>
              <a:ext cx="105749" cy="75666"/>
            </a:xfrm>
            <a:custGeom>
              <a:avLst/>
              <a:gdLst/>
              <a:ahLst/>
              <a:cxnLst/>
              <a:rect l="l" t="t" r="r" b="b"/>
              <a:pathLst>
                <a:path w="3227" h="2309" extrusionOk="0">
                  <a:moveTo>
                    <a:pt x="2503" y="0"/>
                  </a:moveTo>
                  <a:lnTo>
                    <a:pt x="468" y="90"/>
                  </a:lnTo>
                  <a:cubicBezTo>
                    <a:pt x="468" y="90"/>
                    <a:pt x="1" y="1274"/>
                    <a:pt x="46" y="2119"/>
                  </a:cubicBezTo>
                  <a:cubicBezTo>
                    <a:pt x="46" y="2119"/>
                    <a:pt x="690" y="2308"/>
                    <a:pt x="1507" y="2308"/>
                  </a:cubicBezTo>
                  <a:cubicBezTo>
                    <a:pt x="2050" y="2308"/>
                    <a:pt x="2669" y="2225"/>
                    <a:pt x="3227" y="1946"/>
                  </a:cubicBezTo>
                  <a:cubicBezTo>
                    <a:pt x="3227" y="1946"/>
                    <a:pt x="3105" y="1140"/>
                    <a:pt x="25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664;p50">
              <a:extLst>
                <a:ext uri="{FF2B5EF4-FFF2-40B4-BE49-F238E27FC236}">
                  <a16:creationId xmlns:a16="http://schemas.microsoft.com/office/drawing/2014/main" id="{F3137F3A-3705-4548-B25C-BF5B22274DB8}"/>
                </a:ext>
              </a:extLst>
            </p:cNvPr>
            <p:cNvSpPr/>
            <p:nvPr/>
          </p:nvSpPr>
          <p:spPr>
            <a:xfrm>
              <a:off x="2296907" y="1882236"/>
              <a:ext cx="268288" cy="234764"/>
            </a:xfrm>
            <a:custGeom>
              <a:avLst/>
              <a:gdLst/>
              <a:ahLst/>
              <a:cxnLst/>
              <a:rect l="l" t="t" r="r" b="b"/>
              <a:pathLst>
                <a:path w="8187" h="7164" extrusionOk="0">
                  <a:moveTo>
                    <a:pt x="4128" y="1"/>
                  </a:moveTo>
                  <a:cubicBezTo>
                    <a:pt x="4071" y="1"/>
                    <a:pt x="4013" y="2"/>
                    <a:pt x="3956" y="4"/>
                  </a:cubicBezTo>
                  <a:cubicBezTo>
                    <a:pt x="1735" y="94"/>
                    <a:pt x="0" y="1764"/>
                    <a:pt x="77" y="3742"/>
                  </a:cubicBezTo>
                  <a:cubicBezTo>
                    <a:pt x="152" y="5658"/>
                    <a:pt x="1908" y="7163"/>
                    <a:pt x="4046" y="7163"/>
                  </a:cubicBezTo>
                  <a:cubicBezTo>
                    <a:pt x="4108" y="7163"/>
                    <a:pt x="4169" y="7162"/>
                    <a:pt x="4231" y="7159"/>
                  </a:cubicBezTo>
                  <a:cubicBezTo>
                    <a:pt x="6446" y="7076"/>
                    <a:pt x="8186" y="5406"/>
                    <a:pt x="8110" y="3428"/>
                  </a:cubicBezTo>
                  <a:cubicBezTo>
                    <a:pt x="8035" y="1502"/>
                    <a:pt x="6266" y="1"/>
                    <a:pt x="4128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665;p50">
              <a:extLst>
                <a:ext uri="{FF2B5EF4-FFF2-40B4-BE49-F238E27FC236}">
                  <a16:creationId xmlns:a16="http://schemas.microsoft.com/office/drawing/2014/main" id="{58F52703-68F1-4B92-AD07-5D6F41A58151}"/>
                </a:ext>
              </a:extLst>
            </p:cNvPr>
            <p:cNvSpPr/>
            <p:nvPr/>
          </p:nvSpPr>
          <p:spPr>
            <a:xfrm>
              <a:off x="2299430" y="1882236"/>
              <a:ext cx="263045" cy="116956"/>
            </a:xfrm>
            <a:custGeom>
              <a:avLst/>
              <a:gdLst/>
              <a:ahLst/>
              <a:cxnLst/>
              <a:rect l="l" t="t" r="r" b="b"/>
              <a:pathLst>
                <a:path w="8027" h="3569" extrusionOk="0">
                  <a:moveTo>
                    <a:pt x="4052" y="1"/>
                  </a:moveTo>
                  <a:cubicBezTo>
                    <a:pt x="3995" y="1"/>
                    <a:pt x="3937" y="2"/>
                    <a:pt x="3879" y="4"/>
                  </a:cubicBezTo>
                  <a:cubicBezTo>
                    <a:pt x="1722" y="87"/>
                    <a:pt x="26" y="1668"/>
                    <a:pt x="0" y="3569"/>
                  </a:cubicBezTo>
                  <a:lnTo>
                    <a:pt x="3207" y="3422"/>
                  </a:lnTo>
                  <a:lnTo>
                    <a:pt x="3680" y="1886"/>
                  </a:lnTo>
                  <a:lnTo>
                    <a:pt x="3924" y="3428"/>
                  </a:lnTo>
                  <a:lnTo>
                    <a:pt x="6036" y="3402"/>
                  </a:lnTo>
                  <a:lnTo>
                    <a:pt x="5985" y="2122"/>
                  </a:lnTo>
                  <a:lnTo>
                    <a:pt x="6631" y="3466"/>
                  </a:lnTo>
                  <a:lnTo>
                    <a:pt x="8026" y="3377"/>
                  </a:lnTo>
                  <a:cubicBezTo>
                    <a:pt x="7927" y="1476"/>
                    <a:pt x="6171" y="1"/>
                    <a:pt x="40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666;p50">
              <a:extLst>
                <a:ext uri="{FF2B5EF4-FFF2-40B4-BE49-F238E27FC236}">
                  <a16:creationId xmlns:a16="http://schemas.microsoft.com/office/drawing/2014/main" id="{5D9AD37D-59BA-4BE5-BCF2-FCA5282B55A1}"/>
                </a:ext>
              </a:extLst>
            </p:cNvPr>
            <p:cNvSpPr/>
            <p:nvPr/>
          </p:nvSpPr>
          <p:spPr>
            <a:xfrm>
              <a:off x="2380993" y="2008824"/>
              <a:ext cx="20383" cy="17270"/>
            </a:xfrm>
            <a:custGeom>
              <a:avLst/>
              <a:gdLst/>
              <a:ahLst/>
              <a:cxnLst/>
              <a:rect l="l" t="t" r="r" b="b"/>
              <a:pathLst>
                <a:path w="622" h="527" extrusionOk="0">
                  <a:moveTo>
                    <a:pt x="353" y="0"/>
                  </a:moveTo>
                  <a:cubicBezTo>
                    <a:pt x="116" y="0"/>
                    <a:pt x="1" y="288"/>
                    <a:pt x="174" y="448"/>
                  </a:cubicBezTo>
                  <a:cubicBezTo>
                    <a:pt x="228" y="503"/>
                    <a:pt x="294" y="527"/>
                    <a:pt x="359" y="527"/>
                  </a:cubicBezTo>
                  <a:cubicBezTo>
                    <a:pt x="494" y="527"/>
                    <a:pt x="622" y="422"/>
                    <a:pt x="622" y="263"/>
                  </a:cubicBezTo>
                  <a:cubicBezTo>
                    <a:pt x="622" y="116"/>
                    <a:pt x="500" y="0"/>
                    <a:pt x="353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667;p50">
              <a:extLst>
                <a:ext uri="{FF2B5EF4-FFF2-40B4-BE49-F238E27FC236}">
                  <a16:creationId xmlns:a16="http://schemas.microsoft.com/office/drawing/2014/main" id="{6E4B6647-53E1-4C77-91BE-A9D608196605}"/>
                </a:ext>
              </a:extLst>
            </p:cNvPr>
            <p:cNvSpPr/>
            <p:nvPr/>
          </p:nvSpPr>
          <p:spPr>
            <a:xfrm>
              <a:off x="2458395" y="2008398"/>
              <a:ext cx="20383" cy="17237"/>
            </a:xfrm>
            <a:custGeom>
              <a:avLst/>
              <a:gdLst/>
              <a:ahLst/>
              <a:cxnLst/>
              <a:rect l="l" t="t" r="r" b="b"/>
              <a:pathLst>
                <a:path w="622" h="526" extrusionOk="0">
                  <a:moveTo>
                    <a:pt x="364" y="0"/>
                  </a:moveTo>
                  <a:cubicBezTo>
                    <a:pt x="360" y="0"/>
                    <a:pt x="356" y="0"/>
                    <a:pt x="353" y="1"/>
                  </a:cubicBezTo>
                  <a:cubicBezTo>
                    <a:pt x="116" y="1"/>
                    <a:pt x="1" y="282"/>
                    <a:pt x="167" y="449"/>
                  </a:cubicBezTo>
                  <a:cubicBezTo>
                    <a:pt x="220" y="502"/>
                    <a:pt x="286" y="526"/>
                    <a:pt x="351" y="526"/>
                  </a:cubicBezTo>
                  <a:cubicBezTo>
                    <a:pt x="489" y="526"/>
                    <a:pt x="621" y="419"/>
                    <a:pt x="621" y="263"/>
                  </a:cubicBezTo>
                  <a:cubicBezTo>
                    <a:pt x="615" y="119"/>
                    <a:pt x="506" y="0"/>
                    <a:pt x="364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668;p50">
              <a:extLst>
                <a:ext uri="{FF2B5EF4-FFF2-40B4-BE49-F238E27FC236}">
                  <a16:creationId xmlns:a16="http://schemas.microsoft.com/office/drawing/2014/main" id="{A6A6F4A7-C4D4-43EC-8FEB-D0F36806B0FD}"/>
                </a:ext>
              </a:extLst>
            </p:cNvPr>
            <p:cNvSpPr/>
            <p:nvPr/>
          </p:nvSpPr>
          <p:spPr>
            <a:xfrm>
              <a:off x="2417073" y="2027994"/>
              <a:ext cx="28149" cy="15664"/>
            </a:xfrm>
            <a:custGeom>
              <a:avLst/>
              <a:gdLst/>
              <a:ahLst/>
              <a:cxnLst/>
              <a:rect l="l" t="t" r="r" b="b"/>
              <a:pathLst>
                <a:path w="859" h="478" extrusionOk="0">
                  <a:moveTo>
                    <a:pt x="55" y="1"/>
                  </a:moveTo>
                  <a:cubicBezTo>
                    <a:pt x="39" y="1"/>
                    <a:pt x="23" y="11"/>
                    <a:pt x="20" y="30"/>
                  </a:cubicBezTo>
                  <a:cubicBezTo>
                    <a:pt x="1" y="145"/>
                    <a:pt x="39" y="254"/>
                    <a:pt x="116" y="337"/>
                  </a:cubicBezTo>
                  <a:cubicBezTo>
                    <a:pt x="199" y="427"/>
                    <a:pt x="308" y="478"/>
                    <a:pt x="430" y="478"/>
                  </a:cubicBezTo>
                  <a:cubicBezTo>
                    <a:pt x="551" y="478"/>
                    <a:pt x="666" y="427"/>
                    <a:pt x="743" y="337"/>
                  </a:cubicBezTo>
                  <a:cubicBezTo>
                    <a:pt x="820" y="254"/>
                    <a:pt x="858" y="139"/>
                    <a:pt x="839" y="23"/>
                  </a:cubicBezTo>
                  <a:lnTo>
                    <a:pt x="839" y="23"/>
                  </a:lnTo>
                  <a:lnTo>
                    <a:pt x="833" y="30"/>
                  </a:lnTo>
                  <a:cubicBezTo>
                    <a:pt x="830" y="11"/>
                    <a:pt x="814" y="1"/>
                    <a:pt x="798" y="1"/>
                  </a:cubicBezTo>
                  <a:cubicBezTo>
                    <a:pt x="782" y="1"/>
                    <a:pt x="766" y="11"/>
                    <a:pt x="762" y="30"/>
                  </a:cubicBezTo>
                  <a:cubicBezTo>
                    <a:pt x="743" y="113"/>
                    <a:pt x="698" y="190"/>
                    <a:pt x="634" y="247"/>
                  </a:cubicBezTo>
                  <a:cubicBezTo>
                    <a:pt x="577" y="292"/>
                    <a:pt x="506" y="324"/>
                    <a:pt x="430" y="324"/>
                  </a:cubicBezTo>
                  <a:cubicBezTo>
                    <a:pt x="346" y="324"/>
                    <a:pt x="270" y="299"/>
                    <a:pt x="212" y="247"/>
                  </a:cubicBezTo>
                  <a:cubicBezTo>
                    <a:pt x="148" y="190"/>
                    <a:pt x="103" y="113"/>
                    <a:pt x="90" y="30"/>
                  </a:cubicBezTo>
                  <a:cubicBezTo>
                    <a:pt x="87" y="11"/>
                    <a:pt x="71" y="1"/>
                    <a:pt x="5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3669;p50">
              <a:extLst>
                <a:ext uri="{FF2B5EF4-FFF2-40B4-BE49-F238E27FC236}">
                  <a16:creationId xmlns:a16="http://schemas.microsoft.com/office/drawing/2014/main" id="{EDD1919B-8661-4CF1-AA4F-68A2F6162F42}"/>
                </a:ext>
              </a:extLst>
            </p:cNvPr>
            <p:cNvSpPr/>
            <p:nvPr/>
          </p:nvSpPr>
          <p:spPr>
            <a:xfrm>
              <a:off x="2469504" y="2246435"/>
              <a:ext cx="71340" cy="62132"/>
            </a:xfrm>
            <a:custGeom>
              <a:avLst/>
              <a:gdLst/>
              <a:ahLst/>
              <a:cxnLst/>
              <a:rect l="l" t="t" r="r" b="b"/>
              <a:pathLst>
                <a:path w="2177" h="1896" extrusionOk="0">
                  <a:moveTo>
                    <a:pt x="1441" y="1"/>
                  </a:moveTo>
                  <a:cubicBezTo>
                    <a:pt x="942" y="161"/>
                    <a:pt x="455" y="372"/>
                    <a:pt x="1" y="628"/>
                  </a:cubicBezTo>
                  <a:cubicBezTo>
                    <a:pt x="1" y="628"/>
                    <a:pt x="404" y="1390"/>
                    <a:pt x="763" y="1895"/>
                  </a:cubicBezTo>
                  <a:cubicBezTo>
                    <a:pt x="763" y="1895"/>
                    <a:pt x="1723" y="1793"/>
                    <a:pt x="2177" y="1134"/>
                  </a:cubicBezTo>
                  <a:cubicBezTo>
                    <a:pt x="2177" y="1134"/>
                    <a:pt x="1767" y="507"/>
                    <a:pt x="1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3670;p50">
              <a:extLst>
                <a:ext uri="{FF2B5EF4-FFF2-40B4-BE49-F238E27FC236}">
                  <a16:creationId xmlns:a16="http://schemas.microsoft.com/office/drawing/2014/main" id="{9DA30C3B-AA3E-423C-B33F-D86D4A785DB2}"/>
                </a:ext>
              </a:extLst>
            </p:cNvPr>
            <p:cNvSpPr/>
            <p:nvPr/>
          </p:nvSpPr>
          <p:spPr>
            <a:xfrm>
              <a:off x="2517445" y="2259379"/>
              <a:ext cx="23005" cy="17204"/>
            </a:xfrm>
            <a:custGeom>
              <a:avLst/>
              <a:gdLst/>
              <a:ahLst/>
              <a:cxnLst/>
              <a:rect l="l" t="t" r="r" b="b"/>
              <a:pathLst>
                <a:path w="702" h="525" extrusionOk="0">
                  <a:moveTo>
                    <a:pt x="676" y="0"/>
                  </a:moveTo>
                  <a:cubicBezTo>
                    <a:pt x="673" y="0"/>
                    <a:pt x="671" y="1"/>
                    <a:pt x="669" y="3"/>
                  </a:cubicBezTo>
                  <a:cubicBezTo>
                    <a:pt x="554" y="73"/>
                    <a:pt x="439" y="150"/>
                    <a:pt x="330" y="227"/>
                  </a:cubicBezTo>
                  <a:cubicBezTo>
                    <a:pt x="215" y="310"/>
                    <a:pt x="112" y="393"/>
                    <a:pt x="10" y="489"/>
                  </a:cubicBezTo>
                  <a:lnTo>
                    <a:pt x="16" y="489"/>
                  </a:lnTo>
                  <a:cubicBezTo>
                    <a:pt x="0" y="500"/>
                    <a:pt x="11" y="524"/>
                    <a:pt x="26" y="524"/>
                  </a:cubicBezTo>
                  <a:cubicBezTo>
                    <a:pt x="29" y="524"/>
                    <a:pt x="32" y="523"/>
                    <a:pt x="36" y="521"/>
                  </a:cubicBezTo>
                  <a:cubicBezTo>
                    <a:pt x="157" y="451"/>
                    <a:pt x="272" y="374"/>
                    <a:pt x="381" y="291"/>
                  </a:cubicBezTo>
                  <a:cubicBezTo>
                    <a:pt x="490" y="214"/>
                    <a:pt x="592" y="124"/>
                    <a:pt x="695" y="35"/>
                  </a:cubicBezTo>
                  <a:cubicBezTo>
                    <a:pt x="701" y="28"/>
                    <a:pt x="701" y="16"/>
                    <a:pt x="695" y="9"/>
                  </a:cubicBezTo>
                  <a:cubicBezTo>
                    <a:pt x="690" y="5"/>
                    <a:pt x="683" y="0"/>
                    <a:pt x="6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671;p50">
              <a:extLst>
                <a:ext uri="{FF2B5EF4-FFF2-40B4-BE49-F238E27FC236}">
                  <a16:creationId xmlns:a16="http://schemas.microsoft.com/office/drawing/2014/main" id="{AFEC8813-A67C-4F80-8DA2-AB0F06A18168}"/>
                </a:ext>
              </a:extLst>
            </p:cNvPr>
            <p:cNvSpPr/>
            <p:nvPr/>
          </p:nvSpPr>
          <p:spPr>
            <a:xfrm>
              <a:off x="2517740" y="2254136"/>
              <a:ext cx="15762" cy="12551"/>
            </a:xfrm>
            <a:custGeom>
              <a:avLst/>
              <a:gdLst/>
              <a:ahLst/>
              <a:cxnLst/>
              <a:rect l="l" t="t" r="r" b="b"/>
              <a:pathLst>
                <a:path w="481" h="383" extrusionOk="0">
                  <a:moveTo>
                    <a:pt x="459" y="0"/>
                  </a:moveTo>
                  <a:cubicBezTo>
                    <a:pt x="456" y="0"/>
                    <a:pt x="453" y="1"/>
                    <a:pt x="449" y="3"/>
                  </a:cubicBezTo>
                  <a:cubicBezTo>
                    <a:pt x="372" y="54"/>
                    <a:pt x="289" y="105"/>
                    <a:pt x="219" y="163"/>
                  </a:cubicBezTo>
                  <a:cubicBezTo>
                    <a:pt x="142" y="220"/>
                    <a:pt x="71" y="284"/>
                    <a:pt x="7" y="355"/>
                  </a:cubicBezTo>
                  <a:cubicBezTo>
                    <a:pt x="1" y="361"/>
                    <a:pt x="1" y="368"/>
                    <a:pt x="7" y="374"/>
                  </a:cubicBezTo>
                  <a:cubicBezTo>
                    <a:pt x="12" y="378"/>
                    <a:pt x="16" y="383"/>
                    <a:pt x="23" y="383"/>
                  </a:cubicBezTo>
                  <a:cubicBezTo>
                    <a:pt x="26" y="383"/>
                    <a:pt x="29" y="382"/>
                    <a:pt x="33" y="380"/>
                  </a:cubicBezTo>
                  <a:cubicBezTo>
                    <a:pt x="116" y="336"/>
                    <a:pt x="193" y="284"/>
                    <a:pt x="270" y="220"/>
                  </a:cubicBezTo>
                  <a:cubicBezTo>
                    <a:pt x="340" y="163"/>
                    <a:pt x="411" y="99"/>
                    <a:pt x="475" y="28"/>
                  </a:cubicBezTo>
                  <a:cubicBezTo>
                    <a:pt x="481" y="22"/>
                    <a:pt x="481" y="16"/>
                    <a:pt x="475" y="9"/>
                  </a:cubicBezTo>
                  <a:cubicBezTo>
                    <a:pt x="470" y="5"/>
                    <a:pt x="466" y="0"/>
                    <a:pt x="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672;p50">
              <a:extLst>
                <a:ext uri="{FF2B5EF4-FFF2-40B4-BE49-F238E27FC236}">
                  <a16:creationId xmlns:a16="http://schemas.microsoft.com/office/drawing/2014/main" id="{70224956-D1EA-417C-A293-0E04CA620B32}"/>
                </a:ext>
              </a:extLst>
            </p:cNvPr>
            <p:cNvSpPr/>
            <p:nvPr/>
          </p:nvSpPr>
          <p:spPr>
            <a:xfrm>
              <a:off x="2472879" y="2285103"/>
              <a:ext cx="22873" cy="17040"/>
            </a:xfrm>
            <a:custGeom>
              <a:avLst/>
              <a:gdLst/>
              <a:ahLst/>
              <a:cxnLst/>
              <a:rect l="l" t="t" r="r" b="b"/>
              <a:pathLst>
                <a:path w="698" h="520" extrusionOk="0">
                  <a:moveTo>
                    <a:pt x="676" y="1"/>
                  </a:moveTo>
                  <a:cubicBezTo>
                    <a:pt x="672" y="1"/>
                    <a:pt x="669" y="2"/>
                    <a:pt x="666" y="5"/>
                  </a:cubicBezTo>
                  <a:cubicBezTo>
                    <a:pt x="551" y="69"/>
                    <a:pt x="435" y="146"/>
                    <a:pt x="327" y="229"/>
                  </a:cubicBezTo>
                  <a:cubicBezTo>
                    <a:pt x="211" y="306"/>
                    <a:pt x="109" y="389"/>
                    <a:pt x="7" y="485"/>
                  </a:cubicBezTo>
                  <a:cubicBezTo>
                    <a:pt x="0" y="491"/>
                    <a:pt x="0" y="504"/>
                    <a:pt x="7" y="511"/>
                  </a:cubicBezTo>
                  <a:cubicBezTo>
                    <a:pt x="11" y="515"/>
                    <a:pt x="16" y="520"/>
                    <a:pt x="23" y="520"/>
                  </a:cubicBezTo>
                  <a:cubicBezTo>
                    <a:pt x="25" y="520"/>
                    <a:pt x="29" y="519"/>
                    <a:pt x="32" y="517"/>
                  </a:cubicBezTo>
                  <a:cubicBezTo>
                    <a:pt x="147" y="453"/>
                    <a:pt x="263" y="376"/>
                    <a:pt x="371" y="293"/>
                  </a:cubicBezTo>
                  <a:cubicBezTo>
                    <a:pt x="480" y="210"/>
                    <a:pt x="583" y="127"/>
                    <a:pt x="685" y="31"/>
                  </a:cubicBezTo>
                  <a:cubicBezTo>
                    <a:pt x="692" y="24"/>
                    <a:pt x="698" y="18"/>
                    <a:pt x="692" y="11"/>
                  </a:cubicBezTo>
                  <a:cubicBezTo>
                    <a:pt x="688" y="4"/>
                    <a:pt x="682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673;p50">
              <a:extLst>
                <a:ext uri="{FF2B5EF4-FFF2-40B4-BE49-F238E27FC236}">
                  <a16:creationId xmlns:a16="http://schemas.microsoft.com/office/drawing/2014/main" id="{653E30CF-DB9A-4B88-B512-C2600B72DF7E}"/>
                </a:ext>
              </a:extLst>
            </p:cNvPr>
            <p:cNvSpPr/>
            <p:nvPr/>
          </p:nvSpPr>
          <p:spPr>
            <a:xfrm>
              <a:off x="2473076" y="2279794"/>
              <a:ext cx="15762" cy="12616"/>
            </a:xfrm>
            <a:custGeom>
              <a:avLst/>
              <a:gdLst/>
              <a:ahLst/>
              <a:cxnLst/>
              <a:rect l="l" t="t" r="r" b="b"/>
              <a:pathLst>
                <a:path w="481" h="385" extrusionOk="0">
                  <a:moveTo>
                    <a:pt x="449" y="1"/>
                  </a:moveTo>
                  <a:cubicBezTo>
                    <a:pt x="365" y="52"/>
                    <a:pt x="289" y="103"/>
                    <a:pt x="218" y="161"/>
                  </a:cubicBezTo>
                  <a:cubicBezTo>
                    <a:pt x="141" y="218"/>
                    <a:pt x="71" y="282"/>
                    <a:pt x="7" y="353"/>
                  </a:cubicBezTo>
                  <a:cubicBezTo>
                    <a:pt x="1" y="359"/>
                    <a:pt x="1" y="365"/>
                    <a:pt x="7" y="372"/>
                  </a:cubicBezTo>
                  <a:cubicBezTo>
                    <a:pt x="13" y="385"/>
                    <a:pt x="20" y="385"/>
                    <a:pt x="33" y="385"/>
                  </a:cubicBezTo>
                  <a:cubicBezTo>
                    <a:pt x="116" y="340"/>
                    <a:pt x="193" y="282"/>
                    <a:pt x="269" y="225"/>
                  </a:cubicBezTo>
                  <a:cubicBezTo>
                    <a:pt x="340" y="161"/>
                    <a:pt x="410" y="97"/>
                    <a:pt x="474" y="33"/>
                  </a:cubicBezTo>
                  <a:cubicBezTo>
                    <a:pt x="481" y="26"/>
                    <a:pt x="481" y="13"/>
                    <a:pt x="474" y="7"/>
                  </a:cubicBezTo>
                  <a:cubicBezTo>
                    <a:pt x="468" y="1"/>
                    <a:pt x="461" y="1"/>
                    <a:pt x="4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674;p50">
              <a:extLst>
                <a:ext uri="{FF2B5EF4-FFF2-40B4-BE49-F238E27FC236}">
                  <a16:creationId xmlns:a16="http://schemas.microsoft.com/office/drawing/2014/main" id="{1E42223F-648D-4A3E-AAF0-CE892479E866}"/>
                </a:ext>
              </a:extLst>
            </p:cNvPr>
            <p:cNvSpPr/>
            <p:nvPr/>
          </p:nvSpPr>
          <p:spPr>
            <a:xfrm>
              <a:off x="2510400" y="2287987"/>
              <a:ext cx="19564" cy="20940"/>
            </a:xfrm>
            <a:custGeom>
              <a:avLst/>
              <a:gdLst/>
              <a:ahLst/>
              <a:cxnLst/>
              <a:rect l="l" t="t" r="r" b="b"/>
              <a:pathLst>
                <a:path w="597" h="639" extrusionOk="0">
                  <a:moveTo>
                    <a:pt x="14" y="0"/>
                  </a:moveTo>
                  <a:cubicBezTo>
                    <a:pt x="1" y="7"/>
                    <a:pt x="1" y="19"/>
                    <a:pt x="7" y="26"/>
                  </a:cubicBezTo>
                  <a:cubicBezTo>
                    <a:pt x="84" y="141"/>
                    <a:pt x="174" y="250"/>
                    <a:pt x="270" y="346"/>
                  </a:cubicBezTo>
                  <a:cubicBezTo>
                    <a:pt x="366" y="448"/>
                    <a:pt x="462" y="544"/>
                    <a:pt x="564" y="634"/>
                  </a:cubicBezTo>
                  <a:cubicBezTo>
                    <a:pt x="567" y="637"/>
                    <a:pt x="572" y="639"/>
                    <a:pt x="577" y="639"/>
                  </a:cubicBezTo>
                  <a:cubicBezTo>
                    <a:pt x="582" y="639"/>
                    <a:pt x="587" y="637"/>
                    <a:pt x="590" y="634"/>
                  </a:cubicBezTo>
                  <a:cubicBezTo>
                    <a:pt x="596" y="627"/>
                    <a:pt x="596" y="615"/>
                    <a:pt x="590" y="608"/>
                  </a:cubicBezTo>
                  <a:cubicBezTo>
                    <a:pt x="507" y="499"/>
                    <a:pt x="417" y="397"/>
                    <a:pt x="327" y="295"/>
                  </a:cubicBezTo>
                  <a:cubicBezTo>
                    <a:pt x="238" y="192"/>
                    <a:pt x="135" y="96"/>
                    <a:pt x="33" y="7"/>
                  </a:cubicBezTo>
                  <a:cubicBezTo>
                    <a:pt x="27" y="0"/>
                    <a:pt x="20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675;p50">
              <a:extLst>
                <a:ext uri="{FF2B5EF4-FFF2-40B4-BE49-F238E27FC236}">
                  <a16:creationId xmlns:a16="http://schemas.microsoft.com/office/drawing/2014/main" id="{5D218000-8437-4709-A792-459FE3789B8A}"/>
                </a:ext>
              </a:extLst>
            </p:cNvPr>
            <p:cNvSpPr/>
            <p:nvPr/>
          </p:nvSpPr>
          <p:spPr>
            <a:xfrm>
              <a:off x="2521115" y="2285660"/>
              <a:ext cx="19531" cy="19269"/>
            </a:xfrm>
            <a:custGeom>
              <a:avLst/>
              <a:gdLst/>
              <a:ahLst/>
              <a:cxnLst/>
              <a:rect l="l" t="t" r="r" b="b"/>
              <a:pathLst>
                <a:path w="596" h="588" extrusionOk="0">
                  <a:moveTo>
                    <a:pt x="13" y="1"/>
                  </a:moveTo>
                  <a:cubicBezTo>
                    <a:pt x="0" y="7"/>
                    <a:pt x="0" y="20"/>
                    <a:pt x="7" y="26"/>
                  </a:cubicBezTo>
                  <a:cubicBezTo>
                    <a:pt x="90" y="135"/>
                    <a:pt x="173" y="231"/>
                    <a:pt x="269" y="321"/>
                  </a:cubicBezTo>
                  <a:cubicBezTo>
                    <a:pt x="365" y="410"/>
                    <a:pt x="461" y="506"/>
                    <a:pt x="564" y="583"/>
                  </a:cubicBezTo>
                  <a:cubicBezTo>
                    <a:pt x="567" y="586"/>
                    <a:pt x="572" y="588"/>
                    <a:pt x="576" y="588"/>
                  </a:cubicBezTo>
                  <a:cubicBezTo>
                    <a:pt x="581" y="588"/>
                    <a:pt x="586" y="586"/>
                    <a:pt x="589" y="583"/>
                  </a:cubicBezTo>
                  <a:cubicBezTo>
                    <a:pt x="596" y="577"/>
                    <a:pt x="596" y="564"/>
                    <a:pt x="589" y="558"/>
                  </a:cubicBezTo>
                  <a:cubicBezTo>
                    <a:pt x="506" y="455"/>
                    <a:pt x="416" y="359"/>
                    <a:pt x="327" y="263"/>
                  </a:cubicBezTo>
                  <a:cubicBezTo>
                    <a:pt x="231" y="167"/>
                    <a:pt x="135" y="84"/>
                    <a:pt x="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676;p50">
              <a:extLst>
                <a:ext uri="{FF2B5EF4-FFF2-40B4-BE49-F238E27FC236}">
                  <a16:creationId xmlns:a16="http://schemas.microsoft.com/office/drawing/2014/main" id="{953A76BA-24E3-4D29-AA37-9C3CFFBBD5F5}"/>
                </a:ext>
              </a:extLst>
            </p:cNvPr>
            <p:cNvSpPr/>
            <p:nvPr/>
          </p:nvSpPr>
          <p:spPr>
            <a:xfrm>
              <a:off x="3050472" y="2146193"/>
              <a:ext cx="77632" cy="76157"/>
            </a:xfrm>
            <a:custGeom>
              <a:avLst/>
              <a:gdLst/>
              <a:ahLst/>
              <a:cxnLst/>
              <a:rect l="l" t="t" r="r" b="b"/>
              <a:pathLst>
                <a:path w="2369" h="2324" extrusionOk="0">
                  <a:moveTo>
                    <a:pt x="1537" y="1"/>
                  </a:moveTo>
                  <a:cubicBezTo>
                    <a:pt x="1031" y="429"/>
                    <a:pt x="513" y="826"/>
                    <a:pt x="1" y="1217"/>
                  </a:cubicBezTo>
                  <a:cubicBezTo>
                    <a:pt x="462" y="1549"/>
                    <a:pt x="884" y="1921"/>
                    <a:pt x="1281" y="2324"/>
                  </a:cubicBezTo>
                  <a:lnTo>
                    <a:pt x="2369" y="1185"/>
                  </a:lnTo>
                  <a:cubicBezTo>
                    <a:pt x="2132" y="762"/>
                    <a:pt x="1857" y="365"/>
                    <a:pt x="1537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677;p50">
              <a:extLst>
                <a:ext uri="{FF2B5EF4-FFF2-40B4-BE49-F238E27FC236}">
                  <a16:creationId xmlns:a16="http://schemas.microsoft.com/office/drawing/2014/main" id="{C9EE8EDD-EBA5-43FD-8712-11FECBC9C479}"/>
                </a:ext>
              </a:extLst>
            </p:cNvPr>
            <p:cNvSpPr/>
            <p:nvPr/>
          </p:nvSpPr>
          <p:spPr>
            <a:xfrm>
              <a:off x="2998893" y="2080753"/>
              <a:ext cx="126722" cy="135733"/>
            </a:xfrm>
            <a:custGeom>
              <a:avLst/>
              <a:gdLst/>
              <a:ahLst/>
              <a:cxnLst/>
              <a:rect l="l" t="t" r="r" b="b"/>
              <a:pathLst>
                <a:path w="3867" h="4142" extrusionOk="0">
                  <a:moveTo>
                    <a:pt x="877" y="1"/>
                  </a:moveTo>
                  <a:lnTo>
                    <a:pt x="0" y="2215"/>
                  </a:lnTo>
                  <a:cubicBezTo>
                    <a:pt x="410" y="2439"/>
                    <a:pt x="2234" y="3924"/>
                    <a:pt x="2554" y="4142"/>
                  </a:cubicBezTo>
                  <a:cubicBezTo>
                    <a:pt x="3073" y="3662"/>
                    <a:pt x="3527" y="3444"/>
                    <a:pt x="3866" y="2830"/>
                  </a:cubicBezTo>
                  <a:cubicBezTo>
                    <a:pt x="3060" y="1281"/>
                    <a:pt x="877" y="1"/>
                    <a:pt x="8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678;p50">
              <a:extLst>
                <a:ext uri="{FF2B5EF4-FFF2-40B4-BE49-F238E27FC236}">
                  <a16:creationId xmlns:a16="http://schemas.microsoft.com/office/drawing/2014/main" id="{10A2C64B-0591-446B-8C64-2B50DDBA7992}"/>
                </a:ext>
              </a:extLst>
            </p:cNvPr>
            <p:cNvSpPr/>
            <p:nvPr/>
          </p:nvSpPr>
          <p:spPr>
            <a:xfrm>
              <a:off x="3087600" y="2182895"/>
              <a:ext cx="60428" cy="63017"/>
            </a:xfrm>
            <a:custGeom>
              <a:avLst/>
              <a:gdLst/>
              <a:ahLst/>
              <a:cxnLst/>
              <a:rect l="l" t="t" r="r" b="b"/>
              <a:pathLst>
                <a:path w="1844" h="1923" extrusionOk="0">
                  <a:moveTo>
                    <a:pt x="1198" y="1"/>
                  </a:moveTo>
                  <a:lnTo>
                    <a:pt x="103" y="1153"/>
                  </a:lnTo>
                  <a:cubicBezTo>
                    <a:pt x="71" y="1357"/>
                    <a:pt x="1" y="1690"/>
                    <a:pt x="135" y="1773"/>
                  </a:cubicBezTo>
                  <a:cubicBezTo>
                    <a:pt x="162" y="1790"/>
                    <a:pt x="189" y="1797"/>
                    <a:pt x="216" y="1797"/>
                  </a:cubicBezTo>
                  <a:cubicBezTo>
                    <a:pt x="305" y="1797"/>
                    <a:pt x="391" y="1719"/>
                    <a:pt x="455" y="1645"/>
                  </a:cubicBezTo>
                  <a:cubicBezTo>
                    <a:pt x="538" y="1709"/>
                    <a:pt x="628" y="1773"/>
                    <a:pt x="724" y="1825"/>
                  </a:cubicBezTo>
                  <a:cubicBezTo>
                    <a:pt x="839" y="1892"/>
                    <a:pt x="963" y="1923"/>
                    <a:pt x="1084" y="1923"/>
                  </a:cubicBezTo>
                  <a:cubicBezTo>
                    <a:pt x="1414" y="1923"/>
                    <a:pt x="1724" y="1694"/>
                    <a:pt x="1799" y="1338"/>
                  </a:cubicBezTo>
                  <a:cubicBezTo>
                    <a:pt x="1844" y="1095"/>
                    <a:pt x="1812" y="801"/>
                    <a:pt x="1588" y="474"/>
                  </a:cubicBezTo>
                  <a:cubicBezTo>
                    <a:pt x="1473" y="308"/>
                    <a:pt x="1338" y="148"/>
                    <a:pt x="1198" y="1"/>
                  </a:cubicBezTo>
                  <a:close/>
                </a:path>
              </a:pathLst>
            </a:custGeom>
            <a:solidFill>
              <a:srgbClr val="E9BF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679;p50">
              <a:extLst>
                <a:ext uri="{FF2B5EF4-FFF2-40B4-BE49-F238E27FC236}">
                  <a16:creationId xmlns:a16="http://schemas.microsoft.com/office/drawing/2014/main" id="{733362FA-8FD8-4FA2-BAF4-865FA910B535}"/>
                </a:ext>
              </a:extLst>
            </p:cNvPr>
            <p:cNvSpPr/>
            <p:nvPr/>
          </p:nvSpPr>
          <p:spPr>
            <a:xfrm>
              <a:off x="3077737" y="2166543"/>
              <a:ext cx="64426" cy="59609"/>
            </a:xfrm>
            <a:custGeom>
              <a:avLst/>
              <a:gdLst/>
              <a:ahLst/>
              <a:cxnLst/>
              <a:rect l="l" t="t" r="r" b="b"/>
              <a:pathLst>
                <a:path w="1966" h="1819" extrusionOk="0">
                  <a:moveTo>
                    <a:pt x="1217" y="0"/>
                  </a:moveTo>
                  <a:lnTo>
                    <a:pt x="1" y="864"/>
                  </a:lnTo>
                  <a:lnTo>
                    <a:pt x="1" y="1818"/>
                  </a:lnTo>
                  <a:cubicBezTo>
                    <a:pt x="801" y="1786"/>
                    <a:pt x="1966" y="122"/>
                    <a:pt x="1966" y="122"/>
                  </a:cubicBezTo>
                  <a:lnTo>
                    <a:pt x="1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680;p50">
              <a:extLst>
                <a:ext uri="{FF2B5EF4-FFF2-40B4-BE49-F238E27FC236}">
                  <a16:creationId xmlns:a16="http://schemas.microsoft.com/office/drawing/2014/main" id="{4DB6F17A-5256-4302-A39E-4F45E44A38D6}"/>
                </a:ext>
              </a:extLst>
            </p:cNvPr>
            <p:cNvSpPr/>
            <p:nvPr/>
          </p:nvSpPr>
          <p:spPr>
            <a:xfrm>
              <a:off x="2855855" y="2345431"/>
              <a:ext cx="194031" cy="216085"/>
            </a:xfrm>
            <a:custGeom>
              <a:avLst/>
              <a:gdLst/>
              <a:ahLst/>
              <a:cxnLst/>
              <a:rect l="l" t="t" r="r" b="b"/>
              <a:pathLst>
                <a:path w="5921" h="6594" extrusionOk="0">
                  <a:moveTo>
                    <a:pt x="5761" y="1"/>
                  </a:moveTo>
                  <a:cubicBezTo>
                    <a:pt x="4433" y="477"/>
                    <a:pt x="3097" y="689"/>
                    <a:pt x="1947" y="689"/>
                  </a:cubicBezTo>
                  <a:cubicBezTo>
                    <a:pt x="1211" y="689"/>
                    <a:pt x="551" y="602"/>
                    <a:pt x="20" y="442"/>
                  </a:cubicBezTo>
                  <a:lnTo>
                    <a:pt x="20" y="442"/>
                  </a:lnTo>
                  <a:cubicBezTo>
                    <a:pt x="0" y="801"/>
                    <a:pt x="52" y="6164"/>
                    <a:pt x="52" y="6516"/>
                  </a:cubicBezTo>
                  <a:lnTo>
                    <a:pt x="5921" y="6593"/>
                  </a:lnTo>
                  <a:cubicBezTo>
                    <a:pt x="5921" y="6593"/>
                    <a:pt x="5799" y="660"/>
                    <a:pt x="576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681;p50">
              <a:extLst>
                <a:ext uri="{FF2B5EF4-FFF2-40B4-BE49-F238E27FC236}">
                  <a16:creationId xmlns:a16="http://schemas.microsoft.com/office/drawing/2014/main" id="{36AA1D4A-E9BE-42C5-A1CE-A5B58533AC06}"/>
                </a:ext>
              </a:extLst>
            </p:cNvPr>
            <p:cNvSpPr/>
            <p:nvPr/>
          </p:nvSpPr>
          <p:spPr>
            <a:xfrm>
              <a:off x="2856478" y="2212256"/>
              <a:ext cx="188165" cy="155789"/>
            </a:xfrm>
            <a:custGeom>
              <a:avLst/>
              <a:gdLst/>
              <a:ahLst/>
              <a:cxnLst/>
              <a:rect l="l" t="t" r="r" b="b"/>
              <a:pathLst>
                <a:path w="5742" h="4754" extrusionOk="0">
                  <a:moveTo>
                    <a:pt x="634" y="1"/>
                  </a:moveTo>
                  <a:cubicBezTo>
                    <a:pt x="314" y="1486"/>
                    <a:pt x="97" y="2990"/>
                    <a:pt x="1" y="4506"/>
                  </a:cubicBezTo>
                  <a:cubicBezTo>
                    <a:pt x="532" y="4666"/>
                    <a:pt x="1192" y="4753"/>
                    <a:pt x="1928" y="4753"/>
                  </a:cubicBezTo>
                  <a:cubicBezTo>
                    <a:pt x="3078" y="4753"/>
                    <a:pt x="4414" y="4541"/>
                    <a:pt x="5742" y="4065"/>
                  </a:cubicBezTo>
                  <a:cubicBezTo>
                    <a:pt x="5671" y="2881"/>
                    <a:pt x="5569" y="1454"/>
                    <a:pt x="5249" y="33"/>
                  </a:cubicBezTo>
                  <a:lnTo>
                    <a:pt x="634" y="1"/>
                  </a:lnTo>
                  <a:close/>
                </a:path>
              </a:pathLst>
            </a:custGeom>
            <a:solidFill>
              <a:srgbClr val="E8B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682;p50">
              <a:extLst>
                <a:ext uri="{FF2B5EF4-FFF2-40B4-BE49-F238E27FC236}">
                  <a16:creationId xmlns:a16="http://schemas.microsoft.com/office/drawing/2014/main" id="{C7A4EFE3-3A36-498C-BD35-512CEDB34DB9}"/>
                </a:ext>
              </a:extLst>
            </p:cNvPr>
            <p:cNvSpPr/>
            <p:nvPr/>
          </p:nvSpPr>
          <p:spPr>
            <a:xfrm>
              <a:off x="2772162" y="2146193"/>
              <a:ext cx="77632" cy="76157"/>
            </a:xfrm>
            <a:custGeom>
              <a:avLst/>
              <a:gdLst/>
              <a:ahLst/>
              <a:cxnLst/>
              <a:rect l="l" t="t" r="r" b="b"/>
              <a:pathLst>
                <a:path w="2369" h="2324" extrusionOk="0">
                  <a:moveTo>
                    <a:pt x="833" y="1"/>
                  </a:moveTo>
                  <a:cubicBezTo>
                    <a:pt x="513" y="365"/>
                    <a:pt x="237" y="762"/>
                    <a:pt x="1" y="1185"/>
                  </a:cubicBezTo>
                  <a:lnTo>
                    <a:pt x="1082" y="2324"/>
                  </a:lnTo>
                  <a:cubicBezTo>
                    <a:pt x="1479" y="1921"/>
                    <a:pt x="1914" y="1549"/>
                    <a:pt x="2369" y="1217"/>
                  </a:cubicBezTo>
                  <a:cubicBezTo>
                    <a:pt x="1857" y="826"/>
                    <a:pt x="1338" y="429"/>
                    <a:pt x="833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683;p50">
              <a:extLst>
                <a:ext uri="{FF2B5EF4-FFF2-40B4-BE49-F238E27FC236}">
                  <a16:creationId xmlns:a16="http://schemas.microsoft.com/office/drawing/2014/main" id="{2339D7D8-A5E6-4AA0-8EBB-B06E342A5E0A}"/>
                </a:ext>
              </a:extLst>
            </p:cNvPr>
            <p:cNvSpPr/>
            <p:nvPr/>
          </p:nvSpPr>
          <p:spPr>
            <a:xfrm>
              <a:off x="2799426" y="2121878"/>
              <a:ext cx="66097" cy="64196"/>
            </a:xfrm>
            <a:custGeom>
              <a:avLst/>
              <a:gdLst/>
              <a:ahLst/>
              <a:cxnLst/>
              <a:rect l="l" t="t" r="r" b="b"/>
              <a:pathLst>
                <a:path w="2017" h="1959" extrusionOk="0">
                  <a:moveTo>
                    <a:pt x="698" y="0"/>
                  </a:moveTo>
                  <a:cubicBezTo>
                    <a:pt x="449" y="237"/>
                    <a:pt x="218" y="480"/>
                    <a:pt x="1" y="743"/>
                  </a:cubicBezTo>
                  <a:cubicBezTo>
                    <a:pt x="506" y="1171"/>
                    <a:pt x="1025" y="1568"/>
                    <a:pt x="1537" y="1959"/>
                  </a:cubicBezTo>
                  <a:cubicBezTo>
                    <a:pt x="1690" y="1850"/>
                    <a:pt x="1844" y="1735"/>
                    <a:pt x="2017" y="1619"/>
                  </a:cubicBezTo>
                  <a:cubicBezTo>
                    <a:pt x="1492" y="1159"/>
                    <a:pt x="1044" y="608"/>
                    <a:pt x="698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684;p50">
              <a:extLst>
                <a:ext uri="{FF2B5EF4-FFF2-40B4-BE49-F238E27FC236}">
                  <a16:creationId xmlns:a16="http://schemas.microsoft.com/office/drawing/2014/main" id="{9F08BED0-35E7-44E7-A019-417D067EDAD9}"/>
                </a:ext>
              </a:extLst>
            </p:cNvPr>
            <p:cNvSpPr/>
            <p:nvPr/>
          </p:nvSpPr>
          <p:spPr>
            <a:xfrm>
              <a:off x="2774685" y="2080753"/>
              <a:ext cx="126722" cy="135733"/>
            </a:xfrm>
            <a:custGeom>
              <a:avLst/>
              <a:gdLst/>
              <a:ahLst/>
              <a:cxnLst/>
              <a:rect l="l" t="t" r="r" b="b"/>
              <a:pathLst>
                <a:path w="3867" h="4142" extrusionOk="0">
                  <a:moveTo>
                    <a:pt x="2989" y="1"/>
                  </a:moveTo>
                  <a:cubicBezTo>
                    <a:pt x="2989" y="1"/>
                    <a:pt x="807" y="1281"/>
                    <a:pt x="0" y="2830"/>
                  </a:cubicBezTo>
                  <a:cubicBezTo>
                    <a:pt x="340" y="3444"/>
                    <a:pt x="794" y="3662"/>
                    <a:pt x="1312" y="4142"/>
                  </a:cubicBezTo>
                  <a:cubicBezTo>
                    <a:pt x="1632" y="3924"/>
                    <a:pt x="3457" y="2439"/>
                    <a:pt x="3866" y="2215"/>
                  </a:cubicBezTo>
                  <a:lnTo>
                    <a:pt x="29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685;p50">
              <a:extLst>
                <a:ext uri="{FF2B5EF4-FFF2-40B4-BE49-F238E27FC236}">
                  <a16:creationId xmlns:a16="http://schemas.microsoft.com/office/drawing/2014/main" id="{8D6A6135-1F88-45AA-8855-1E678A8042A8}"/>
                </a:ext>
              </a:extLst>
            </p:cNvPr>
            <p:cNvSpPr/>
            <p:nvPr/>
          </p:nvSpPr>
          <p:spPr>
            <a:xfrm>
              <a:off x="2846843" y="2106542"/>
              <a:ext cx="10912" cy="83957"/>
            </a:xfrm>
            <a:custGeom>
              <a:avLst/>
              <a:gdLst/>
              <a:ahLst/>
              <a:cxnLst/>
              <a:rect l="l" t="t" r="r" b="b"/>
              <a:pathLst>
                <a:path w="333" h="2562" fill="none" extrusionOk="0">
                  <a:moveTo>
                    <a:pt x="0" y="2561"/>
                  </a:moveTo>
                  <a:lnTo>
                    <a:pt x="333" y="1"/>
                  </a:lnTo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686;p50">
              <a:extLst>
                <a:ext uri="{FF2B5EF4-FFF2-40B4-BE49-F238E27FC236}">
                  <a16:creationId xmlns:a16="http://schemas.microsoft.com/office/drawing/2014/main" id="{3DE49801-6D62-4C3D-B664-F2FA1938C4D4}"/>
                </a:ext>
              </a:extLst>
            </p:cNvPr>
            <p:cNvSpPr/>
            <p:nvPr/>
          </p:nvSpPr>
          <p:spPr>
            <a:xfrm>
              <a:off x="2752238" y="2182895"/>
              <a:ext cx="60231" cy="63017"/>
            </a:xfrm>
            <a:custGeom>
              <a:avLst/>
              <a:gdLst/>
              <a:ahLst/>
              <a:cxnLst/>
              <a:rect l="l" t="t" r="r" b="b"/>
              <a:pathLst>
                <a:path w="1838" h="1923" extrusionOk="0">
                  <a:moveTo>
                    <a:pt x="647" y="1"/>
                  </a:moveTo>
                  <a:cubicBezTo>
                    <a:pt x="506" y="148"/>
                    <a:pt x="372" y="308"/>
                    <a:pt x="257" y="474"/>
                  </a:cubicBezTo>
                  <a:cubicBezTo>
                    <a:pt x="33" y="801"/>
                    <a:pt x="1" y="1095"/>
                    <a:pt x="45" y="1338"/>
                  </a:cubicBezTo>
                  <a:cubicBezTo>
                    <a:pt x="116" y="1694"/>
                    <a:pt x="429" y="1923"/>
                    <a:pt x="759" y="1923"/>
                  </a:cubicBezTo>
                  <a:cubicBezTo>
                    <a:pt x="881" y="1923"/>
                    <a:pt x="1005" y="1892"/>
                    <a:pt x="1121" y="1825"/>
                  </a:cubicBezTo>
                  <a:cubicBezTo>
                    <a:pt x="1217" y="1773"/>
                    <a:pt x="1306" y="1709"/>
                    <a:pt x="1389" y="1645"/>
                  </a:cubicBezTo>
                  <a:cubicBezTo>
                    <a:pt x="1453" y="1719"/>
                    <a:pt x="1540" y="1797"/>
                    <a:pt x="1629" y="1797"/>
                  </a:cubicBezTo>
                  <a:cubicBezTo>
                    <a:pt x="1656" y="1797"/>
                    <a:pt x="1683" y="1790"/>
                    <a:pt x="1709" y="1773"/>
                  </a:cubicBezTo>
                  <a:cubicBezTo>
                    <a:pt x="1837" y="1690"/>
                    <a:pt x="1773" y="1357"/>
                    <a:pt x="1741" y="1153"/>
                  </a:cubicBezTo>
                  <a:lnTo>
                    <a:pt x="647" y="1"/>
                  </a:lnTo>
                  <a:close/>
                </a:path>
              </a:pathLst>
            </a:custGeom>
            <a:solidFill>
              <a:srgbClr val="E9BF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687;p50">
              <a:extLst>
                <a:ext uri="{FF2B5EF4-FFF2-40B4-BE49-F238E27FC236}">
                  <a16:creationId xmlns:a16="http://schemas.microsoft.com/office/drawing/2014/main" id="{52352CB3-398B-4ECB-842A-887634241509}"/>
                </a:ext>
              </a:extLst>
            </p:cNvPr>
            <p:cNvSpPr/>
            <p:nvPr/>
          </p:nvSpPr>
          <p:spPr>
            <a:xfrm>
              <a:off x="2821021" y="2083899"/>
              <a:ext cx="260128" cy="252296"/>
            </a:xfrm>
            <a:custGeom>
              <a:avLst/>
              <a:gdLst/>
              <a:ahLst/>
              <a:cxnLst/>
              <a:rect l="l" t="t" r="r" b="b"/>
              <a:pathLst>
                <a:path w="7938" h="7699" extrusionOk="0">
                  <a:moveTo>
                    <a:pt x="1499" y="1"/>
                  </a:moveTo>
                  <a:cubicBezTo>
                    <a:pt x="1499" y="1"/>
                    <a:pt x="634" y="3898"/>
                    <a:pt x="1" y="7041"/>
                  </a:cubicBezTo>
                  <a:cubicBezTo>
                    <a:pt x="1" y="7041"/>
                    <a:pt x="1771" y="7699"/>
                    <a:pt x="3921" y="7699"/>
                  </a:cubicBezTo>
                  <a:cubicBezTo>
                    <a:pt x="5223" y="7699"/>
                    <a:pt x="6665" y="7458"/>
                    <a:pt x="7937" y="6683"/>
                  </a:cubicBezTo>
                  <a:cubicBezTo>
                    <a:pt x="7937" y="6683"/>
                    <a:pt x="7547" y="3860"/>
                    <a:pt x="6280" y="33"/>
                  </a:cubicBezTo>
                  <a:lnTo>
                    <a:pt x="14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688;p50">
              <a:extLst>
                <a:ext uri="{FF2B5EF4-FFF2-40B4-BE49-F238E27FC236}">
                  <a16:creationId xmlns:a16="http://schemas.microsoft.com/office/drawing/2014/main" id="{696FE5BF-E618-46CC-99D7-9B68EF39687D}"/>
                </a:ext>
              </a:extLst>
            </p:cNvPr>
            <p:cNvSpPr/>
            <p:nvPr/>
          </p:nvSpPr>
          <p:spPr>
            <a:xfrm>
              <a:off x="2862966" y="2071315"/>
              <a:ext cx="85005" cy="84973"/>
            </a:xfrm>
            <a:custGeom>
              <a:avLst/>
              <a:gdLst/>
              <a:ahLst/>
              <a:cxnLst/>
              <a:rect l="l" t="t" r="r" b="b"/>
              <a:pathLst>
                <a:path w="2594" h="2593" extrusionOk="0">
                  <a:moveTo>
                    <a:pt x="1294" y="1"/>
                  </a:moveTo>
                  <a:cubicBezTo>
                    <a:pt x="577" y="1"/>
                    <a:pt x="1" y="583"/>
                    <a:pt x="1" y="1300"/>
                  </a:cubicBezTo>
                  <a:cubicBezTo>
                    <a:pt x="1" y="2010"/>
                    <a:pt x="577" y="2593"/>
                    <a:pt x="1294" y="2593"/>
                  </a:cubicBezTo>
                  <a:cubicBezTo>
                    <a:pt x="2011" y="2593"/>
                    <a:pt x="2593" y="2010"/>
                    <a:pt x="2593" y="1300"/>
                  </a:cubicBezTo>
                  <a:cubicBezTo>
                    <a:pt x="2593" y="583"/>
                    <a:pt x="2011" y="1"/>
                    <a:pt x="12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689;p50">
              <a:extLst>
                <a:ext uri="{FF2B5EF4-FFF2-40B4-BE49-F238E27FC236}">
                  <a16:creationId xmlns:a16="http://schemas.microsoft.com/office/drawing/2014/main" id="{3E27E359-1192-40EB-B336-DDA6608187DF}"/>
                </a:ext>
              </a:extLst>
            </p:cNvPr>
            <p:cNvSpPr/>
            <p:nvPr/>
          </p:nvSpPr>
          <p:spPr>
            <a:xfrm>
              <a:off x="2942464" y="2071315"/>
              <a:ext cx="84973" cy="84973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1294" y="1"/>
                  </a:moveTo>
                  <a:cubicBezTo>
                    <a:pt x="577" y="1"/>
                    <a:pt x="1" y="583"/>
                    <a:pt x="1" y="1300"/>
                  </a:cubicBezTo>
                  <a:cubicBezTo>
                    <a:pt x="1" y="2010"/>
                    <a:pt x="577" y="2593"/>
                    <a:pt x="1294" y="2593"/>
                  </a:cubicBezTo>
                  <a:cubicBezTo>
                    <a:pt x="2010" y="2593"/>
                    <a:pt x="2593" y="2010"/>
                    <a:pt x="2593" y="1300"/>
                  </a:cubicBezTo>
                  <a:cubicBezTo>
                    <a:pt x="2593" y="583"/>
                    <a:pt x="2010" y="1"/>
                    <a:pt x="12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690;p50">
              <a:extLst>
                <a:ext uri="{FF2B5EF4-FFF2-40B4-BE49-F238E27FC236}">
                  <a16:creationId xmlns:a16="http://schemas.microsoft.com/office/drawing/2014/main" id="{F6CBB05E-33EE-4C0E-8754-756172C19EC7}"/>
                </a:ext>
              </a:extLst>
            </p:cNvPr>
            <p:cNvSpPr/>
            <p:nvPr/>
          </p:nvSpPr>
          <p:spPr>
            <a:xfrm>
              <a:off x="2865489" y="2063352"/>
              <a:ext cx="85202" cy="85169"/>
            </a:xfrm>
            <a:custGeom>
              <a:avLst/>
              <a:gdLst/>
              <a:ahLst/>
              <a:cxnLst/>
              <a:rect l="l" t="t" r="r" b="b"/>
              <a:pathLst>
                <a:path w="2600" h="2599" extrusionOk="0">
                  <a:moveTo>
                    <a:pt x="1300" y="0"/>
                  </a:moveTo>
                  <a:cubicBezTo>
                    <a:pt x="583" y="0"/>
                    <a:pt x="1" y="583"/>
                    <a:pt x="1" y="1300"/>
                  </a:cubicBezTo>
                  <a:cubicBezTo>
                    <a:pt x="1" y="2017"/>
                    <a:pt x="583" y="2599"/>
                    <a:pt x="1300" y="2599"/>
                  </a:cubicBezTo>
                  <a:cubicBezTo>
                    <a:pt x="2017" y="2599"/>
                    <a:pt x="2599" y="2017"/>
                    <a:pt x="2599" y="1300"/>
                  </a:cubicBezTo>
                  <a:cubicBezTo>
                    <a:pt x="2599" y="583"/>
                    <a:pt x="2017" y="0"/>
                    <a:pt x="1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691;p50">
              <a:extLst>
                <a:ext uri="{FF2B5EF4-FFF2-40B4-BE49-F238E27FC236}">
                  <a16:creationId xmlns:a16="http://schemas.microsoft.com/office/drawing/2014/main" id="{E820FF91-0000-4514-B19A-60511E8A1EE8}"/>
                </a:ext>
              </a:extLst>
            </p:cNvPr>
            <p:cNvSpPr/>
            <p:nvPr/>
          </p:nvSpPr>
          <p:spPr>
            <a:xfrm>
              <a:off x="2871355" y="2069218"/>
              <a:ext cx="73470" cy="73438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2241" y="1121"/>
                  </a:moveTo>
                  <a:cubicBezTo>
                    <a:pt x="2241" y="1742"/>
                    <a:pt x="1742" y="2241"/>
                    <a:pt x="1121" y="2241"/>
                  </a:cubicBezTo>
                  <a:cubicBezTo>
                    <a:pt x="500" y="2241"/>
                    <a:pt x="1" y="1742"/>
                    <a:pt x="1" y="1121"/>
                  </a:cubicBezTo>
                  <a:cubicBezTo>
                    <a:pt x="1" y="500"/>
                    <a:pt x="500" y="1"/>
                    <a:pt x="1121" y="1"/>
                  </a:cubicBezTo>
                  <a:cubicBezTo>
                    <a:pt x="1742" y="1"/>
                    <a:pt x="2241" y="500"/>
                    <a:pt x="2241" y="1121"/>
                  </a:cubicBezTo>
                  <a:close/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692;p50">
              <a:extLst>
                <a:ext uri="{FF2B5EF4-FFF2-40B4-BE49-F238E27FC236}">
                  <a16:creationId xmlns:a16="http://schemas.microsoft.com/office/drawing/2014/main" id="{118D4452-CAE7-4DAF-AB90-159C637B8519}"/>
                </a:ext>
              </a:extLst>
            </p:cNvPr>
            <p:cNvSpPr/>
            <p:nvPr/>
          </p:nvSpPr>
          <p:spPr>
            <a:xfrm>
              <a:off x="2945610" y="2063352"/>
              <a:ext cx="84973" cy="85169"/>
            </a:xfrm>
            <a:custGeom>
              <a:avLst/>
              <a:gdLst/>
              <a:ahLst/>
              <a:cxnLst/>
              <a:rect l="l" t="t" r="r" b="b"/>
              <a:pathLst>
                <a:path w="2593" h="2599" extrusionOk="0">
                  <a:moveTo>
                    <a:pt x="1294" y="0"/>
                  </a:moveTo>
                  <a:cubicBezTo>
                    <a:pt x="577" y="0"/>
                    <a:pt x="1" y="583"/>
                    <a:pt x="1" y="1300"/>
                  </a:cubicBezTo>
                  <a:cubicBezTo>
                    <a:pt x="1" y="2017"/>
                    <a:pt x="577" y="2599"/>
                    <a:pt x="1294" y="2599"/>
                  </a:cubicBezTo>
                  <a:cubicBezTo>
                    <a:pt x="2010" y="2599"/>
                    <a:pt x="2593" y="2017"/>
                    <a:pt x="2593" y="1300"/>
                  </a:cubicBezTo>
                  <a:cubicBezTo>
                    <a:pt x="2593" y="583"/>
                    <a:pt x="2010" y="0"/>
                    <a:pt x="1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693;p50">
              <a:extLst>
                <a:ext uri="{FF2B5EF4-FFF2-40B4-BE49-F238E27FC236}">
                  <a16:creationId xmlns:a16="http://schemas.microsoft.com/office/drawing/2014/main" id="{FC5E74F2-EB90-4668-A540-B37D263C8714}"/>
                </a:ext>
              </a:extLst>
            </p:cNvPr>
            <p:cNvSpPr/>
            <p:nvPr/>
          </p:nvSpPr>
          <p:spPr>
            <a:xfrm>
              <a:off x="2950853" y="2069218"/>
              <a:ext cx="73438" cy="73438"/>
            </a:xfrm>
            <a:custGeom>
              <a:avLst/>
              <a:gdLst/>
              <a:ahLst/>
              <a:cxnLst/>
              <a:rect l="l" t="t" r="r" b="b"/>
              <a:pathLst>
                <a:path w="2241" h="2241" fill="none" extrusionOk="0">
                  <a:moveTo>
                    <a:pt x="2241" y="1121"/>
                  </a:moveTo>
                  <a:cubicBezTo>
                    <a:pt x="2241" y="1742"/>
                    <a:pt x="1742" y="2241"/>
                    <a:pt x="1121" y="2241"/>
                  </a:cubicBezTo>
                  <a:cubicBezTo>
                    <a:pt x="500" y="2241"/>
                    <a:pt x="1" y="1742"/>
                    <a:pt x="1" y="1121"/>
                  </a:cubicBezTo>
                  <a:cubicBezTo>
                    <a:pt x="1" y="500"/>
                    <a:pt x="500" y="1"/>
                    <a:pt x="1121" y="1"/>
                  </a:cubicBezTo>
                  <a:cubicBezTo>
                    <a:pt x="1742" y="1"/>
                    <a:pt x="2241" y="500"/>
                    <a:pt x="2241" y="1121"/>
                  </a:cubicBezTo>
                  <a:close/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3694;p50">
              <a:extLst>
                <a:ext uri="{FF2B5EF4-FFF2-40B4-BE49-F238E27FC236}">
                  <a16:creationId xmlns:a16="http://schemas.microsoft.com/office/drawing/2014/main" id="{FF805C37-44FF-4E9B-B8E9-31E2B97F6529}"/>
                </a:ext>
              </a:extLst>
            </p:cNvPr>
            <p:cNvSpPr/>
            <p:nvPr/>
          </p:nvSpPr>
          <p:spPr>
            <a:xfrm>
              <a:off x="3032253" y="2087667"/>
              <a:ext cx="24348" cy="99457"/>
            </a:xfrm>
            <a:custGeom>
              <a:avLst/>
              <a:gdLst/>
              <a:ahLst/>
              <a:cxnLst/>
              <a:rect l="l" t="t" r="r" b="b"/>
              <a:pathLst>
                <a:path w="743" h="3035" fill="none" extrusionOk="0">
                  <a:moveTo>
                    <a:pt x="742" y="3035"/>
                  </a:moveTo>
                  <a:lnTo>
                    <a:pt x="0" y="1"/>
                  </a:lnTo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3695;p50">
              <a:extLst>
                <a:ext uri="{FF2B5EF4-FFF2-40B4-BE49-F238E27FC236}">
                  <a16:creationId xmlns:a16="http://schemas.microsoft.com/office/drawing/2014/main" id="{3E4E8CD0-2152-4301-ACF6-98992EAD3B73}"/>
                </a:ext>
              </a:extLst>
            </p:cNvPr>
            <p:cNvSpPr/>
            <p:nvPr/>
          </p:nvSpPr>
          <p:spPr>
            <a:xfrm>
              <a:off x="2769639" y="2019179"/>
              <a:ext cx="90216" cy="83924"/>
            </a:xfrm>
            <a:custGeom>
              <a:avLst/>
              <a:gdLst/>
              <a:ahLst/>
              <a:cxnLst/>
              <a:rect l="l" t="t" r="r" b="b"/>
              <a:pathLst>
                <a:path w="2753" h="2561" extrusionOk="0">
                  <a:moveTo>
                    <a:pt x="1374" y="0"/>
                  </a:moveTo>
                  <a:cubicBezTo>
                    <a:pt x="758" y="0"/>
                    <a:pt x="214" y="452"/>
                    <a:pt x="116" y="1080"/>
                  </a:cubicBezTo>
                  <a:cubicBezTo>
                    <a:pt x="1" y="1777"/>
                    <a:pt x="474" y="2430"/>
                    <a:pt x="1172" y="2545"/>
                  </a:cubicBezTo>
                  <a:cubicBezTo>
                    <a:pt x="1239" y="2556"/>
                    <a:pt x="1306" y="2561"/>
                    <a:pt x="1372" y="2561"/>
                  </a:cubicBezTo>
                  <a:cubicBezTo>
                    <a:pt x="1991" y="2561"/>
                    <a:pt x="2539" y="2113"/>
                    <a:pt x="2638" y="1483"/>
                  </a:cubicBezTo>
                  <a:cubicBezTo>
                    <a:pt x="2753" y="785"/>
                    <a:pt x="2279" y="132"/>
                    <a:pt x="1582" y="17"/>
                  </a:cubicBezTo>
                  <a:cubicBezTo>
                    <a:pt x="1512" y="6"/>
                    <a:pt x="1443" y="0"/>
                    <a:pt x="1374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3696;p50">
              <a:extLst>
                <a:ext uri="{FF2B5EF4-FFF2-40B4-BE49-F238E27FC236}">
                  <a16:creationId xmlns:a16="http://schemas.microsoft.com/office/drawing/2014/main" id="{9E67BACF-81F5-46CE-96D0-9D052067FAEB}"/>
                </a:ext>
              </a:extLst>
            </p:cNvPr>
            <p:cNvSpPr/>
            <p:nvPr/>
          </p:nvSpPr>
          <p:spPr>
            <a:xfrm>
              <a:off x="2810142" y="2041528"/>
              <a:ext cx="95230" cy="84022"/>
            </a:xfrm>
            <a:custGeom>
              <a:avLst/>
              <a:gdLst/>
              <a:ahLst/>
              <a:cxnLst/>
              <a:rect l="l" t="t" r="r" b="b"/>
              <a:pathLst>
                <a:path w="2906" h="2564" extrusionOk="0">
                  <a:moveTo>
                    <a:pt x="1451" y="1"/>
                  </a:moveTo>
                  <a:cubicBezTo>
                    <a:pt x="1289" y="1"/>
                    <a:pt x="1125" y="32"/>
                    <a:pt x="966" y="97"/>
                  </a:cubicBezTo>
                  <a:cubicBezTo>
                    <a:pt x="314" y="366"/>
                    <a:pt x="0" y="1114"/>
                    <a:pt x="269" y="1767"/>
                  </a:cubicBezTo>
                  <a:cubicBezTo>
                    <a:pt x="473" y="2264"/>
                    <a:pt x="952" y="2564"/>
                    <a:pt x="1459" y="2564"/>
                  </a:cubicBezTo>
                  <a:cubicBezTo>
                    <a:pt x="1619" y="2564"/>
                    <a:pt x="1781" y="2534"/>
                    <a:pt x="1939" y="2471"/>
                  </a:cubicBezTo>
                  <a:cubicBezTo>
                    <a:pt x="2592" y="2202"/>
                    <a:pt x="2906" y="1454"/>
                    <a:pt x="2637" y="801"/>
                  </a:cubicBezTo>
                  <a:cubicBezTo>
                    <a:pt x="2433" y="302"/>
                    <a:pt x="1955" y="1"/>
                    <a:pt x="14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3697;p50">
              <a:extLst>
                <a:ext uri="{FF2B5EF4-FFF2-40B4-BE49-F238E27FC236}">
                  <a16:creationId xmlns:a16="http://schemas.microsoft.com/office/drawing/2014/main" id="{48599A72-2265-46C2-AE63-E7CFC6E9A17D}"/>
                </a:ext>
              </a:extLst>
            </p:cNvPr>
            <p:cNvSpPr/>
            <p:nvPr/>
          </p:nvSpPr>
          <p:spPr>
            <a:xfrm>
              <a:off x="3036644" y="2025176"/>
              <a:ext cx="90838" cy="84350"/>
            </a:xfrm>
            <a:custGeom>
              <a:avLst/>
              <a:gdLst/>
              <a:ahLst/>
              <a:cxnLst/>
              <a:rect l="l" t="t" r="r" b="b"/>
              <a:pathLst>
                <a:path w="2772" h="2574" extrusionOk="0">
                  <a:moveTo>
                    <a:pt x="1386" y="1"/>
                  </a:moveTo>
                  <a:cubicBezTo>
                    <a:pt x="1314" y="1"/>
                    <a:pt x="1240" y="7"/>
                    <a:pt x="1165" y="20"/>
                  </a:cubicBezTo>
                  <a:cubicBezTo>
                    <a:pt x="468" y="141"/>
                    <a:pt x="0" y="807"/>
                    <a:pt x="116" y="1505"/>
                  </a:cubicBezTo>
                  <a:cubicBezTo>
                    <a:pt x="224" y="2129"/>
                    <a:pt x="768" y="2573"/>
                    <a:pt x="1381" y="2573"/>
                  </a:cubicBezTo>
                  <a:cubicBezTo>
                    <a:pt x="1453" y="2573"/>
                    <a:pt x="1527" y="2567"/>
                    <a:pt x="1601" y="2554"/>
                  </a:cubicBezTo>
                  <a:cubicBezTo>
                    <a:pt x="2305" y="2433"/>
                    <a:pt x="2772" y="1767"/>
                    <a:pt x="2650" y="1069"/>
                  </a:cubicBezTo>
                  <a:cubicBezTo>
                    <a:pt x="2547" y="445"/>
                    <a:pt x="2004" y="1"/>
                    <a:pt x="1386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3698;p50">
              <a:extLst>
                <a:ext uri="{FF2B5EF4-FFF2-40B4-BE49-F238E27FC236}">
                  <a16:creationId xmlns:a16="http://schemas.microsoft.com/office/drawing/2014/main" id="{784A808F-DAD9-4CD3-8563-421E49C8BC5C}"/>
                </a:ext>
              </a:extLst>
            </p:cNvPr>
            <p:cNvSpPr/>
            <p:nvPr/>
          </p:nvSpPr>
          <p:spPr>
            <a:xfrm>
              <a:off x="2987555" y="2041528"/>
              <a:ext cx="95262" cy="83957"/>
            </a:xfrm>
            <a:custGeom>
              <a:avLst/>
              <a:gdLst/>
              <a:ahLst/>
              <a:cxnLst/>
              <a:rect l="l" t="t" r="r" b="b"/>
              <a:pathLst>
                <a:path w="2907" h="2562" extrusionOk="0">
                  <a:moveTo>
                    <a:pt x="1456" y="1"/>
                  </a:moveTo>
                  <a:cubicBezTo>
                    <a:pt x="952" y="1"/>
                    <a:pt x="473" y="302"/>
                    <a:pt x="270" y="801"/>
                  </a:cubicBezTo>
                  <a:cubicBezTo>
                    <a:pt x="1" y="1454"/>
                    <a:pt x="314" y="2202"/>
                    <a:pt x="967" y="2465"/>
                  </a:cubicBezTo>
                  <a:cubicBezTo>
                    <a:pt x="1127" y="2530"/>
                    <a:pt x="1293" y="2561"/>
                    <a:pt x="1455" y="2561"/>
                  </a:cubicBezTo>
                  <a:cubicBezTo>
                    <a:pt x="1959" y="2561"/>
                    <a:pt x="2434" y="2261"/>
                    <a:pt x="2638" y="1767"/>
                  </a:cubicBezTo>
                  <a:cubicBezTo>
                    <a:pt x="2906" y="1114"/>
                    <a:pt x="2593" y="366"/>
                    <a:pt x="1940" y="97"/>
                  </a:cubicBezTo>
                  <a:cubicBezTo>
                    <a:pt x="1782" y="32"/>
                    <a:pt x="1617" y="1"/>
                    <a:pt x="1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3699;p50">
              <a:extLst>
                <a:ext uri="{FF2B5EF4-FFF2-40B4-BE49-F238E27FC236}">
                  <a16:creationId xmlns:a16="http://schemas.microsoft.com/office/drawing/2014/main" id="{3A1A28AA-9F6C-42A2-ACCB-351611ECADD4}"/>
                </a:ext>
              </a:extLst>
            </p:cNvPr>
            <p:cNvSpPr/>
            <p:nvPr/>
          </p:nvSpPr>
          <p:spPr>
            <a:xfrm>
              <a:off x="2817482" y="1874568"/>
              <a:ext cx="264913" cy="234764"/>
            </a:xfrm>
            <a:custGeom>
              <a:avLst/>
              <a:gdLst/>
              <a:ahLst/>
              <a:cxnLst/>
              <a:rect l="l" t="t" r="r" b="b"/>
              <a:pathLst>
                <a:path w="8084" h="7164" extrusionOk="0">
                  <a:moveTo>
                    <a:pt x="4030" y="1"/>
                  </a:moveTo>
                  <a:cubicBezTo>
                    <a:pt x="1840" y="1"/>
                    <a:pt x="45" y="1572"/>
                    <a:pt x="19" y="3534"/>
                  </a:cubicBezTo>
                  <a:cubicBezTo>
                    <a:pt x="0" y="5512"/>
                    <a:pt x="1779" y="7137"/>
                    <a:pt x="3994" y="7163"/>
                  </a:cubicBezTo>
                  <a:cubicBezTo>
                    <a:pt x="4012" y="7163"/>
                    <a:pt x="4029" y="7163"/>
                    <a:pt x="4047" y="7163"/>
                  </a:cubicBezTo>
                  <a:cubicBezTo>
                    <a:pt x="6244" y="7163"/>
                    <a:pt x="8033" y="5592"/>
                    <a:pt x="8058" y="3630"/>
                  </a:cubicBezTo>
                  <a:cubicBezTo>
                    <a:pt x="8084" y="1652"/>
                    <a:pt x="6304" y="27"/>
                    <a:pt x="4083" y="1"/>
                  </a:cubicBezTo>
                  <a:cubicBezTo>
                    <a:pt x="4066" y="1"/>
                    <a:pt x="4048" y="1"/>
                    <a:pt x="4030" y="1"/>
                  </a:cubicBezTo>
                  <a:close/>
                </a:path>
              </a:pathLst>
            </a:custGeom>
            <a:solidFill>
              <a:srgbClr val="E9BF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700;p50">
              <a:extLst>
                <a:ext uri="{FF2B5EF4-FFF2-40B4-BE49-F238E27FC236}">
                  <a16:creationId xmlns:a16="http://schemas.microsoft.com/office/drawing/2014/main" id="{87A959B0-3BDC-41A1-B8D6-C1E8B00F02BC}"/>
                </a:ext>
              </a:extLst>
            </p:cNvPr>
            <p:cNvSpPr/>
            <p:nvPr/>
          </p:nvSpPr>
          <p:spPr>
            <a:xfrm>
              <a:off x="2985261" y="1923558"/>
              <a:ext cx="92116" cy="83924"/>
            </a:xfrm>
            <a:custGeom>
              <a:avLst/>
              <a:gdLst/>
              <a:ahLst/>
              <a:cxnLst/>
              <a:rect l="l" t="t" r="r" b="b"/>
              <a:pathLst>
                <a:path w="2811" h="2561" extrusionOk="0">
                  <a:moveTo>
                    <a:pt x="1405" y="1"/>
                  </a:moveTo>
                  <a:cubicBezTo>
                    <a:pt x="1077" y="1"/>
                    <a:pt x="749" y="125"/>
                    <a:pt x="500" y="375"/>
                  </a:cubicBezTo>
                  <a:cubicBezTo>
                    <a:pt x="0" y="874"/>
                    <a:pt x="0" y="1687"/>
                    <a:pt x="500" y="2186"/>
                  </a:cubicBezTo>
                  <a:cubicBezTo>
                    <a:pt x="749" y="2436"/>
                    <a:pt x="1077" y="2561"/>
                    <a:pt x="1405" y="2561"/>
                  </a:cubicBezTo>
                  <a:cubicBezTo>
                    <a:pt x="1733" y="2561"/>
                    <a:pt x="2061" y="2436"/>
                    <a:pt x="2311" y="2186"/>
                  </a:cubicBezTo>
                  <a:cubicBezTo>
                    <a:pt x="2810" y="1687"/>
                    <a:pt x="2810" y="874"/>
                    <a:pt x="2311" y="375"/>
                  </a:cubicBezTo>
                  <a:cubicBezTo>
                    <a:pt x="2061" y="125"/>
                    <a:pt x="1733" y="1"/>
                    <a:pt x="1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701;p50">
              <a:extLst>
                <a:ext uri="{FF2B5EF4-FFF2-40B4-BE49-F238E27FC236}">
                  <a16:creationId xmlns:a16="http://schemas.microsoft.com/office/drawing/2014/main" id="{A0D24B31-C157-4D5C-9E00-0592A2F2A075}"/>
                </a:ext>
              </a:extLst>
            </p:cNvPr>
            <p:cNvSpPr/>
            <p:nvPr/>
          </p:nvSpPr>
          <p:spPr>
            <a:xfrm>
              <a:off x="3040838" y="1953739"/>
              <a:ext cx="92313" cy="83990"/>
            </a:xfrm>
            <a:custGeom>
              <a:avLst/>
              <a:gdLst/>
              <a:ahLst/>
              <a:cxnLst/>
              <a:rect l="l" t="t" r="r" b="b"/>
              <a:pathLst>
                <a:path w="2817" h="2563" extrusionOk="0">
                  <a:moveTo>
                    <a:pt x="1408" y="1"/>
                  </a:moveTo>
                  <a:cubicBezTo>
                    <a:pt x="1309" y="1"/>
                    <a:pt x="1208" y="12"/>
                    <a:pt x="1108" y="36"/>
                  </a:cubicBezTo>
                  <a:cubicBezTo>
                    <a:pt x="423" y="196"/>
                    <a:pt x="0" y="888"/>
                    <a:pt x="160" y="1579"/>
                  </a:cubicBezTo>
                  <a:cubicBezTo>
                    <a:pt x="303" y="2164"/>
                    <a:pt x="828" y="2562"/>
                    <a:pt x="1405" y="2562"/>
                  </a:cubicBezTo>
                  <a:cubicBezTo>
                    <a:pt x="1503" y="2562"/>
                    <a:pt x="1603" y="2550"/>
                    <a:pt x="1703" y="2526"/>
                  </a:cubicBezTo>
                  <a:cubicBezTo>
                    <a:pt x="2388" y="2360"/>
                    <a:pt x="2817" y="1675"/>
                    <a:pt x="2650" y="984"/>
                  </a:cubicBezTo>
                  <a:cubicBezTo>
                    <a:pt x="2513" y="399"/>
                    <a:pt x="1989" y="1"/>
                    <a:pt x="14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702;p50">
              <a:extLst>
                <a:ext uri="{FF2B5EF4-FFF2-40B4-BE49-F238E27FC236}">
                  <a16:creationId xmlns:a16="http://schemas.microsoft.com/office/drawing/2014/main" id="{65E577F8-E904-427F-B6C7-97B14B9FB2DA}"/>
                </a:ext>
              </a:extLst>
            </p:cNvPr>
            <p:cNvSpPr/>
            <p:nvPr/>
          </p:nvSpPr>
          <p:spPr>
            <a:xfrm>
              <a:off x="2816433" y="1923591"/>
              <a:ext cx="90216" cy="83924"/>
            </a:xfrm>
            <a:custGeom>
              <a:avLst/>
              <a:gdLst/>
              <a:ahLst/>
              <a:cxnLst/>
              <a:rect l="l" t="t" r="r" b="b"/>
              <a:pathLst>
                <a:path w="2753" h="2561" extrusionOk="0">
                  <a:moveTo>
                    <a:pt x="1381" y="0"/>
                  </a:moveTo>
                  <a:cubicBezTo>
                    <a:pt x="761" y="0"/>
                    <a:pt x="214" y="448"/>
                    <a:pt x="115" y="1078"/>
                  </a:cubicBezTo>
                  <a:cubicBezTo>
                    <a:pt x="0" y="1776"/>
                    <a:pt x="474" y="2429"/>
                    <a:pt x="1171" y="2544"/>
                  </a:cubicBezTo>
                  <a:cubicBezTo>
                    <a:pt x="1242" y="2555"/>
                    <a:pt x="1312" y="2561"/>
                    <a:pt x="1381" y="2561"/>
                  </a:cubicBezTo>
                  <a:cubicBezTo>
                    <a:pt x="1997" y="2561"/>
                    <a:pt x="2540" y="2115"/>
                    <a:pt x="2643" y="1488"/>
                  </a:cubicBezTo>
                  <a:cubicBezTo>
                    <a:pt x="2752" y="784"/>
                    <a:pt x="2279" y="131"/>
                    <a:pt x="1581" y="16"/>
                  </a:cubicBezTo>
                  <a:cubicBezTo>
                    <a:pt x="1514" y="5"/>
                    <a:pt x="1447" y="0"/>
                    <a:pt x="1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703;p50">
              <a:extLst>
                <a:ext uri="{FF2B5EF4-FFF2-40B4-BE49-F238E27FC236}">
                  <a16:creationId xmlns:a16="http://schemas.microsoft.com/office/drawing/2014/main" id="{C5F02FB2-72AF-446D-8321-DB90AAEED6B4}"/>
                </a:ext>
              </a:extLst>
            </p:cNvPr>
            <p:cNvSpPr/>
            <p:nvPr/>
          </p:nvSpPr>
          <p:spPr>
            <a:xfrm>
              <a:off x="2760004" y="1953771"/>
              <a:ext cx="92116" cy="83924"/>
            </a:xfrm>
            <a:custGeom>
              <a:avLst/>
              <a:gdLst/>
              <a:ahLst/>
              <a:cxnLst/>
              <a:rect l="l" t="t" r="r" b="b"/>
              <a:pathLst>
                <a:path w="2811" h="2561" extrusionOk="0">
                  <a:moveTo>
                    <a:pt x="1405" y="0"/>
                  </a:moveTo>
                  <a:cubicBezTo>
                    <a:pt x="1077" y="0"/>
                    <a:pt x="749" y="125"/>
                    <a:pt x="500" y="375"/>
                  </a:cubicBezTo>
                  <a:cubicBezTo>
                    <a:pt x="0" y="880"/>
                    <a:pt x="0" y="1687"/>
                    <a:pt x="500" y="2186"/>
                  </a:cubicBezTo>
                  <a:cubicBezTo>
                    <a:pt x="749" y="2436"/>
                    <a:pt x="1077" y="2560"/>
                    <a:pt x="1405" y="2560"/>
                  </a:cubicBezTo>
                  <a:cubicBezTo>
                    <a:pt x="1733" y="2560"/>
                    <a:pt x="2061" y="2436"/>
                    <a:pt x="2311" y="2186"/>
                  </a:cubicBezTo>
                  <a:cubicBezTo>
                    <a:pt x="2810" y="1687"/>
                    <a:pt x="2810" y="880"/>
                    <a:pt x="2311" y="375"/>
                  </a:cubicBezTo>
                  <a:cubicBezTo>
                    <a:pt x="2061" y="125"/>
                    <a:pt x="1733" y="0"/>
                    <a:pt x="1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704;p50">
              <a:extLst>
                <a:ext uri="{FF2B5EF4-FFF2-40B4-BE49-F238E27FC236}">
                  <a16:creationId xmlns:a16="http://schemas.microsoft.com/office/drawing/2014/main" id="{6EB8722D-BD2E-4784-BBA8-2F58024F546D}"/>
                </a:ext>
              </a:extLst>
            </p:cNvPr>
            <p:cNvSpPr/>
            <p:nvPr/>
          </p:nvSpPr>
          <p:spPr>
            <a:xfrm>
              <a:off x="2899373" y="1998960"/>
              <a:ext cx="20285" cy="17335"/>
            </a:xfrm>
            <a:custGeom>
              <a:avLst/>
              <a:gdLst/>
              <a:ahLst/>
              <a:cxnLst/>
              <a:rect l="l" t="t" r="r" b="b"/>
              <a:pathLst>
                <a:path w="619" h="529" extrusionOk="0">
                  <a:moveTo>
                    <a:pt x="346" y="0"/>
                  </a:moveTo>
                  <a:cubicBezTo>
                    <a:pt x="120" y="0"/>
                    <a:pt x="1" y="273"/>
                    <a:pt x="151" y="442"/>
                  </a:cubicBezTo>
                  <a:cubicBezTo>
                    <a:pt x="206" y="502"/>
                    <a:pt x="276" y="528"/>
                    <a:pt x="345" y="528"/>
                  </a:cubicBezTo>
                  <a:cubicBezTo>
                    <a:pt x="476" y="528"/>
                    <a:pt x="603" y="431"/>
                    <a:pt x="612" y="276"/>
                  </a:cubicBezTo>
                  <a:cubicBezTo>
                    <a:pt x="618" y="129"/>
                    <a:pt x="503" y="7"/>
                    <a:pt x="362" y="1"/>
                  </a:cubicBezTo>
                  <a:cubicBezTo>
                    <a:pt x="357" y="0"/>
                    <a:pt x="352" y="0"/>
                    <a:pt x="346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705;p50">
              <a:extLst>
                <a:ext uri="{FF2B5EF4-FFF2-40B4-BE49-F238E27FC236}">
                  <a16:creationId xmlns:a16="http://schemas.microsoft.com/office/drawing/2014/main" id="{B1491CB9-9A55-4E2D-B425-A2BBDC5F3FC5}"/>
                </a:ext>
              </a:extLst>
            </p:cNvPr>
            <p:cNvSpPr/>
            <p:nvPr/>
          </p:nvSpPr>
          <p:spPr>
            <a:xfrm>
              <a:off x="2976545" y="2002499"/>
              <a:ext cx="20285" cy="17368"/>
            </a:xfrm>
            <a:custGeom>
              <a:avLst/>
              <a:gdLst/>
              <a:ahLst/>
              <a:cxnLst/>
              <a:rect l="l" t="t" r="r" b="b"/>
              <a:pathLst>
                <a:path w="619" h="530" extrusionOk="0">
                  <a:moveTo>
                    <a:pt x="347" y="1"/>
                  </a:moveTo>
                  <a:cubicBezTo>
                    <a:pt x="120" y="1"/>
                    <a:pt x="1" y="274"/>
                    <a:pt x="151" y="443"/>
                  </a:cubicBezTo>
                  <a:cubicBezTo>
                    <a:pt x="206" y="502"/>
                    <a:pt x="276" y="529"/>
                    <a:pt x="345" y="529"/>
                  </a:cubicBezTo>
                  <a:cubicBezTo>
                    <a:pt x="477" y="529"/>
                    <a:pt x="604" y="432"/>
                    <a:pt x="612" y="277"/>
                  </a:cubicBezTo>
                  <a:cubicBezTo>
                    <a:pt x="618" y="129"/>
                    <a:pt x="503" y="8"/>
                    <a:pt x="362" y="1"/>
                  </a:cubicBezTo>
                  <a:cubicBezTo>
                    <a:pt x="357" y="1"/>
                    <a:pt x="352" y="1"/>
                    <a:pt x="347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706;p50">
              <a:extLst>
                <a:ext uri="{FF2B5EF4-FFF2-40B4-BE49-F238E27FC236}">
                  <a16:creationId xmlns:a16="http://schemas.microsoft.com/office/drawing/2014/main" id="{CA973E95-1EB6-490A-BFDD-D63DE0714392}"/>
                </a:ext>
              </a:extLst>
            </p:cNvPr>
            <p:cNvSpPr/>
            <p:nvPr/>
          </p:nvSpPr>
          <p:spPr>
            <a:xfrm>
              <a:off x="2934502" y="2019408"/>
              <a:ext cx="27723" cy="16516"/>
            </a:xfrm>
            <a:custGeom>
              <a:avLst/>
              <a:gdLst/>
              <a:ahLst/>
              <a:cxnLst/>
              <a:rect l="l" t="t" r="r" b="b"/>
              <a:pathLst>
                <a:path w="846" h="504" extrusionOk="0">
                  <a:moveTo>
                    <a:pt x="55" y="1"/>
                  </a:moveTo>
                  <a:cubicBezTo>
                    <a:pt x="39" y="1"/>
                    <a:pt x="23" y="10"/>
                    <a:pt x="20" y="29"/>
                  </a:cubicBezTo>
                  <a:cubicBezTo>
                    <a:pt x="0" y="145"/>
                    <a:pt x="26" y="260"/>
                    <a:pt x="103" y="343"/>
                  </a:cubicBezTo>
                  <a:cubicBezTo>
                    <a:pt x="180" y="439"/>
                    <a:pt x="288" y="490"/>
                    <a:pt x="404" y="503"/>
                  </a:cubicBezTo>
                  <a:cubicBezTo>
                    <a:pt x="411" y="503"/>
                    <a:pt x="419" y="504"/>
                    <a:pt x="427" y="504"/>
                  </a:cubicBezTo>
                  <a:cubicBezTo>
                    <a:pt x="540" y="504"/>
                    <a:pt x="646" y="459"/>
                    <a:pt x="724" y="381"/>
                  </a:cubicBezTo>
                  <a:cubicBezTo>
                    <a:pt x="807" y="298"/>
                    <a:pt x="845" y="183"/>
                    <a:pt x="832" y="68"/>
                  </a:cubicBezTo>
                  <a:cubicBezTo>
                    <a:pt x="832" y="55"/>
                    <a:pt x="826" y="42"/>
                    <a:pt x="807" y="36"/>
                  </a:cubicBezTo>
                  <a:cubicBezTo>
                    <a:pt x="803" y="35"/>
                    <a:pt x="800" y="34"/>
                    <a:pt x="797" y="34"/>
                  </a:cubicBezTo>
                  <a:cubicBezTo>
                    <a:pt x="781" y="34"/>
                    <a:pt x="767" y="46"/>
                    <a:pt x="762" y="61"/>
                  </a:cubicBezTo>
                  <a:cubicBezTo>
                    <a:pt x="736" y="145"/>
                    <a:pt x="692" y="215"/>
                    <a:pt x="628" y="266"/>
                  </a:cubicBezTo>
                  <a:cubicBezTo>
                    <a:pt x="570" y="312"/>
                    <a:pt x="507" y="338"/>
                    <a:pt x="435" y="338"/>
                  </a:cubicBezTo>
                  <a:cubicBezTo>
                    <a:pt x="427" y="338"/>
                    <a:pt x="418" y="337"/>
                    <a:pt x="410" y="337"/>
                  </a:cubicBezTo>
                  <a:cubicBezTo>
                    <a:pt x="333" y="337"/>
                    <a:pt x="256" y="305"/>
                    <a:pt x="199" y="253"/>
                  </a:cubicBezTo>
                  <a:cubicBezTo>
                    <a:pt x="141" y="189"/>
                    <a:pt x="103" y="113"/>
                    <a:pt x="90" y="29"/>
                  </a:cubicBezTo>
                  <a:cubicBezTo>
                    <a:pt x="87" y="10"/>
                    <a:pt x="71" y="1"/>
                    <a:pt x="5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707;p50">
              <a:extLst>
                <a:ext uri="{FF2B5EF4-FFF2-40B4-BE49-F238E27FC236}">
                  <a16:creationId xmlns:a16="http://schemas.microsoft.com/office/drawing/2014/main" id="{0793879D-6EB6-42A3-99E0-E08A98217107}"/>
                </a:ext>
              </a:extLst>
            </p:cNvPr>
            <p:cNvSpPr/>
            <p:nvPr/>
          </p:nvSpPr>
          <p:spPr>
            <a:xfrm>
              <a:off x="2758104" y="2166543"/>
              <a:ext cx="64426" cy="59379"/>
            </a:xfrm>
            <a:custGeom>
              <a:avLst/>
              <a:gdLst/>
              <a:ahLst/>
              <a:cxnLst/>
              <a:rect l="l" t="t" r="r" b="b"/>
              <a:pathLst>
                <a:path w="1966" h="1812" extrusionOk="0">
                  <a:moveTo>
                    <a:pt x="750" y="0"/>
                  </a:moveTo>
                  <a:lnTo>
                    <a:pt x="1" y="122"/>
                  </a:lnTo>
                  <a:cubicBezTo>
                    <a:pt x="1" y="122"/>
                    <a:pt x="1166" y="1786"/>
                    <a:pt x="1966" y="1812"/>
                  </a:cubicBezTo>
                  <a:lnTo>
                    <a:pt x="1966" y="864"/>
                  </a:lnTo>
                  <a:lnTo>
                    <a:pt x="75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3708;p50">
              <a:extLst>
                <a:ext uri="{FF2B5EF4-FFF2-40B4-BE49-F238E27FC236}">
                  <a16:creationId xmlns:a16="http://schemas.microsoft.com/office/drawing/2014/main" id="{074D949A-6BFC-42C2-B2CB-F4C33D42FD84}"/>
                </a:ext>
              </a:extLst>
            </p:cNvPr>
            <p:cNvSpPr/>
            <p:nvPr/>
          </p:nvSpPr>
          <p:spPr>
            <a:xfrm>
              <a:off x="2779732" y="1702397"/>
              <a:ext cx="287164" cy="196128"/>
            </a:xfrm>
            <a:custGeom>
              <a:avLst/>
              <a:gdLst/>
              <a:ahLst/>
              <a:cxnLst/>
              <a:rect l="l" t="t" r="r" b="b"/>
              <a:pathLst>
                <a:path w="8763" h="5985" extrusionOk="0">
                  <a:moveTo>
                    <a:pt x="627" y="0"/>
                  </a:moveTo>
                  <a:cubicBezTo>
                    <a:pt x="249" y="0"/>
                    <a:pt x="0" y="466"/>
                    <a:pt x="282" y="788"/>
                  </a:cubicBezTo>
                  <a:lnTo>
                    <a:pt x="1920" y="2663"/>
                  </a:lnTo>
                  <a:cubicBezTo>
                    <a:pt x="2022" y="2785"/>
                    <a:pt x="2061" y="2938"/>
                    <a:pt x="2022" y="3092"/>
                  </a:cubicBezTo>
                  <a:lnTo>
                    <a:pt x="1299" y="5985"/>
                  </a:lnTo>
                  <a:lnTo>
                    <a:pt x="8762" y="5876"/>
                  </a:lnTo>
                  <a:lnTo>
                    <a:pt x="8032" y="2388"/>
                  </a:lnTo>
                  <a:cubicBezTo>
                    <a:pt x="8000" y="2215"/>
                    <a:pt x="7872" y="2074"/>
                    <a:pt x="7706" y="2029"/>
                  </a:cubicBezTo>
                  <a:lnTo>
                    <a:pt x="762" y="20"/>
                  </a:lnTo>
                  <a:cubicBezTo>
                    <a:pt x="716" y="6"/>
                    <a:pt x="671" y="0"/>
                    <a:pt x="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3709;p50">
              <a:extLst>
                <a:ext uri="{FF2B5EF4-FFF2-40B4-BE49-F238E27FC236}">
                  <a16:creationId xmlns:a16="http://schemas.microsoft.com/office/drawing/2014/main" id="{3D90A50A-C884-4A1A-9DB6-6A328CFD2A0B}"/>
                </a:ext>
              </a:extLst>
            </p:cNvPr>
            <p:cNvSpPr/>
            <p:nvPr/>
          </p:nvSpPr>
          <p:spPr>
            <a:xfrm>
              <a:off x="2811452" y="1894918"/>
              <a:ext cx="263602" cy="56069"/>
            </a:xfrm>
            <a:custGeom>
              <a:avLst/>
              <a:gdLst/>
              <a:ahLst/>
              <a:cxnLst/>
              <a:rect l="l" t="t" r="r" b="b"/>
              <a:pathLst>
                <a:path w="8044" h="1711" extrusionOk="0">
                  <a:moveTo>
                    <a:pt x="7794" y="1"/>
                  </a:moveTo>
                  <a:lnTo>
                    <a:pt x="331" y="110"/>
                  </a:lnTo>
                  <a:lnTo>
                    <a:pt x="75" y="1127"/>
                  </a:lnTo>
                  <a:cubicBezTo>
                    <a:pt x="0" y="1422"/>
                    <a:pt x="232" y="1710"/>
                    <a:pt x="536" y="1710"/>
                  </a:cubicBezTo>
                  <a:cubicBezTo>
                    <a:pt x="542" y="1710"/>
                    <a:pt x="549" y="1710"/>
                    <a:pt x="555" y="1710"/>
                  </a:cubicBezTo>
                  <a:cubicBezTo>
                    <a:pt x="2098" y="1639"/>
                    <a:pt x="6028" y="1467"/>
                    <a:pt x="7525" y="1467"/>
                  </a:cubicBezTo>
                  <a:cubicBezTo>
                    <a:pt x="7820" y="1467"/>
                    <a:pt x="8044" y="1191"/>
                    <a:pt x="7986" y="903"/>
                  </a:cubicBezTo>
                  <a:lnTo>
                    <a:pt x="77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710;p50">
              <a:extLst>
                <a:ext uri="{FF2B5EF4-FFF2-40B4-BE49-F238E27FC236}">
                  <a16:creationId xmlns:a16="http://schemas.microsoft.com/office/drawing/2014/main" id="{6E5E6248-F429-4288-9042-EE3D18529F37}"/>
                </a:ext>
              </a:extLst>
            </p:cNvPr>
            <p:cNvSpPr/>
            <p:nvPr/>
          </p:nvSpPr>
          <p:spPr>
            <a:xfrm>
              <a:off x="2899668" y="1879614"/>
              <a:ext cx="94836" cy="65474"/>
            </a:xfrm>
            <a:custGeom>
              <a:avLst/>
              <a:gdLst/>
              <a:ahLst/>
              <a:cxnLst/>
              <a:rect l="l" t="t" r="r" b="b"/>
              <a:pathLst>
                <a:path w="2894" h="1998" fill="none" extrusionOk="0">
                  <a:moveTo>
                    <a:pt x="628" y="1"/>
                  </a:moveTo>
                  <a:lnTo>
                    <a:pt x="2267" y="1"/>
                  </a:lnTo>
                  <a:cubicBezTo>
                    <a:pt x="2612" y="1"/>
                    <a:pt x="2894" y="282"/>
                    <a:pt x="2894" y="628"/>
                  </a:cubicBezTo>
                  <a:lnTo>
                    <a:pt x="2894" y="1364"/>
                  </a:lnTo>
                  <a:cubicBezTo>
                    <a:pt x="2894" y="1716"/>
                    <a:pt x="2612" y="1998"/>
                    <a:pt x="2267" y="1998"/>
                  </a:cubicBezTo>
                  <a:lnTo>
                    <a:pt x="628" y="1998"/>
                  </a:lnTo>
                  <a:cubicBezTo>
                    <a:pt x="283" y="1998"/>
                    <a:pt x="1" y="1716"/>
                    <a:pt x="1" y="1364"/>
                  </a:cubicBezTo>
                  <a:lnTo>
                    <a:pt x="1" y="628"/>
                  </a:lnTo>
                  <a:cubicBezTo>
                    <a:pt x="1" y="282"/>
                    <a:pt x="283" y="1"/>
                    <a:pt x="628" y="1"/>
                  </a:cubicBezTo>
                  <a:close/>
                </a:path>
              </a:pathLst>
            </a:custGeom>
            <a:noFill/>
            <a:ln w="10075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711;p50">
              <a:extLst>
                <a:ext uri="{FF2B5EF4-FFF2-40B4-BE49-F238E27FC236}">
                  <a16:creationId xmlns:a16="http://schemas.microsoft.com/office/drawing/2014/main" id="{A5049E9B-EC7D-4DCD-86C2-C495FA7C6F59}"/>
                </a:ext>
              </a:extLst>
            </p:cNvPr>
            <p:cNvSpPr/>
            <p:nvPr/>
          </p:nvSpPr>
          <p:spPr>
            <a:xfrm>
              <a:off x="2778454" y="1924705"/>
              <a:ext cx="350639" cy="54365"/>
            </a:xfrm>
            <a:custGeom>
              <a:avLst/>
              <a:gdLst/>
              <a:ahLst/>
              <a:cxnLst/>
              <a:rect l="l" t="t" r="r" b="b"/>
              <a:pathLst>
                <a:path w="10700" h="1659" extrusionOk="0">
                  <a:moveTo>
                    <a:pt x="10176" y="0"/>
                  </a:moveTo>
                  <a:cubicBezTo>
                    <a:pt x="10170" y="0"/>
                    <a:pt x="10164" y="1"/>
                    <a:pt x="10158" y="1"/>
                  </a:cubicBezTo>
                  <a:lnTo>
                    <a:pt x="513" y="468"/>
                  </a:lnTo>
                  <a:cubicBezTo>
                    <a:pt x="186" y="481"/>
                    <a:pt x="1" y="846"/>
                    <a:pt x="180" y="1121"/>
                  </a:cubicBezTo>
                  <a:lnTo>
                    <a:pt x="417" y="1473"/>
                  </a:lnTo>
                  <a:cubicBezTo>
                    <a:pt x="490" y="1589"/>
                    <a:pt x="617" y="1659"/>
                    <a:pt x="751" y="1659"/>
                  </a:cubicBezTo>
                  <a:cubicBezTo>
                    <a:pt x="757" y="1659"/>
                    <a:pt x="763" y="1659"/>
                    <a:pt x="769" y="1658"/>
                  </a:cubicBezTo>
                  <a:lnTo>
                    <a:pt x="9793" y="1575"/>
                  </a:lnTo>
                  <a:cubicBezTo>
                    <a:pt x="9947" y="1575"/>
                    <a:pt x="10081" y="1492"/>
                    <a:pt x="10158" y="1358"/>
                  </a:cubicBezTo>
                  <a:cubicBezTo>
                    <a:pt x="10260" y="1172"/>
                    <a:pt x="10408" y="884"/>
                    <a:pt x="10555" y="615"/>
                  </a:cubicBezTo>
                  <a:cubicBezTo>
                    <a:pt x="10699" y="332"/>
                    <a:pt x="10492" y="0"/>
                    <a:pt x="10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3712;p50">
              <a:extLst>
                <a:ext uri="{FF2B5EF4-FFF2-40B4-BE49-F238E27FC236}">
                  <a16:creationId xmlns:a16="http://schemas.microsoft.com/office/drawing/2014/main" id="{7D0CF895-DDAE-42CD-87F2-6FB830EBBEDA}"/>
                </a:ext>
              </a:extLst>
            </p:cNvPr>
            <p:cNvSpPr/>
            <p:nvPr/>
          </p:nvSpPr>
          <p:spPr>
            <a:xfrm>
              <a:off x="2751189" y="2052309"/>
              <a:ext cx="93788" cy="83990"/>
            </a:xfrm>
            <a:custGeom>
              <a:avLst/>
              <a:gdLst/>
              <a:ahLst/>
              <a:cxnLst/>
              <a:rect l="l" t="t" r="r" b="b"/>
              <a:pathLst>
                <a:path w="2862" h="2563" extrusionOk="0">
                  <a:moveTo>
                    <a:pt x="1430" y="1"/>
                  </a:moveTo>
                  <a:cubicBezTo>
                    <a:pt x="883" y="1"/>
                    <a:pt x="373" y="358"/>
                    <a:pt x="205" y="907"/>
                  </a:cubicBezTo>
                  <a:cubicBezTo>
                    <a:pt x="1" y="1585"/>
                    <a:pt x="385" y="2302"/>
                    <a:pt x="1063" y="2507"/>
                  </a:cubicBezTo>
                  <a:cubicBezTo>
                    <a:pt x="1187" y="2544"/>
                    <a:pt x="1311" y="2562"/>
                    <a:pt x="1434" y="2562"/>
                  </a:cubicBezTo>
                  <a:cubicBezTo>
                    <a:pt x="1984" y="2562"/>
                    <a:pt x="2489" y="2204"/>
                    <a:pt x="2657" y="1649"/>
                  </a:cubicBezTo>
                  <a:cubicBezTo>
                    <a:pt x="2861" y="971"/>
                    <a:pt x="2477" y="261"/>
                    <a:pt x="1799" y="56"/>
                  </a:cubicBezTo>
                  <a:cubicBezTo>
                    <a:pt x="1676" y="18"/>
                    <a:pt x="1552" y="1"/>
                    <a:pt x="1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3713;p50">
              <a:extLst>
                <a:ext uri="{FF2B5EF4-FFF2-40B4-BE49-F238E27FC236}">
                  <a16:creationId xmlns:a16="http://schemas.microsoft.com/office/drawing/2014/main" id="{EE4B94C9-789A-46EB-A5A3-C4138FB8D449}"/>
                </a:ext>
              </a:extLst>
            </p:cNvPr>
            <p:cNvSpPr/>
            <p:nvPr/>
          </p:nvSpPr>
          <p:spPr>
            <a:xfrm>
              <a:off x="2737754" y="1998764"/>
              <a:ext cx="83957" cy="83924"/>
            </a:xfrm>
            <a:custGeom>
              <a:avLst/>
              <a:gdLst/>
              <a:ahLst/>
              <a:cxnLst/>
              <a:rect l="l" t="t" r="r" b="b"/>
              <a:pathLst>
                <a:path w="2562" h="2561" extrusionOk="0">
                  <a:moveTo>
                    <a:pt x="1281" y="0"/>
                  </a:moveTo>
                  <a:cubicBezTo>
                    <a:pt x="571" y="0"/>
                    <a:pt x="1" y="570"/>
                    <a:pt x="1" y="1280"/>
                  </a:cubicBezTo>
                  <a:cubicBezTo>
                    <a:pt x="1" y="1984"/>
                    <a:pt x="571" y="2560"/>
                    <a:pt x="1281" y="2560"/>
                  </a:cubicBezTo>
                  <a:cubicBezTo>
                    <a:pt x="1985" y="2560"/>
                    <a:pt x="2561" y="1984"/>
                    <a:pt x="2561" y="1280"/>
                  </a:cubicBezTo>
                  <a:cubicBezTo>
                    <a:pt x="2561" y="570"/>
                    <a:pt x="1985" y="0"/>
                    <a:pt x="1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3714;p50">
              <a:extLst>
                <a:ext uri="{FF2B5EF4-FFF2-40B4-BE49-F238E27FC236}">
                  <a16:creationId xmlns:a16="http://schemas.microsoft.com/office/drawing/2014/main" id="{D69DDB42-49E7-4F54-9FE0-D5088FE9B870}"/>
                </a:ext>
              </a:extLst>
            </p:cNvPr>
            <p:cNvSpPr/>
            <p:nvPr/>
          </p:nvSpPr>
          <p:spPr>
            <a:xfrm>
              <a:off x="3049424" y="2052309"/>
              <a:ext cx="90445" cy="83990"/>
            </a:xfrm>
            <a:custGeom>
              <a:avLst/>
              <a:gdLst/>
              <a:ahLst/>
              <a:cxnLst/>
              <a:rect l="l" t="t" r="r" b="b"/>
              <a:pathLst>
                <a:path w="2760" h="2563" extrusionOk="0">
                  <a:moveTo>
                    <a:pt x="1382" y="0"/>
                  </a:moveTo>
                  <a:cubicBezTo>
                    <a:pt x="1313" y="0"/>
                    <a:pt x="1243" y="6"/>
                    <a:pt x="1172" y="17"/>
                  </a:cubicBezTo>
                  <a:cubicBezTo>
                    <a:pt x="474" y="139"/>
                    <a:pt x="1" y="798"/>
                    <a:pt x="122" y="1496"/>
                  </a:cubicBezTo>
                  <a:cubicBezTo>
                    <a:pt x="226" y="2122"/>
                    <a:pt x="768" y="2563"/>
                    <a:pt x="1383" y="2563"/>
                  </a:cubicBezTo>
                  <a:cubicBezTo>
                    <a:pt x="1453" y="2563"/>
                    <a:pt x="1523" y="2557"/>
                    <a:pt x="1595" y="2546"/>
                  </a:cubicBezTo>
                  <a:cubicBezTo>
                    <a:pt x="2292" y="2430"/>
                    <a:pt x="2759" y="1765"/>
                    <a:pt x="2644" y="1073"/>
                  </a:cubicBezTo>
                  <a:cubicBezTo>
                    <a:pt x="2541" y="446"/>
                    <a:pt x="1997" y="0"/>
                    <a:pt x="1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3715;p50">
              <a:extLst>
                <a:ext uri="{FF2B5EF4-FFF2-40B4-BE49-F238E27FC236}">
                  <a16:creationId xmlns:a16="http://schemas.microsoft.com/office/drawing/2014/main" id="{251B3519-1FD2-4B7A-9689-A375E5481293}"/>
                </a:ext>
              </a:extLst>
            </p:cNvPr>
            <p:cNvSpPr/>
            <p:nvPr/>
          </p:nvSpPr>
          <p:spPr>
            <a:xfrm>
              <a:off x="3071248" y="1998764"/>
              <a:ext cx="83924" cy="83924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1" y="0"/>
                  </a:moveTo>
                  <a:cubicBezTo>
                    <a:pt x="577" y="0"/>
                    <a:pt x="0" y="570"/>
                    <a:pt x="0" y="1280"/>
                  </a:cubicBezTo>
                  <a:cubicBezTo>
                    <a:pt x="0" y="1984"/>
                    <a:pt x="577" y="2560"/>
                    <a:pt x="1281" y="2560"/>
                  </a:cubicBezTo>
                  <a:cubicBezTo>
                    <a:pt x="1991" y="2560"/>
                    <a:pt x="2561" y="1984"/>
                    <a:pt x="2561" y="1280"/>
                  </a:cubicBezTo>
                  <a:cubicBezTo>
                    <a:pt x="2561" y="570"/>
                    <a:pt x="1991" y="0"/>
                    <a:pt x="1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3716;p50">
              <a:extLst>
                <a:ext uri="{FF2B5EF4-FFF2-40B4-BE49-F238E27FC236}">
                  <a16:creationId xmlns:a16="http://schemas.microsoft.com/office/drawing/2014/main" id="{2DC71568-BB33-4C5A-B061-EA0277ED6E27}"/>
                </a:ext>
              </a:extLst>
            </p:cNvPr>
            <p:cNvSpPr/>
            <p:nvPr/>
          </p:nvSpPr>
          <p:spPr>
            <a:xfrm>
              <a:off x="2836750" y="2200296"/>
              <a:ext cx="232012" cy="63574"/>
            </a:xfrm>
            <a:custGeom>
              <a:avLst/>
              <a:gdLst/>
              <a:ahLst/>
              <a:cxnLst/>
              <a:rect l="l" t="t" r="r" b="b"/>
              <a:pathLst>
                <a:path w="7080" h="1940" extrusionOk="0">
                  <a:moveTo>
                    <a:pt x="6811" y="1"/>
                  </a:moveTo>
                  <a:cubicBezTo>
                    <a:pt x="5829" y="371"/>
                    <a:pt x="4642" y="486"/>
                    <a:pt x="3545" y="486"/>
                  </a:cubicBezTo>
                  <a:cubicBezTo>
                    <a:pt x="1737" y="486"/>
                    <a:pt x="174" y="174"/>
                    <a:pt x="174" y="174"/>
                  </a:cubicBezTo>
                  <a:lnTo>
                    <a:pt x="1" y="1242"/>
                  </a:lnTo>
                  <a:cubicBezTo>
                    <a:pt x="1298" y="1765"/>
                    <a:pt x="2507" y="1940"/>
                    <a:pt x="3547" y="1940"/>
                  </a:cubicBezTo>
                  <a:cubicBezTo>
                    <a:pt x="5667" y="1940"/>
                    <a:pt x="7080" y="1210"/>
                    <a:pt x="7080" y="1210"/>
                  </a:cubicBezTo>
                  <a:lnTo>
                    <a:pt x="68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3717;p50">
              <a:extLst>
                <a:ext uri="{FF2B5EF4-FFF2-40B4-BE49-F238E27FC236}">
                  <a16:creationId xmlns:a16="http://schemas.microsoft.com/office/drawing/2014/main" id="{4C0BD5BA-D3F8-430B-87F0-5C0EAA50FCDE}"/>
                </a:ext>
              </a:extLst>
            </p:cNvPr>
            <p:cNvSpPr/>
            <p:nvPr/>
          </p:nvSpPr>
          <p:spPr>
            <a:xfrm>
              <a:off x="2840945" y="2206751"/>
              <a:ext cx="220542" cy="20448"/>
            </a:xfrm>
            <a:custGeom>
              <a:avLst/>
              <a:gdLst/>
              <a:ahLst/>
              <a:cxnLst/>
              <a:rect l="l" t="t" r="r" b="b"/>
              <a:pathLst>
                <a:path w="6730" h="624" extrusionOk="0">
                  <a:moveTo>
                    <a:pt x="6669" y="1"/>
                  </a:moveTo>
                  <a:cubicBezTo>
                    <a:pt x="6666" y="1"/>
                    <a:pt x="6661" y="1"/>
                    <a:pt x="6657" y="2"/>
                  </a:cubicBezTo>
                  <a:cubicBezTo>
                    <a:pt x="6555" y="34"/>
                    <a:pt x="6459" y="66"/>
                    <a:pt x="6356" y="98"/>
                  </a:cubicBezTo>
                  <a:cubicBezTo>
                    <a:pt x="6337" y="105"/>
                    <a:pt x="6324" y="130"/>
                    <a:pt x="6331" y="149"/>
                  </a:cubicBezTo>
                  <a:cubicBezTo>
                    <a:pt x="6331" y="169"/>
                    <a:pt x="6350" y="175"/>
                    <a:pt x="6369" y="175"/>
                  </a:cubicBezTo>
                  <a:lnTo>
                    <a:pt x="6363" y="181"/>
                  </a:lnTo>
                  <a:cubicBezTo>
                    <a:pt x="6369" y="181"/>
                    <a:pt x="6376" y="175"/>
                    <a:pt x="6376" y="175"/>
                  </a:cubicBezTo>
                  <a:cubicBezTo>
                    <a:pt x="6478" y="143"/>
                    <a:pt x="6580" y="111"/>
                    <a:pt x="6683" y="79"/>
                  </a:cubicBezTo>
                  <a:cubicBezTo>
                    <a:pt x="6730" y="61"/>
                    <a:pt x="6712" y="1"/>
                    <a:pt x="6669" y="1"/>
                  </a:cubicBezTo>
                  <a:close/>
                  <a:moveTo>
                    <a:pt x="48" y="116"/>
                  </a:moveTo>
                  <a:cubicBezTo>
                    <a:pt x="31" y="116"/>
                    <a:pt x="13" y="127"/>
                    <a:pt x="7" y="143"/>
                  </a:cubicBezTo>
                  <a:cubicBezTo>
                    <a:pt x="1" y="169"/>
                    <a:pt x="14" y="188"/>
                    <a:pt x="33" y="194"/>
                  </a:cubicBezTo>
                  <a:cubicBezTo>
                    <a:pt x="39" y="194"/>
                    <a:pt x="148" y="233"/>
                    <a:pt x="347" y="284"/>
                  </a:cubicBezTo>
                  <a:lnTo>
                    <a:pt x="353" y="284"/>
                  </a:lnTo>
                  <a:cubicBezTo>
                    <a:pt x="355" y="284"/>
                    <a:pt x="357" y="284"/>
                    <a:pt x="360" y="284"/>
                  </a:cubicBezTo>
                  <a:cubicBezTo>
                    <a:pt x="411" y="284"/>
                    <a:pt x="415" y="213"/>
                    <a:pt x="366" y="207"/>
                  </a:cubicBezTo>
                  <a:cubicBezTo>
                    <a:pt x="167" y="156"/>
                    <a:pt x="58" y="117"/>
                    <a:pt x="58" y="117"/>
                  </a:cubicBezTo>
                  <a:cubicBezTo>
                    <a:pt x="55" y="116"/>
                    <a:pt x="51" y="116"/>
                    <a:pt x="48" y="116"/>
                  </a:cubicBezTo>
                  <a:close/>
                  <a:moveTo>
                    <a:pt x="6060" y="180"/>
                  </a:moveTo>
                  <a:cubicBezTo>
                    <a:pt x="6056" y="180"/>
                    <a:pt x="6053" y="181"/>
                    <a:pt x="6049" y="181"/>
                  </a:cubicBezTo>
                  <a:cubicBezTo>
                    <a:pt x="5947" y="213"/>
                    <a:pt x="5838" y="239"/>
                    <a:pt x="5736" y="258"/>
                  </a:cubicBezTo>
                  <a:cubicBezTo>
                    <a:pt x="5686" y="264"/>
                    <a:pt x="5696" y="342"/>
                    <a:pt x="5743" y="342"/>
                  </a:cubicBezTo>
                  <a:cubicBezTo>
                    <a:pt x="5745" y="342"/>
                    <a:pt x="5747" y="342"/>
                    <a:pt x="5748" y="341"/>
                  </a:cubicBezTo>
                  <a:lnTo>
                    <a:pt x="5755" y="341"/>
                  </a:lnTo>
                  <a:cubicBezTo>
                    <a:pt x="5857" y="316"/>
                    <a:pt x="5966" y="290"/>
                    <a:pt x="6068" y="265"/>
                  </a:cubicBezTo>
                  <a:cubicBezTo>
                    <a:pt x="6116" y="253"/>
                    <a:pt x="6103" y="180"/>
                    <a:pt x="6060" y="180"/>
                  </a:cubicBezTo>
                  <a:close/>
                  <a:moveTo>
                    <a:pt x="662" y="276"/>
                  </a:moveTo>
                  <a:cubicBezTo>
                    <a:pt x="619" y="276"/>
                    <a:pt x="607" y="348"/>
                    <a:pt x="660" y="354"/>
                  </a:cubicBezTo>
                  <a:cubicBezTo>
                    <a:pt x="756" y="380"/>
                    <a:pt x="859" y="399"/>
                    <a:pt x="974" y="418"/>
                  </a:cubicBezTo>
                  <a:lnTo>
                    <a:pt x="980" y="418"/>
                  </a:lnTo>
                  <a:cubicBezTo>
                    <a:pt x="999" y="418"/>
                    <a:pt x="1019" y="405"/>
                    <a:pt x="1019" y="386"/>
                  </a:cubicBezTo>
                  <a:cubicBezTo>
                    <a:pt x="1025" y="367"/>
                    <a:pt x="1012" y="341"/>
                    <a:pt x="987" y="341"/>
                  </a:cubicBezTo>
                  <a:cubicBezTo>
                    <a:pt x="878" y="316"/>
                    <a:pt x="769" y="297"/>
                    <a:pt x="673" y="277"/>
                  </a:cubicBezTo>
                  <a:cubicBezTo>
                    <a:pt x="669" y="277"/>
                    <a:pt x="666" y="276"/>
                    <a:pt x="662" y="276"/>
                  </a:cubicBezTo>
                  <a:close/>
                  <a:moveTo>
                    <a:pt x="5439" y="327"/>
                  </a:moveTo>
                  <a:cubicBezTo>
                    <a:pt x="5436" y="327"/>
                    <a:pt x="5432" y="328"/>
                    <a:pt x="5428" y="329"/>
                  </a:cubicBezTo>
                  <a:cubicBezTo>
                    <a:pt x="5320" y="348"/>
                    <a:pt x="5217" y="367"/>
                    <a:pt x="5115" y="386"/>
                  </a:cubicBezTo>
                  <a:cubicBezTo>
                    <a:pt x="5064" y="393"/>
                    <a:pt x="5070" y="469"/>
                    <a:pt x="5121" y="469"/>
                  </a:cubicBezTo>
                  <a:lnTo>
                    <a:pt x="5128" y="469"/>
                  </a:lnTo>
                  <a:cubicBezTo>
                    <a:pt x="5230" y="450"/>
                    <a:pt x="5339" y="431"/>
                    <a:pt x="5441" y="405"/>
                  </a:cubicBezTo>
                  <a:cubicBezTo>
                    <a:pt x="5495" y="400"/>
                    <a:pt x="5482" y="327"/>
                    <a:pt x="5439" y="327"/>
                  </a:cubicBezTo>
                  <a:close/>
                  <a:moveTo>
                    <a:pt x="1300" y="393"/>
                  </a:moveTo>
                  <a:cubicBezTo>
                    <a:pt x="1281" y="393"/>
                    <a:pt x="1255" y="405"/>
                    <a:pt x="1255" y="431"/>
                  </a:cubicBezTo>
                  <a:cubicBezTo>
                    <a:pt x="1249" y="450"/>
                    <a:pt x="1268" y="469"/>
                    <a:pt x="1287" y="476"/>
                  </a:cubicBezTo>
                  <a:cubicBezTo>
                    <a:pt x="1390" y="489"/>
                    <a:pt x="1499" y="508"/>
                    <a:pt x="1607" y="521"/>
                  </a:cubicBezTo>
                  <a:lnTo>
                    <a:pt x="1614" y="521"/>
                  </a:lnTo>
                  <a:cubicBezTo>
                    <a:pt x="1633" y="521"/>
                    <a:pt x="1646" y="508"/>
                    <a:pt x="1652" y="482"/>
                  </a:cubicBezTo>
                  <a:cubicBezTo>
                    <a:pt x="1652" y="463"/>
                    <a:pt x="1639" y="444"/>
                    <a:pt x="1614" y="437"/>
                  </a:cubicBezTo>
                  <a:cubicBezTo>
                    <a:pt x="1505" y="425"/>
                    <a:pt x="1403" y="412"/>
                    <a:pt x="1300" y="393"/>
                  </a:cubicBezTo>
                  <a:close/>
                  <a:moveTo>
                    <a:pt x="4807" y="437"/>
                  </a:moveTo>
                  <a:cubicBezTo>
                    <a:pt x="4805" y="437"/>
                    <a:pt x="4803" y="437"/>
                    <a:pt x="4801" y="437"/>
                  </a:cubicBezTo>
                  <a:cubicBezTo>
                    <a:pt x="4692" y="450"/>
                    <a:pt x="4590" y="463"/>
                    <a:pt x="4481" y="476"/>
                  </a:cubicBezTo>
                  <a:cubicBezTo>
                    <a:pt x="4432" y="476"/>
                    <a:pt x="4436" y="553"/>
                    <a:pt x="4482" y="553"/>
                  </a:cubicBezTo>
                  <a:cubicBezTo>
                    <a:pt x="4484" y="553"/>
                    <a:pt x="4486" y="553"/>
                    <a:pt x="4488" y="553"/>
                  </a:cubicBezTo>
                  <a:lnTo>
                    <a:pt x="4494" y="553"/>
                  </a:lnTo>
                  <a:cubicBezTo>
                    <a:pt x="4596" y="546"/>
                    <a:pt x="4705" y="533"/>
                    <a:pt x="4814" y="514"/>
                  </a:cubicBezTo>
                  <a:cubicBezTo>
                    <a:pt x="4863" y="508"/>
                    <a:pt x="4853" y="437"/>
                    <a:pt x="4807" y="437"/>
                  </a:cubicBezTo>
                  <a:close/>
                  <a:moveTo>
                    <a:pt x="1934" y="476"/>
                  </a:moveTo>
                  <a:cubicBezTo>
                    <a:pt x="1915" y="476"/>
                    <a:pt x="1895" y="489"/>
                    <a:pt x="1889" y="514"/>
                  </a:cubicBezTo>
                  <a:cubicBezTo>
                    <a:pt x="1889" y="533"/>
                    <a:pt x="1902" y="553"/>
                    <a:pt x="1927" y="559"/>
                  </a:cubicBezTo>
                  <a:cubicBezTo>
                    <a:pt x="2030" y="565"/>
                    <a:pt x="2139" y="578"/>
                    <a:pt x="2247" y="585"/>
                  </a:cubicBezTo>
                  <a:cubicBezTo>
                    <a:pt x="2250" y="586"/>
                    <a:pt x="2253" y="586"/>
                    <a:pt x="2255" y="586"/>
                  </a:cubicBezTo>
                  <a:cubicBezTo>
                    <a:pt x="2272" y="586"/>
                    <a:pt x="2287" y="569"/>
                    <a:pt x="2292" y="553"/>
                  </a:cubicBezTo>
                  <a:cubicBezTo>
                    <a:pt x="2292" y="527"/>
                    <a:pt x="2279" y="508"/>
                    <a:pt x="2254" y="508"/>
                  </a:cubicBezTo>
                  <a:cubicBezTo>
                    <a:pt x="2145" y="495"/>
                    <a:pt x="2036" y="489"/>
                    <a:pt x="1934" y="476"/>
                  </a:cubicBezTo>
                  <a:close/>
                  <a:moveTo>
                    <a:pt x="4175" y="507"/>
                  </a:moveTo>
                  <a:cubicBezTo>
                    <a:pt x="4173" y="507"/>
                    <a:pt x="4170" y="507"/>
                    <a:pt x="4168" y="508"/>
                  </a:cubicBezTo>
                  <a:cubicBezTo>
                    <a:pt x="4059" y="514"/>
                    <a:pt x="3950" y="521"/>
                    <a:pt x="3847" y="527"/>
                  </a:cubicBezTo>
                  <a:cubicBezTo>
                    <a:pt x="3822" y="527"/>
                    <a:pt x="3803" y="546"/>
                    <a:pt x="3809" y="565"/>
                  </a:cubicBezTo>
                  <a:cubicBezTo>
                    <a:pt x="3809" y="591"/>
                    <a:pt x="3828" y="604"/>
                    <a:pt x="3847" y="604"/>
                  </a:cubicBezTo>
                  <a:lnTo>
                    <a:pt x="3854" y="604"/>
                  </a:lnTo>
                  <a:cubicBezTo>
                    <a:pt x="3956" y="597"/>
                    <a:pt x="4065" y="591"/>
                    <a:pt x="4174" y="585"/>
                  </a:cubicBezTo>
                  <a:cubicBezTo>
                    <a:pt x="4193" y="585"/>
                    <a:pt x="4212" y="565"/>
                    <a:pt x="4206" y="540"/>
                  </a:cubicBezTo>
                  <a:cubicBezTo>
                    <a:pt x="4206" y="523"/>
                    <a:pt x="4192" y="507"/>
                    <a:pt x="4175" y="507"/>
                  </a:cubicBezTo>
                  <a:close/>
                  <a:moveTo>
                    <a:pt x="2574" y="527"/>
                  </a:moveTo>
                  <a:cubicBezTo>
                    <a:pt x="2548" y="527"/>
                    <a:pt x="2529" y="540"/>
                    <a:pt x="2529" y="565"/>
                  </a:cubicBezTo>
                  <a:cubicBezTo>
                    <a:pt x="2529" y="585"/>
                    <a:pt x="2542" y="604"/>
                    <a:pt x="2567" y="604"/>
                  </a:cubicBezTo>
                  <a:cubicBezTo>
                    <a:pt x="2670" y="610"/>
                    <a:pt x="2779" y="623"/>
                    <a:pt x="2887" y="623"/>
                  </a:cubicBezTo>
                  <a:lnTo>
                    <a:pt x="2894" y="623"/>
                  </a:lnTo>
                  <a:cubicBezTo>
                    <a:pt x="2945" y="623"/>
                    <a:pt x="2945" y="540"/>
                    <a:pt x="2894" y="540"/>
                  </a:cubicBezTo>
                  <a:cubicBezTo>
                    <a:pt x="2779" y="540"/>
                    <a:pt x="2676" y="533"/>
                    <a:pt x="2574" y="527"/>
                  </a:cubicBezTo>
                  <a:close/>
                  <a:moveTo>
                    <a:pt x="3527" y="540"/>
                  </a:moveTo>
                  <a:cubicBezTo>
                    <a:pt x="3419" y="546"/>
                    <a:pt x="3310" y="546"/>
                    <a:pt x="3207" y="546"/>
                  </a:cubicBezTo>
                  <a:cubicBezTo>
                    <a:pt x="3156" y="546"/>
                    <a:pt x="3156" y="623"/>
                    <a:pt x="3207" y="623"/>
                  </a:cubicBezTo>
                  <a:lnTo>
                    <a:pt x="3527" y="623"/>
                  </a:lnTo>
                  <a:cubicBezTo>
                    <a:pt x="3547" y="617"/>
                    <a:pt x="3566" y="597"/>
                    <a:pt x="3566" y="578"/>
                  </a:cubicBezTo>
                  <a:cubicBezTo>
                    <a:pt x="3566" y="559"/>
                    <a:pt x="3547" y="540"/>
                    <a:pt x="3527" y="5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3718;p50">
              <a:extLst>
                <a:ext uri="{FF2B5EF4-FFF2-40B4-BE49-F238E27FC236}">
                  <a16:creationId xmlns:a16="http://schemas.microsoft.com/office/drawing/2014/main" id="{3BE6DB82-2388-4560-9569-217B3E3ACA5A}"/>
                </a:ext>
              </a:extLst>
            </p:cNvPr>
            <p:cNvSpPr/>
            <p:nvPr/>
          </p:nvSpPr>
          <p:spPr>
            <a:xfrm>
              <a:off x="2838848" y="2236407"/>
              <a:ext cx="219035" cy="22021"/>
            </a:xfrm>
            <a:custGeom>
              <a:avLst/>
              <a:gdLst/>
              <a:ahLst/>
              <a:cxnLst/>
              <a:rect l="l" t="t" r="r" b="b"/>
              <a:pathLst>
                <a:path w="6684" h="672" extrusionOk="0">
                  <a:moveTo>
                    <a:pt x="41" y="1"/>
                  </a:moveTo>
                  <a:cubicBezTo>
                    <a:pt x="26" y="1"/>
                    <a:pt x="12" y="11"/>
                    <a:pt x="7" y="25"/>
                  </a:cubicBezTo>
                  <a:cubicBezTo>
                    <a:pt x="1" y="44"/>
                    <a:pt x="7" y="70"/>
                    <a:pt x="26" y="76"/>
                  </a:cubicBezTo>
                  <a:cubicBezTo>
                    <a:pt x="33" y="76"/>
                    <a:pt x="135" y="121"/>
                    <a:pt x="334" y="192"/>
                  </a:cubicBezTo>
                  <a:lnTo>
                    <a:pt x="347" y="192"/>
                  </a:lnTo>
                  <a:cubicBezTo>
                    <a:pt x="349" y="192"/>
                    <a:pt x="351" y="192"/>
                    <a:pt x="352" y="192"/>
                  </a:cubicBezTo>
                  <a:cubicBezTo>
                    <a:pt x="399" y="192"/>
                    <a:pt x="408" y="121"/>
                    <a:pt x="359" y="115"/>
                  </a:cubicBezTo>
                  <a:cubicBezTo>
                    <a:pt x="167" y="51"/>
                    <a:pt x="58" y="6"/>
                    <a:pt x="58" y="6"/>
                  </a:cubicBezTo>
                  <a:cubicBezTo>
                    <a:pt x="53" y="3"/>
                    <a:pt x="47" y="1"/>
                    <a:pt x="41" y="1"/>
                  </a:cubicBezTo>
                  <a:close/>
                  <a:moveTo>
                    <a:pt x="6634" y="41"/>
                  </a:moveTo>
                  <a:cubicBezTo>
                    <a:pt x="6629" y="41"/>
                    <a:pt x="6624" y="42"/>
                    <a:pt x="6619" y="44"/>
                  </a:cubicBezTo>
                  <a:cubicBezTo>
                    <a:pt x="6516" y="76"/>
                    <a:pt x="6414" y="115"/>
                    <a:pt x="6318" y="147"/>
                  </a:cubicBezTo>
                  <a:cubicBezTo>
                    <a:pt x="6292" y="153"/>
                    <a:pt x="6286" y="172"/>
                    <a:pt x="6292" y="198"/>
                  </a:cubicBezTo>
                  <a:cubicBezTo>
                    <a:pt x="6292" y="211"/>
                    <a:pt x="6312" y="224"/>
                    <a:pt x="6331" y="224"/>
                  </a:cubicBezTo>
                  <a:lnTo>
                    <a:pt x="6337" y="224"/>
                  </a:lnTo>
                  <a:cubicBezTo>
                    <a:pt x="6440" y="185"/>
                    <a:pt x="6542" y="153"/>
                    <a:pt x="6644" y="115"/>
                  </a:cubicBezTo>
                  <a:cubicBezTo>
                    <a:pt x="6684" y="98"/>
                    <a:pt x="6669" y="41"/>
                    <a:pt x="6634" y="41"/>
                  </a:cubicBezTo>
                  <a:close/>
                  <a:moveTo>
                    <a:pt x="649" y="209"/>
                  </a:moveTo>
                  <a:cubicBezTo>
                    <a:pt x="633" y="209"/>
                    <a:pt x="615" y="221"/>
                    <a:pt x="615" y="237"/>
                  </a:cubicBezTo>
                  <a:cubicBezTo>
                    <a:pt x="609" y="256"/>
                    <a:pt x="615" y="281"/>
                    <a:pt x="641" y="288"/>
                  </a:cubicBezTo>
                  <a:cubicBezTo>
                    <a:pt x="737" y="313"/>
                    <a:pt x="846" y="345"/>
                    <a:pt x="948" y="371"/>
                  </a:cubicBezTo>
                  <a:lnTo>
                    <a:pt x="961" y="371"/>
                  </a:lnTo>
                  <a:cubicBezTo>
                    <a:pt x="963" y="371"/>
                    <a:pt x="965" y="371"/>
                    <a:pt x="967" y="371"/>
                  </a:cubicBezTo>
                  <a:cubicBezTo>
                    <a:pt x="1013" y="371"/>
                    <a:pt x="1023" y="300"/>
                    <a:pt x="967" y="294"/>
                  </a:cubicBezTo>
                  <a:cubicBezTo>
                    <a:pt x="865" y="269"/>
                    <a:pt x="763" y="237"/>
                    <a:pt x="660" y="211"/>
                  </a:cubicBezTo>
                  <a:cubicBezTo>
                    <a:pt x="657" y="210"/>
                    <a:pt x="653" y="209"/>
                    <a:pt x="649" y="209"/>
                  </a:cubicBezTo>
                  <a:close/>
                  <a:moveTo>
                    <a:pt x="6021" y="241"/>
                  </a:moveTo>
                  <a:cubicBezTo>
                    <a:pt x="6018" y="241"/>
                    <a:pt x="6014" y="242"/>
                    <a:pt x="6011" y="243"/>
                  </a:cubicBezTo>
                  <a:cubicBezTo>
                    <a:pt x="5908" y="269"/>
                    <a:pt x="5806" y="294"/>
                    <a:pt x="5704" y="320"/>
                  </a:cubicBezTo>
                  <a:cubicBezTo>
                    <a:pt x="5654" y="326"/>
                    <a:pt x="5658" y="403"/>
                    <a:pt x="5704" y="403"/>
                  </a:cubicBezTo>
                  <a:cubicBezTo>
                    <a:pt x="5706" y="403"/>
                    <a:pt x="5708" y="403"/>
                    <a:pt x="5710" y="403"/>
                  </a:cubicBezTo>
                  <a:lnTo>
                    <a:pt x="5723" y="397"/>
                  </a:lnTo>
                  <a:cubicBezTo>
                    <a:pt x="5825" y="371"/>
                    <a:pt x="5934" y="345"/>
                    <a:pt x="6030" y="320"/>
                  </a:cubicBezTo>
                  <a:cubicBezTo>
                    <a:pt x="6056" y="313"/>
                    <a:pt x="6068" y="288"/>
                    <a:pt x="6062" y="269"/>
                  </a:cubicBezTo>
                  <a:cubicBezTo>
                    <a:pt x="6057" y="253"/>
                    <a:pt x="6038" y="241"/>
                    <a:pt x="6021" y="241"/>
                  </a:cubicBezTo>
                  <a:close/>
                  <a:moveTo>
                    <a:pt x="1271" y="363"/>
                  </a:moveTo>
                  <a:cubicBezTo>
                    <a:pt x="1227" y="363"/>
                    <a:pt x="1214" y="436"/>
                    <a:pt x="1262" y="448"/>
                  </a:cubicBezTo>
                  <a:cubicBezTo>
                    <a:pt x="1364" y="467"/>
                    <a:pt x="1467" y="486"/>
                    <a:pt x="1582" y="512"/>
                  </a:cubicBezTo>
                  <a:lnTo>
                    <a:pt x="1588" y="512"/>
                  </a:lnTo>
                  <a:lnTo>
                    <a:pt x="1588" y="505"/>
                  </a:lnTo>
                  <a:cubicBezTo>
                    <a:pt x="1590" y="506"/>
                    <a:pt x="1592" y="506"/>
                    <a:pt x="1594" y="506"/>
                  </a:cubicBezTo>
                  <a:cubicBezTo>
                    <a:pt x="1640" y="506"/>
                    <a:pt x="1644" y="435"/>
                    <a:pt x="1595" y="429"/>
                  </a:cubicBezTo>
                  <a:cubicBezTo>
                    <a:pt x="1486" y="409"/>
                    <a:pt x="1377" y="384"/>
                    <a:pt x="1281" y="365"/>
                  </a:cubicBezTo>
                  <a:cubicBezTo>
                    <a:pt x="1277" y="364"/>
                    <a:pt x="1274" y="363"/>
                    <a:pt x="1271" y="363"/>
                  </a:cubicBezTo>
                  <a:close/>
                  <a:moveTo>
                    <a:pt x="5406" y="388"/>
                  </a:moveTo>
                  <a:cubicBezTo>
                    <a:pt x="5403" y="388"/>
                    <a:pt x="5400" y="389"/>
                    <a:pt x="5396" y="390"/>
                  </a:cubicBezTo>
                  <a:cubicBezTo>
                    <a:pt x="5294" y="409"/>
                    <a:pt x="5185" y="435"/>
                    <a:pt x="5083" y="454"/>
                  </a:cubicBezTo>
                  <a:cubicBezTo>
                    <a:pt x="5057" y="454"/>
                    <a:pt x="5044" y="473"/>
                    <a:pt x="5051" y="499"/>
                  </a:cubicBezTo>
                  <a:cubicBezTo>
                    <a:pt x="5051" y="518"/>
                    <a:pt x="5070" y="531"/>
                    <a:pt x="5089" y="531"/>
                  </a:cubicBezTo>
                  <a:lnTo>
                    <a:pt x="5096" y="531"/>
                  </a:lnTo>
                  <a:cubicBezTo>
                    <a:pt x="5204" y="512"/>
                    <a:pt x="5307" y="493"/>
                    <a:pt x="5409" y="467"/>
                  </a:cubicBezTo>
                  <a:cubicBezTo>
                    <a:pt x="5428" y="461"/>
                    <a:pt x="5448" y="441"/>
                    <a:pt x="5441" y="422"/>
                  </a:cubicBezTo>
                  <a:cubicBezTo>
                    <a:pt x="5436" y="401"/>
                    <a:pt x="5422" y="388"/>
                    <a:pt x="5406" y="388"/>
                  </a:cubicBezTo>
                  <a:close/>
                  <a:moveTo>
                    <a:pt x="1897" y="478"/>
                  </a:moveTo>
                  <a:cubicBezTo>
                    <a:pt x="1849" y="478"/>
                    <a:pt x="1842" y="551"/>
                    <a:pt x="1895" y="557"/>
                  </a:cubicBezTo>
                  <a:cubicBezTo>
                    <a:pt x="1998" y="576"/>
                    <a:pt x="2107" y="589"/>
                    <a:pt x="2215" y="601"/>
                  </a:cubicBezTo>
                  <a:cubicBezTo>
                    <a:pt x="2273" y="601"/>
                    <a:pt x="2273" y="525"/>
                    <a:pt x="2222" y="518"/>
                  </a:cubicBezTo>
                  <a:cubicBezTo>
                    <a:pt x="2113" y="505"/>
                    <a:pt x="2011" y="493"/>
                    <a:pt x="1908" y="480"/>
                  </a:cubicBezTo>
                  <a:cubicBezTo>
                    <a:pt x="1904" y="479"/>
                    <a:pt x="1900" y="478"/>
                    <a:pt x="1897" y="478"/>
                  </a:cubicBezTo>
                  <a:close/>
                  <a:moveTo>
                    <a:pt x="4775" y="499"/>
                  </a:moveTo>
                  <a:cubicBezTo>
                    <a:pt x="4773" y="499"/>
                    <a:pt x="4771" y="499"/>
                    <a:pt x="4769" y="499"/>
                  </a:cubicBezTo>
                  <a:cubicBezTo>
                    <a:pt x="4667" y="518"/>
                    <a:pt x="4558" y="531"/>
                    <a:pt x="4456" y="544"/>
                  </a:cubicBezTo>
                  <a:cubicBezTo>
                    <a:pt x="4430" y="544"/>
                    <a:pt x="4417" y="563"/>
                    <a:pt x="4417" y="589"/>
                  </a:cubicBezTo>
                  <a:cubicBezTo>
                    <a:pt x="4424" y="608"/>
                    <a:pt x="4436" y="621"/>
                    <a:pt x="4462" y="621"/>
                  </a:cubicBezTo>
                  <a:cubicBezTo>
                    <a:pt x="4571" y="614"/>
                    <a:pt x="4680" y="595"/>
                    <a:pt x="4782" y="582"/>
                  </a:cubicBezTo>
                  <a:cubicBezTo>
                    <a:pt x="4831" y="576"/>
                    <a:pt x="4827" y="499"/>
                    <a:pt x="4775" y="499"/>
                  </a:cubicBezTo>
                  <a:close/>
                  <a:moveTo>
                    <a:pt x="2548" y="557"/>
                  </a:moveTo>
                  <a:cubicBezTo>
                    <a:pt x="2523" y="557"/>
                    <a:pt x="2503" y="569"/>
                    <a:pt x="2503" y="595"/>
                  </a:cubicBezTo>
                  <a:cubicBezTo>
                    <a:pt x="2503" y="614"/>
                    <a:pt x="2516" y="633"/>
                    <a:pt x="2542" y="633"/>
                  </a:cubicBezTo>
                  <a:cubicBezTo>
                    <a:pt x="2644" y="646"/>
                    <a:pt x="2753" y="653"/>
                    <a:pt x="2862" y="659"/>
                  </a:cubicBezTo>
                  <a:cubicBezTo>
                    <a:pt x="2881" y="659"/>
                    <a:pt x="2900" y="646"/>
                    <a:pt x="2907" y="621"/>
                  </a:cubicBezTo>
                  <a:cubicBezTo>
                    <a:pt x="2907" y="601"/>
                    <a:pt x="2887" y="582"/>
                    <a:pt x="2868" y="582"/>
                  </a:cubicBezTo>
                  <a:cubicBezTo>
                    <a:pt x="2753" y="576"/>
                    <a:pt x="2651" y="563"/>
                    <a:pt x="2548" y="557"/>
                  </a:cubicBezTo>
                  <a:close/>
                  <a:moveTo>
                    <a:pt x="3172" y="588"/>
                  </a:moveTo>
                  <a:cubicBezTo>
                    <a:pt x="3146" y="588"/>
                    <a:pt x="3131" y="610"/>
                    <a:pt x="3137" y="633"/>
                  </a:cubicBezTo>
                  <a:cubicBezTo>
                    <a:pt x="3137" y="653"/>
                    <a:pt x="3150" y="672"/>
                    <a:pt x="3175" y="672"/>
                  </a:cubicBezTo>
                  <a:lnTo>
                    <a:pt x="3502" y="672"/>
                  </a:lnTo>
                  <a:cubicBezTo>
                    <a:pt x="3521" y="665"/>
                    <a:pt x="3540" y="653"/>
                    <a:pt x="3540" y="627"/>
                  </a:cubicBezTo>
                  <a:cubicBezTo>
                    <a:pt x="3540" y="608"/>
                    <a:pt x="3521" y="589"/>
                    <a:pt x="3502" y="589"/>
                  </a:cubicBezTo>
                  <a:lnTo>
                    <a:pt x="3182" y="589"/>
                  </a:lnTo>
                  <a:cubicBezTo>
                    <a:pt x="3178" y="588"/>
                    <a:pt x="3175" y="588"/>
                    <a:pt x="3172" y="588"/>
                  </a:cubicBezTo>
                  <a:close/>
                  <a:moveTo>
                    <a:pt x="4136" y="569"/>
                  </a:moveTo>
                  <a:cubicBezTo>
                    <a:pt x="4027" y="576"/>
                    <a:pt x="3924" y="582"/>
                    <a:pt x="3815" y="589"/>
                  </a:cubicBezTo>
                  <a:cubicBezTo>
                    <a:pt x="3796" y="589"/>
                    <a:pt x="3777" y="608"/>
                    <a:pt x="3777" y="633"/>
                  </a:cubicBezTo>
                  <a:cubicBezTo>
                    <a:pt x="3777" y="653"/>
                    <a:pt x="3796" y="665"/>
                    <a:pt x="3822" y="672"/>
                  </a:cubicBezTo>
                  <a:cubicBezTo>
                    <a:pt x="3931" y="665"/>
                    <a:pt x="4033" y="659"/>
                    <a:pt x="4142" y="653"/>
                  </a:cubicBezTo>
                  <a:cubicBezTo>
                    <a:pt x="4168" y="646"/>
                    <a:pt x="4180" y="627"/>
                    <a:pt x="4180" y="608"/>
                  </a:cubicBezTo>
                  <a:cubicBezTo>
                    <a:pt x="4180" y="582"/>
                    <a:pt x="4161" y="569"/>
                    <a:pt x="4136" y="5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3719;p50">
              <a:extLst>
                <a:ext uri="{FF2B5EF4-FFF2-40B4-BE49-F238E27FC236}">
                  <a16:creationId xmlns:a16="http://schemas.microsoft.com/office/drawing/2014/main" id="{836FBA5C-1269-4AD1-BC81-9057202F976E}"/>
                </a:ext>
              </a:extLst>
            </p:cNvPr>
            <p:cNvSpPr/>
            <p:nvPr/>
          </p:nvSpPr>
          <p:spPr>
            <a:xfrm>
              <a:off x="2954425" y="1798018"/>
              <a:ext cx="73241" cy="65704"/>
            </a:xfrm>
            <a:custGeom>
              <a:avLst/>
              <a:gdLst/>
              <a:ahLst/>
              <a:cxnLst/>
              <a:rect l="l" t="t" r="r" b="b"/>
              <a:pathLst>
                <a:path w="2235" h="2005" extrusionOk="0">
                  <a:moveTo>
                    <a:pt x="1242" y="1"/>
                  </a:moveTo>
                  <a:cubicBezTo>
                    <a:pt x="794" y="276"/>
                    <a:pt x="378" y="603"/>
                    <a:pt x="0" y="967"/>
                  </a:cubicBezTo>
                  <a:cubicBezTo>
                    <a:pt x="0" y="967"/>
                    <a:pt x="583" y="1607"/>
                    <a:pt x="1050" y="2004"/>
                  </a:cubicBezTo>
                  <a:cubicBezTo>
                    <a:pt x="1050" y="2004"/>
                    <a:pt x="1959" y="1671"/>
                    <a:pt x="2234" y="923"/>
                  </a:cubicBezTo>
                  <a:cubicBezTo>
                    <a:pt x="2234" y="923"/>
                    <a:pt x="1684" y="411"/>
                    <a:pt x="12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3720;p50">
              <a:extLst>
                <a:ext uri="{FF2B5EF4-FFF2-40B4-BE49-F238E27FC236}">
                  <a16:creationId xmlns:a16="http://schemas.microsoft.com/office/drawing/2014/main" id="{9305C7A2-9A33-445A-B895-867F9211D73A}"/>
                </a:ext>
              </a:extLst>
            </p:cNvPr>
            <p:cNvSpPr/>
            <p:nvPr/>
          </p:nvSpPr>
          <p:spPr>
            <a:xfrm>
              <a:off x="3003088" y="1804802"/>
              <a:ext cx="18056" cy="21956"/>
            </a:xfrm>
            <a:custGeom>
              <a:avLst/>
              <a:gdLst/>
              <a:ahLst/>
              <a:cxnLst/>
              <a:rect l="l" t="t" r="r" b="b"/>
              <a:pathLst>
                <a:path w="551" h="670" extrusionOk="0">
                  <a:moveTo>
                    <a:pt x="532" y="0"/>
                  </a:moveTo>
                  <a:cubicBezTo>
                    <a:pt x="527" y="0"/>
                    <a:pt x="522" y="2"/>
                    <a:pt x="519" y="5"/>
                  </a:cubicBezTo>
                  <a:cubicBezTo>
                    <a:pt x="423" y="101"/>
                    <a:pt x="333" y="204"/>
                    <a:pt x="250" y="312"/>
                  </a:cubicBezTo>
                  <a:cubicBezTo>
                    <a:pt x="160" y="415"/>
                    <a:pt x="77" y="524"/>
                    <a:pt x="7" y="639"/>
                  </a:cubicBezTo>
                  <a:cubicBezTo>
                    <a:pt x="0" y="645"/>
                    <a:pt x="0" y="658"/>
                    <a:pt x="7" y="664"/>
                  </a:cubicBezTo>
                  <a:cubicBezTo>
                    <a:pt x="10" y="668"/>
                    <a:pt x="15" y="669"/>
                    <a:pt x="20" y="669"/>
                  </a:cubicBezTo>
                  <a:cubicBezTo>
                    <a:pt x="24" y="669"/>
                    <a:pt x="29" y="668"/>
                    <a:pt x="32" y="664"/>
                  </a:cubicBezTo>
                  <a:cubicBezTo>
                    <a:pt x="135" y="568"/>
                    <a:pt x="224" y="466"/>
                    <a:pt x="308" y="357"/>
                  </a:cubicBezTo>
                  <a:cubicBezTo>
                    <a:pt x="384" y="255"/>
                    <a:pt x="474" y="146"/>
                    <a:pt x="544" y="31"/>
                  </a:cubicBezTo>
                  <a:cubicBezTo>
                    <a:pt x="551" y="24"/>
                    <a:pt x="551" y="12"/>
                    <a:pt x="544" y="5"/>
                  </a:cubicBezTo>
                  <a:cubicBezTo>
                    <a:pt x="541" y="2"/>
                    <a:pt x="536" y="0"/>
                    <a:pt x="5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3721;p50">
              <a:extLst>
                <a:ext uri="{FF2B5EF4-FFF2-40B4-BE49-F238E27FC236}">
                  <a16:creationId xmlns:a16="http://schemas.microsoft.com/office/drawing/2014/main" id="{DBFDB84B-AE28-4398-9941-011A535055D2}"/>
                </a:ext>
              </a:extLst>
            </p:cNvPr>
            <p:cNvSpPr/>
            <p:nvPr/>
          </p:nvSpPr>
          <p:spPr>
            <a:xfrm>
              <a:off x="3000991" y="1801426"/>
              <a:ext cx="12387" cy="15893"/>
            </a:xfrm>
            <a:custGeom>
              <a:avLst/>
              <a:gdLst/>
              <a:ahLst/>
              <a:cxnLst/>
              <a:rect l="l" t="t" r="r" b="b"/>
              <a:pathLst>
                <a:path w="378" h="485" extrusionOk="0">
                  <a:moveTo>
                    <a:pt x="359" y="1"/>
                  </a:moveTo>
                  <a:cubicBezTo>
                    <a:pt x="354" y="1"/>
                    <a:pt x="349" y="3"/>
                    <a:pt x="346" y="6"/>
                  </a:cubicBezTo>
                  <a:cubicBezTo>
                    <a:pt x="282" y="76"/>
                    <a:pt x="218" y="147"/>
                    <a:pt x="160" y="217"/>
                  </a:cubicBezTo>
                  <a:cubicBezTo>
                    <a:pt x="96" y="294"/>
                    <a:pt x="45" y="371"/>
                    <a:pt x="7" y="460"/>
                  </a:cubicBezTo>
                  <a:cubicBezTo>
                    <a:pt x="0" y="467"/>
                    <a:pt x="0" y="473"/>
                    <a:pt x="0" y="479"/>
                  </a:cubicBezTo>
                  <a:cubicBezTo>
                    <a:pt x="7" y="483"/>
                    <a:pt x="12" y="484"/>
                    <a:pt x="16" y="484"/>
                  </a:cubicBezTo>
                  <a:cubicBezTo>
                    <a:pt x="21" y="484"/>
                    <a:pt x="26" y="483"/>
                    <a:pt x="32" y="479"/>
                  </a:cubicBezTo>
                  <a:cubicBezTo>
                    <a:pt x="103" y="422"/>
                    <a:pt x="160" y="345"/>
                    <a:pt x="218" y="268"/>
                  </a:cubicBezTo>
                  <a:cubicBezTo>
                    <a:pt x="276" y="191"/>
                    <a:pt x="327" y="115"/>
                    <a:pt x="372" y="31"/>
                  </a:cubicBezTo>
                  <a:cubicBezTo>
                    <a:pt x="378" y="25"/>
                    <a:pt x="378" y="12"/>
                    <a:pt x="372" y="6"/>
                  </a:cubicBezTo>
                  <a:cubicBezTo>
                    <a:pt x="368" y="3"/>
                    <a:pt x="364" y="1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3722;p50">
              <a:extLst>
                <a:ext uri="{FF2B5EF4-FFF2-40B4-BE49-F238E27FC236}">
                  <a16:creationId xmlns:a16="http://schemas.microsoft.com/office/drawing/2014/main" id="{16BE38BC-1EB4-421A-A69E-5407D21E28C5}"/>
                </a:ext>
              </a:extLst>
            </p:cNvPr>
            <p:cNvSpPr/>
            <p:nvPr/>
          </p:nvSpPr>
          <p:spPr>
            <a:xfrm>
              <a:off x="2966157" y="1840881"/>
              <a:ext cx="18286" cy="21956"/>
            </a:xfrm>
            <a:custGeom>
              <a:avLst/>
              <a:gdLst/>
              <a:ahLst/>
              <a:cxnLst/>
              <a:rect l="l" t="t" r="r" b="b"/>
              <a:pathLst>
                <a:path w="558" h="670" extrusionOk="0">
                  <a:moveTo>
                    <a:pt x="539" y="0"/>
                  </a:moveTo>
                  <a:cubicBezTo>
                    <a:pt x="534" y="0"/>
                    <a:pt x="529" y="2"/>
                    <a:pt x="526" y="5"/>
                  </a:cubicBezTo>
                  <a:cubicBezTo>
                    <a:pt x="430" y="101"/>
                    <a:pt x="334" y="203"/>
                    <a:pt x="251" y="312"/>
                  </a:cubicBezTo>
                  <a:cubicBezTo>
                    <a:pt x="161" y="415"/>
                    <a:pt x="78" y="523"/>
                    <a:pt x="7" y="639"/>
                  </a:cubicBezTo>
                  <a:cubicBezTo>
                    <a:pt x="1" y="645"/>
                    <a:pt x="1" y="658"/>
                    <a:pt x="7" y="664"/>
                  </a:cubicBezTo>
                  <a:cubicBezTo>
                    <a:pt x="14" y="667"/>
                    <a:pt x="18" y="669"/>
                    <a:pt x="23" y="669"/>
                  </a:cubicBezTo>
                  <a:cubicBezTo>
                    <a:pt x="28" y="669"/>
                    <a:pt x="33" y="667"/>
                    <a:pt x="39" y="664"/>
                  </a:cubicBezTo>
                  <a:cubicBezTo>
                    <a:pt x="135" y="568"/>
                    <a:pt x="225" y="466"/>
                    <a:pt x="308" y="357"/>
                  </a:cubicBezTo>
                  <a:cubicBezTo>
                    <a:pt x="391" y="255"/>
                    <a:pt x="475" y="146"/>
                    <a:pt x="551" y="31"/>
                  </a:cubicBezTo>
                  <a:cubicBezTo>
                    <a:pt x="558" y="24"/>
                    <a:pt x="558" y="11"/>
                    <a:pt x="551" y="5"/>
                  </a:cubicBezTo>
                  <a:cubicBezTo>
                    <a:pt x="548" y="2"/>
                    <a:pt x="543" y="0"/>
                    <a:pt x="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3723;p50">
              <a:extLst>
                <a:ext uri="{FF2B5EF4-FFF2-40B4-BE49-F238E27FC236}">
                  <a16:creationId xmlns:a16="http://schemas.microsoft.com/office/drawing/2014/main" id="{25F53FB5-4396-4346-A72B-59C891591123}"/>
                </a:ext>
              </a:extLst>
            </p:cNvPr>
            <p:cNvSpPr/>
            <p:nvPr/>
          </p:nvSpPr>
          <p:spPr>
            <a:xfrm>
              <a:off x="2964060" y="1837506"/>
              <a:ext cx="12420" cy="15893"/>
            </a:xfrm>
            <a:custGeom>
              <a:avLst/>
              <a:gdLst/>
              <a:ahLst/>
              <a:cxnLst/>
              <a:rect l="l" t="t" r="r" b="b"/>
              <a:pathLst>
                <a:path w="379" h="485" extrusionOk="0">
                  <a:moveTo>
                    <a:pt x="359" y="1"/>
                  </a:moveTo>
                  <a:cubicBezTo>
                    <a:pt x="355" y="1"/>
                    <a:pt x="350" y="2"/>
                    <a:pt x="347" y="6"/>
                  </a:cubicBezTo>
                  <a:cubicBezTo>
                    <a:pt x="276" y="70"/>
                    <a:pt x="219" y="140"/>
                    <a:pt x="161" y="217"/>
                  </a:cubicBezTo>
                  <a:cubicBezTo>
                    <a:pt x="97" y="287"/>
                    <a:pt x="46" y="370"/>
                    <a:pt x="1" y="454"/>
                  </a:cubicBezTo>
                  <a:cubicBezTo>
                    <a:pt x="1" y="460"/>
                    <a:pt x="1" y="473"/>
                    <a:pt x="1" y="479"/>
                  </a:cubicBezTo>
                  <a:cubicBezTo>
                    <a:pt x="7" y="482"/>
                    <a:pt x="12" y="484"/>
                    <a:pt x="17" y="484"/>
                  </a:cubicBezTo>
                  <a:cubicBezTo>
                    <a:pt x="22" y="484"/>
                    <a:pt x="26" y="482"/>
                    <a:pt x="33" y="479"/>
                  </a:cubicBezTo>
                  <a:cubicBezTo>
                    <a:pt x="103" y="415"/>
                    <a:pt x="167" y="345"/>
                    <a:pt x="219" y="268"/>
                  </a:cubicBezTo>
                  <a:cubicBezTo>
                    <a:pt x="276" y="191"/>
                    <a:pt x="327" y="108"/>
                    <a:pt x="372" y="25"/>
                  </a:cubicBezTo>
                  <a:cubicBezTo>
                    <a:pt x="379" y="18"/>
                    <a:pt x="379" y="12"/>
                    <a:pt x="372" y="6"/>
                  </a:cubicBezTo>
                  <a:cubicBezTo>
                    <a:pt x="369" y="2"/>
                    <a:pt x="364" y="1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3724;p50">
              <a:extLst>
                <a:ext uri="{FF2B5EF4-FFF2-40B4-BE49-F238E27FC236}">
                  <a16:creationId xmlns:a16="http://schemas.microsoft.com/office/drawing/2014/main" id="{C537664F-1AD7-4848-BAA5-903EBAA3D70B}"/>
                </a:ext>
              </a:extLst>
            </p:cNvPr>
            <p:cNvSpPr/>
            <p:nvPr/>
          </p:nvSpPr>
          <p:spPr>
            <a:xfrm>
              <a:off x="2999319" y="1839767"/>
              <a:ext cx="23922" cy="15762"/>
            </a:xfrm>
            <a:custGeom>
              <a:avLst/>
              <a:gdLst/>
              <a:ahLst/>
              <a:cxnLst/>
              <a:rect l="l" t="t" r="r" b="b"/>
              <a:pathLst>
                <a:path w="730" h="481" extrusionOk="0">
                  <a:moveTo>
                    <a:pt x="32" y="1"/>
                  </a:moveTo>
                  <a:cubicBezTo>
                    <a:pt x="19" y="1"/>
                    <a:pt x="13" y="1"/>
                    <a:pt x="7" y="7"/>
                  </a:cubicBezTo>
                  <a:cubicBezTo>
                    <a:pt x="0" y="13"/>
                    <a:pt x="0" y="26"/>
                    <a:pt x="7" y="33"/>
                  </a:cubicBezTo>
                  <a:cubicBezTo>
                    <a:pt x="109" y="122"/>
                    <a:pt x="224" y="205"/>
                    <a:pt x="339" y="276"/>
                  </a:cubicBezTo>
                  <a:cubicBezTo>
                    <a:pt x="461" y="346"/>
                    <a:pt x="576" y="417"/>
                    <a:pt x="698" y="481"/>
                  </a:cubicBezTo>
                  <a:cubicBezTo>
                    <a:pt x="704" y="481"/>
                    <a:pt x="717" y="481"/>
                    <a:pt x="723" y="474"/>
                  </a:cubicBezTo>
                  <a:cubicBezTo>
                    <a:pt x="730" y="468"/>
                    <a:pt x="730" y="455"/>
                    <a:pt x="723" y="449"/>
                  </a:cubicBezTo>
                  <a:cubicBezTo>
                    <a:pt x="615" y="365"/>
                    <a:pt x="499" y="289"/>
                    <a:pt x="391" y="205"/>
                  </a:cubicBezTo>
                  <a:cubicBezTo>
                    <a:pt x="275" y="129"/>
                    <a:pt x="154" y="58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3725;p50">
              <a:extLst>
                <a:ext uri="{FF2B5EF4-FFF2-40B4-BE49-F238E27FC236}">
                  <a16:creationId xmlns:a16="http://schemas.microsoft.com/office/drawing/2014/main" id="{B82C9815-3340-40EE-B2C6-8211043CB409}"/>
                </a:ext>
              </a:extLst>
            </p:cNvPr>
            <p:cNvSpPr/>
            <p:nvPr/>
          </p:nvSpPr>
          <p:spPr>
            <a:xfrm>
              <a:off x="3008659" y="1834655"/>
              <a:ext cx="23824" cy="14386"/>
            </a:xfrm>
            <a:custGeom>
              <a:avLst/>
              <a:gdLst/>
              <a:ahLst/>
              <a:cxnLst/>
              <a:rect l="l" t="t" r="r" b="b"/>
              <a:pathLst>
                <a:path w="727" h="439" extrusionOk="0">
                  <a:moveTo>
                    <a:pt x="30" y="0"/>
                  </a:moveTo>
                  <a:cubicBezTo>
                    <a:pt x="11" y="0"/>
                    <a:pt x="1" y="24"/>
                    <a:pt x="22" y="35"/>
                  </a:cubicBezTo>
                  <a:cubicBezTo>
                    <a:pt x="125" y="118"/>
                    <a:pt x="234" y="189"/>
                    <a:pt x="349" y="253"/>
                  </a:cubicBezTo>
                  <a:cubicBezTo>
                    <a:pt x="464" y="317"/>
                    <a:pt x="579" y="381"/>
                    <a:pt x="694" y="438"/>
                  </a:cubicBezTo>
                  <a:cubicBezTo>
                    <a:pt x="707" y="438"/>
                    <a:pt x="714" y="438"/>
                    <a:pt x="720" y="432"/>
                  </a:cubicBezTo>
                  <a:cubicBezTo>
                    <a:pt x="726" y="425"/>
                    <a:pt x="726" y="413"/>
                    <a:pt x="720" y="406"/>
                  </a:cubicBezTo>
                  <a:cubicBezTo>
                    <a:pt x="618" y="323"/>
                    <a:pt x="502" y="253"/>
                    <a:pt x="394" y="189"/>
                  </a:cubicBezTo>
                  <a:cubicBezTo>
                    <a:pt x="278" y="118"/>
                    <a:pt x="163" y="54"/>
                    <a:pt x="42" y="3"/>
                  </a:cubicBezTo>
                  <a:cubicBezTo>
                    <a:pt x="37" y="1"/>
                    <a:pt x="33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3726;p50">
              <a:extLst>
                <a:ext uri="{FF2B5EF4-FFF2-40B4-BE49-F238E27FC236}">
                  <a16:creationId xmlns:a16="http://schemas.microsoft.com/office/drawing/2014/main" id="{FB47CE60-B9CD-488C-AF13-204DED7DB7C2}"/>
                </a:ext>
              </a:extLst>
            </p:cNvPr>
            <p:cNvSpPr/>
            <p:nvPr/>
          </p:nvSpPr>
          <p:spPr>
            <a:xfrm>
              <a:off x="2901372" y="1764463"/>
              <a:ext cx="59183" cy="52268"/>
            </a:xfrm>
            <a:custGeom>
              <a:avLst/>
              <a:gdLst/>
              <a:ahLst/>
              <a:cxnLst/>
              <a:rect l="l" t="t" r="r" b="b"/>
              <a:pathLst>
                <a:path w="1806" h="1595" extrusionOk="0">
                  <a:moveTo>
                    <a:pt x="1101" y="1"/>
                  </a:moveTo>
                  <a:cubicBezTo>
                    <a:pt x="1101" y="1"/>
                    <a:pt x="320" y="148"/>
                    <a:pt x="0" y="718"/>
                  </a:cubicBezTo>
                  <a:cubicBezTo>
                    <a:pt x="0" y="718"/>
                    <a:pt x="371" y="1204"/>
                    <a:pt x="679" y="1595"/>
                  </a:cubicBezTo>
                  <a:cubicBezTo>
                    <a:pt x="1075" y="1428"/>
                    <a:pt x="1453" y="1223"/>
                    <a:pt x="1805" y="980"/>
                  </a:cubicBezTo>
                  <a:cubicBezTo>
                    <a:pt x="1805" y="980"/>
                    <a:pt x="1421" y="385"/>
                    <a:pt x="110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3727;p50">
              <a:extLst>
                <a:ext uri="{FF2B5EF4-FFF2-40B4-BE49-F238E27FC236}">
                  <a16:creationId xmlns:a16="http://schemas.microsoft.com/office/drawing/2014/main" id="{D56AC2D4-0372-4769-AA74-420613034E70}"/>
                </a:ext>
              </a:extLst>
            </p:cNvPr>
            <p:cNvSpPr/>
            <p:nvPr/>
          </p:nvSpPr>
          <p:spPr>
            <a:xfrm>
              <a:off x="2903240" y="1792284"/>
              <a:ext cx="17466" cy="15435"/>
            </a:xfrm>
            <a:custGeom>
              <a:avLst/>
              <a:gdLst/>
              <a:ahLst/>
              <a:cxnLst/>
              <a:rect l="l" t="t" r="r" b="b"/>
              <a:pathLst>
                <a:path w="533" h="471" extrusionOk="0">
                  <a:moveTo>
                    <a:pt x="513" y="1"/>
                  </a:moveTo>
                  <a:cubicBezTo>
                    <a:pt x="511" y="1"/>
                    <a:pt x="508" y="1"/>
                    <a:pt x="506" y="3"/>
                  </a:cubicBezTo>
                  <a:cubicBezTo>
                    <a:pt x="417" y="67"/>
                    <a:pt x="327" y="138"/>
                    <a:pt x="244" y="208"/>
                  </a:cubicBezTo>
                  <a:cubicBezTo>
                    <a:pt x="167" y="285"/>
                    <a:pt x="84" y="362"/>
                    <a:pt x="7" y="445"/>
                  </a:cubicBezTo>
                  <a:cubicBezTo>
                    <a:pt x="1" y="451"/>
                    <a:pt x="1" y="458"/>
                    <a:pt x="7" y="464"/>
                  </a:cubicBezTo>
                  <a:cubicBezTo>
                    <a:pt x="7" y="470"/>
                    <a:pt x="20" y="470"/>
                    <a:pt x="26" y="470"/>
                  </a:cubicBezTo>
                  <a:cubicBezTo>
                    <a:pt x="116" y="400"/>
                    <a:pt x="206" y="330"/>
                    <a:pt x="289" y="259"/>
                  </a:cubicBezTo>
                  <a:cubicBezTo>
                    <a:pt x="372" y="189"/>
                    <a:pt x="455" y="112"/>
                    <a:pt x="532" y="29"/>
                  </a:cubicBezTo>
                  <a:cubicBezTo>
                    <a:pt x="532" y="22"/>
                    <a:pt x="532" y="16"/>
                    <a:pt x="532" y="10"/>
                  </a:cubicBezTo>
                  <a:cubicBezTo>
                    <a:pt x="527" y="5"/>
                    <a:pt x="520" y="1"/>
                    <a:pt x="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3728;p50">
              <a:extLst>
                <a:ext uri="{FF2B5EF4-FFF2-40B4-BE49-F238E27FC236}">
                  <a16:creationId xmlns:a16="http://schemas.microsoft.com/office/drawing/2014/main" id="{6226A41C-0A27-45C2-B2F2-90DC1B27ACCC}"/>
                </a:ext>
              </a:extLst>
            </p:cNvPr>
            <p:cNvSpPr/>
            <p:nvPr/>
          </p:nvSpPr>
          <p:spPr>
            <a:xfrm>
              <a:off x="2909007" y="1800214"/>
              <a:ext cx="12322" cy="11404"/>
            </a:xfrm>
            <a:custGeom>
              <a:avLst/>
              <a:gdLst/>
              <a:ahLst/>
              <a:cxnLst/>
              <a:rect l="l" t="t" r="r" b="b"/>
              <a:pathLst>
                <a:path w="376" h="348" extrusionOk="0">
                  <a:moveTo>
                    <a:pt x="360" y="0"/>
                  </a:moveTo>
                  <a:cubicBezTo>
                    <a:pt x="356" y="0"/>
                    <a:pt x="352" y="2"/>
                    <a:pt x="350" y="4"/>
                  </a:cubicBezTo>
                  <a:cubicBezTo>
                    <a:pt x="286" y="43"/>
                    <a:pt x="222" y="94"/>
                    <a:pt x="170" y="152"/>
                  </a:cubicBezTo>
                  <a:cubicBezTo>
                    <a:pt x="113" y="203"/>
                    <a:pt x="62" y="260"/>
                    <a:pt x="10" y="318"/>
                  </a:cubicBezTo>
                  <a:cubicBezTo>
                    <a:pt x="0" y="328"/>
                    <a:pt x="11" y="347"/>
                    <a:pt x="22" y="347"/>
                  </a:cubicBezTo>
                  <a:cubicBezTo>
                    <a:pt x="24" y="347"/>
                    <a:pt x="27" y="346"/>
                    <a:pt x="30" y="344"/>
                  </a:cubicBezTo>
                  <a:cubicBezTo>
                    <a:pt x="94" y="299"/>
                    <a:pt x="158" y="248"/>
                    <a:pt x="209" y="196"/>
                  </a:cubicBezTo>
                  <a:cubicBezTo>
                    <a:pt x="273" y="145"/>
                    <a:pt x="324" y="88"/>
                    <a:pt x="369" y="24"/>
                  </a:cubicBezTo>
                  <a:cubicBezTo>
                    <a:pt x="375" y="17"/>
                    <a:pt x="375" y="11"/>
                    <a:pt x="375" y="11"/>
                  </a:cubicBezTo>
                  <a:cubicBezTo>
                    <a:pt x="371" y="3"/>
                    <a:pt x="366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3729;p50">
              <a:extLst>
                <a:ext uri="{FF2B5EF4-FFF2-40B4-BE49-F238E27FC236}">
                  <a16:creationId xmlns:a16="http://schemas.microsoft.com/office/drawing/2014/main" id="{5FF43584-1E4B-484A-ACDB-42AD96315488}"/>
                </a:ext>
              </a:extLst>
            </p:cNvPr>
            <p:cNvSpPr/>
            <p:nvPr/>
          </p:nvSpPr>
          <p:spPr>
            <a:xfrm>
              <a:off x="2937844" y="1768297"/>
              <a:ext cx="17663" cy="15467"/>
            </a:xfrm>
            <a:custGeom>
              <a:avLst/>
              <a:gdLst/>
              <a:ahLst/>
              <a:cxnLst/>
              <a:rect l="l" t="t" r="r" b="b"/>
              <a:pathLst>
                <a:path w="539" h="472" extrusionOk="0">
                  <a:moveTo>
                    <a:pt x="520" y="1"/>
                  </a:moveTo>
                  <a:cubicBezTo>
                    <a:pt x="516" y="1"/>
                    <a:pt x="513" y="2"/>
                    <a:pt x="513" y="6"/>
                  </a:cubicBezTo>
                  <a:cubicBezTo>
                    <a:pt x="417" y="63"/>
                    <a:pt x="327" y="134"/>
                    <a:pt x="250" y="210"/>
                  </a:cubicBezTo>
                  <a:cubicBezTo>
                    <a:pt x="167" y="287"/>
                    <a:pt x="90" y="364"/>
                    <a:pt x="7" y="447"/>
                  </a:cubicBezTo>
                  <a:cubicBezTo>
                    <a:pt x="1" y="447"/>
                    <a:pt x="1" y="460"/>
                    <a:pt x="7" y="466"/>
                  </a:cubicBezTo>
                  <a:cubicBezTo>
                    <a:pt x="10" y="470"/>
                    <a:pt x="14" y="471"/>
                    <a:pt x="17" y="471"/>
                  </a:cubicBezTo>
                  <a:cubicBezTo>
                    <a:pt x="20" y="471"/>
                    <a:pt x="23" y="470"/>
                    <a:pt x="26" y="466"/>
                  </a:cubicBezTo>
                  <a:cubicBezTo>
                    <a:pt x="122" y="402"/>
                    <a:pt x="206" y="332"/>
                    <a:pt x="289" y="255"/>
                  </a:cubicBezTo>
                  <a:cubicBezTo>
                    <a:pt x="378" y="185"/>
                    <a:pt x="455" y="108"/>
                    <a:pt x="532" y="25"/>
                  </a:cubicBezTo>
                  <a:cubicBezTo>
                    <a:pt x="538" y="18"/>
                    <a:pt x="538" y="12"/>
                    <a:pt x="532" y="6"/>
                  </a:cubicBezTo>
                  <a:cubicBezTo>
                    <a:pt x="529" y="2"/>
                    <a:pt x="524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3730;p50">
              <a:extLst>
                <a:ext uri="{FF2B5EF4-FFF2-40B4-BE49-F238E27FC236}">
                  <a16:creationId xmlns:a16="http://schemas.microsoft.com/office/drawing/2014/main" id="{D6C2A934-D668-418F-82D4-5E0E1B1B2B19}"/>
                </a:ext>
              </a:extLst>
            </p:cNvPr>
            <p:cNvSpPr/>
            <p:nvPr/>
          </p:nvSpPr>
          <p:spPr>
            <a:xfrm>
              <a:off x="2943742" y="1776096"/>
              <a:ext cx="12190" cy="11273"/>
            </a:xfrm>
            <a:custGeom>
              <a:avLst/>
              <a:gdLst/>
              <a:ahLst/>
              <a:cxnLst/>
              <a:rect l="l" t="t" r="r" b="b"/>
              <a:pathLst>
                <a:path w="372" h="344" extrusionOk="0">
                  <a:moveTo>
                    <a:pt x="356" y="0"/>
                  </a:moveTo>
                  <a:cubicBezTo>
                    <a:pt x="352" y="0"/>
                    <a:pt x="348" y="2"/>
                    <a:pt x="346" y="4"/>
                  </a:cubicBezTo>
                  <a:cubicBezTo>
                    <a:pt x="282" y="43"/>
                    <a:pt x="224" y="94"/>
                    <a:pt x="166" y="152"/>
                  </a:cubicBezTo>
                  <a:cubicBezTo>
                    <a:pt x="109" y="203"/>
                    <a:pt x="58" y="260"/>
                    <a:pt x="6" y="318"/>
                  </a:cubicBezTo>
                  <a:cubicBezTo>
                    <a:pt x="0" y="324"/>
                    <a:pt x="0" y="331"/>
                    <a:pt x="6" y="337"/>
                  </a:cubicBezTo>
                  <a:cubicBezTo>
                    <a:pt x="13" y="344"/>
                    <a:pt x="19" y="344"/>
                    <a:pt x="32" y="344"/>
                  </a:cubicBezTo>
                  <a:cubicBezTo>
                    <a:pt x="90" y="299"/>
                    <a:pt x="154" y="248"/>
                    <a:pt x="211" y="196"/>
                  </a:cubicBezTo>
                  <a:cubicBezTo>
                    <a:pt x="269" y="145"/>
                    <a:pt x="320" y="88"/>
                    <a:pt x="371" y="24"/>
                  </a:cubicBezTo>
                  <a:cubicBezTo>
                    <a:pt x="371" y="17"/>
                    <a:pt x="371" y="11"/>
                    <a:pt x="371" y="11"/>
                  </a:cubicBezTo>
                  <a:cubicBezTo>
                    <a:pt x="368" y="3"/>
                    <a:pt x="36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731;p50">
              <a:extLst>
                <a:ext uri="{FF2B5EF4-FFF2-40B4-BE49-F238E27FC236}">
                  <a16:creationId xmlns:a16="http://schemas.microsoft.com/office/drawing/2014/main" id="{70C1A11F-6627-4128-BB80-13F5E6E52EBA}"/>
                </a:ext>
              </a:extLst>
            </p:cNvPr>
            <p:cNvSpPr/>
            <p:nvPr/>
          </p:nvSpPr>
          <p:spPr>
            <a:xfrm>
              <a:off x="2908286" y="1766560"/>
              <a:ext cx="17434" cy="15762"/>
            </a:xfrm>
            <a:custGeom>
              <a:avLst/>
              <a:gdLst/>
              <a:ahLst/>
              <a:cxnLst/>
              <a:rect l="l" t="t" r="r" b="b"/>
              <a:pathLst>
                <a:path w="532" h="481" extrusionOk="0">
                  <a:moveTo>
                    <a:pt x="7" y="1"/>
                  </a:moveTo>
                  <a:cubicBezTo>
                    <a:pt x="0" y="7"/>
                    <a:pt x="0" y="20"/>
                    <a:pt x="7" y="27"/>
                  </a:cubicBezTo>
                  <a:cubicBezTo>
                    <a:pt x="90" y="110"/>
                    <a:pt x="167" y="187"/>
                    <a:pt x="250" y="263"/>
                  </a:cubicBezTo>
                  <a:cubicBezTo>
                    <a:pt x="327" y="340"/>
                    <a:pt x="416" y="411"/>
                    <a:pt x="506" y="481"/>
                  </a:cubicBezTo>
                  <a:lnTo>
                    <a:pt x="525" y="481"/>
                  </a:lnTo>
                  <a:cubicBezTo>
                    <a:pt x="532" y="475"/>
                    <a:pt x="532" y="462"/>
                    <a:pt x="525" y="455"/>
                  </a:cubicBezTo>
                  <a:cubicBezTo>
                    <a:pt x="455" y="372"/>
                    <a:pt x="372" y="289"/>
                    <a:pt x="288" y="219"/>
                  </a:cubicBezTo>
                  <a:cubicBezTo>
                    <a:pt x="205" y="142"/>
                    <a:pt x="116" y="7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732;p50">
              <a:extLst>
                <a:ext uri="{FF2B5EF4-FFF2-40B4-BE49-F238E27FC236}">
                  <a16:creationId xmlns:a16="http://schemas.microsoft.com/office/drawing/2014/main" id="{5738E54C-5EEF-4D2E-BDA3-2EF421DEEDBF}"/>
                </a:ext>
              </a:extLst>
            </p:cNvPr>
            <p:cNvSpPr/>
            <p:nvPr/>
          </p:nvSpPr>
          <p:spPr>
            <a:xfrm>
              <a:off x="2899897" y="1770623"/>
              <a:ext cx="17237" cy="14583"/>
            </a:xfrm>
            <a:custGeom>
              <a:avLst/>
              <a:gdLst/>
              <a:ahLst/>
              <a:cxnLst/>
              <a:rect l="l" t="t" r="r" b="b"/>
              <a:pathLst>
                <a:path w="526" h="445" extrusionOk="0">
                  <a:moveTo>
                    <a:pt x="19" y="0"/>
                  </a:moveTo>
                  <a:cubicBezTo>
                    <a:pt x="15" y="0"/>
                    <a:pt x="10" y="2"/>
                    <a:pt x="7" y="5"/>
                  </a:cubicBezTo>
                  <a:cubicBezTo>
                    <a:pt x="0" y="11"/>
                    <a:pt x="0" y="18"/>
                    <a:pt x="7" y="24"/>
                  </a:cubicBezTo>
                  <a:cubicBezTo>
                    <a:pt x="84" y="101"/>
                    <a:pt x="167" y="178"/>
                    <a:pt x="244" y="248"/>
                  </a:cubicBezTo>
                  <a:cubicBezTo>
                    <a:pt x="327" y="319"/>
                    <a:pt x="410" y="383"/>
                    <a:pt x="500" y="440"/>
                  </a:cubicBezTo>
                  <a:cubicBezTo>
                    <a:pt x="503" y="443"/>
                    <a:pt x="508" y="445"/>
                    <a:pt x="512" y="445"/>
                  </a:cubicBezTo>
                  <a:cubicBezTo>
                    <a:pt x="516" y="445"/>
                    <a:pt x="519" y="443"/>
                    <a:pt x="519" y="440"/>
                  </a:cubicBezTo>
                  <a:cubicBezTo>
                    <a:pt x="525" y="434"/>
                    <a:pt x="525" y="421"/>
                    <a:pt x="519" y="415"/>
                  </a:cubicBezTo>
                  <a:cubicBezTo>
                    <a:pt x="448" y="338"/>
                    <a:pt x="372" y="267"/>
                    <a:pt x="288" y="197"/>
                  </a:cubicBezTo>
                  <a:cubicBezTo>
                    <a:pt x="205" y="127"/>
                    <a:pt x="116" y="63"/>
                    <a:pt x="26" y="5"/>
                  </a:cubicBezTo>
                  <a:cubicBezTo>
                    <a:pt x="26" y="2"/>
                    <a:pt x="23" y="0"/>
                    <a:pt x="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733;p50">
              <a:extLst>
                <a:ext uri="{FF2B5EF4-FFF2-40B4-BE49-F238E27FC236}">
                  <a16:creationId xmlns:a16="http://schemas.microsoft.com/office/drawing/2014/main" id="{394C6830-9D3F-43D4-9C6A-43604E900D12}"/>
                </a:ext>
              </a:extLst>
            </p:cNvPr>
            <p:cNvSpPr/>
            <p:nvPr/>
          </p:nvSpPr>
          <p:spPr>
            <a:xfrm>
              <a:off x="2785171" y="2178275"/>
              <a:ext cx="33786" cy="30869"/>
            </a:xfrm>
            <a:custGeom>
              <a:avLst/>
              <a:gdLst/>
              <a:ahLst/>
              <a:cxnLst/>
              <a:rect l="l" t="t" r="r" b="b"/>
              <a:pathLst>
                <a:path w="1031" h="942" extrusionOk="0">
                  <a:moveTo>
                    <a:pt x="26" y="1"/>
                  </a:moveTo>
                  <a:lnTo>
                    <a:pt x="0" y="26"/>
                  </a:lnTo>
                  <a:cubicBezTo>
                    <a:pt x="64" y="116"/>
                    <a:pt x="141" y="206"/>
                    <a:pt x="224" y="289"/>
                  </a:cubicBezTo>
                  <a:cubicBezTo>
                    <a:pt x="301" y="366"/>
                    <a:pt x="384" y="449"/>
                    <a:pt x="474" y="519"/>
                  </a:cubicBezTo>
                  <a:cubicBezTo>
                    <a:pt x="640" y="673"/>
                    <a:pt x="820" y="814"/>
                    <a:pt x="1012" y="942"/>
                  </a:cubicBezTo>
                  <a:lnTo>
                    <a:pt x="1031" y="910"/>
                  </a:lnTo>
                  <a:cubicBezTo>
                    <a:pt x="858" y="769"/>
                    <a:pt x="692" y="615"/>
                    <a:pt x="525" y="462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734;p50">
              <a:extLst>
                <a:ext uri="{FF2B5EF4-FFF2-40B4-BE49-F238E27FC236}">
                  <a16:creationId xmlns:a16="http://schemas.microsoft.com/office/drawing/2014/main" id="{CBE56AB0-474C-4F7F-A571-980B45D47F3B}"/>
                </a:ext>
              </a:extLst>
            </p:cNvPr>
            <p:cNvSpPr/>
            <p:nvPr/>
          </p:nvSpPr>
          <p:spPr>
            <a:xfrm>
              <a:off x="3085732" y="2181420"/>
              <a:ext cx="22447" cy="24151"/>
            </a:xfrm>
            <a:custGeom>
              <a:avLst/>
              <a:gdLst/>
              <a:ahLst/>
              <a:cxnLst/>
              <a:rect l="l" t="t" r="r" b="b"/>
              <a:pathLst>
                <a:path w="685" h="737" extrusionOk="0">
                  <a:moveTo>
                    <a:pt x="659" y="1"/>
                  </a:moveTo>
                  <a:cubicBezTo>
                    <a:pt x="538" y="110"/>
                    <a:pt x="423" y="225"/>
                    <a:pt x="314" y="346"/>
                  </a:cubicBezTo>
                  <a:cubicBezTo>
                    <a:pt x="205" y="462"/>
                    <a:pt x="96" y="583"/>
                    <a:pt x="0" y="711"/>
                  </a:cubicBezTo>
                  <a:lnTo>
                    <a:pt x="32" y="737"/>
                  </a:lnTo>
                  <a:cubicBezTo>
                    <a:pt x="154" y="634"/>
                    <a:pt x="263" y="519"/>
                    <a:pt x="371" y="398"/>
                  </a:cubicBezTo>
                  <a:cubicBezTo>
                    <a:pt x="480" y="276"/>
                    <a:pt x="583" y="154"/>
                    <a:pt x="685" y="26"/>
                  </a:cubicBezTo>
                  <a:lnTo>
                    <a:pt x="65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735;p50">
              <a:extLst>
                <a:ext uri="{FF2B5EF4-FFF2-40B4-BE49-F238E27FC236}">
                  <a16:creationId xmlns:a16="http://schemas.microsoft.com/office/drawing/2014/main" id="{980D3FB3-B08F-4EA7-9F7B-237062D3231D}"/>
                </a:ext>
              </a:extLst>
            </p:cNvPr>
            <p:cNvSpPr/>
            <p:nvPr/>
          </p:nvSpPr>
          <p:spPr>
            <a:xfrm>
              <a:off x="3328160" y="2381740"/>
              <a:ext cx="197406" cy="137831"/>
            </a:xfrm>
            <a:custGeom>
              <a:avLst/>
              <a:gdLst/>
              <a:ahLst/>
              <a:cxnLst/>
              <a:rect l="l" t="t" r="r" b="b"/>
              <a:pathLst>
                <a:path w="6024" h="4206" extrusionOk="0">
                  <a:moveTo>
                    <a:pt x="6011" y="0"/>
                  </a:moveTo>
                  <a:lnTo>
                    <a:pt x="6011" y="0"/>
                  </a:lnTo>
                  <a:cubicBezTo>
                    <a:pt x="4833" y="362"/>
                    <a:pt x="3654" y="524"/>
                    <a:pt x="2608" y="524"/>
                  </a:cubicBezTo>
                  <a:cubicBezTo>
                    <a:pt x="1694" y="524"/>
                    <a:pt x="881" y="400"/>
                    <a:pt x="257" y="179"/>
                  </a:cubicBezTo>
                  <a:cubicBezTo>
                    <a:pt x="219" y="531"/>
                    <a:pt x="14" y="3508"/>
                    <a:pt x="1" y="3860"/>
                  </a:cubicBezTo>
                  <a:lnTo>
                    <a:pt x="5864" y="4205"/>
                  </a:lnTo>
                  <a:cubicBezTo>
                    <a:pt x="5864" y="4205"/>
                    <a:pt x="6024" y="659"/>
                    <a:pt x="6011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736;p50">
              <a:extLst>
                <a:ext uri="{FF2B5EF4-FFF2-40B4-BE49-F238E27FC236}">
                  <a16:creationId xmlns:a16="http://schemas.microsoft.com/office/drawing/2014/main" id="{801326E4-DCAC-4065-BDA5-F2720EDF7AF3}"/>
                </a:ext>
              </a:extLst>
            </p:cNvPr>
            <p:cNvSpPr/>
            <p:nvPr/>
          </p:nvSpPr>
          <p:spPr>
            <a:xfrm>
              <a:off x="3336549" y="2241192"/>
              <a:ext cx="188591" cy="157755"/>
            </a:xfrm>
            <a:custGeom>
              <a:avLst/>
              <a:gdLst/>
              <a:ahLst/>
              <a:cxnLst/>
              <a:rect l="l" t="t" r="r" b="b"/>
              <a:pathLst>
                <a:path w="5755" h="4814" extrusionOk="0">
                  <a:moveTo>
                    <a:pt x="846" y="1"/>
                  </a:moveTo>
                  <a:cubicBezTo>
                    <a:pt x="455" y="1467"/>
                    <a:pt x="174" y="2958"/>
                    <a:pt x="1" y="4468"/>
                  </a:cubicBezTo>
                  <a:cubicBezTo>
                    <a:pt x="626" y="4690"/>
                    <a:pt x="1442" y="4813"/>
                    <a:pt x="2360" y="4813"/>
                  </a:cubicBezTo>
                  <a:cubicBezTo>
                    <a:pt x="3404" y="4813"/>
                    <a:pt x="4579" y="4653"/>
                    <a:pt x="5755" y="4296"/>
                  </a:cubicBezTo>
                  <a:cubicBezTo>
                    <a:pt x="5742" y="3105"/>
                    <a:pt x="5704" y="1678"/>
                    <a:pt x="5454" y="238"/>
                  </a:cubicBezTo>
                  <a:lnTo>
                    <a:pt x="846" y="1"/>
                  </a:lnTo>
                  <a:close/>
                </a:path>
              </a:pathLst>
            </a:custGeom>
            <a:solidFill>
              <a:srgbClr val="E8B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737;p50">
              <a:extLst>
                <a:ext uri="{FF2B5EF4-FFF2-40B4-BE49-F238E27FC236}">
                  <a16:creationId xmlns:a16="http://schemas.microsoft.com/office/drawing/2014/main" id="{22844B4D-B98E-401A-8BBF-FCCDFE854944}"/>
                </a:ext>
              </a:extLst>
            </p:cNvPr>
            <p:cNvSpPr/>
            <p:nvPr/>
          </p:nvSpPr>
          <p:spPr>
            <a:xfrm>
              <a:off x="3260623" y="2171360"/>
              <a:ext cx="77436" cy="76583"/>
            </a:xfrm>
            <a:custGeom>
              <a:avLst/>
              <a:gdLst/>
              <a:ahLst/>
              <a:cxnLst/>
              <a:rect l="l" t="t" r="r" b="b"/>
              <a:pathLst>
                <a:path w="2363" h="2337" extrusionOk="0">
                  <a:moveTo>
                    <a:pt x="878" y="1"/>
                  </a:moveTo>
                  <a:cubicBezTo>
                    <a:pt x="551" y="346"/>
                    <a:pt x="251" y="730"/>
                    <a:pt x="1" y="1140"/>
                  </a:cubicBezTo>
                  <a:lnTo>
                    <a:pt x="1031" y="2337"/>
                  </a:lnTo>
                  <a:cubicBezTo>
                    <a:pt x="1441" y="1946"/>
                    <a:pt x="1889" y="1601"/>
                    <a:pt x="2363" y="1293"/>
                  </a:cubicBezTo>
                  <a:cubicBezTo>
                    <a:pt x="1863" y="871"/>
                    <a:pt x="1364" y="455"/>
                    <a:pt x="878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738;p50">
              <a:extLst>
                <a:ext uri="{FF2B5EF4-FFF2-40B4-BE49-F238E27FC236}">
                  <a16:creationId xmlns:a16="http://schemas.microsoft.com/office/drawing/2014/main" id="{3F92CC5E-F590-4A0D-A8AA-AC4C85A1129F}"/>
                </a:ext>
              </a:extLst>
            </p:cNvPr>
            <p:cNvSpPr/>
            <p:nvPr/>
          </p:nvSpPr>
          <p:spPr>
            <a:xfrm>
              <a:off x="3289361" y="2148291"/>
              <a:ext cx="64852" cy="65474"/>
            </a:xfrm>
            <a:custGeom>
              <a:avLst/>
              <a:gdLst/>
              <a:ahLst/>
              <a:cxnLst/>
              <a:rect l="l" t="t" r="r" b="b"/>
              <a:pathLst>
                <a:path w="1979" h="1998" extrusionOk="0">
                  <a:moveTo>
                    <a:pt x="737" y="1"/>
                  </a:moveTo>
                  <a:cubicBezTo>
                    <a:pt x="494" y="212"/>
                    <a:pt x="244" y="449"/>
                    <a:pt x="1" y="705"/>
                  </a:cubicBezTo>
                  <a:cubicBezTo>
                    <a:pt x="487" y="1159"/>
                    <a:pt x="986" y="1581"/>
                    <a:pt x="1486" y="1997"/>
                  </a:cubicBezTo>
                  <a:cubicBezTo>
                    <a:pt x="1639" y="1889"/>
                    <a:pt x="1806" y="1786"/>
                    <a:pt x="1979" y="1677"/>
                  </a:cubicBezTo>
                  <a:cubicBezTo>
                    <a:pt x="1473" y="1191"/>
                    <a:pt x="1050" y="621"/>
                    <a:pt x="737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739;p50">
              <a:extLst>
                <a:ext uri="{FF2B5EF4-FFF2-40B4-BE49-F238E27FC236}">
                  <a16:creationId xmlns:a16="http://schemas.microsoft.com/office/drawing/2014/main" id="{01E9F9B9-0730-44CC-BAEE-3F44CE37BFC4}"/>
                </a:ext>
              </a:extLst>
            </p:cNvPr>
            <p:cNvSpPr/>
            <p:nvPr/>
          </p:nvSpPr>
          <p:spPr>
            <a:xfrm>
              <a:off x="3304271" y="2109492"/>
              <a:ext cx="86644" cy="93788"/>
            </a:xfrm>
            <a:custGeom>
              <a:avLst/>
              <a:gdLst/>
              <a:ahLst/>
              <a:cxnLst/>
              <a:rect l="l" t="t" r="r" b="b"/>
              <a:pathLst>
                <a:path w="2644" h="2862" extrusionOk="0">
                  <a:moveTo>
                    <a:pt x="1876" y="0"/>
                  </a:moveTo>
                  <a:cubicBezTo>
                    <a:pt x="1184" y="160"/>
                    <a:pt x="544" y="487"/>
                    <a:pt x="0" y="941"/>
                  </a:cubicBezTo>
                  <a:cubicBezTo>
                    <a:pt x="307" y="1575"/>
                    <a:pt x="1031" y="2362"/>
                    <a:pt x="1524" y="2861"/>
                  </a:cubicBezTo>
                  <a:cubicBezTo>
                    <a:pt x="1856" y="2657"/>
                    <a:pt x="2228" y="2452"/>
                    <a:pt x="2644" y="2247"/>
                  </a:cubicBezTo>
                  <a:lnTo>
                    <a:pt x="18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740;p50">
              <a:extLst>
                <a:ext uri="{FF2B5EF4-FFF2-40B4-BE49-F238E27FC236}">
                  <a16:creationId xmlns:a16="http://schemas.microsoft.com/office/drawing/2014/main" id="{60DB10BB-C4FB-4A52-9E13-3FB8E9185006}"/>
                </a:ext>
              </a:extLst>
            </p:cNvPr>
            <p:cNvSpPr/>
            <p:nvPr/>
          </p:nvSpPr>
          <p:spPr>
            <a:xfrm>
              <a:off x="3239028" y="2206817"/>
              <a:ext cx="59412" cy="63181"/>
            </a:xfrm>
            <a:custGeom>
              <a:avLst/>
              <a:gdLst/>
              <a:ahLst/>
              <a:cxnLst/>
              <a:rect l="l" t="t" r="r" b="b"/>
              <a:pathLst>
                <a:path w="1813" h="1928" extrusionOk="0">
                  <a:moveTo>
                    <a:pt x="692" y="0"/>
                  </a:moveTo>
                  <a:cubicBezTo>
                    <a:pt x="545" y="141"/>
                    <a:pt x="410" y="295"/>
                    <a:pt x="282" y="455"/>
                  </a:cubicBezTo>
                  <a:cubicBezTo>
                    <a:pt x="46" y="775"/>
                    <a:pt x="1" y="1069"/>
                    <a:pt x="33" y="1312"/>
                  </a:cubicBezTo>
                  <a:cubicBezTo>
                    <a:pt x="91" y="1683"/>
                    <a:pt x="409" y="1927"/>
                    <a:pt x="749" y="1927"/>
                  </a:cubicBezTo>
                  <a:cubicBezTo>
                    <a:pt x="861" y="1927"/>
                    <a:pt x="975" y="1901"/>
                    <a:pt x="1082" y="1844"/>
                  </a:cubicBezTo>
                  <a:cubicBezTo>
                    <a:pt x="1185" y="1799"/>
                    <a:pt x="1274" y="1741"/>
                    <a:pt x="1358" y="1677"/>
                  </a:cubicBezTo>
                  <a:cubicBezTo>
                    <a:pt x="1422" y="1757"/>
                    <a:pt x="1506" y="1840"/>
                    <a:pt x="1598" y="1840"/>
                  </a:cubicBezTo>
                  <a:cubicBezTo>
                    <a:pt x="1624" y="1840"/>
                    <a:pt x="1651" y="1834"/>
                    <a:pt x="1678" y="1818"/>
                  </a:cubicBezTo>
                  <a:cubicBezTo>
                    <a:pt x="1812" y="1748"/>
                    <a:pt x="1761" y="1408"/>
                    <a:pt x="1735" y="1204"/>
                  </a:cubicBezTo>
                  <a:lnTo>
                    <a:pt x="692" y="0"/>
                  </a:ln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741;p50">
              <a:extLst>
                <a:ext uri="{FF2B5EF4-FFF2-40B4-BE49-F238E27FC236}">
                  <a16:creationId xmlns:a16="http://schemas.microsoft.com/office/drawing/2014/main" id="{7FABDBC7-ECE1-46E2-AF93-DA506CC54F98}"/>
                </a:ext>
              </a:extLst>
            </p:cNvPr>
            <p:cNvSpPr/>
            <p:nvPr/>
          </p:nvSpPr>
          <p:spPr>
            <a:xfrm>
              <a:off x="3515044" y="2164216"/>
              <a:ext cx="62132" cy="74912"/>
            </a:xfrm>
            <a:custGeom>
              <a:avLst/>
              <a:gdLst/>
              <a:ahLst/>
              <a:cxnLst/>
              <a:rect l="l" t="t" r="r" b="b"/>
              <a:pathLst>
                <a:path w="1896" h="2286" extrusionOk="0">
                  <a:moveTo>
                    <a:pt x="1517" y="1"/>
                  </a:moveTo>
                  <a:cubicBezTo>
                    <a:pt x="1095" y="564"/>
                    <a:pt x="583" y="1057"/>
                    <a:pt x="1" y="1447"/>
                  </a:cubicBezTo>
                  <a:cubicBezTo>
                    <a:pt x="353" y="1755"/>
                    <a:pt x="641" y="2043"/>
                    <a:pt x="877" y="2286"/>
                  </a:cubicBezTo>
                  <a:cubicBezTo>
                    <a:pt x="1274" y="1729"/>
                    <a:pt x="1620" y="1134"/>
                    <a:pt x="1895" y="507"/>
                  </a:cubicBezTo>
                  <a:cubicBezTo>
                    <a:pt x="1774" y="327"/>
                    <a:pt x="1646" y="161"/>
                    <a:pt x="1517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742;p50">
              <a:extLst>
                <a:ext uri="{FF2B5EF4-FFF2-40B4-BE49-F238E27FC236}">
                  <a16:creationId xmlns:a16="http://schemas.microsoft.com/office/drawing/2014/main" id="{9CA81CB0-BE43-4ED5-80F8-6FA343498C24}"/>
                </a:ext>
              </a:extLst>
            </p:cNvPr>
            <p:cNvSpPr/>
            <p:nvPr/>
          </p:nvSpPr>
          <p:spPr>
            <a:xfrm>
              <a:off x="3543783" y="2180798"/>
              <a:ext cx="62755" cy="85202"/>
            </a:xfrm>
            <a:custGeom>
              <a:avLst/>
              <a:gdLst/>
              <a:ahLst/>
              <a:cxnLst/>
              <a:rect l="l" t="t" r="r" b="b"/>
              <a:pathLst>
                <a:path w="1915" h="2600" extrusionOk="0">
                  <a:moveTo>
                    <a:pt x="1018" y="1"/>
                  </a:moveTo>
                  <a:cubicBezTo>
                    <a:pt x="743" y="628"/>
                    <a:pt x="397" y="1223"/>
                    <a:pt x="0" y="1780"/>
                  </a:cubicBezTo>
                  <a:cubicBezTo>
                    <a:pt x="250" y="2036"/>
                    <a:pt x="480" y="2311"/>
                    <a:pt x="698" y="2599"/>
                  </a:cubicBezTo>
                  <a:lnTo>
                    <a:pt x="1914" y="1594"/>
                  </a:lnTo>
                  <a:cubicBezTo>
                    <a:pt x="1684" y="1031"/>
                    <a:pt x="1383" y="493"/>
                    <a:pt x="1018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743;p50">
              <a:extLst>
                <a:ext uri="{FF2B5EF4-FFF2-40B4-BE49-F238E27FC236}">
                  <a16:creationId xmlns:a16="http://schemas.microsoft.com/office/drawing/2014/main" id="{95172AE3-89F8-415B-85FE-173BBC51A6D9}"/>
                </a:ext>
              </a:extLst>
            </p:cNvPr>
            <p:cNvSpPr/>
            <p:nvPr/>
          </p:nvSpPr>
          <p:spPr>
            <a:xfrm>
              <a:off x="3482340" y="2117258"/>
              <a:ext cx="92739" cy="94410"/>
            </a:xfrm>
            <a:custGeom>
              <a:avLst/>
              <a:gdLst/>
              <a:ahLst/>
              <a:cxnLst/>
              <a:rect l="l" t="t" r="r" b="b"/>
              <a:pathLst>
                <a:path w="2830" h="2881" extrusionOk="0">
                  <a:moveTo>
                    <a:pt x="1146" y="0"/>
                  </a:moveTo>
                  <a:lnTo>
                    <a:pt x="0" y="2087"/>
                  </a:lnTo>
                  <a:cubicBezTo>
                    <a:pt x="378" y="2356"/>
                    <a:pt x="711" y="2624"/>
                    <a:pt x="999" y="2880"/>
                  </a:cubicBezTo>
                  <a:cubicBezTo>
                    <a:pt x="1575" y="2477"/>
                    <a:pt x="2426" y="1824"/>
                    <a:pt x="2829" y="1248"/>
                  </a:cubicBezTo>
                  <a:cubicBezTo>
                    <a:pt x="2368" y="711"/>
                    <a:pt x="1792" y="282"/>
                    <a:pt x="11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744;p50">
              <a:extLst>
                <a:ext uri="{FF2B5EF4-FFF2-40B4-BE49-F238E27FC236}">
                  <a16:creationId xmlns:a16="http://schemas.microsoft.com/office/drawing/2014/main" id="{F39579FE-8077-4BF6-80D1-F4386D6415E8}"/>
                </a:ext>
              </a:extLst>
            </p:cNvPr>
            <p:cNvSpPr/>
            <p:nvPr/>
          </p:nvSpPr>
          <p:spPr>
            <a:xfrm>
              <a:off x="3560364" y="2230935"/>
              <a:ext cx="61903" cy="62329"/>
            </a:xfrm>
            <a:custGeom>
              <a:avLst/>
              <a:gdLst/>
              <a:ahLst/>
              <a:cxnLst/>
              <a:rect l="l" t="t" r="r" b="b"/>
              <a:pathLst>
                <a:path w="1889" h="1902" extrusionOk="0">
                  <a:moveTo>
                    <a:pt x="1383" y="0"/>
                  </a:moveTo>
                  <a:lnTo>
                    <a:pt x="154" y="1005"/>
                  </a:lnTo>
                  <a:cubicBezTo>
                    <a:pt x="96" y="1204"/>
                    <a:pt x="0" y="1543"/>
                    <a:pt x="102" y="1626"/>
                  </a:cubicBezTo>
                  <a:cubicBezTo>
                    <a:pt x="134" y="1652"/>
                    <a:pt x="168" y="1663"/>
                    <a:pt x="203" y="1663"/>
                  </a:cubicBezTo>
                  <a:cubicBezTo>
                    <a:pt x="287" y="1663"/>
                    <a:pt x="374" y="1600"/>
                    <a:pt x="442" y="1536"/>
                  </a:cubicBezTo>
                  <a:cubicBezTo>
                    <a:pt x="512" y="1620"/>
                    <a:pt x="595" y="1690"/>
                    <a:pt x="685" y="1754"/>
                  </a:cubicBezTo>
                  <a:cubicBezTo>
                    <a:pt x="816" y="1855"/>
                    <a:pt x="967" y="1902"/>
                    <a:pt x="1117" y="1902"/>
                  </a:cubicBezTo>
                  <a:cubicBezTo>
                    <a:pt x="1415" y="1902"/>
                    <a:pt x="1705" y="1717"/>
                    <a:pt x="1811" y="1402"/>
                  </a:cubicBezTo>
                  <a:cubicBezTo>
                    <a:pt x="1882" y="1172"/>
                    <a:pt x="1888" y="871"/>
                    <a:pt x="1709" y="519"/>
                  </a:cubicBezTo>
                  <a:cubicBezTo>
                    <a:pt x="1613" y="339"/>
                    <a:pt x="1504" y="167"/>
                    <a:pt x="1383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745;p50">
              <a:extLst>
                <a:ext uri="{FF2B5EF4-FFF2-40B4-BE49-F238E27FC236}">
                  <a16:creationId xmlns:a16="http://schemas.microsoft.com/office/drawing/2014/main" id="{33BD6C79-FBE9-43C3-B8BE-A18F60B5CAF1}"/>
                </a:ext>
              </a:extLst>
            </p:cNvPr>
            <p:cNvSpPr/>
            <p:nvPr/>
          </p:nvSpPr>
          <p:spPr>
            <a:xfrm>
              <a:off x="3311382" y="2247910"/>
              <a:ext cx="245873" cy="112762"/>
            </a:xfrm>
            <a:custGeom>
              <a:avLst/>
              <a:gdLst/>
              <a:ahLst/>
              <a:cxnLst/>
              <a:rect l="l" t="t" r="r" b="b"/>
              <a:pathLst>
                <a:path w="7503" h="3441" extrusionOk="0">
                  <a:moveTo>
                    <a:pt x="340" y="1"/>
                  </a:moveTo>
                  <a:cubicBezTo>
                    <a:pt x="161" y="782"/>
                    <a:pt x="46" y="1582"/>
                    <a:pt x="1" y="2382"/>
                  </a:cubicBezTo>
                  <a:cubicBezTo>
                    <a:pt x="1" y="2382"/>
                    <a:pt x="1965" y="3440"/>
                    <a:pt x="4329" y="3440"/>
                  </a:cubicBezTo>
                  <a:cubicBezTo>
                    <a:pt x="5354" y="3440"/>
                    <a:pt x="6454" y="3241"/>
                    <a:pt x="7502" y="2670"/>
                  </a:cubicBezTo>
                  <a:cubicBezTo>
                    <a:pt x="7464" y="1863"/>
                    <a:pt x="7380" y="1057"/>
                    <a:pt x="7252" y="263"/>
                  </a:cubicBezTo>
                  <a:cubicBezTo>
                    <a:pt x="6268" y="574"/>
                    <a:pt x="5288" y="692"/>
                    <a:pt x="4365" y="692"/>
                  </a:cubicBezTo>
                  <a:cubicBezTo>
                    <a:pt x="2744" y="692"/>
                    <a:pt x="1303" y="327"/>
                    <a:pt x="3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746;p50">
              <a:extLst>
                <a:ext uri="{FF2B5EF4-FFF2-40B4-BE49-F238E27FC236}">
                  <a16:creationId xmlns:a16="http://schemas.microsoft.com/office/drawing/2014/main" id="{30924A09-30BE-4FDF-AD63-754FC3E7CADC}"/>
                </a:ext>
              </a:extLst>
            </p:cNvPr>
            <p:cNvSpPr/>
            <p:nvPr/>
          </p:nvSpPr>
          <p:spPr>
            <a:xfrm>
              <a:off x="3343890" y="2141999"/>
              <a:ext cx="191115" cy="46632"/>
            </a:xfrm>
            <a:custGeom>
              <a:avLst/>
              <a:gdLst/>
              <a:ahLst/>
              <a:cxnLst/>
              <a:rect l="l" t="t" r="r" b="b"/>
              <a:pathLst>
                <a:path w="5832" h="1423" extrusionOk="0">
                  <a:moveTo>
                    <a:pt x="257" y="1"/>
                  </a:moveTo>
                  <a:cubicBezTo>
                    <a:pt x="180" y="231"/>
                    <a:pt x="91" y="506"/>
                    <a:pt x="1" y="801"/>
                  </a:cubicBezTo>
                  <a:cubicBezTo>
                    <a:pt x="960" y="1105"/>
                    <a:pt x="2316" y="1423"/>
                    <a:pt x="3827" y="1423"/>
                  </a:cubicBezTo>
                  <a:cubicBezTo>
                    <a:pt x="4473" y="1423"/>
                    <a:pt x="5147" y="1365"/>
                    <a:pt x="5832" y="1223"/>
                  </a:cubicBezTo>
                  <a:cubicBezTo>
                    <a:pt x="5774" y="973"/>
                    <a:pt x="5716" y="711"/>
                    <a:pt x="5652" y="449"/>
                  </a:cubicBezTo>
                  <a:cubicBezTo>
                    <a:pt x="5079" y="546"/>
                    <a:pt x="4514" y="587"/>
                    <a:pt x="3970" y="587"/>
                  </a:cubicBezTo>
                  <a:cubicBezTo>
                    <a:pt x="2516" y="587"/>
                    <a:pt x="1207" y="294"/>
                    <a:pt x="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747;p50">
              <a:extLst>
                <a:ext uri="{FF2B5EF4-FFF2-40B4-BE49-F238E27FC236}">
                  <a16:creationId xmlns:a16="http://schemas.microsoft.com/office/drawing/2014/main" id="{143F8EF5-F6DC-4930-9E8D-BE4B3FBB1EF3}"/>
                </a:ext>
              </a:extLst>
            </p:cNvPr>
            <p:cNvSpPr/>
            <p:nvPr/>
          </p:nvSpPr>
          <p:spPr>
            <a:xfrm>
              <a:off x="3352508" y="2112441"/>
              <a:ext cx="176630" cy="48827"/>
            </a:xfrm>
            <a:custGeom>
              <a:avLst/>
              <a:gdLst/>
              <a:ahLst/>
              <a:cxnLst/>
              <a:rect l="l" t="t" r="r" b="b"/>
              <a:pathLst>
                <a:path w="5390" h="1490" extrusionOk="0">
                  <a:moveTo>
                    <a:pt x="320" y="0"/>
                  </a:moveTo>
                  <a:cubicBezTo>
                    <a:pt x="320" y="0"/>
                    <a:pt x="186" y="346"/>
                    <a:pt x="0" y="903"/>
                  </a:cubicBezTo>
                  <a:cubicBezTo>
                    <a:pt x="946" y="1196"/>
                    <a:pt x="2254" y="1489"/>
                    <a:pt x="3707" y="1489"/>
                  </a:cubicBezTo>
                  <a:cubicBezTo>
                    <a:pt x="4251" y="1489"/>
                    <a:pt x="4816" y="1448"/>
                    <a:pt x="5389" y="1351"/>
                  </a:cubicBezTo>
                  <a:cubicBezTo>
                    <a:pt x="5300" y="999"/>
                    <a:pt x="5204" y="627"/>
                    <a:pt x="5095" y="250"/>
                  </a:cubicBezTo>
                  <a:lnTo>
                    <a:pt x="3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748;p50">
              <a:extLst>
                <a:ext uri="{FF2B5EF4-FFF2-40B4-BE49-F238E27FC236}">
                  <a16:creationId xmlns:a16="http://schemas.microsoft.com/office/drawing/2014/main" id="{9132772F-02B2-4B5D-A79C-6D77500D3B8B}"/>
                </a:ext>
              </a:extLst>
            </p:cNvPr>
            <p:cNvSpPr/>
            <p:nvPr/>
          </p:nvSpPr>
          <p:spPr>
            <a:xfrm>
              <a:off x="3328816" y="2194659"/>
              <a:ext cx="216053" cy="48598"/>
            </a:xfrm>
            <a:custGeom>
              <a:avLst/>
              <a:gdLst/>
              <a:ahLst/>
              <a:cxnLst/>
              <a:rect l="l" t="t" r="r" b="b"/>
              <a:pathLst>
                <a:path w="6593" h="1483" extrusionOk="0">
                  <a:moveTo>
                    <a:pt x="218" y="0"/>
                  </a:moveTo>
                  <a:cubicBezTo>
                    <a:pt x="147" y="256"/>
                    <a:pt x="71" y="531"/>
                    <a:pt x="0" y="806"/>
                  </a:cubicBezTo>
                  <a:cubicBezTo>
                    <a:pt x="960" y="1129"/>
                    <a:pt x="2379" y="1482"/>
                    <a:pt x="3972" y="1482"/>
                  </a:cubicBezTo>
                  <a:cubicBezTo>
                    <a:pt x="4811" y="1482"/>
                    <a:pt x="5698" y="1385"/>
                    <a:pt x="6592" y="1133"/>
                  </a:cubicBezTo>
                  <a:cubicBezTo>
                    <a:pt x="6554" y="896"/>
                    <a:pt x="6503" y="640"/>
                    <a:pt x="6452" y="378"/>
                  </a:cubicBezTo>
                  <a:cubicBezTo>
                    <a:pt x="5661" y="570"/>
                    <a:pt x="4878" y="647"/>
                    <a:pt x="4132" y="647"/>
                  </a:cubicBezTo>
                  <a:cubicBezTo>
                    <a:pt x="2573" y="647"/>
                    <a:pt x="1179" y="312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749;p50">
              <a:extLst>
                <a:ext uri="{FF2B5EF4-FFF2-40B4-BE49-F238E27FC236}">
                  <a16:creationId xmlns:a16="http://schemas.microsoft.com/office/drawing/2014/main" id="{7016E549-F10E-4C05-8B6A-755003E9D44D}"/>
                </a:ext>
              </a:extLst>
            </p:cNvPr>
            <p:cNvSpPr/>
            <p:nvPr/>
          </p:nvSpPr>
          <p:spPr>
            <a:xfrm>
              <a:off x="3335927" y="2168214"/>
              <a:ext cx="204321" cy="47648"/>
            </a:xfrm>
            <a:custGeom>
              <a:avLst/>
              <a:gdLst/>
              <a:ahLst/>
              <a:cxnLst/>
              <a:rect l="l" t="t" r="r" b="b"/>
              <a:pathLst>
                <a:path w="6235" h="1454" extrusionOk="0">
                  <a:moveTo>
                    <a:pt x="244" y="1"/>
                  </a:moveTo>
                  <a:cubicBezTo>
                    <a:pt x="161" y="250"/>
                    <a:pt x="84" y="519"/>
                    <a:pt x="1" y="807"/>
                  </a:cubicBezTo>
                  <a:cubicBezTo>
                    <a:pt x="962" y="1119"/>
                    <a:pt x="2354" y="1454"/>
                    <a:pt x="3912" y="1454"/>
                  </a:cubicBezTo>
                  <a:cubicBezTo>
                    <a:pt x="4658" y="1454"/>
                    <a:pt x="5442" y="1377"/>
                    <a:pt x="6235" y="1185"/>
                  </a:cubicBezTo>
                  <a:cubicBezTo>
                    <a:pt x="6183" y="941"/>
                    <a:pt x="6132" y="685"/>
                    <a:pt x="6075" y="423"/>
                  </a:cubicBezTo>
                  <a:cubicBezTo>
                    <a:pt x="5390" y="565"/>
                    <a:pt x="4716" y="623"/>
                    <a:pt x="4070" y="623"/>
                  </a:cubicBezTo>
                  <a:cubicBezTo>
                    <a:pt x="2559" y="623"/>
                    <a:pt x="1203" y="305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750;p50">
              <a:extLst>
                <a:ext uri="{FF2B5EF4-FFF2-40B4-BE49-F238E27FC236}">
                  <a16:creationId xmlns:a16="http://schemas.microsoft.com/office/drawing/2014/main" id="{2A73E5F6-F1F9-4CA0-9A2A-61791D455B0B}"/>
                </a:ext>
              </a:extLst>
            </p:cNvPr>
            <p:cNvSpPr/>
            <p:nvPr/>
          </p:nvSpPr>
          <p:spPr>
            <a:xfrm>
              <a:off x="3322524" y="2221071"/>
              <a:ext cx="226539" cy="49450"/>
            </a:xfrm>
            <a:custGeom>
              <a:avLst/>
              <a:gdLst/>
              <a:ahLst/>
              <a:cxnLst/>
              <a:rect l="l" t="t" r="r" b="b"/>
              <a:pathLst>
                <a:path w="6913" h="1509" extrusionOk="0">
                  <a:moveTo>
                    <a:pt x="192" y="0"/>
                  </a:moveTo>
                  <a:cubicBezTo>
                    <a:pt x="128" y="269"/>
                    <a:pt x="64" y="544"/>
                    <a:pt x="0" y="820"/>
                  </a:cubicBezTo>
                  <a:cubicBezTo>
                    <a:pt x="963" y="1146"/>
                    <a:pt x="2403" y="1509"/>
                    <a:pt x="4024" y="1509"/>
                  </a:cubicBezTo>
                  <a:cubicBezTo>
                    <a:pt x="4947" y="1509"/>
                    <a:pt x="5928" y="1391"/>
                    <a:pt x="6912" y="1082"/>
                  </a:cubicBezTo>
                  <a:cubicBezTo>
                    <a:pt x="6874" y="839"/>
                    <a:pt x="6829" y="596"/>
                    <a:pt x="6784" y="327"/>
                  </a:cubicBezTo>
                  <a:cubicBezTo>
                    <a:pt x="5890" y="579"/>
                    <a:pt x="5003" y="676"/>
                    <a:pt x="4164" y="676"/>
                  </a:cubicBezTo>
                  <a:cubicBezTo>
                    <a:pt x="2571" y="676"/>
                    <a:pt x="1152" y="323"/>
                    <a:pt x="1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751;p50">
              <a:extLst>
                <a:ext uri="{FF2B5EF4-FFF2-40B4-BE49-F238E27FC236}">
                  <a16:creationId xmlns:a16="http://schemas.microsoft.com/office/drawing/2014/main" id="{5871B800-EAE7-4520-BA80-71CA1DF83BAB}"/>
                </a:ext>
              </a:extLst>
            </p:cNvPr>
            <p:cNvSpPr/>
            <p:nvPr/>
          </p:nvSpPr>
          <p:spPr>
            <a:xfrm>
              <a:off x="3311612" y="1906813"/>
              <a:ext cx="270582" cy="234830"/>
            </a:xfrm>
            <a:custGeom>
              <a:avLst/>
              <a:gdLst/>
              <a:ahLst/>
              <a:cxnLst/>
              <a:rect l="l" t="t" r="r" b="b"/>
              <a:pathLst>
                <a:path w="8257" h="7166" extrusionOk="0">
                  <a:moveTo>
                    <a:pt x="4064" y="1"/>
                  </a:moveTo>
                  <a:cubicBezTo>
                    <a:pt x="1970" y="1"/>
                    <a:pt x="232" y="1455"/>
                    <a:pt x="115" y="3344"/>
                  </a:cubicBezTo>
                  <a:cubicBezTo>
                    <a:pt x="0" y="5321"/>
                    <a:pt x="1703" y="7030"/>
                    <a:pt x="3917" y="7158"/>
                  </a:cubicBezTo>
                  <a:cubicBezTo>
                    <a:pt x="4006" y="7163"/>
                    <a:pt x="4094" y="7166"/>
                    <a:pt x="4182" y="7166"/>
                  </a:cubicBezTo>
                  <a:cubicBezTo>
                    <a:pt x="6281" y="7166"/>
                    <a:pt x="8031" y="5716"/>
                    <a:pt x="8142" y="3817"/>
                  </a:cubicBezTo>
                  <a:cubicBezTo>
                    <a:pt x="8257" y="1846"/>
                    <a:pt x="6554" y="137"/>
                    <a:pt x="4340" y="9"/>
                  </a:cubicBezTo>
                  <a:cubicBezTo>
                    <a:pt x="4247" y="4"/>
                    <a:pt x="4155" y="1"/>
                    <a:pt x="4064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752;p50">
              <a:extLst>
                <a:ext uri="{FF2B5EF4-FFF2-40B4-BE49-F238E27FC236}">
                  <a16:creationId xmlns:a16="http://schemas.microsoft.com/office/drawing/2014/main" id="{8CD0D6F3-1E81-4E86-B3D9-14F344B03E6F}"/>
                </a:ext>
              </a:extLst>
            </p:cNvPr>
            <p:cNvSpPr/>
            <p:nvPr/>
          </p:nvSpPr>
          <p:spPr>
            <a:xfrm>
              <a:off x="3395665" y="2029534"/>
              <a:ext cx="20416" cy="17237"/>
            </a:xfrm>
            <a:custGeom>
              <a:avLst/>
              <a:gdLst/>
              <a:ahLst/>
              <a:cxnLst/>
              <a:rect l="l" t="t" r="r" b="b"/>
              <a:pathLst>
                <a:path w="623" h="526" extrusionOk="0">
                  <a:moveTo>
                    <a:pt x="349" y="1"/>
                  </a:moveTo>
                  <a:cubicBezTo>
                    <a:pt x="127" y="1"/>
                    <a:pt x="0" y="258"/>
                    <a:pt x="143" y="431"/>
                  </a:cubicBezTo>
                  <a:cubicBezTo>
                    <a:pt x="199" y="496"/>
                    <a:pt x="274" y="526"/>
                    <a:pt x="347" y="526"/>
                  </a:cubicBezTo>
                  <a:cubicBezTo>
                    <a:pt x="475" y="526"/>
                    <a:pt x="598" y="436"/>
                    <a:pt x="610" y="290"/>
                  </a:cubicBezTo>
                  <a:cubicBezTo>
                    <a:pt x="623" y="143"/>
                    <a:pt x="514" y="15"/>
                    <a:pt x="373" y="2"/>
                  </a:cubicBezTo>
                  <a:cubicBezTo>
                    <a:pt x="365" y="1"/>
                    <a:pt x="357" y="1"/>
                    <a:pt x="349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753;p50">
              <a:extLst>
                <a:ext uri="{FF2B5EF4-FFF2-40B4-BE49-F238E27FC236}">
                  <a16:creationId xmlns:a16="http://schemas.microsoft.com/office/drawing/2014/main" id="{A5057335-5997-4CD2-9167-3F14EF43F2F4}"/>
                </a:ext>
              </a:extLst>
            </p:cNvPr>
            <p:cNvSpPr/>
            <p:nvPr/>
          </p:nvSpPr>
          <p:spPr>
            <a:xfrm>
              <a:off x="3472641" y="2036481"/>
              <a:ext cx="20612" cy="17434"/>
            </a:xfrm>
            <a:custGeom>
              <a:avLst/>
              <a:gdLst/>
              <a:ahLst/>
              <a:cxnLst/>
              <a:rect l="l" t="t" r="r" b="b"/>
              <a:pathLst>
                <a:path w="629" h="532" extrusionOk="0">
                  <a:moveTo>
                    <a:pt x="350" y="0"/>
                  </a:moveTo>
                  <a:cubicBezTo>
                    <a:pt x="127" y="0"/>
                    <a:pt x="0" y="263"/>
                    <a:pt x="149" y="436"/>
                  </a:cubicBezTo>
                  <a:cubicBezTo>
                    <a:pt x="202" y="501"/>
                    <a:pt x="275" y="531"/>
                    <a:pt x="347" y="531"/>
                  </a:cubicBezTo>
                  <a:cubicBezTo>
                    <a:pt x="474" y="531"/>
                    <a:pt x="598" y="440"/>
                    <a:pt x="610" y="289"/>
                  </a:cubicBezTo>
                  <a:cubicBezTo>
                    <a:pt x="629" y="142"/>
                    <a:pt x="520" y="14"/>
                    <a:pt x="373" y="1"/>
                  </a:cubicBezTo>
                  <a:cubicBezTo>
                    <a:pt x="365" y="1"/>
                    <a:pt x="357" y="0"/>
                    <a:pt x="350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754;p50">
              <a:extLst>
                <a:ext uri="{FF2B5EF4-FFF2-40B4-BE49-F238E27FC236}">
                  <a16:creationId xmlns:a16="http://schemas.microsoft.com/office/drawing/2014/main" id="{22E13AEB-A914-4915-BFEC-3180ED6BF775}"/>
                </a:ext>
              </a:extLst>
            </p:cNvPr>
            <p:cNvSpPr/>
            <p:nvPr/>
          </p:nvSpPr>
          <p:spPr>
            <a:xfrm>
              <a:off x="3429909" y="2051096"/>
              <a:ext cx="27920" cy="16975"/>
            </a:xfrm>
            <a:custGeom>
              <a:avLst/>
              <a:gdLst/>
              <a:ahLst/>
              <a:cxnLst/>
              <a:rect l="l" t="t" r="r" b="b"/>
              <a:pathLst>
                <a:path w="852" h="518" extrusionOk="0">
                  <a:moveTo>
                    <a:pt x="65" y="1"/>
                  </a:moveTo>
                  <a:cubicBezTo>
                    <a:pt x="48" y="1"/>
                    <a:pt x="32" y="10"/>
                    <a:pt x="26" y="29"/>
                  </a:cubicBezTo>
                  <a:cubicBezTo>
                    <a:pt x="0" y="138"/>
                    <a:pt x="26" y="253"/>
                    <a:pt x="96" y="349"/>
                  </a:cubicBezTo>
                  <a:cubicBezTo>
                    <a:pt x="166" y="445"/>
                    <a:pt x="275" y="502"/>
                    <a:pt x="397" y="515"/>
                  </a:cubicBezTo>
                  <a:cubicBezTo>
                    <a:pt x="412" y="517"/>
                    <a:pt x="426" y="518"/>
                    <a:pt x="441" y="518"/>
                  </a:cubicBezTo>
                  <a:cubicBezTo>
                    <a:pt x="542" y="518"/>
                    <a:pt x="645" y="480"/>
                    <a:pt x="723" y="413"/>
                  </a:cubicBezTo>
                  <a:cubicBezTo>
                    <a:pt x="807" y="330"/>
                    <a:pt x="851" y="221"/>
                    <a:pt x="845" y="106"/>
                  </a:cubicBezTo>
                  <a:cubicBezTo>
                    <a:pt x="839" y="86"/>
                    <a:pt x="832" y="74"/>
                    <a:pt x="819" y="74"/>
                  </a:cubicBezTo>
                  <a:cubicBezTo>
                    <a:pt x="815" y="72"/>
                    <a:pt x="809" y="71"/>
                    <a:pt x="804" y="71"/>
                  </a:cubicBezTo>
                  <a:cubicBezTo>
                    <a:pt x="789" y="71"/>
                    <a:pt x="773" y="78"/>
                    <a:pt x="768" y="93"/>
                  </a:cubicBezTo>
                  <a:cubicBezTo>
                    <a:pt x="743" y="176"/>
                    <a:pt x="691" y="246"/>
                    <a:pt x="627" y="291"/>
                  </a:cubicBezTo>
                  <a:cubicBezTo>
                    <a:pt x="571" y="336"/>
                    <a:pt x="505" y="356"/>
                    <a:pt x="438" y="356"/>
                  </a:cubicBezTo>
                  <a:cubicBezTo>
                    <a:pt x="429" y="356"/>
                    <a:pt x="419" y="356"/>
                    <a:pt x="410" y="355"/>
                  </a:cubicBezTo>
                  <a:cubicBezTo>
                    <a:pt x="326" y="349"/>
                    <a:pt x="256" y="317"/>
                    <a:pt x="198" y="259"/>
                  </a:cubicBezTo>
                  <a:cubicBezTo>
                    <a:pt x="141" y="195"/>
                    <a:pt x="109" y="118"/>
                    <a:pt x="102" y="35"/>
                  </a:cubicBezTo>
                  <a:cubicBezTo>
                    <a:pt x="99" y="12"/>
                    <a:pt x="82" y="1"/>
                    <a:pt x="6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755;p50">
              <a:extLst>
                <a:ext uri="{FF2B5EF4-FFF2-40B4-BE49-F238E27FC236}">
                  <a16:creationId xmlns:a16="http://schemas.microsoft.com/office/drawing/2014/main" id="{34D51F15-2B47-4E24-85E2-CDB6A8912B8D}"/>
                </a:ext>
              </a:extLst>
            </p:cNvPr>
            <p:cNvSpPr/>
            <p:nvPr/>
          </p:nvSpPr>
          <p:spPr>
            <a:xfrm>
              <a:off x="3313924" y="1906625"/>
              <a:ext cx="270575" cy="160979"/>
            </a:xfrm>
            <a:custGeom>
              <a:avLst/>
              <a:gdLst/>
              <a:ahLst/>
              <a:cxnLst/>
              <a:rect l="l" t="t" r="r" b="b"/>
              <a:pathLst>
                <a:path w="8148" h="4912" extrusionOk="0">
                  <a:moveTo>
                    <a:pt x="3955" y="1"/>
                  </a:moveTo>
                  <a:cubicBezTo>
                    <a:pt x="1861" y="1"/>
                    <a:pt x="123" y="1455"/>
                    <a:pt x="6" y="3344"/>
                  </a:cubicBezTo>
                  <a:cubicBezTo>
                    <a:pt x="6" y="3421"/>
                    <a:pt x="0" y="3491"/>
                    <a:pt x="6" y="3561"/>
                  </a:cubicBezTo>
                  <a:cubicBezTo>
                    <a:pt x="132" y="3573"/>
                    <a:pt x="370" y="3589"/>
                    <a:pt x="683" y="3589"/>
                  </a:cubicBezTo>
                  <a:cubicBezTo>
                    <a:pt x="1770" y="3589"/>
                    <a:pt x="3757" y="3396"/>
                    <a:pt x="5024" y="2153"/>
                  </a:cubicBezTo>
                  <a:cubicBezTo>
                    <a:pt x="5024" y="2153"/>
                    <a:pt x="6343" y="4496"/>
                    <a:pt x="7770" y="4912"/>
                  </a:cubicBezTo>
                  <a:cubicBezTo>
                    <a:pt x="7924" y="4566"/>
                    <a:pt x="8007" y="4195"/>
                    <a:pt x="8033" y="3817"/>
                  </a:cubicBezTo>
                  <a:cubicBezTo>
                    <a:pt x="8148" y="1846"/>
                    <a:pt x="6445" y="137"/>
                    <a:pt x="4231" y="9"/>
                  </a:cubicBezTo>
                  <a:cubicBezTo>
                    <a:pt x="4138" y="4"/>
                    <a:pt x="4046" y="1"/>
                    <a:pt x="3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756;p50">
              <a:extLst>
                <a:ext uri="{FF2B5EF4-FFF2-40B4-BE49-F238E27FC236}">
                  <a16:creationId xmlns:a16="http://schemas.microsoft.com/office/drawing/2014/main" id="{9BCB9F9D-3FE1-48C8-BC36-EBC6A0A345D1}"/>
                </a:ext>
              </a:extLst>
            </p:cNvPr>
            <p:cNvSpPr/>
            <p:nvPr/>
          </p:nvSpPr>
          <p:spPr>
            <a:xfrm>
              <a:off x="3424437" y="2318298"/>
              <a:ext cx="5276" cy="41225"/>
            </a:xfrm>
            <a:custGeom>
              <a:avLst/>
              <a:gdLst/>
              <a:ahLst/>
              <a:cxnLst/>
              <a:rect l="l" t="t" r="r" b="b"/>
              <a:pathLst>
                <a:path w="161" h="1258" extrusionOk="0">
                  <a:moveTo>
                    <a:pt x="135" y="1"/>
                  </a:moveTo>
                  <a:cubicBezTo>
                    <a:pt x="129" y="1"/>
                    <a:pt x="122" y="7"/>
                    <a:pt x="122" y="16"/>
                  </a:cubicBezTo>
                  <a:cubicBezTo>
                    <a:pt x="90" y="221"/>
                    <a:pt x="65" y="419"/>
                    <a:pt x="39" y="624"/>
                  </a:cubicBezTo>
                  <a:cubicBezTo>
                    <a:pt x="33" y="726"/>
                    <a:pt x="20" y="829"/>
                    <a:pt x="13" y="931"/>
                  </a:cubicBezTo>
                  <a:cubicBezTo>
                    <a:pt x="7" y="1034"/>
                    <a:pt x="1" y="1136"/>
                    <a:pt x="1" y="1238"/>
                  </a:cubicBezTo>
                  <a:cubicBezTo>
                    <a:pt x="1" y="1251"/>
                    <a:pt x="10" y="1258"/>
                    <a:pt x="20" y="1258"/>
                  </a:cubicBezTo>
                  <a:cubicBezTo>
                    <a:pt x="29" y="1258"/>
                    <a:pt x="39" y="1251"/>
                    <a:pt x="39" y="1238"/>
                  </a:cubicBezTo>
                  <a:cubicBezTo>
                    <a:pt x="58" y="1136"/>
                    <a:pt x="77" y="1040"/>
                    <a:pt x="90" y="938"/>
                  </a:cubicBezTo>
                  <a:cubicBezTo>
                    <a:pt x="97" y="835"/>
                    <a:pt x="109" y="733"/>
                    <a:pt x="122" y="630"/>
                  </a:cubicBezTo>
                  <a:cubicBezTo>
                    <a:pt x="135" y="432"/>
                    <a:pt x="154" y="227"/>
                    <a:pt x="161" y="22"/>
                  </a:cubicBezTo>
                  <a:cubicBezTo>
                    <a:pt x="161" y="10"/>
                    <a:pt x="154" y="3"/>
                    <a:pt x="141" y="3"/>
                  </a:cubicBezTo>
                  <a:cubicBezTo>
                    <a:pt x="140" y="2"/>
                    <a:pt x="138" y="1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757;p50">
              <a:extLst>
                <a:ext uri="{FF2B5EF4-FFF2-40B4-BE49-F238E27FC236}">
                  <a16:creationId xmlns:a16="http://schemas.microsoft.com/office/drawing/2014/main" id="{B71A0240-252A-4525-8D4E-54B625DBDC80}"/>
                </a:ext>
              </a:extLst>
            </p:cNvPr>
            <p:cNvSpPr/>
            <p:nvPr/>
          </p:nvSpPr>
          <p:spPr>
            <a:xfrm>
              <a:off x="3408085" y="2315021"/>
              <a:ext cx="41356" cy="4653"/>
            </a:xfrm>
            <a:custGeom>
              <a:avLst/>
              <a:gdLst/>
              <a:ahLst/>
              <a:cxnLst/>
              <a:rect l="l" t="t" r="r" b="b"/>
              <a:pathLst>
                <a:path w="1262" h="142" extrusionOk="0">
                  <a:moveTo>
                    <a:pt x="20" y="1"/>
                  </a:moveTo>
                  <a:cubicBezTo>
                    <a:pt x="13" y="1"/>
                    <a:pt x="7" y="7"/>
                    <a:pt x="0" y="14"/>
                  </a:cubicBezTo>
                  <a:cubicBezTo>
                    <a:pt x="0" y="26"/>
                    <a:pt x="7" y="33"/>
                    <a:pt x="20" y="39"/>
                  </a:cubicBezTo>
                  <a:cubicBezTo>
                    <a:pt x="116" y="58"/>
                    <a:pt x="218" y="71"/>
                    <a:pt x="320" y="84"/>
                  </a:cubicBezTo>
                  <a:cubicBezTo>
                    <a:pt x="423" y="90"/>
                    <a:pt x="525" y="103"/>
                    <a:pt x="628" y="110"/>
                  </a:cubicBezTo>
                  <a:cubicBezTo>
                    <a:pt x="832" y="129"/>
                    <a:pt x="1037" y="142"/>
                    <a:pt x="1242" y="142"/>
                  </a:cubicBezTo>
                  <a:cubicBezTo>
                    <a:pt x="1249" y="142"/>
                    <a:pt x="1255" y="135"/>
                    <a:pt x="1255" y="129"/>
                  </a:cubicBezTo>
                  <a:cubicBezTo>
                    <a:pt x="1261" y="116"/>
                    <a:pt x="1255" y="110"/>
                    <a:pt x="1242" y="110"/>
                  </a:cubicBezTo>
                  <a:cubicBezTo>
                    <a:pt x="1037" y="78"/>
                    <a:pt x="839" y="52"/>
                    <a:pt x="634" y="33"/>
                  </a:cubicBezTo>
                  <a:cubicBezTo>
                    <a:pt x="532" y="20"/>
                    <a:pt x="429" y="20"/>
                    <a:pt x="327" y="7"/>
                  </a:cubicBezTo>
                  <a:cubicBezTo>
                    <a:pt x="224" y="1"/>
                    <a:pt x="122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758;p50">
              <a:extLst>
                <a:ext uri="{FF2B5EF4-FFF2-40B4-BE49-F238E27FC236}">
                  <a16:creationId xmlns:a16="http://schemas.microsoft.com/office/drawing/2014/main" id="{9191A716-40CB-4C34-9D71-8E633EDA5CA0}"/>
                </a:ext>
              </a:extLst>
            </p:cNvPr>
            <p:cNvSpPr/>
            <p:nvPr/>
          </p:nvSpPr>
          <p:spPr>
            <a:xfrm>
              <a:off x="3472673" y="2265310"/>
              <a:ext cx="65900" cy="71996"/>
            </a:xfrm>
            <a:custGeom>
              <a:avLst/>
              <a:gdLst/>
              <a:ahLst/>
              <a:cxnLst/>
              <a:rect l="l" t="t" r="r" b="b"/>
              <a:pathLst>
                <a:path w="2011" h="2197" extrusionOk="0">
                  <a:moveTo>
                    <a:pt x="762" y="1"/>
                  </a:moveTo>
                  <a:cubicBezTo>
                    <a:pt x="762" y="1"/>
                    <a:pt x="340" y="615"/>
                    <a:pt x="1" y="1121"/>
                  </a:cubicBezTo>
                  <a:cubicBezTo>
                    <a:pt x="346" y="1518"/>
                    <a:pt x="724" y="1876"/>
                    <a:pt x="1146" y="2196"/>
                  </a:cubicBezTo>
                  <a:cubicBezTo>
                    <a:pt x="1146" y="2196"/>
                    <a:pt x="1684" y="1531"/>
                    <a:pt x="2010" y="1006"/>
                  </a:cubicBezTo>
                  <a:cubicBezTo>
                    <a:pt x="2010" y="1006"/>
                    <a:pt x="1543" y="161"/>
                    <a:pt x="7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759;p50">
              <a:extLst>
                <a:ext uri="{FF2B5EF4-FFF2-40B4-BE49-F238E27FC236}">
                  <a16:creationId xmlns:a16="http://schemas.microsoft.com/office/drawing/2014/main" id="{E697C48C-62D7-47EA-B6F2-B55F8643DF54}"/>
                </a:ext>
              </a:extLst>
            </p:cNvPr>
            <p:cNvSpPr/>
            <p:nvPr/>
          </p:nvSpPr>
          <p:spPr>
            <a:xfrm>
              <a:off x="3475623" y="2274846"/>
              <a:ext cx="24348" cy="14845"/>
            </a:xfrm>
            <a:custGeom>
              <a:avLst/>
              <a:gdLst/>
              <a:ahLst/>
              <a:cxnLst/>
              <a:rect l="l" t="t" r="r" b="b"/>
              <a:pathLst>
                <a:path w="743" h="453" extrusionOk="0">
                  <a:moveTo>
                    <a:pt x="22" y="0"/>
                  </a:moveTo>
                  <a:cubicBezTo>
                    <a:pt x="18" y="0"/>
                    <a:pt x="13" y="3"/>
                    <a:pt x="13" y="11"/>
                  </a:cubicBezTo>
                  <a:cubicBezTo>
                    <a:pt x="0" y="17"/>
                    <a:pt x="0" y="24"/>
                    <a:pt x="13" y="36"/>
                  </a:cubicBezTo>
                  <a:cubicBezTo>
                    <a:pt x="122" y="113"/>
                    <a:pt x="237" y="190"/>
                    <a:pt x="352" y="260"/>
                  </a:cubicBezTo>
                  <a:cubicBezTo>
                    <a:pt x="468" y="331"/>
                    <a:pt x="589" y="395"/>
                    <a:pt x="711" y="452"/>
                  </a:cubicBezTo>
                  <a:cubicBezTo>
                    <a:pt x="724" y="452"/>
                    <a:pt x="730" y="452"/>
                    <a:pt x="736" y="446"/>
                  </a:cubicBezTo>
                  <a:cubicBezTo>
                    <a:pt x="743" y="433"/>
                    <a:pt x="743" y="427"/>
                    <a:pt x="736" y="420"/>
                  </a:cubicBezTo>
                  <a:cubicBezTo>
                    <a:pt x="628" y="331"/>
                    <a:pt x="512" y="260"/>
                    <a:pt x="397" y="190"/>
                  </a:cubicBezTo>
                  <a:cubicBezTo>
                    <a:pt x="269" y="126"/>
                    <a:pt x="154" y="62"/>
                    <a:pt x="32" y="4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760;p50">
              <a:extLst>
                <a:ext uri="{FF2B5EF4-FFF2-40B4-BE49-F238E27FC236}">
                  <a16:creationId xmlns:a16="http://schemas.microsoft.com/office/drawing/2014/main" id="{D2C8C0D6-3EA6-4669-9C0B-9EE42B8AAF44}"/>
                </a:ext>
              </a:extLst>
            </p:cNvPr>
            <p:cNvSpPr/>
            <p:nvPr/>
          </p:nvSpPr>
          <p:spPr>
            <a:xfrm>
              <a:off x="3473525" y="2283137"/>
              <a:ext cx="17434" cy="10126"/>
            </a:xfrm>
            <a:custGeom>
              <a:avLst/>
              <a:gdLst/>
              <a:ahLst/>
              <a:cxnLst/>
              <a:rect l="l" t="t" r="r" b="b"/>
              <a:pathLst>
                <a:path w="532" h="309" extrusionOk="0">
                  <a:moveTo>
                    <a:pt x="26" y="1"/>
                  </a:moveTo>
                  <a:cubicBezTo>
                    <a:pt x="20" y="1"/>
                    <a:pt x="13" y="1"/>
                    <a:pt x="7" y="7"/>
                  </a:cubicBezTo>
                  <a:cubicBezTo>
                    <a:pt x="0" y="14"/>
                    <a:pt x="0" y="27"/>
                    <a:pt x="7" y="33"/>
                  </a:cubicBezTo>
                  <a:cubicBezTo>
                    <a:pt x="84" y="91"/>
                    <a:pt x="167" y="142"/>
                    <a:pt x="244" y="193"/>
                  </a:cubicBezTo>
                  <a:cubicBezTo>
                    <a:pt x="327" y="238"/>
                    <a:pt x="416" y="276"/>
                    <a:pt x="506" y="308"/>
                  </a:cubicBezTo>
                  <a:cubicBezTo>
                    <a:pt x="512" y="308"/>
                    <a:pt x="519" y="308"/>
                    <a:pt x="525" y="302"/>
                  </a:cubicBezTo>
                  <a:cubicBezTo>
                    <a:pt x="532" y="295"/>
                    <a:pt x="532" y="283"/>
                    <a:pt x="525" y="276"/>
                  </a:cubicBezTo>
                  <a:cubicBezTo>
                    <a:pt x="448" y="212"/>
                    <a:pt x="372" y="161"/>
                    <a:pt x="282" y="123"/>
                  </a:cubicBezTo>
                  <a:cubicBezTo>
                    <a:pt x="205" y="78"/>
                    <a:pt x="116" y="39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761;p50">
              <a:extLst>
                <a:ext uri="{FF2B5EF4-FFF2-40B4-BE49-F238E27FC236}">
                  <a16:creationId xmlns:a16="http://schemas.microsoft.com/office/drawing/2014/main" id="{1D98C748-B987-4504-825F-CBB791F41A11}"/>
                </a:ext>
              </a:extLst>
            </p:cNvPr>
            <p:cNvSpPr/>
            <p:nvPr/>
          </p:nvSpPr>
          <p:spPr>
            <a:xfrm>
              <a:off x="3516716" y="2305911"/>
              <a:ext cx="24151" cy="14812"/>
            </a:xfrm>
            <a:custGeom>
              <a:avLst/>
              <a:gdLst/>
              <a:ahLst/>
              <a:cxnLst/>
              <a:rect l="l" t="t" r="r" b="b"/>
              <a:pathLst>
                <a:path w="737" h="452" extrusionOk="0">
                  <a:moveTo>
                    <a:pt x="21" y="1"/>
                  </a:moveTo>
                  <a:cubicBezTo>
                    <a:pt x="16" y="1"/>
                    <a:pt x="12" y="5"/>
                    <a:pt x="7" y="10"/>
                  </a:cubicBezTo>
                  <a:cubicBezTo>
                    <a:pt x="1" y="16"/>
                    <a:pt x="1" y="29"/>
                    <a:pt x="7" y="36"/>
                  </a:cubicBezTo>
                  <a:cubicBezTo>
                    <a:pt x="122" y="119"/>
                    <a:pt x="238" y="189"/>
                    <a:pt x="353" y="260"/>
                  </a:cubicBezTo>
                  <a:cubicBezTo>
                    <a:pt x="468" y="336"/>
                    <a:pt x="590" y="400"/>
                    <a:pt x="711" y="452"/>
                  </a:cubicBezTo>
                  <a:cubicBezTo>
                    <a:pt x="718" y="452"/>
                    <a:pt x="724" y="452"/>
                    <a:pt x="730" y="445"/>
                  </a:cubicBezTo>
                  <a:cubicBezTo>
                    <a:pt x="737" y="439"/>
                    <a:pt x="737" y="426"/>
                    <a:pt x="730" y="420"/>
                  </a:cubicBezTo>
                  <a:cubicBezTo>
                    <a:pt x="622" y="336"/>
                    <a:pt x="506" y="260"/>
                    <a:pt x="391" y="196"/>
                  </a:cubicBezTo>
                  <a:cubicBezTo>
                    <a:pt x="270" y="125"/>
                    <a:pt x="154" y="61"/>
                    <a:pt x="26" y="4"/>
                  </a:cubicBezTo>
                  <a:cubicBezTo>
                    <a:pt x="25" y="2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762;p50">
              <a:extLst>
                <a:ext uri="{FF2B5EF4-FFF2-40B4-BE49-F238E27FC236}">
                  <a16:creationId xmlns:a16="http://schemas.microsoft.com/office/drawing/2014/main" id="{C273FA49-51BB-4E7B-B5C5-8E6BA6BE12B7}"/>
                </a:ext>
              </a:extLst>
            </p:cNvPr>
            <p:cNvSpPr/>
            <p:nvPr/>
          </p:nvSpPr>
          <p:spPr>
            <a:xfrm>
              <a:off x="3514618" y="2314300"/>
              <a:ext cx="17466" cy="10093"/>
            </a:xfrm>
            <a:custGeom>
              <a:avLst/>
              <a:gdLst/>
              <a:ahLst/>
              <a:cxnLst/>
              <a:rect l="l" t="t" r="r" b="b"/>
              <a:pathLst>
                <a:path w="533" h="308" extrusionOk="0">
                  <a:moveTo>
                    <a:pt x="21" y="1"/>
                  </a:moveTo>
                  <a:cubicBezTo>
                    <a:pt x="16" y="1"/>
                    <a:pt x="12" y="5"/>
                    <a:pt x="7" y="10"/>
                  </a:cubicBezTo>
                  <a:cubicBezTo>
                    <a:pt x="1" y="16"/>
                    <a:pt x="1" y="29"/>
                    <a:pt x="7" y="36"/>
                  </a:cubicBezTo>
                  <a:cubicBezTo>
                    <a:pt x="84" y="93"/>
                    <a:pt x="161" y="144"/>
                    <a:pt x="244" y="189"/>
                  </a:cubicBezTo>
                  <a:cubicBezTo>
                    <a:pt x="327" y="240"/>
                    <a:pt x="417" y="279"/>
                    <a:pt x="506" y="304"/>
                  </a:cubicBezTo>
                  <a:cubicBezTo>
                    <a:pt x="508" y="306"/>
                    <a:pt x="510" y="307"/>
                    <a:pt x="512" y="307"/>
                  </a:cubicBezTo>
                  <a:cubicBezTo>
                    <a:pt x="517" y="307"/>
                    <a:pt x="521" y="303"/>
                    <a:pt x="526" y="298"/>
                  </a:cubicBezTo>
                  <a:cubicBezTo>
                    <a:pt x="532" y="292"/>
                    <a:pt x="532" y="279"/>
                    <a:pt x="526" y="272"/>
                  </a:cubicBezTo>
                  <a:cubicBezTo>
                    <a:pt x="449" y="215"/>
                    <a:pt x="372" y="164"/>
                    <a:pt x="289" y="119"/>
                  </a:cubicBezTo>
                  <a:cubicBezTo>
                    <a:pt x="199" y="74"/>
                    <a:pt x="116" y="36"/>
                    <a:pt x="26" y="4"/>
                  </a:cubicBezTo>
                  <a:cubicBezTo>
                    <a:pt x="25" y="2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763;p50">
              <a:extLst>
                <a:ext uri="{FF2B5EF4-FFF2-40B4-BE49-F238E27FC236}">
                  <a16:creationId xmlns:a16="http://schemas.microsoft.com/office/drawing/2014/main" id="{9192DFC0-7D3B-4C2E-B0D5-5855797620F2}"/>
                </a:ext>
              </a:extLst>
            </p:cNvPr>
            <p:cNvSpPr/>
            <p:nvPr/>
          </p:nvSpPr>
          <p:spPr>
            <a:xfrm>
              <a:off x="3513176" y="2265605"/>
              <a:ext cx="12387" cy="25692"/>
            </a:xfrm>
            <a:custGeom>
              <a:avLst/>
              <a:gdLst/>
              <a:ahLst/>
              <a:cxnLst/>
              <a:rect l="l" t="t" r="r" b="b"/>
              <a:pathLst>
                <a:path w="378" h="784" extrusionOk="0">
                  <a:moveTo>
                    <a:pt x="354" y="1"/>
                  </a:moveTo>
                  <a:cubicBezTo>
                    <a:pt x="349" y="1"/>
                    <a:pt x="343" y="4"/>
                    <a:pt x="339" y="11"/>
                  </a:cubicBezTo>
                  <a:cubicBezTo>
                    <a:pt x="269" y="126"/>
                    <a:pt x="211" y="248"/>
                    <a:pt x="154" y="376"/>
                  </a:cubicBezTo>
                  <a:cubicBezTo>
                    <a:pt x="96" y="498"/>
                    <a:pt x="45" y="626"/>
                    <a:pt x="6" y="760"/>
                  </a:cubicBezTo>
                  <a:cubicBezTo>
                    <a:pt x="0" y="766"/>
                    <a:pt x="6" y="773"/>
                    <a:pt x="13" y="779"/>
                  </a:cubicBezTo>
                  <a:cubicBezTo>
                    <a:pt x="15" y="782"/>
                    <a:pt x="19" y="783"/>
                    <a:pt x="23" y="783"/>
                  </a:cubicBezTo>
                  <a:cubicBezTo>
                    <a:pt x="29" y="783"/>
                    <a:pt x="35" y="780"/>
                    <a:pt x="38" y="773"/>
                  </a:cubicBezTo>
                  <a:cubicBezTo>
                    <a:pt x="109" y="658"/>
                    <a:pt x="173" y="536"/>
                    <a:pt x="224" y="408"/>
                  </a:cubicBezTo>
                  <a:cubicBezTo>
                    <a:pt x="282" y="280"/>
                    <a:pt x="333" y="158"/>
                    <a:pt x="371" y="24"/>
                  </a:cubicBezTo>
                  <a:cubicBezTo>
                    <a:pt x="378" y="18"/>
                    <a:pt x="371" y="5"/>
                    <a:pt x="365" y="5"/>
                  </a:cubicBezTo>
                  <a:cubicBezTo>
                    <a:pt x="362" y="2"/>
                    <a:pt x="358" y="1"/>
                    <a:pt x="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764;p50">
              <a:extLst>
                <a:ext uri="{FF2B5EF4-FFF2-40B4-BE49-F238E27FC236}">
                  <a16:creationId xmlns:a16="http://schemas.microsoft.com/office/drawing/2014/main" id="{6B6A1F8E-8CE4-415A-B6A6-F948A57D8438}"/>
                </a:ext>
              </a:extLst>
            </p:cNvPr>
            <p:cNvSpPr/>
            <p:nvPr/>
          </p:nvSpPr>
          <p:spPr>
            <a:xfrm>
              <a:off x="3506655" y="2257347"/>
              <a:ext cx="10945" cy="25004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327" y="1"/>
                  </a:moveTo>
                  <a:cubicBezTo>
                    <a:pt x="314" y="1"/>
                    <a:pt x="301" y="1"/>
                    <a:pt x="301" y="14"/>
                  </a:cubicBezTo>
                  <a:cubicBezTo>
                    <a:pt x="237" y="129"/>
                    <a:pt x="186" y="244"/>
                    <a:pt x="135" y="366"/>
                  </a:cubicBezTo>
                  <a:cubicBezTo>
                    <a:pt x="77" y="487"/>
                    <a:pt x="39" y="615"/>
                    <a:pt x="7" y="743"/>
                  </a:cubicBezTo>
                  <a:cubicBezTo>
                    <a:pt x="1" y="750"/>
                    <a:pt x="7" y="756"/>
                    <a:pt x="13" y="762"/>
                  </a:cubicBezTo>
                  <a:cubicBezTo>
                    <a:pt x="20" y="762"/>
                    <a:pt x="33" y="762"/>
                    <a:pt x="39" y="756"/>
                  </a:cubicBezTo>
                  <a:cubicBezTo>
                    <a:pt x="103" y="641"/>
                    <a:pt x="161" y="519"/>
                    <a:pt x="205" y="398"/>
                  </a:cubicBezTo>
                  <a:cubicBezTo>
                    <a:pt x="257" y="276"/>
                    <a:pt x="295" y="148"/>
                    <a:pt x="333" y="26"/>
                  </a:cubicBezTo>
                  <a:cubicBezTo>
                    <a:pt x="333" y="14"/>
                    <a:pt x="333" y="7"/>
                    <a:pt x="3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765;p50">
              <a:extLst>
                <a:ext uri="{FF2B5EF4-FFF2-40B4-BE49-F238E27FC236}">
                  <a16:creationId xmlns:a16="http://schemas.microsoft.com/office/drawing/2014/main" id="{EC565C4E-A9C1-4092-823F-83137FEC96B6}"/>
                </a:ext>
              </a:extLst>
            </p:cNvPr>
            <p:cNvSpPr/>
            <p:nvPr/>
          </p:nvSpPr>
          <p:spPr>
            <a:xfrm>
              <a:off x="3331110" y="2217074"/>
              <a:ext cx="210187" cy="38439"/>
            </a:xfrm>
            <a:custGeom>
              <a:avLst/>
              <a:gdLst/>
              <a:ahLst/>
              <a:cxnLst/>
              <a:rect l="l" t="t" r="r" b="b"/>
              <a:pathLst>
                <a:path w="6414" h="1173" fill="none" extrusionOk="0">
                  <a:moveTo>
                    <a:pt x="1" y="1"/>
                  </a:moveTo>
                  <a:cubicBezTo>
                    <a:pt x="1" y="1"/>
                    <a:pt x="3751" y="1172"/>
                    <a:pt x="6414" y="302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766;p50">
              <a:extLst>
                <a:ext uri="{FF2B5EF4-FFF2-40B4-BE49-F238E27FC236}">
                  <a16:creationId xmlns:a16="http://schemas.microsoft.com/office/drawing/2014/main" id="{FA49B39A-182D-48C2-A2CF-8DF29F39446A}"/>
                </a:ext>
              </a:extLst>
            </p:cNvPr>
            <p:cNvSpPr/>
            <p:nvPr/>
          </p:nvSpPr>
          <p:spPr>
            <a:xfrm>
              <a:off x="3337205" y="2199247"/>
              <a:ext cx="201175" cy="40110"/>
            </a:xfrm>
            <a:custGeom>
              <a:avLst/>
              <a:gdLst/>
              <a:ahLst/>
              <a:cxnLst/>
              <a:rect l="l" t="t" r="r" b="b"/>
              <a:pathLst>
                <a:path w="6139" h="1224" fill="none" extrusionOk="0">
                  <a:moveTo>
                    <a:pt x="6138" y="353"/>
                  </a:moveTo>
                  <a:cubicBezTo>
                    <a:pt x="3476" y="1223"/>
                    <a:pt x="0" y="1"/>
                    <a:pt x="0" y="1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767;p50">
              <a:extLst>
                <a:ext uri="{FF2B5EF4-FFF2-40B4-BE49-F238E27FC236}">
                  <a16:creationId xmlns:a16="http://schemas.microsoft.com/office/drawing/2014/main" id="{3B7F8EAF-89C6-4B37-A457-E07F8D4B7153}"/>
                </a:ext>
              </a:extLst>
            </p:cNvPr>
            <p:cNvSpPr/>
            <p:nvPr/>
          </p:nvSpPr>
          <p:spPr>
            <a:xfrm>
              <a:off x="3347462" y="2164446"/>
              <a:ext cx="183971" cy="35261"/>
            </a:xfrm>
            <a:custGeom>
              <a:avLst/>
              <a:gdLst/>
              <a:ahLst/>
              <a:cxnLst/>
              <a:rect l="l" t="t" r="r" b="b"/>
              <a:pathLst>
                <a:path w="5614" h="1076" fill="none" extrusionOk="0">
                  <a:moveTo>
                    <a:pt x="1" y="0"/>
                  </a:moveTo>
                  <a:cubicBezTo>
                    <a:pt x="1" y="0"/>
                    <a:pt x="3099" y="1076"/>
                    <a:pt x="5614" y="391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768;p50">
              <a:extLst>
                <a:ext uri="{FF2B5EF4-FFF2-40B4-BE49-F238E27FC236}">
                  <a16:creationId xmlns:a16="http://schemas.microsoft.com/office/drawing/2014/main" id="{68C8BEAB-D724-4AC8-9B23-21EE951CCAD9}"/>
                </a:ext>
              </a:extLst>
            </p:cNvPr>
            <p:cNvSpPr/>
            <p:nvPr/>
          </p:nvSpPr>
          <p:spPr>
            <a:xfrm>
              <a:off x="3354179" y="2147045"/>
              <a:ext cx="172665" cy="35687"/>
            </a:xfrm>
            <a:custGeom>
              <a:avLst/>
              <a:gdLst/>
              <a:ahLst/>
              <a:cxnLst/>
              <a:rect l="l" t="t" r="r" b="b"/>
              <a:pathLst>
                <a:path w="5269" h="1089" fill="none" extrusionOk="0">
                  <a:moveTo>
                    <a:pt x="1" y="0"/>
                  </a:moveTo>
                  <a:cubicBezTo>
                    <a:pt x="1" y="0"/>
                    <a:pt x="2753" y="1088"/>
                    <a:pt x="5268" y="403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769;p50">
              <a:extLst>
                <a:ext uri="{FF2B5EF4-FFF2-40B4-BE49-F238E27FC236}">
                  <a16:creationId xmlns:a16="http://schemas.microsoft.com/office/drawing/2014/main" id="{512D3695-C011-405D-B379-F6653FD82A14}"/>
                </a:ext>
              </a:extLst>
            </p:cNvPr>
            <p:cNvSpPr/>
            <p:nvPr/>
          </p:nvSpPr>
          <p:spPr>
            <a:xfrm>
              <a:off x="3337205" y="2118503"/>
              <a:ext cx="23496" cy="71144"/>
            </a:xfrm>
            <a:custGeom>
              <a:avLst/>
              <a:gdLst/>
              <a:ahLst/>
              <a:cxnLst/>
              <a:rect l="l" t="t" r="r" b="b"/>
              <a:pathLst>
                <a:path w="717" h="2171" fill="none" extrusionOk="0">
                  <a:moveTo>
                    <a:pt x="717" y="1"/>
                  </a:moveTo>
                  <a:cubicBezTo>
                    <a:pt x="435" y="711"/>
                    <a:pt x="199" y="1434"/>
                    <a:pt x="0" y="2170"/>
                  </a:cubicBez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770;p50">
              <a:extLst>
                <a:ext uri="{FF2B5EF4-FFF2-40B4-BE49-F238E27FC236}">
                  <a16:creationId xmlns:a16="http://schemas.microsoft.com/office/drawing/2014/main" id="{F1FDEEAF-BB37-4AE0-8667-DA354CF9D03F}"/>
                </a:ext>
              </a:extLst>
            </p:cNvPr>
            <p:cNvSpPr/>
            <p:nvPr/>
          </p:nvSpPr>
          <p:spPr>
            <a:xfrm>
              <a:off x="3524285" y="2132135"/>
              <a:ext cx="13239" cy="62951"/>
            </a:xfrm>
            <a:custGeom>
              <a:avLst/>
              <a:gdLst/>
              <a:ahLst/>
              <a:cxnLst/>
              <a:rect l="l" t="t" r="r" b="b"/>
              <a:pathLst>
                <a:path w="404" h="1921" fill="none" extrusionOk="0">
                  <a:moveTo>
                    <a:pt x="0" y="1"/>
                  </a:moveTo>
                  <a:cubicBezTo>
                    <a:pt x="0" y="1"/>
                    <a:pt x="327" y="1262"/>
                    <a:pt x="403" y="1921"/>
                  </a:cubicBez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771;p50">
              <a:extLst>
                <a:ext uri="{FF2B5EF4-FFF2-40B4-BE49-F238E27FC236}">
                  <a16:creationId xmlns:a16="http://schemas.microsoft.com/office/drawing/2014/main" id="{D1ADB3B6-A728-4CD7-A671-C995783CD883}"/>
                </a:ext>
              </a:extLst>
            </p:cNvPr>
            <p:cNvSpPr/>
            <p:nvPr/>
          </p:nvSpPr>
          <p:spPr>
            <a:xfrm>
              <a:off x="1949388" y="2447803"/>
              <a:ext cx="1966331" cy="180202"/>
            </a:xfrm>
            <a:custGeom>
              <a:avLst/>
              <a:gdLst/>
              <a:ahLst/>
              <a:cxnLst/>
              <a:rect l="l" t="t" r="r" b="b"/>
              <a:pathLst>
                <a:path w="60004" h="5499" extrusionOk="0">
                  <a:moveTo>
                    <a:pt x="0" y="0"/>
                  </a:moveTo>
                  <a:lnTo>
                    <a:pt x="0" y="5498"/>
                  </a:lnTo>
                  <a:lnTo>
                    <a:pt x="60003" y="5498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772;p50">
              <a:extLst>
                <a:ext uri="{FF2B5EF4-FFF2-40B4-BE49-F238E27FC236}">
                  <a16:creationId xmlns:a16="http://schemas.microsoft.com/office/drawing/2014/main" id="{052F40CD-C718-4A78-9C2B-CC18A7C6FA1D}"/>
                </a:ext>
              </a:extLst>
            </p:cNvPr>
            <p:cNvSpPr/>
            <p:nvPr/>
          </p:nvSpPr>
          <p:spPr>
            <a:xfrm>
              <a:off x="2306541" y="2499808"/>
              <a:ext cx="111844" cy="128196"/>
            </a:xfrm>
            <a:custGeom>
              <a:avLst/>
              <a:gdLst/>
              <a:ahLst/>
              <a:cxnLst/>
              <a:rect l="l" t="t" r="r" b="b"/>
              <a:pathLst>
                <a:path w="3413" h="3912" extrusionOk="0">
                  <a:moveTo>
                    <a:pt x="1710" y="1"/>
                  </a:moveTo>
                  <a:cubicBezTo>
                    <a:pt x="769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1" y="1"/>
                    <a:pt x="171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773;p50">
              <a:extLst>
                <a:ext uri="{FF2B5EF4-FFF2-40B4-BE49-F238E27FC236}">
                  <a16:creationId xmlns:a16="http://schemas.microsoft.com/office/drawing/2014/main" id="{3456F25E-4072-4EC4-8406-5AFAE4AA23C4}"/>
                </a:ext>
              </a:extLst>
            </p:cNvPr>
            <p:cNvSpPr/>
            <p:nvPr/>
          </p:nvSpPr>
          <p:spPr>
            <a:xfrm>
              <a:off x="2496571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9" y="1"/>
                  </a:moveTo>
                  <a:cubicBezTo>
                    <a:pt x="769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774;p50">
              <a:extLst>
                <a:ext uri="{FF2B5EF4-FFF2-40B4-BE49-F238E27FC236}">
                  <a16:creationId xmlns:a16="http://schemas.microsoft.com/office/drawing/2014/main" id="{9F7D28B2-BC19-41ED-92C8-5352A8C0B53C}"/>
                </a:ext>
              </a:extLst>
            </p:cNvPr>
            <p:cNvSpPr/>
            <p:nvPr/>
          </p:nvSpPr>
          <p:spPr>
            <a:xfrm>
              <a:off x="2686601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9" y="1"/>
                  </a:moveTo>
                  <a:cubicBezTo>
                    <a:pt x="762" y="1"/>
                    <a:pt x="0" y="506"/>
                    <a:pt x="0" y="1133"/>
                  </a:cubicBezTo>
                  <a:lnTo>
                    <a:pt x="0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775;p50">
              <a:extLst>
                <a:ext uri="{FF2B5EF4-FFF2-40B4-BE49-F238E27FC236}">
                  <a16:creationId xmlns:a16="http://schemas.microsoft.com/office/drawing/2014/main" id="{5AA5BA47-962B-4228-8A06-A4D6A5BFFA76}"/>
                </a:ext>
              </a:extLst>
            </p:cNvPr>
            <p:cNvSpPr/>
            <p:nvPr/>
          </p:nvSpPr>
          <p:spPr>
            <a:xfrm>
              <a:off x="2876598" y="2499808"/>
              <a:ext cx="111844" cy="128196"/>
            </a:xfrm>
            <a:custGeom>
              <a:avLst/>
              <a:gdLst/>
              <a:ahLst/>
              <a:cxnLst/>
              <a:rect l="l" t="t" r="r" b="b"/>
              <a:pathLst>
                <a:path w="3413" h="3912" extrusionOk="0">
                  <a:moveTo>
                    <a:pt x="1710" y="1"/>
                  </a:moveTo>
                  <a:cubicBezTo>
                    <a:pt x="763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1" y="1"/>
                    <a:pt x="171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776;p50">
              <a:extLst>
                <a:ext uri="{FF2B5EF4-FFF2-40B4-BE49-F238E27FC236}">
                  <a16:creationId xmlns:a16="http://schemas.microsoft.com/office/drawing/2014/main" id="{A5CC9DB1-979B-472A-8AC1-7C591438D00E}"/>
                </a:ext>
              </a:extLst>
            </p:cNvPr>
            <p:cNvSpPr/>
            <p:nvPr/>
          </p:nvSpPr>
          <p:spPr>
            <a:xfrm>
              <a:off x="3066628" y="2499808"/>
              <a:ext cx="111844" cy="128196"/>
            </a:xfrm>
            <a:custGeom>
              <a:avLst/>
              <a:gdLst/>
              <a:ahLst/>
              <a:cxnLst/>
              <a:rect l="l" t="t" r="r" b="b"/>
              <a:pathLst>
                <a:path w="3413" h="3912" extrusionOk="0">
                  <a:moveTo>
                    <a:pt x="1703" y="1"/>
                  </a:moveTo>
                  <a:cubicBezTo>
                    <a:pt x="762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777;p50">
              <a:extLst>
                <a:ext uri="{FF2B5EF4-FFF2-40B4-BE49-F238E27FC236}">
                  <a16:creationId xmlns:a16="http://schemas.microsoft.com/office/drawing/2014/main" id="{01831F7E-BD67-43FE-8799-CB5244BE8BB4}"/>
                </a:ext>
              </a:extLst>
            </p:cNvPr>
            <p:cNvSpPr/>
            <p:nvPr/>
          </p:nvSpPr>
          <p:spPr>
            <a:xfrm>
              <a:off x="3256658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3" y="1"/>
                  </a:moveTo>
                  <a:cubicBezTo>
                    <a:pt x="762" y="1"/>
                    <a:pt x="0" y="506"/>
                    <a:pt x="0" y="1133"/>
                  </a:cubicBezTo>
                  <a:lnTo>
                    <a:pt x="0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778;p50">
              <a:extLst>
                <a:ext uri="{FF2B5EF4-FFF2-40B4-BE49-F238E27FC236}">
                  <a16:creationId xmlns:a16="http://schemas.microsoft.com/office/drawing/2014/main" id="{826E6F41-6CDF-4528-9F1D-1126D0245FF3}"/>
                </a:ext>
              </a:extLst>
            </p:cNvPr>
            <p:cNvSpPr/>
            <p:nvPr/>
          </p:nvSpPr>
          <p:spPr>
            <a:xfrm>
              <a:off x="3446687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3" y="1"/>
                  </a:moveTo>
                  <a:cubicBezTo>
                    <a:pt x="762" y="1"/>
                    <a:pt x="0" y="506"/>
                    <a:pt x="0" y="1133"/>
                  </a:cubicBezTo>
                  <a:lnTo>
                    <a:pt x="0" y="3911"/>
                  </a:lnTo>
                  <a:lnTo>
                    <a:pt x="3411" y="3911"/>
                  </a:lnTo>
                  <a:lnTo>
                    <a:pt x="3411" y="1133"/>
                  </a:lnTo>
                  <a:cubicBezTo>
                    <a:pt x="3411" y="506"/>
                    <a:pt x="2643" y="1"/>
                    <a:pt x="17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779;p50">
              <a:extLst>
                <a:ext uri="{FF2B5EF4-FFF2-40B4-BE49-F238E27FC236}">
                  <a16:creationId xmlns:a16="http://schemas.microsoft.com/office/drawing/2014/main" id="{71E036E6-7CE1-4227-96B3-BF5C19B06212}"/>
                </a:ext>
              </a:extLst>
            </p:cNvPr>
            <p:cNvSpPr/>
            <p:nvPr/>
          </p:nvSpPr>
          <p:spPr>
            <a:xfrm>
              <a:off x="1949388" y="2410675"/>
              <a:ext cx="1966331" cy="67572"/>
            </a:xfrm>
            <a:custGeom>
              <a:avLst/>
              <a:gdLst/>
              <a:ahLst/>
              <a:cxnLst/>
              <a:rect l="l" t="t" r="r" b="b"/>
              <a:pathLst>
                <a:path w="60004" h="2062" extrusionOk="0">
                  <a:moveTo>
                    <a:pt x="0" y="0"/>
                  </a:moveTo>
                  <a:lnTo>
                    <a:pt x="0" y="2061"/>
                  </a:lnTo>
                  <a:lnTo>
                    <a:pt x="60003" y="2061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780;p50">
              <a:extLst>
                <a:ext uri="{FF2B5EF4-FFF2-40B4-BE49-F238E27FC236}">
                  <a16:creationId xmlns:a16="http://schemas.microsoft.com/office/drawing/2014/main" id="{30CB8FE1-B0A9-4832-AD2F-C15D4D3225CC}"/>
                </a:ext>
              </a:extLst>
            </p:cNvPr>
            <p:cNvSpPr/>
            <p:nvPr/>
          </p:nvSpPr>
          <p:spPr>
            <a:xfrm>
              <a:off x="1939295" y="1317127"/>
              <a:ext cx="319901" cy="1313389"/>
            </a:xfrm>
            <a:custGeom>
              <a:avLst/>
              <a:gdLst/>
              <a:ahLst/>
              <a:cxnLst/>
              <a:rect l="l" t="t" r="r" b="b"/>
              <a:pathLst>
                <a:path w="9762" h="40079" extrusionOk="0">
                  <a:moveTo>
                    <a:pt x="1" y="0"/>
                  </a:moveTo>
                  <a:lnTo>
                    <a:pt x="1" y="40079"/>
                  </a:lnTo>
                  <a:lnTo>
                    <a:pt x="8251" y="40079"/>
                  </a:lnTo>
                  <a:cubicBezTo>
                    <a:pt x="7643" y="28635"/>
                    <a:pt x="2561" y="23860"/>
                    <a:pt x="2561" y="23860"/>
                  </a:cubicBezTo>
                  <a:cubicBezTo>
                    <a:pt x="9761" y="13857"/>
                    <a:pt x="9236" y="64"/>
                    <a:pt x="9236" y="64"/>
                  </a:cubicBezTo>
                  <a:cubicBezTo>
                    <a:pt x="9384" y="6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781;p50">
              <a:extLst>
                <a:ext uri="{FF2B5EF4-FFF2-40B4-BE49-F238E27FC236}">
                  <a16:creationId xmlns:a16="http://schemas.microsoft.com/office/drawing/2014/main" id="{6CDE909F-49CF-4293-8011-5247BF61DC0E}"/>
                </a:ext>
              </a:extLst>
            </p:cNvPr>
            <p:cNvSpPr/>
            <p:nvPr/>
          </p:nvSpPr>
          <p:spPr>
            <a:xfrm>
              <a:off x="1984254" y="1549462"/>
              <a:ext cx="185806" cy="492926"/>
            </a:xfrm>
            <a:custGeom>
              <a:avLst/>
              <a:gdLst/>
              <a:ahLst/>
              <a:cxnLst/>
              <a:rect l="l" t="t" r="r" b="b"/>
              <a:pathLst>
                <a:path w="5670" h="15042" extrusionOk="0">
                  <a:moveTo>
                    <a:pt x="5535" y="0"/>
                  </a:moveTo>
                  <a:cubicBezTo>
                    <a:pt x="5476" y="0"/>
                    <a:pt x="5419" y="36"/>
                    <a:pt x="5407" y="110"/>
                  </a:cubicBezTo>
                  <a:cubicBezTo>
                    <a:pt x="5234" y="1416"/>
                    <a:pt x="4991" y="2709"/>
                    <a:pt x="4677" y="3989"/>
                  </a:cubicBezTo>
                  <a:cubicBezTo>
                    <a:pt x="4370" y="5269"/>
                    <a:pt x="3986" y="6530"/>
                    <a:pt x="3538" y="7765"/>
                  </a:cubicBezTo>
                  <a:lnTo>
                    <a:pt x="3186" y="8687"/>
                  </a:lnTo>
                  <a:lnTo>
                    <a:pt x="2808" y="9596"/>
                  </a:lnTo>
                  <a:lnTo>
                    <a:pt x="2411" y="10492"/>
                  </a:lnTo>
                  <a:lnTo>
                    <a:pt x="1983" y="11381"/>
                  </a:lnTo>
                  <a:cubicBezTo>
                    <a:pt x="1407" y="12565"/>
                    <a:pt x="760" y="13711"/>
                    <a:pt x="75" y="14838"/>
                  </a:cubicBezTo>
                  <a:lnTo>
                    <a:pt x="69" y="14838"/>
                  </a:lnTo>
                  <a:cubicBezTo>
                    <a:pt x="0" y="14938"/>
                    <a:pt x="88" y="15042"/>
                    <a:pt x="182" y="15042"/>
                  </a:cubicBezTo>
                  <a:cubicBezTo>
                    <a:pt x="219" y="15042"/>
                    <a:pt x="257" y="15025"/>
                    <a:pt x="286" y="14985"/>
                  </a:cubicBezTo>
                  <a:cubicBezTo>
                    <a:pt x="1099" y="13922"/>
                    <a:pt x="1823" y="12802"/>
                    <a:pt x="2443" y="11618"/>
                  </a:cubicBezTo>
                  <a:lnTo>
                    <a:pt x="2898" y="10722"/>
                  </a:lnTo>
                  <a:lnTo>
                    <a:pt x="3320" y="9813"/>
                  </a:lnTo>
                  <a:cubicBezTo>
                    <a:pt x="3448" y="9506"/>
                    <a:pt x="3576" y="9199"/>
                    <a:pt x="3704" y="8892"/>
                  </a:cubicBezTo>
                  <a:lnTo>
                    <a:pt x="4056" y="7951"/>
                  </a:lnTo>
                  <a:cubicBezTo>
                    <a:pt x="4504" y="6690"/>
                    <a:pt x="4869" y="5403"/>
                    <a:pt x="5144" y="4098"/>
                  </a:cubicBezTo>
                  <a:cubicBezTo>
                    <a:pt x="5413" y="2792"/>
                    <a:pt x="5592" y="1467"/>
                    <a:pt x="5669" y="136"/>
                  </a:cubicBezTo>
                  <a:cubicBezTo>
                    <a:pt x="5669" y="47"/>
                    <a:pt x="5602" y="0"/>
                    <a:pt x="553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782;p50">
              <a:extLst>
                <a:ext uri="{FF2B5EF4-FFF2-40B4-BE49-F238E27FC236}">
                  <a16:creationId xmlns:a16="http://schemas.microsoft.com/office/drawing/2014/main" id="{7B10076A-7E18-4C7D-9CE0-8E35FD4BEEE3}"/>
                </a:ext>
              </a:extLst>
            </p:cNvPr>
            <p:cNvSpPr/>
            <p:nvPr/>
          </p:nvSpPr>
          <p:spPr>
            <a:xfrm>
              <a:off x="1944538" y="1522690"/>
              <a:ext cx="153888" cy="512883"/>
            </a:xfrm>
            <a:custGeom>
              <a:avLst/>
              <a:gdLst/>
              <a:ahLst/>
              <a:cxnLst/>
              <a:rect l="l" t="t" r="r" b="b"/>
              <a:pathLst>
                <a:path w="4696" h="15651" extrusionOk="0">
                  <a:moveTo>
                    <a:pt x="4562" y="1"/>
                  </a:moveTo>
                  <a:cubicBezTo>
                    <a:pt x="4501" y="1"/>
                    <a:pt x="4439" y="39"/>
                    <a:pt x="4430" y="121"/>
                  </a:cubicBezTo>
                  <a:cubicBezTo>
                    <a:pt x="4257" y="1446"/>
                    <a:pt x="4027" y="2758"/>
                    <a:pt x="3745" y="4064"/>
                  </a:cubicBezTo>
                  <a:cubicBezTo>
                    <a:pt x="3675" y="4390"/>
                    <a:pt x="3604" y="4716"/>
                    <a:pt x="3527" y="5036"/>
                  </a:cubicBezTo>
                  <a:cubicBezTo>
                    <a:pt x="3444" y="5363"/>
                    <a:pt x="3374" y="5689"/>
                    <a:pt x="3284" y="6009"/>
                  </a:cubicBezTo>
                  <a:cubicBezTo>
                    <a:pt x="3118" y="6656"/>
                    <a:pt x="2932" y="7296"/>
                    <a:pt x="2747" y="7936"/>
                  </a:cubicBezTo>
                  <a:cubicBezTo>
                    <a:pt x="2555" y="8569"/>
                    <a:pt x="2343" y="9203"/>
                    <a:pt x="2132" y="9837"/>
                  </a:cubicBezTo>
                  <a:cubicBezTo>
                    <a:pt x="2017" y="10150"/>
                    <a:pt x="1914" y="10464"/>
                    <a:pt x="1799" y="10778"/>
                  </a:cubicBezTo>
                  <a:cubicBezTo>
                    <a:pt x="1684" y="11091"/>
                    <a:pt x="1582" y="11411"/>
                    <a:pt x="1460" y="11725"/>
                  </a:cubicBezTo>
                  <a:cubicBezTo>
                    <a:pt x="999" y="12979"/>
                    <a:pt x="506" y="14221"/>
                    <a:pt x="26" y="15469"/>
                  </a:cubicBezTo>
                  <a:cubicBezTo>
                    <a:pt x="1" y="15533"/>
                    <a:pt x="26" y="15603"/>
                    <a:pt x="84" y="15635"/>
                  </a:cubicBezTo>
                  <a:cubicBezTo>
                    <a:pt x="104" y="15645"/>
                    <a:pt x="125" y="15650"/>
                    <a:pt x="146" y="15650"/>
                  </a:cubicBezTo>
                  <a:cubicBezTo>
                    <a:pt x="192" y="15650"/>
                    <a:pt x="235" y="15626"/>
                    <a:pt x="257" y="15578"/>
                  </a:cubicBezTo>
                  <a:cubicBezTo>
                    <a:pt x="878" y="14387"/>
                    <a:pt x="1434" y="13158"/>
                    <a:pt x="1940" y="11910"/>
                  </a:cubicBezTo>
                  <a:cubicBezTo>
                    <a:pt x="2068" y="11603"/>
                    <a:pt x="2183" y="11283"/>
                    <a:pt x="2305" y="10970"/>
                  </a:cubicBezTo>
                  <a:cubicBezTo>
                    <a:pt x="2369" y="10816"/>
                    <a:pt x="2427" y="10656"/>
                    <a:pt x="2484" y="10496"/>
                  </a:cubicBezTo>
                  <a:lnTo>
                    <a:pt x="2651" y="10016"/>
                  </a:lnTo>
                  <a:cubicBezTo>
                    <a:pt x="2875" y="9382"/>
                    <a:pt x="3079" y="8736"/>
                    <a:pt x="3271" y="8089"/>
                  </a:cubicBezTo>
                  <a:cubicBezTo>
                    <a:pt x="3655" y="6796"/>
                    <a:pt x="3969" y="5484"/>
                    <a:pt x="4206" y="4153"/>
                  </a:cubicBezTo>
                  <a:cubicBezTo>
                    <a:pt x="4449" y="2828"/>
                    <a:pt x="4609" y="1491"/>
                    <a:pt x="4686" y="140"/>
                  </a:cubicBezTo>
                  <a:cubicBezTo>
                    <a:pt x="4696" y="49"/>
                    <a:pt x="4629" y="1"/>
                    <a:pt x="456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783;p50">
              <a:extLst>
                <a:ext uri="{FF2B5EF4-FFF2-40B4-BE49-F238E27FC236}">
                  <a16:creationId xmlns:a16="http://schemas.microsoft.com/office/drawing/2014/main" id="{4702593B-832C-453B-9801-FDFA45B69220}"/>
                </a:ext>
              </a:extLst>
            </p:cNvPr>
            <p:cNvSpPr/>
            <p:nvPr/>
          </p:nvSpPr>
          <p:spPr>
            <a:xfrm>
              <a:off x="2001851" y="2120863"/>
              <a:ext cx="135701" cy="508853"/>
            </a:xfrm>
            <a:custGeom>
              <a:avLst/>
              <a:gdLst/>
              <a:ahLst/>
              <a:cxnLst/>
              <a:rect l="l" t="t" r="r" b="b"/>
              <a:pathLst>
                <a:path w="4141" h="15528" extrusionOk="0">
                  <a:moveTo>
                    <a:pt x="173" y="0"/>
                  </a:moveTo>
                  <a:cubicBezTo>
                    <a:pt x="86" y="0"/>
                    <a:pt x="0" y="93"/>
                    <a:pt x="57" y="198"/>
                  </a:cubicBezTo>
                  <a:cubicBezTo>
                    <a:pt x="620" y="1388"/>
                    <a:pt x="1138" y="2598"/>
                    <a:pt x="1593" y="3827"/>
                  </a:cubicBezTo>
                  <a:lnTo>
                    <a:pt x="1919" y="4755"/>
                  </a:lnTo>
                  <a:lnTo>
                    <a:pt x="2226" y="5695"/>
                  </a:lnTo>
                  <a:lnTo>
                    <a:pt x="2508" y="6643"/>
                  </a:lnTo>
                  <a:lnTo>
                    <a:pt x="2764" y="7590"/>
                  </a:lnTo>
                  <a:cubicBezTo>
                    <a:pt x="3078" y="8870"/>
                    <a:pt x="3327" y="10156"/>
                    <a:pt x="3500" y="11462"/>
                  </a:cubicBezTo>
                  <a:cubicBezTo>
                    <a:pt x="3673" y="12768"/>
                    <a:pt x="3782" y="14080"/>
                    <a:pt x="3820" y="15398"/>
                  </a:cubicBezTo>
                  <a:cubicBezTo>
                    <a:pt x="3817" y="15485"/>
                    <a:pt x="3881" y="15528"/>
                    <a:pt x="3946" y="15528"/>
                  </a:cubicBezTo>
                  <a:cubicBezTo>
                    <a:pt x="4011" y="15528"/>
                    <a:pt x="4076" y="15485"/>
                    <a:pt x="4076" y="15398"/>
                  </a:cubicBezTo>
                  <a:cubicBezTo>
                    <a:pt x="4140" y="14067"/>
                    <a:pt x="4102" y="12729"/>
                    <a:pt x="3974" y="11405"/>
                  </a:cubicBezTo>
                  <a:cubicBezTo>
                    <a:pt x="3839" y="10073"/>
                    <a:pt x="3609" y="8755"/>
                    <a:pt x="3295" y="7455"/>
                  </a:cubicBezTo>
                  <a:lnTo>
                    <a:pt x="3046" y="6489"/>
                  </a:lnTo>
                  <a:cubicBezTo>
                    <a:pt x="2950" y="6169"/>
                    <a:pt x="2854" y="5849"/>
                    <a:pt x="2758" y="5529"/>
                  </a:cubicBezTo>
                  <a:lnTo>
                    <a:pt x="2438" y="4575"/>
                  </a:lnTo>
                  <a:lnTo>
                    <a:pt x="2079" y="3641"/>
                  </a:lnTo>
                  <a:cubicBezTo>
                    <a:pt x="1580" y="2399"/>
                    <a:pt x="978" y="1202"/>
                    <a:pt x="281" y="63"/>
                  </a:cubicBezTo>
                  <a:lnTo>
                    <a:pt x="281" y="70"/>
                  </a:lnTo>
                  <a:cubicBezTo>
                    <a:pt x="254" y="21"/>
                    <a:pt x="213" y="0"/>
                    <a:pt x="17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784;p50">
              <a:extLst>
                <a:ext uri="{FF2B5EF4-FFF2-40B4-BE49-F238E27FC236}">
                  <a16:creationId xmlns:a16="http://schemas.microsoft.com/office/drawing/2014/main" id="{D2C7173F-D617-40E0-9888-356FC0649991}"/>
                </a:ext>
              </a:extLst>
            </p:cNvPr>
            <p:cNvSpPr/>
            <p:nvPr/>
          </p:nvSpPr>
          <p:spPr>
            <a:xfrm>
              <a:off x="1961324" y="2123775"/>
              <a:ext cx="101972" cy="508837"/>
            </a:xfrm>
            <a:custGeom>
              <a:avLst/>
              <a:gdLst/>
              <a:ahLst/>
              <a:cxnLst/>
              <a:rect l="l" t="t" r="r" b="b"/>
              <a:pathLst>
                <a:path w="3112" h="16015" extrusionOk="0">
                  <a:moveTo>
                    <a:pt x="153" y="0"/>
                  </a:moveTo>
                  <a:cubicBezTo>
                    <a:pt x="77" y="0"/>
                    <a:pt x="0" y="62"/>
                    <a:pt x="20" y="153"/>
                  </a:cubicBezTo>
                  <a:cubicBezTo>
                    <a:pt x="366" y="1453"/>
                    <a:pt x="730" y="2739"/>
                    <a:pt x="1050" y="4032"/>
                  </a:cubicBezTo>
                  <a:cubicBezTo>
                    <a:pt x="1140" y="4358"/>
                    <a:pt x="1210" y="4685"/>
                    <a:pt x="1294" y="5005"/>
                  </a:cubicBezTo>
                  <a:cubicBezTo>
                    <a:pt x="1377" y="5331"/>
                    <a:pt x="1441" y="5658"/>
                    <a:pt x="1524" y="5984"/>
                  </a:cubicBezTo>
                  <a:cubicBezTo>
                    <a:pt x="1665" y="6630"/>
                    <a:pt x="1812" y="7283"/>
                    <a:pt x="1934" y="7936"/>
                  </a:cubicBezTo>
                  <a:cubicBezTo>
                    <a:pt x="2055" y="8595"/>
                    <a:pt x="2171" y="9248"/>
                    <a:pt x="2273" y="9907"/>
                  </a:cubicBezTo>
                  <a:cubicBezTo>
                    <a:pt x="2324" y="10240"/>
                    <a:pt x="2363" y="10567"/>
                    <a:pt x="2407" y="10899"/>
                  </a:cubicBezTo>
                  <a:cubicBezTo>
                    <a:pt x="2452" y="11226"/>
                    <a:pt x="2484" y="11559"/>
                    <a:pt x="2523" y="11892"/>
                  </a:cubicBezTo>
                  <a:cubicBezTo>
                    <a:pt x="2670" y="13216"/>
                    <a:pt x="2753" y="14548"/>
                    <a:pt x="2791" y="15885"/>
                  </a:cubicBezTo>
                  <a:cubicBezTo>
                    <a:pt x="2791" y="15972"/>
                    <a:pt x="2855" y="16015"/>
                    <a:pt x="2920" y="16015"/>
                  </a:cubicBezTo>
                  <a:cubicBezTo>
                    <a:pt x="2985" y="16015"/>
                    <a:pt x="3051" y="15972"/>
                    <a:pt x="3054" y="15885"/>
                  </a:cubicBezTo>
                  <a:cubicBezTo>
                    <a:pt x="3111" y="14541"/>
                    <a:pt x="3099" y="13191"/>
                    <a:pt x="2996" y="11847"/>
                  </a:cubicBezTo>
                  <a:cubicBezTo>
                    <a:pt x="2894" y="10496"/>
                    <a:pt x="2721" y="9159"/>
                    <a:pt x="2478" y="7834"/>
                  </a:cubicBezTo>
                  <a:cubicBezTo>
                    <a:pt x="2356" y="7168"/>
                    <a:pt x="2222" y="6509"/>
                    <a:pt x="2062" y="5856"/>
                  </a:cubicBezTo>
                  <a:lnTo>
                    <a:pt x="1947" y="5363"/>
                  </a:lnTo>
                  <a:cubicBezTo>
                    <a:pt x="1908" y="5197"/>
                    <a:pt x="1870" y="5030"/>
                    <a:pt x="1825" y="4870"/>
                  </a:cubicBezTo>
                  <a:cubicBezTo>
                    <a:pt x="1735" y="4544"/>
                    <a:pt x="1652" y="4218"/>
                    <a:pt x="1556" y="3898"/>
                  </a:cubicBezTo>
                  <a:cubicBezTo>
                    <a:pt x="1178" y="2605"/>
                    <a:pt x="756" y="1325"/>
                    <a:pt x="270" y="70"/>
                  </a:cubicBezTo>
                  <a:lnTo>
                    <a:pt x="270" y="77"/>
                  </a:lnTo>
                  <a:cubicBezTo>
                    <a:pt x="245" y="23"/>
                    <a:pt x="199" y="0"/>
                    <a:pt x="15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785;p50">
              <a:extLst>
                <a:ext uri="{FF2B5EF4-FFF2-40B4-BE49-F238E27FC236}">
                  <a16:creationId xmlns:a16="http://schemas.microsoft.com/office/drawing/2014/main" id="{49BF55D6-487B-48BA-912A-EAE99374F583}"/>
                </a:ext>
              </a:extLst>
            </p:cNvPr>
            <p:cNvSpPr/>
            <p:nvPr/>
          </p:nvSpPr>
          <p:spPr>
            <a:xfrm>
              <a:off x="1939649" y="2065625"/>
              <a:ext cx="120077" cy="56900"/>
            </a:xfrm>
            <a:custGeom>
              <a:avLst/>
              <a:gdLst/>
              <a:ahLst/>
              <a:cxnLst/>
              <a:rect l="l" t="t" r="r" b="b"/>
              <a:pathLst>
                <a:path w="4142" h="1737" extrusionOk="0">
                  <a:moveTo>
                    <a:pt x="2504" y="1"/>
                  </a:moveTo>
                  <a:cubicBezTo>
                    <a:pt x="1399" y="1"/>
                    <a:pt x="1" y="290"/>
                    <a:pt x="1" y="290"/>
                  </a:cubicBezTo>
                  <a:lnTo>
                    <a:pt x="1" y="1653"/>
                  </a:lnTo>
                  <a:cubicBezTo>
                    <a:pt x="1" y="1653"/>
                    <a:pt x="1839" y="1737"/>
                    <a:pt x="2937" y="1737"/>
                  </a:cubicBezTo>
                  <a:cubicBezTo>
                    <a:pt x="3296" y="1737"/>
                    <a:pt x="3575" y="1728"/>
                    <a:pt x="3687" y="1704"/>
                  </a:cubicBezTo>
                  <a:cubicBezTo>
                    <a:pt x="4142" y="1602"/>
                    <a:pt x="4142" y="1199"/>
                    <a:pt x="3790" y="386"/>
                  </a:cubicBezTo>
                  <a:cubicBezTo>
                    <a:pt x="3662" y="94"/>
                    <a:pt x="3130" y="1"/>
                    <a:pt x="2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786;p50">
              <a:extLst>
                <a:ext uri="{FF2B5EF4-FFF2-40B4-BE49-F238E27FC236}">
                  <a16:creationId xmlns:a16="http://schemas.microsoft.com/office/drawing/2014/main" id="{769C7C0C-9718-4A3D-8EF9-557D0CFAD7A0}"/>
                </a:ext>
              </a:extLst>
            </p:cNvPr>
            <p:cNvSpPr/>
            <p:nvPr/>
          </p:nvSpPr>
          <p:spPr>
            <a:xfrm>
              <a:off x="1939295" y="1317127"/>
              <a:ext cx="307514" cy="69440"/>
            </a:xfrm>
            <a:custGeom>
              <a:avLst/>
              <a:gdLst/>
              <a:ahLst/>
              <a:cxnLst/>
              <a:rect l="l" t="t" r="r" b="b"/>
              <a:pathLst>
                <a:path w="9384" h="2119" extrusionOk="0">
                  <a:moveTo>
                    <a:pt x="1" y="0"/>
                  </a:moveTo>
                  <a:lnTo>
                    <a:pt x="1" y="1146"/>
                  </a:lnTo>
                  <a:lnTo>
                    <a:pt x="2010" y="595"/>
                  </a:lnTo>
                  <a:lnTo>
                    <a:pt x="4180" y="640"/>
                  </a:lnTo>
                  <a:lnTo>
                    <a:pt x="9217" y="2119"/>
                  </a:lnTo>
                  <a:cubicBezTo>
                    <a:pt x="9262" y="826"/>
                    <a:pt x="9230" y="64"/>
                    <a:pt x="9230" y="64"/>
                  </a:cubicBezTo>
                  <a:cubicBezTo>
                    <a:pt x="9384" y="6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787;p50">
              <a:extLst>
                <a:ext uri="{FF2B5EF4-FFF2-40B4-BE49-F238E27FC236}">
                  <a16:creationId xmlns:a16="http://schemas.microsoft.com/office/drawing/2014/main" id="{3E3CFDE0-C920-400E-9AC6-0FD3DDC60BF3}"/>
                </a:ext>
              </a:extLst>
            </p:cNvPr>
            <p:cNvSpPr/>
            <p:nvPr/>
          </p:nvSpPr>
          <p:spPr>
            <a:xfrm>
              <a:off x="3604406" y="1317127"/>
              <a:ext cx="320097" cy="1313389"/>
            </a:xfrm>
            <a:custGeom>
              <a:avLst/>
              <a:gdLst/>
              <a:ahLst/>
              <a:cxnLst/>
              <a:rect l="l" t="t" r="r" b="b"/>
              <a:pathLst>
                <a:path w="9768" h="40079" extrusionOk="0">
                  <a:moveTo>
                    <a:pt x="9767" y="0"/>
                  </a:moveTo>
                  <a:cubicBezTo>
                    <a:pt x="9767" y="0"/>
                    <a:pt x="378" y="64"/>
                    <a:pt x="531" y="64"/>
                  </a:cubicBezTo>
                  <a:cubicBezTo>
                    <a:pt x="531" y="64"/>
                    <a:pt x="0" y="13857"/>
                    <a:pt x="7201" y="23860"/>
                  </a:cubicBezTo>
                  <a:cubicBezTo>
                    <a:pt x="7201" y="23860"/>
                    <a:pt x="2125" y="28635"/>
                    <a:pt x="1523" y="40079"/>
                  </a:cubicBezTo>
                  <a:lnTo>
                    <a:pt x="9767" y="40079"/>
                  </a:lnTo>
                  <a:lnTo>
                    <a:pt x="97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788;p50">
              <a:extLst>
                <a:ext uri="{FF2B5EF4-FFF2-40B4-BE49-F238E27FC236}">
                  <a16:creationId xmlns:a16="http://schemas.microsoft.com/office/drawing/2014/main" id="{AB5C1F53-2C76-4D3B-AA07-5FF149E844AA}"/>
                </a:ext>
              </a:extLst>
            </p:cNvPr>
            <p:cNvSpPr/>
            <p:nvPr/>
          </p:nvSpPr>
          <p:spPr>
            <a:xfrm>
              <a:off x="3693506" y="1549200"/>
              <a:ext cx="185839" cy="493188"/>
            </a:xfrm>
            <a:custGeom>
              <a:avLst/>
              <a:gdLst/>
              <a:ahLst/>
              <a:cxnLst/>
              <a:rect l="l" t="t" r="r" b="b"/>
              <a:pathLst>
                <a:path w="5671" h="15050" extrusionOk="0">
                  <a:moveTo>
                    <a:pt x="141" y="1"/>
                  </a:moveTo>
                  <a:cubicBezTo>
                    <a:pt x="71" y="1"/>
                    <a:pt x="1" y="51"/>
                    <a:pt x="8" y="144"/>
                  </a:cubicBezTo>
                  <a:cubicBezTo>
                    <a:pt x="85" y="1475"/>
                    <a:pt x="264" y="2800"/>
                    <a:pt x="533" y="4106"/>
                  </a:cubicBezTo>
                  <a:cubicBezTo>
                    <a:pt x="801" y="5411"/>
                    <a:pt x="1166" y="6698"/>
                    <a:pt x="1621" y="7959"/>
                  </a:cubicBezTo>
                  <a:lnTo>
                    <a:pt x="1966" y="8900"/>
                  </a:lnTo>
                  <a:cubicBezTo>
                    <a:pt x="2094" y="9207"/>
                    <a:pt x="2222" y="9514"/>
                    <a:pt x="2357" y="9821"/>
                  </a:cubicBezTo>
                  <a:lnTo>
                    <a:pt x="2773" y="10737"/>
                  </a:lnTo>
                  <a:lnTo>
                    <a:pt x="3227" y="11626"/>
                  </a:lnTo>
                  <a:cubicBezTo>
                    <a:pt x="3848" y="12810"/>
                    <a:pt x="4571" y="13937"/>
                    <a:pt x="5390" y="14993"/>
                  </a:cubicBezTo>
                  <a:cubicBezTo>
                    <a:pt x="5418" y="15033"/>
                    <a:pt x="5455" y="15050"/>
                    <a:pt x="5491" y="15050"/>
                  </a:cubicBezTo>
                  <a:cubicBezTo>
                    <a:pt x="5582" y="15050"/>
                    <a:pt x="5670" y="14946"/>
                    <a:pt x="5602" y="14846"/>
                  </a:cubicBezTo>
                  <a:cubicBezTo>
                    <a:pt x="4917" y="13719"/>
                    <a:pt x="4270" y="12573"/>
                    <a:pt x="3694" y="11389"/>
                  </a:cubicBezTo>
                  <a:lnTo>
                    <a:pt x="3265" y="10500"/>
                  </a:lnTo>
                  <a:lnTo>
                    <a:pt x="2869" y="9604"/>
                  </a:lnTo>
                  <a:lnTo>
                    <a:pt x="2491" y="8695"/>
                  </a:lnTo>
                  <a:lnTo>
                    <a:pt x="2139" y="7773"/>
                  </a:lnTo>
                  <a:cubicBezTo>
                    <a:pt x="1685" y="6538"/>
                    <a:pt x="1307" y="5277"/>
                    <a:pt x="993" y="3997"/>
                  </a:cubicBezTo>
                  <a:cubicBezTo>
                    <a:pt x="686" y="2717"/>
                    <a:pt x="443" y="1424"/>
                    <a:pt x="270" y="118"/>
                  </a:cubicBezTo>
                  <a:cubicBezTo>
                    <a:pt x="261" y="38"/>
                    <a:pt x="202" y="1"/>
                    <a:pt x="14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789;p50">
              <a:extLst>
                <a:ext uri="{FF2B5EF4-FFF2-40B4-BE49-F238E27FC236}">
                  <a16:creationId xmlns:a16="http://schemas.microsoft.com/office/drawing/2014/main" id="{A8FF20F6-29AC-4F81-A489-692FBA568C0C}"/>
                </a:ext>
              </a:extLst>
            </p:cNvPr>
            <p:cNvSpPr/>
            <p:nvPr/>
          </p:nvSpPr>
          <p:spPr>
            <a:xfrm>
              <a:off x="3765042" y="1522592"/>
              <a:ext cx="154871" cy="513178"/>
            </a:xfrm>
            <a:custGeom>
              <a:avLst/>
              <a:gdLst/>
              <a:ahLst/>
              <a:cxnLst/>
              <a:rect l="l" t="t" r="r" b="b"/>
              <a:pathLst>
                <a:path w="4726" h="15660" extrusionOk="0">
                  <a:moveTo>
                    <a:pt x="141" y="0"/>
                  </a:moveTo>
                  <a:cubicBezTo>
                    <a:pt x="71" y="0"/>
                    <a:pt x="0" y="50"/>
                    <a:pt x="7" y="143"/>
                  </a:cubicBezTo>
                  <a:cubicBezTo>
                    <a:pt x="84" y="1487"/>
                    <a:pt x="244" y="2831"/>
                    <a:pt x="487" y="4156"/>
                  </a:cubicBezTo>
                  <a:cubicBezTo>
                    <a:pt x="730" y="5481"/>
                    <a:pt x="1044" y="6799"/>
                    <a:pt x="1428" y="8092"/>
                  </a:cubicBezTo>
                  <a:cubicBezTo>
                    <a:pt x="1620" y="8739"/>
                    <a:pt x="1819" y="9379"/>
                    <a:pt x="2049" y="10019"/>
                  </a:cubicBezTo>
                  <a:lnTo>
                    <a:pt x="2215" y="10499"/>
                  </a:lnTo>
                  <a:cubicBezTo>
                    <a:pt x="2273" y="10652"/>
                    <a:pt x="2324" y="10813"/>
                    <a:pt x="2388" y="10973"/>
                  </a:cubicBezTo>
                  <a:cubicBezTo>
                    <a:pt x="2510" y="11286"/>
                    <a:pt x="2625" y="11600"/>
                    <a:pt x="2759" y="11913"/>
                  </a:cubicBezTo>
                  <a:cubicBezTo>
                    <a:pt x="3265" y="13161"/>
                    <a:pt x="3815" y="14390"/>
                    <a:pt x="4436" y="15581"/>
                  </a:cubicBezTo>
                  <a:cubicBezTo>
                    <a:pt x="4461" y="15636"/>
                    <a:pt x="4506" y="15659"/>
                    <a:pt x="4551" y="15659"/>
                  </a:cubicBezTo>
                  <a:cubicBezTo>
                    <a:pt x="4637" y="15659"/>
                    <a:pt x="4726" y="15577"/>
                    <a:pt x="4679" y="15472"/>
                  </a:cubicBezTo>
                  <a:cubicBezTo>
                    <a:pt x="4199" y="14224"/>
                    <a:pt x="3700" y="12982"/>
                    <a:pt x="3239" y="11721"/>
                  </a:cubicBezTo>
                  <a:cubicBezTo>
                    <a:pt x="3118" y="11408"/>
                    <a:pt x="3015" y="11094"/>
                    <a:pt x="2894" y="10781"/>
                  </a:cubicBezTo>
                  <a:cubicBezTo>
                    <a:pt x="2779" y="10467"/>
                    <a:pt x="2676" y="10153"/>
                    <a:pt x="2567" y="9833"/>
                  </a:cubicBezTo>
                  <a:cubicBezTo>
                    <a:pt x="2350" y="9206"/>
                    <a:pt x="2145" y="8572"/>
                    <a:pt x="1953" y="7932"/>
                  </a:cubicBezTo>
                  <a:cubicBezTo>
                    <a:pt x="1761" y="7292"/>
                    <a:pt x="1582" y="6652"/>
                    <a:pt x="1409" y="6006"/>
                  </a:cubicBezTo>
                  <a:cubicBezTo>
                    <a:pt x="1326" y="5686"/>
                    <a:pt x="1249" y="5359"/>
                    <a:pt x="1172" y="5039"/>
                  </a:cubicBezTo>
                  <a:cubicBezTo>
                    <a:pt x="1089" y="4713"/>
                    <a:pt x="1025" y="4387"/>
                    <a:pt x="948" y="4067"/>
                  </a:cubicBezTo>
                  <a:cubicBezTo>
                    <a:pt x="673" y="2761"/>
                    <a:pt x="442" y="1442"/>
                    <a:pt x="270" y="118"/>
                  </a:cubicBezTo>
                  <a:cubicBezTo>
                    <a:pt x="261" y="38"/>
                    <a:pt x="201" y="0"/>
                    <a:pt x="14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790;p50">
              <a:extLst>
                <a:ext uri="{FF2B5EF4-FFF2-40B4-BE49-F238E27FC236}">
                  <a16:creationId xmlns:a16="http://schemas.microsoft.com/office/drawing/2014/main" id="{375CFB45-E873-412D-859F-543509E679E4}"/>
                </a:ext>
              </a:extLst>
            </p:cNvPr>
            <p:cNvSpPr/>
            <p:nvPr/>
          </p:nvSpPr>
          <p:spPr>
            <a:xfrm>
              <a:off x="3726046" y="2120731"/>
              <a:ext cx="136127" cy="508689"/>
            </a:xfrm>
            <a:custGeom>
              <a:avLst/>
              <a:gdLst/>
              <a:ahLst/>
              <a:cxnLst/>
              <a:rect l="l" t="t" r="r" b="b"/>
              <a:pathLst>
                <a:path w="4154" h="15523" extrusionOk="0">
                  <a:moveTo>
                    <a:pt x="3976" y="1"/>
                  </a:moveTo>
                  <a:cubicBezTo>
                    <a:pt x="3934" y="1"/>
                    <a:pt x="3893" y="20"/>
                    <a:pt x="3866" y="67"/>
                  </a:cubicBezTo>
                  <a:cubicBezTo>
                    <a:pt x="3169" y="1206"/>
                    <a:pt x="2561" y="2403"/>
                    <a:pt x="2061" y="3638"/>
                  </a:cubicBezTo>
                  <a:lnTo>
                    <a:pt x="1709" y="4579"/>
                  </a:lnTo>
                  <a:lnTo>
                    <a:pt x="1389" y="5527"/>
                  </a:lnTo>
                  <a:cubicBezTo>
                    <a:pt x="1287" y="5847"/>
                    <a:pt x="1191" y="6167"/>
                    <a:pt x="1101" y="6487"/>
                  </a:cubicBezTo>
                  <a:lnTo>
                    <a:pt x="845" y="7459"/>
                  </a:lnTo>
                  <a:cubicBezTo>
                    <a:pt x="532" y="8759"/>
                    <a:pt x="308" y="10077"/>
                    <a:pt x="173" y="11409"/>
                  </a:cubicBezTo>
                  <a:cubicBezTo>
                    <a:pt x="39" y="12733"/>
                    <a:pt x="0" y="14071"/>
                    <a:pt x="64" y="15402"/>
                  </a:cubicBezTo>
                  <a:cubicBezTo>
                    <a:pt x="71" y="15482"/>
                    <a:pt x="133" y="15522"/>
                    <a:pt x="196" y="15522"/>
                  </a:cubicBezTo>
                  <a:cubicBezTo>
                    <a:pt x="258" y="15522"/>
                    <a:pt x="320" y="15482"/>
                    <a:pt x="327" y="15402"/>
                  </a:cubicBezTo>
                  <a:cubicBezTo>
                    <a:pt x="365" y="14084"/>
                    <a:pt x="468" y="12772"/>
                    <a:pt x="647" y="11466"/>
                  </a:cubicBezTo>
                  <a:cubicBezTo>
                    <a:pt x="820" y="10160"/>
                    <a:pt x="1069" y="8868"/>
                    <a:pt x="1389" y="7594"/>
                  </a:cubicBezTo>
                  <a:lnTo>
                    <a:pt x="1639" y="6640"/>
                  </a:lnTo>
                  <a:lnTo>
                    <a:pt x="1920" y="5693"/>
                  </a:lnTo>
                  <a:lnTo>
                    <a:pt x="2228" y="4759"/>
                  </a:lnTo>
                  <a:lnTo>
                    <a:pt x="2554" y="3837"/>
                  </a:lnTo>
                  <a:cubicBezTo>
                    <a:pt x="3002" y="2602"/>
                    <a:pt x="3533" y="1392"/>
                    <a:pt x="4090" y="202"/>
                  </a:cubicBezTo>
                  <a:lnTo>
                    <a:pt x="4097" y="195"/>
                  </a:lnTo>
                  <a:cubicBezTo>
                    <a:pt x="4153" y="90"/>
                    <a:pt x="4064" y="1"/>
                    <a:pt x="397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791;p50">
              <a:extLst>
                <a:ext uri="{FF2B5EF4-FFF2-40B4-BE49-F238E27FC236}">
                  <a16:creationId xmlns:a16="http://schemas.microsoft.com/office/drawing/2014/main" id="{06A86F9E-0993-4215-8152-A362863F8A5D}"/>
                </a:ext>
              </a:extLst>
            </p:cNvPr>
            <p:cNvSpPr/>
            <p:nvPr/>
          </p:nvSpPr>
          <p:spPr>
            <a:xfrm>
              <a:off x="3800299" y="2123425"/>
              <a:ext cx="102127" cy="498004"/>
            </a:xfrm>
            <a:custGeom>
              <a:avLst/>
              <a:gdLst/>
              <a:ahLst/>
              <a:cxnLst/>
              <a:rect l="l" t="t" r="r" b="b"/>
              <a:pathLst>
                <a:path w="3116" h="16022" extrusionOk="0">
                  <a:moveTo>
                    <a:pt x="2963" y="1"/>
                  </a:moveTo>
                  <a:cubicBezTo>
                    <a:pt x="2916" y="1"/>
                    <a:pt x="2870" y="25"/>
                    <a:pt x="2848" y="81"/>
                  </a:cubicBezTo>
                  <a:cubicBezTo>
                    <a:pt x="2355" y="1336"/>
                    <a:pt x="1933" y="2616"/>
                    <a:pt x="1562" y="3909"/>
                  </a:cubicBezTo>
                  <a:cubicBezTo>
                    <a:pt x="1466" y="4229"/>
                    <a:pt x="1383" y="4555"/>
                    <a:pt x="1293" y="4881"/>
                  </a:cubicBezTo>
                  <a:cubicBezTo>
                    <a:pt x="1255" y="5048"/>
                    <a:pt x="1210" y="5208"/>
                    <a:pt x="1171" y="5374"/>
                  </a:cubicBezTo>
                  <a:lnTo>
                    <a:pt x="1056" y="5867"/>
                  </a:lnTo>
                  <a:cubicBezTo>
                    <a:pt x="896" y="6520"/>
                    <a:pt x="762" y="7179"/>
                    <a:pt x="640" y="7845"/>
                  </a:cubicBezTo>
                  <a:cubicBezTo>
                    <a:pt x="397" y="9170"/>
                    <a:pt x="224" y="10507"/>
                    <a:pt x="122" y="11851"/>
                  </a:cubicBezTo>
                  <a:cubicBezTo>
                    <a:pt x="19" y="13195"/>
                    <a:pt x="0" y="14546"/>
                    <a:pt x="64" y="15896"/>
                  </a:cubicBezTo>
                  <a:cubicBezTo>
                    <a:pt x="64" y="15980"/>
                    <a:pt x="130" y="16021"/>
                    <a:pt x="195" y="16021"/>
                  </a:cubicBezTo>
                  <a:cubicBezTo>
                    <a:pt x="261" y="16021"/>
                    <a:pt x="327" y="15980"/>
                    <a:pt x="327" y="15896"/>
                  </a:cubicBezTo>
                  <a:cubicBezTo>
                    <a:pt x="365" y="14559"/>
                    <a:pt x="448" y="13221"/>
                    <a:pt x="589" y="11896"/>
                  </a:cubicBezTo>
                  <a:cubicBezTo>
                    <a:pt x="627" y="11570"/>
                    <a:pt x="659" y="11237"/>
                    <a:pt x="711" y="10904"/>
                  </a:cubicBezTo>
                  <a:cubicBezTo>
                    <a:pt x="755" y="10578"/>
                    <a:pt x="794" y="10245"/>
                    <a:pt x="845" y="9912"/>
                  </a:cubicBezTo>
                  <a:cubicBezTo>
                    <a:pt x="947" y="9259"/>
                    <a:pt x="1063" y="8600"/>
                    <a:pt x="1184" y="7947"/>
                  </a:cubicBezTo>
                  <a:cubicBezTo>
                    <a:pt x="1312" y="7288"/>
                    <a:pt x="1453" y="6641"/>
                    <a:pt x="1594" y="5989"/>
                  </a:cubicBezTo>
                  <a:cubicBezTo>
                    <a:pt x="1671" y="5662"/>
                    <a:pt x="1747" y="5336"/>
                    <a:pt x="1824" y="5016"/>
                  </a:cubicBezTo>
                  <a:cubicBezTo>
                    <a:pt x="1907" y="4689"/>
                    <a:pt x="1978" y="4363"/>
                    <a:pt x="2067" y="4043"/>
                  </a:cubicBezTo>
                  <a:cubicBezTo>
                    <a:pt x="2387" y="2750"/>
                    <a:pt x="2752" y="1457"/>
                    <a:pt x="3098" y="164"/>
                  </a:cubicBezTo>
                  <a:lnTo>
                    <a:pt x="3091" y="164"/>
                  </a:lnTo>
                  <a:cubicBezTo>
                    <a:pt x="3115" y="65"/>
                    <a:pt x="3038" y="1"/>
                    <a:pt x="296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792;p50">
              <a:extLst>
                <a:ext uri="{FF2B5EF4-FFF2-40B4-BE49-F238E27FC236}">
                  <a16:creationId xmlns:a16="http://schemas.microsoft.com/office/drawing/2014/main" id="{C3DF20A6-DDE5-4991-8751-C73DB0A42BDF}"/>
                </a:ext>
              </a:extLst>
            </p:cNvPr>
            <p:cNvSpPr/>
            <p:nvPr/>
          </p:nvSpPr>
          <p:spPr>
            <a:xfrm>
              <a:off x="3804073" y="2065625"/>
              <a:ext cx="124798" cy="56900"/>
            </a:xfrm>
            <a:custGeom>
              <a:avLst/>
              <a:gdLst/>
              <a:ahLst/>
              <a:cxnLst/>
              <a:rect l="l" t="t" r="r" b="b"/>
              <a:pathLst>
                <a:path w="4142" h="1737" extrusionOk="0">
                  <a:moveTo>
                    <a:pt x="1638" y="1"/>
                  </a:moveTo>
                  <a:cubicBezTo>
                    <a:pt x="1012" y="1"/>
                    <a:pt x="480" y="94"/>
                    <a:pt x="352" y="386"/>
                  </a:cubicBezTo>
                  <a:cubicBezTo>
                    <a:pt x="0" y="1199"/>
                    <a:pt x="0" y="1602"/>
                    <a:pt x="455" y="1704"/>
                  </a:cubicBezTo>
                  <a:cubicBezTo>
                    <a:pt x="566" y="1728"/>
                    <a:pt x="846" y="1737"/>
                    <a:pt x="1204" y="1737"/>
                  </a:cubicBezTo>
                  <a:cubicBezTo>
                    <a:pt x="2303" y="1737"/>
                    <a:pt x="4141" y="1653"/>
                    <a:pt x="4141" y="1653"/>
                  </a:cubicBezTo>
                  <a:lnTo>
                    <a:pt x="4141" y="290"/>
                  </a:lnTo>
                  <a:cubicBezTo>
                    <a:pt x="4141" y="290"/>
                    <a:pt x="2743" y="1"/>
                    <a:pt x="16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793;p50">
              <a:extLst>
                <a:ext uri="{FF2B5EF4-FFF2-40B4-BE49-F238E27FC236}">
                  <a16:creationId xmlns:a16="http://schemas.microsoft.com/office/drawing/2014/main" id="{95C329A7-C842-4DC9-B899-B3EBC5F17B07}"/>
                </a:ext>
              </a:extLst>
            </p:cNvPr>
            <p:cNvSpPr/>
            <p:nvPr/>
          </p:nvSpPr>
          <p:spPr>
            <a:xfrm>
              <a:off x="3616761" y="1317127"/>
              <a:ext cx="307743" cy="69440"/>
            </a:xfrm>
            <a:custGeom>
              <a:avLst/>
              <a:gdLst/>
              <a:ahLst/>
              <a:cxnLst/>
              <a:rect l="l" t="t" r="r" b="b"/>
              <a:pathLst>
                <a:path w="9391" h="2119" extrusionOk="0">
                  <a:moveTo>
                    <a:pt x="9390" y="0"/>
                  </a:moveTo>
                  <a:cubicBezTo>
                    <a:pt x="9390" y="0"/>
                    <a:pt x="1" y="64"/>
                    <a:pt x="154" y="64"/>
                  </a:cubicBezTo>
                  <a:cubicBezTo>
                    <a:pt x="154" y="64"/>
                    <a:pt x="129" y="826"/>
                    <a:pt x="174" y="2119"/>
                  </a:cubicBezTo>
                  <a:lnTo>
                    <a:pt x="5211" y="640"/>
                  </a:lnTo>
                  <a:lnTo>
                    <a:pt x="7380" y="595"/>
                  </a:lnTo>
                  <a:lnTo>
                    <a:pt x="9390" y="1146"/>
                  </a:lnTo>
                  <a:lnTo>
                    <a:pt x="9390" y="0"/>
                  </a:lnTo>
                  <a:close/>
                </a:path>
              </a:pathLst>
            </a:custGeom>
            <a:solidFill>
              <a:srgbClr val="936C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794;p50">
              <a:extLst>
                <a:ext uri="{FF2B5EF4-FFF2-40B4-BE49-F238E27FC236}">
                  <a16:creationId xmlns:a16="http://schemas.microsoft.com/office/drawing/2014/main" id="{7286DC44-2686-4057-8A8F-EBB503574E50}"/>
                </a:ext>
              </a:extLst>
            </p:cNvPr>
            <p:cNvSpPr/>
            <p:nvPr/>
          </p:nvSpPr>
          <p:spPr>
            <a:xfrm>
              <a:off x="3616761" y="1317127"/>
              <a:ext cx="307743" cy="79926"/>
            </a:xfrm>
            <a:custGeom>
              <a:avLst/>
              <a:gdLst/>
              <a:ahLst/>
              <a:cxnLst/>
              <a:rect l="l" t="t" r="r" b="b"/>
              <a:pathLst>
                <a:path w="9391" h="2439" extrusionOk="0">
                  <a:moveTo>
                    <a:pt x="9390" y="0"/>
                  </a:moveTo>
                  <a:cubicBezTo>
                    <a:pt x="9390" y="0"/>
                    <a:pt x="1" y="64"/>
                    <a:pt x="154" y="64"/>
                  </a:cubicBezTo>
                  <a:cubicBezTo>
                    <a:pt x="154" y="64"/>
                    <a:pt x="122" y="954"/>
                    <a:pt x="186" y="2439"/>
                  </a:cubicBezTo>
                  <a:lnTo>
                    <a:pt x="9390" y="2439"/>
                  </a:lnTo>
                  <a:lnTo>
                    <a:pt x="93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795;p50">
              <a:extLst>
                <a:ext uri="{FF2B5EF4-FFF2-40B4-BE49-F238E27FC236}">
                  <a16:creationId xmlns:a16="http://schemas.microsoft.com/office/drawing/2014/main" id="{2E5720DF-885B-47A7-B3B7-ABEBE672AF18}"/>
                </a:ext>
              </a:extLst>
            </p:cNvPr>
            <p:cNvSpPr/>
            <p:nvPr/>
          </p:nvSpPr>
          <p:spPr>
            <a:xfrm>
              <a:off x="1949388" y="1317127"/>
              <a:ext cx="1966331" cy="292505"/>
            </a:xfrm>
            <a:custGeom>
              <a:avLst/>
              <a:gdLst/>
              <a:ahLst/>
              <a:cxnLst/>
              <a:rect l="l" t="t" r="r" b="b"/>
              <a:pathLst>
                <a:path w="60004" h="8926" extrusionOk="0">
                  <a:moveTo>
                    <a:pt x="0" y="0"/>
                  </a:moveTo>
                  <a:lnTo>
                    <a:pt x="0" y="6292"/>
                  </a:lnTo>
                  <a:cubicBezTo>
                    <a:pt x="512" y="6938"/>
                    <a:pt x="1133" y="7501"/>
                    <a:pt x="1824" y="7956"/>
                  </a:cubicBezTo>
                  <a:cubicBezTo>
                    <a:pt x="2554" y="8429"/>
                    <a:pt x="3373" y="8743"/>
                    <a:pt x="4231" y="8871"/>
                  </a:cubicBezTo>
                  <a:cubicBezTo>
                    <a:pt x="4488" y="8907"/>
                    <a:pt x="4748" y="8925"/>
                    <a:pt x="5007" y="8925"/>
                  </a:cubicBezTo>
                  <a:cubicBezTo>
                    <a:pt x="5616" y="8925"/>
                    <a:pt x="6224" y="8825"/>
                    <a:pt x="6804" y="8628"/>
                  </a:cubicBezTo>
                  <a:cubicBezTo>
                    <a:pt x="7616" y="8340"/>
                    <a:pt x="8365" y="7898"/>
                    <a:pt x="9018" y="7328"/>
                  </a:cubicBezTo>
                  <a:cubicBezTo>
                    <a:pt x="9658" y="6759"/>
                    <a:pt x="10209" y="6100"/>
                    <a:pt x="10644" y="5363"/>
                  </a:cubicBezTo>
                  <a:cubicBezTo>
                    <a:pt x="10913" y="4903"/>
                    <a:pt x="11143" y="4416"/>
                    <a:pt x="11322" y="3911"/>
                  </a:cubicBezTo>
                  <a:cubicBezTo>
                    <a:pt x="11732" y="5056"/>
                    <a:pt x="12391" y="6100"/>
                    <a:pt x="13249" y="6964"/>
                  </a:cubicBezTo>
                  <a:cubicBezTo>
                    <a:pt x="13793" y="7508"/>
                    <a:pt x="14420" y="7962"/>
                    <a:pt x="15111" y="8308"/>
                  </a:cubicBezTo>
                  <a:cubicBezTo>
                    <a:pt x="15809" y="8660"/>
                    <a:pt x="16564" y="8864"/>
                    <a:pt x="17345" y="8909"/>
                  </a:cubicBezTo>
                  <a:cubicBezTo>
                    <a:pt x="17439" y="8914"/>
                    <a:pt x="17532" y="8916"/>
                    <a:pt x="17626" y="8916"/>
                  </a:cubicBezTo>
                  <a:cubicBezTo>
                    <a:pt x="18311" y="8916"/>
                    <a:pt x="18988" y="8792"/>
                    <a:pt x="19630" y="8544"/>
                  </a:cubicBezTo>
                  <a:cubicBezTo>
                    <a:pt x="20353" y="8263"/>
                    <a:pt x="21019" y="7860"/>
                    <a:pt x="21601" y="7354"/>
                  </a:cubicBezTo>
                  <a:cubicBezTo>
                    <a:pt x="22184" y="6855"/>
                    <a:pt x="22689" y="6272"/>
                    <a:pt x="23105" y="5626"/>
                  </a:cubicBezTo>
                  <a:cubicBezTo>
                    <a:pt x="23387" y="5191"/>
                    <a:pt x="23624" y="4723"/>
                    <a:pt x="23822" y="4243"/>
                  </a:cubicBezTo>
                  <a:cubicBezTo>
                    <a:pt x="24008" y="4704"/>
                    <a:pt x="24238" y="5146"/>
                    <a:pt x="24507" y="5562"/>
                  </a:cubicBezTo>
                  <a:cubicBezTo>
                    <a:pt x="24904" y="6189"/>
                    <a:pt x="25390" y="6759"/>
                    <a:pt x="25941" y="7252"/>
                  </a:cubicBezTo>
                  <a:cubicBezTo>
                    <a:pt x="26497" y="7751"/>
                    <a:pt x="27131" y="8154"/>
                    <a:pt x="27816" y="8442"/>
                  </a:cubicBezTo>
                  <a:cubicBezTo>
                    <a:pt x="28511" y="8740"/>
                    <a:pt x="29251" y="8889"/>
                    <a:pt x="29990" y="8889"/>
                  </a:cubicBezTo>
                  <a:cubicBezTo>
                    <a:pt x="30740" y="8889"/>
                    <a:pt x="31491" y="8736"/>
                    <a:pt x="32194" y="8429"/>
                  </a:cubicBezTo>
                  <a:cubicBezTo>
                    <a:pt x="32872" y="8135"/>
                    <a:pt x="33506" y="7725"/>
                    <a:pt x="34056" y="7226"/>
                  </a:cubicBezTo>
                  <a:cubicBezTo>
                    <a:pt x="34997" y="6368"/>
                    <a:pt x="35727" y="5306"/>
                    <a:pt x="36188" y="4122"/>
                  </a:cubicBezTo>
                  <a:cubicBezTo>
                    <a:pt x="36386" y="4634"/>
                    <a:pt x="36642" y="5127"/>
                    <a:pt x="36943" y="5587"/>
                  </a:cubicBezTo>
                  <a:cubicBezTo>
                    <a:pt x="37359" y="6228"/>
                    <a:pt x="37858" y="6804"/>
                    <a:pt x="38441" y="7303"/>
                  </a:cubicBezTo>
                  <a:cubicBezTo>
                    <a:pt x="39017" y="7808"/>
                    <a:pt x="39676" y="8205"/>
                    <a:pt x="40393" y="8480"/>
                  </a:cubicBezTo>
                  <a:cubicBezTo>
                    <a:pt x="41029" y="8723"/>
                    <a:pt x="41700" y="8846"/>
                    <a:pt x="42375" y="8846"/>
                  </a:cubicBezTo>
                  <a:cubicBezTo>
                    <a:pt x="42467" y="8846"/>
                    <a:pt x="42560" y="8843"/>
                    <a:pt x="42652" y="8839"/>
                  </a:cubicBezTo>
                  <a:cubicBezTo>
                    <a:pt x="43420" y="8788"/>
                    <a:pt x="44175" y="8589"/>
                    <a:pt x="44860" y="8244"/>
                  </a:cubicBezTo>
                  <a:cubicBezTo>
                    <a:pt x="45545" y="7898"/>
                    <a:pt x="46166" y="7444"/>
                    <a:pt x="46703" y="6900"/>
                  </a:cubicBezTo>
                  <a:cubicBezTo>
                    <a:pt x="47619" y="5972"/>
                    <a:pt x="48303" y="4839"/>
                    <a:pt x="48694" y="3591"/>
                  </a:cubicBezTo>
                  <a:cubicBezTo>
                    <a:pt x="48886" y="4186"/>
                    <a:pt x="49142" y="4762"/>
                    <a:pt x="49468" y="5299"/>
                  </a:cubicBezTo>
                  <a:cubicBezTo>
                    <a:pt x="49897" y="6029"/>
                    <a:pt x="50441" y="6682"/>
                    <a:pt x="51075" y="7239"/>
                  </a:cubicBezTo>
                  <a:cubicBezTo>
                    <a:pt x="51715" y="7796"/>
                    <a:pt x="52451" y="8224"/>
                    <a:pt x="53251" y="8506"/>
                  </a:cubicBezTo>
                  <a:cubicBezTo>
                    <a:pt x="53822" y="8701"/>
                    <a:pt x="54422" y="8800"/>
                    <a:pt x="55024" y="8800"/>
                  </a:cubicBezTo>
                  <a:cubicBezTo>
                    <a:pt x="55272" y="8800"/>
                    <a:pt x="55520" y="8783"/>
                    <a:pt x="55766" y="8749"/>
                  </a:cubicBezTo>
                  <a:cubicBezTo>
                    <a:pt x="56605" y="8621"/>
                    <a:pt x="57411" y="8314"/>
                    <a:pt x="58122" y="7853"/>
                  </a:cubicBezTo>
                  <a:cubicBezTo>
                    <a:pt x="58826" y="7392"/>
                    <a:pt x="59453" y="6810"/>
                    <a:pt x="59965" y="6144"/>
                  </a:cubicBezTo>
                  <a:lnTo>
                    <a:pt x="60003" y="6093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5" name="Google Shape;3796;p50">
              <a:extLst>
                <a:ext uri="{FF2B5EF4-FFF2-40B4-BE49-F238E27FC236}">
                  <a16:creationId xmlns:a16="http://schemas.microsoft.com/office/drawing/2014/main" id="{0C9D1C69-2172-454C-97E3-18B17C1A7873}"/>
                </a:ext>
              </a:extLst>
            </p:cNvPr>
            <p:cNvGrpSpPr/>
            <p:nvPr/>
          </p:nvGrpSpPr>
          <p:grpSpPr>
            <a:xfrm>
              <a:off x="1939974" y="1313225"/>
              <a:ext cx="1985170" cy="235158"/>
              <a:chOff x="1939974" y="1313225"/>
              <a:chExt cx="1985170" cy="235158"/>
            </a:xfrm>
          </p:grpSpPr>
          <p:sp>
            <p:nvSpPr>
              <p:cNvPr id="384" name="Google Shape;3797;p50">
                <a:extLst>
                  <a:ext uri="{FF2B5EF4-FFF2-40B4-BE49-F238E27FC236}">
                    <a16:creationId xmlns:a16="http://schemas.microsoft.com/office/drawing/2014/main" id="{98ACBA27-8E45-485B-A735-978B08D6FF26}"/>
                  </a:ext>
                </a:extLst>
              </p:cNvPr>
              <p:cNvSpPr/>
              <p:nvPr/>
            </p:nvSpPr>
            <p:spPr>
              <a:xfrm>
                <a:off x="2728010" y="1313225"/>
                <a:ext cx="408907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5" h="7176" extrusionOk="0">
                    <a:moveTo>
                      <a:pt x="1" y="0"/>
                    </a:moveTo>
                    <a:cubicBezTo>
                      <a:pt x="1" y="3450"/>
                      <a:pt x="2907" y="7175"/>
                      <a:pt x="6491" y="7175"/>
                    </a:cubicBezTo>
                    <a:cubicBezTo>
                      <a:pt x="10069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798;p50">
                <a:extLst>
                  <a:ext uri="{FF2B5EF4-FFF2-40B4-BE49-F238E27FC236}">
                    <a16:creationId xmlns:a16="http://schemas.microsoft.com/office/drawing/2014/main" id="{B7DF482D-9DEE-4A92-A5D6-C5FBF0CEB5F6}"/>
                  </a:ext>
                </a:extLst>
              </p:cNvPr>
              <p:cNvSpPr/>
              <p:nvPr/>
            </p:nvSpPr>
            <p:spPr>
              <a:xfrm>
                <a:off x="2338530" y="1313225"/>
                <a:ext cx="408907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5" h="7176" extrusionOk="0">
                    <a:moveTo>
                      <a:pt x="1" y="0"/>
                    </a:moveTo>
                    <a:cubicBezTo>
                      <a:pt x="1" y="3450"/>
                      <a:pt x="2907" y="7175"/>
                      <a:pt x="6491" y="7175"/>
                    </a:cubicBezTo>
                    <a:cubicBezTo>
                      <a:pt x="10075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799;p50">
                <a:extLst>
                  <a:ext uri="{FF2B5EF4-FFF2-40B4-BE49-F238E27FC236}">
                    <a16:creationId xmlns:a16="http://schemas.microsoft.com/office/drawing/2014/main" id="{37A810C1-C013-4411-8239-3AFE7B729C1D}"/>
                  </a:ext>
                </a:extLst>
              </p:cNvPr>
              <p:cNvSpPr/>
              <p:nvPr/>
            </p:nvSpPr>
            <p:spPr>
              <a:xfrm>
                <a:off x="1939974" y="1313225"/>
                <a:ext cx="408907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5" h="7176" extrusionOk="0">
                    <a:moveTo>
                      <a:pt x="1" y="0"/>
                    </a:moveTo>
                    <a:cubicBezTo>
                      <a:pt x="1" y="3450"/>
                      <a:pt x="2906" y="7175"/>
                      <a:pt x="6491" y="7175"/>
                    </a:cubicBezTo>
                    <a:cubicBezTo>
                      <a:pt x="10075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00;p50">
                <a:extLst>
                  <a:ext uri="{FF2B5EF4-FFF2-40B4-BE49-F238E27FC236}">
                    <a16:creationId xmlns:a16="http://schemas.microsoft.com/office/drawing/2014/main" id="{F0F5C5F0-31D0-4D61-B771-39F7D56DF43C}"/>
                  </a:ext>
                </a:extLst>
              </p:cNvPr>
              <p:cNvSpPr/>
              <p:nvPr/>
            </p:nvSpPr>
            <p:spPr>
              <a:xfrm>
                <a:off x="3516267" y="1313225"/>
                <a:ext cx="408876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4" h="7176" extrusionOk="0">
                    <a:moveTo>
                      <a:pt x="0" y="0"/>
                    </a:moveTo>
                    <a:cubicBezTo>
                      <a:pt x="0" y="3450"/>
                      <a:pt x="2906" y="7175"/>
                      <a:pt x="6490" y="7175"/>
                    </a:cubicBezTo>
                    <a:cubicBezTo>
                      <a:pt x="10068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01;p50">
                <a:extLst>
                  <a:ext uri="{FF2B5EF4-FFF2-40B4-BE49-F238E27FC236}">
                    <a16:creationId xmlns:a16="http://schemas.microsoft.com/office/drawing/2014/main" id="{BC92D1D9-49E0-455B-97E5-3E565242757C}"/>
                  </a:ext>
                </a:extLst>
              </p:cNvPr>
              <p:cNvSpPr/>
              <p:nvPr/>
            </p:nvSpPr>
            <p:spPr>
              <a:xfrm>
                <a:off x="3117711" y="1313225"/>
                <a:ext cx="408876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4" h="7176" extrusionOk="0">
                    <a:moveTo>
                      <a:pt x="0" y="0"/>
                    </a:moveTo>
                    <a:cubicBezTo>
                      <a:pt x="0" y="3450"/>
                      <a:pt x="2906" y="7175"/>
                      <a:pt x="6484" y="7175"/>
                    </a:cubicBezTo>
                    <a:cubicBezTo>
                      <a:pt x="10068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802;p50">
              <a:extLst>
                <a:ext uri="{FF2B5EF4-FFF2-40B4-BE49-F238E27FC236}">
                  <a16:creationId xmlns:a16="http://schemas.microsoft.com/office/drawing/2014/main" id="{E2A7E867-3B4C-4A49-962E-B7EB75A25F50}"/>
                </a:ext>
              </a:extLst>
            </p:cNvPr>
            <p:cNvGrpSpPr/>
            <p:nvPr/>
          </p:nvGrpSpPr>
          <p:grpSpPr>
            <a:xfrm>
              <a:off x="2001849" y="1311150"/>
              <a:ext cx="1877495" cy="173202"/>
              <a:chOff x="2001849" y="1311150"/>
              <a:chExt cx="1877495" cy="173202"/>
            </a:xfrm>
          </p:grpSpPr>
          <p:sp>
            <p:nvSpPr>
              <p:cNvPr id="369" name="Google Shape;3803;p50">
                <a:extLst>
                  <a:ext uri="{FF2B5EF4-FFF2-40B4-BE49-F238E27FC236}">
                    <a16:creationId xmlns:a16="http://schemas.microsoft.com/office/drawing/2014/main" id="{556A5EBA-F693-4566-AD8E-39D658748F09}"/>
                  </a:ext>
                </a:extLst>
              </p:cNvPr>
              <p:cNvSpPr/>
              <p:nvPr/>
            </p:nvSpPr>
            <p:spPr>
              <a:xfrm>
                <a:off x="2782603" y="1321243"/>
                <a:ext cx="315954" cy="163109"/>
              </a:xfrm>
              <a:custGeom>
                <a:avLst/>
                <a:gdLst/>
                <a:ahLst/>
                <a:cxnLst/>
                <a:rect l="l" t="t" r="r" b="b"/>
                <a:pathLst>
                  <a:path w="10117" h="4977" extrusionOk="0">
                    <a:moveTo>
                      <a:pt x="149" y="1"/>
                    </a:moveTo>
                    <a:cubicBezTo>
                      <a:pt x="75" y="1"/>
                      <a:pt x="0" y="58"/>
                      <a:pt x="19" y="154"/>
                    </a:cubicBezTo>
                    <a:cubicBezTo>
                      <a:pt x="121" y="743"/>
                      <a:pt x="313" y="1313"/>
                      <a:pt x="582" y="1844"/>
                    </a:cubicBezTo>
                    <a:cubicBezTo>
                      <a:pt x="716" y="2113"/>
                      <a:pt x="864" y="2375"/>
                      <a:pt x="1036" y="2618"/>
                    </a:cubicBezTo>
                    <a:cubicBezTo>
                      <a:pt x="1209" y="2868"/>
                      <a:pt x="1395" y="3098"/>
                      <a:pt x="1600" y="3322"/>
                    </a:cubicBezTo>
                    <a:cubicBezTo>
                      <a:pt x="2016" y="3764"/>
                      <a:pt x="2496" y="4141"/>
                      <a:pt x="3033" y="4429"/>
                    </a:cubicBezTo>
                    <a:cubicBezTo>
                      <a:pt x="3577" y="4724"/>
                      <a:pt x="4173" y="4903"/>
                      <a:pt x="4787" y="4961"/>
                    </a:cubicBezTo>
                    <a:cubicBezTo>
                      <a:pt x="4911" y="4971"/>
                      <a:pt x="5034" y="4976"/>
                      <a:pt x="5157" y="4976"/>
                    </a:cubicBezTo>
                    <a:cubicBezTo>
                      <a:pt x="5653" y="4976"/>
                      <a:pt x="6145" y="4893"/>
                      <a:pt x="6611" y="4724"/>
                    </a:cubicBezTo>
                    <a:lnTo>
                      <a:pt x="6829" y="4647"/>
                    </a:lnTo>
                    <a:cubicBezTo>
                      <a:pt x="6899" y="4615"/>
                      <a:pt x="6970" y="4583"/>
                      <a:pt x="7040" y="4551"/>
                    </a:cubicBezTo>
                    <a:cubicBezTo>
                      <a:pt x="7110" y="4519"/>
                      <a:pt x="7181" y="4487"/>
                      <a:pt x="7245" y="4455"/>
                    </a:cubicBezTo>
                    <a:lnTo>
                      <a:pt x="7443" y="4340"/>
                    </a:lnTo>
                    <a:cubicBezTo>
                      <a:pt x="7514" y="4301"/>
                      <a:pt x="7578" y="4263"/>
                      <a:pt x="7642" y="4218"/>
                    </a:cubicBezTo>
                    <a:lnTo>
                      <a:pt x="7827" y="4090"/>
                    </a:lnTo>
                    <a:cubicBezTo>
                      <a:pt x="7955" y="4007"/>
                      <a:pt x="8077" y="3911"/>
                      <a:pt x="8192" y="3815"/>
                    </a:cubicBezTo>
                    <a:cubicBezTo>
                      <a:pt x="8653" y="3425"/>
                      <a:pt x="9050" y="2964"/>
                      <a:pt x="9370" y="2452"/>
                    </a:cubicBezTo>
                    <a:cubicBezTo>
                      <a:pt x="9696" y="1953"/>
                      <a:pt x="9939" y="1402"/>
                      <a:pt x="10093" y="826"/>
                    </a:cubicBezTo>
                    <a:cubicBezTo>
                      <a:pt x="10117" y="730"/>
                      <a:pt x="10039" y="667"/>
                      <a:pt x="9963" y="667"/>
                    </a:cubicBezTo>
                    <a:cubicBezTo>
                      <a:pt x="9917" y="667"/>
                      <a:pt x="9871" y="690"/>
                      <a:pt x="9850" y="743"/>
                    </a:cubicBezTo>
                    <a:cubicBezTo>
                      <a:pt x="9421" y="1793"/>
                      <a:pt x="8742" y="2708"/>
                      <a:pt x="7859" y="3412"/>
                    </a:cubicBezTo>
                    <a:cubicBezTo>
                      <a:pt x="7750" y="3501"/>
                      <a:pt x="7642" y="3578"/>
                      <a:pt x="7526" y="3655"/>
                    </a:cubicBezTo>
                    <a:lnTo>
                      <a:pt x="7354" y="3764"/>
                    </a:lnTo>
                    <a:cubicBezTo>
                      <a:pt x="7296" y="3802"/>
                      <a:pt x="7232" y="3834"/>
                      <a:pt x="7174" y="3866"/>
                    </a:cubicBezTo>
                    <a:lnTo>
                      <a:pt x="6995" y="3969"/>
                    </a:lnTo>
                    <a:cubicBezTo>
                      <a:pt x="6931" y="3994"/>
                      <a:pt x="6874" y="4026"/>
                      <a:pt x="6810" y="4052"/>
                    </a:cubicBezTo>
                    <a:cubicBezTo>
                      <a:pt x="6746" y="4077"/>
                      <a:pt x="6682" y="4103"/>
                      <a:pt x="6624" y="4129"/>
                    </a:cubicBezTo>
                    <a:lnTo>
                      <a:pt x="6432" y="4199"/>
                    </a:lnTo>
                    <a:cubicBezTo>
                      <a:pt x="5994" y="4345"/>
                      <a:pt x="5539" y="4418"/>
                      <a:pt x="5084" y="4418"/>
                    </a:cubicBezTo>
                    <a:cubicBezTo>
                      <a:pt x="5000" y="4418"/>
                      <a:pt x="4916" y="4415"/>
                      <a:pt x="4832" y="4410"/>
                    </a:cubicBezTo>
                    <a:cubicBezTo>
                      <a:pt x="4288" y="4359"/>
                      <a:pt x="3757" y="4212"/>
                      <a:pt x="3270" y="3962"/>
                    </a:cubicBezTo>
                    <a:cubicBezTo>
                      <a:pt x="2777" y="3706"/>
                      <a:pt x="2329" y="3380"/>
                      <a:pt x="1939" y="2989"/>
                    </a:cubicBezTo>
                    <a:cubicBezTo>
                      <a:pt x="1139" y="2189"/>
                      <a:pt x="563" y="1197"/>
                      <a:pt x="275" y="103"/>
                    </a:cubicBezTo>
                    <a:cubicBezTo>
                      <a:pt x="258" y="32"/>
                      <a:pt x="204" y="1"/>
                      <a:pt x="149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804;p50">
                <a:extLst>
                  <a:ext uri="{FF2B5EF4-FFF2-40B4-BE49-F238E27FC236}">
                    <a16:creationId xmlns:a16="http://schemas.microsoft.com/office/drawing/2014/main" id="{A73F7D6D-8E53-496E-861D-2F1105690B98}"/>
                  </a:ext>
                </a:extLst>
              </p:cNvPr>
              <p:cNvSpPr/>
              <p:nvPr/>
            </p:nvSpPr>
            <p:spPr>
              <a:xfrm>
                <a:off x="2844593" y="1328912"/>
                <a:ext cx="191846" cy="102480"/>
              </a:xfrm>
              <a:custGeom>
                <a:avLst/>
                <a:gdLst/>
                <a:ahLst/>
                <a:cxnLst/>
                <a:rect l="l" t="t" r="r" b="b"/>
                <a:pathLst>
                  <a:path w="6143" h="3127" extrusionOk="0">
                    <a:moveTo>
                      <a:pt x="143" y="0"/>
                    </a:moveTo>
                    <a:cubicBezTo>
                      <a:pt x="71" y="0"/>
                      <a:pt x="0" y="55"/>
                      <a:pt x="11" y="144"/>
                    </a:cubicBezTo>
                    <a:cubicBezTo>
                      <a:pt x="120" y="874"/>
                      <a:pt x="447" y="1552"/>
                      <a:pt x="940" y="2090"/>
                    </a:cubicBezTo>
                    <a:cubicBezTo>
                      <a:pt x="1196" y="2371"/>
                      <a:pt x="1490" y="2602"/>
                      <a:pt x="1816" y="2781"/>
                    </a:cubicBezTo>
                    <a:cubicBezTo>
                      <a:pt x="2149" y="2967"/>
                      <a:pt x="2520" y="3082"/>
                      <a:pt x="2904" y="3114"/>
                    </a:cubicBezTo>
                    <a:cubicBezTo>
                      <a:pt x="2988" y="3122"/>
                      <a:pt x="3072" y="3126"/>
                      <a:pt x="3156" y="3126"/>
                    </a:cubicBezTo>
                    <a:cubicBezTo>
                      <a:pt x="3457" y="3126"/>
                      <a:pt x="3757" y="3073"/>
                      <a:pt x="4037" y="2973"/>
                    </a:cubicBezTo>
                    <a:lnTo>
                      <a:pt x="4172" y="2922"/>
                    </a:lnTo>
                    <a:cubicBezTo>
                      <a:pt x="4216" y="2903"/>
                      <a:pt x="4261" y="2883"/>
                      <a:pt x="4306" y="2864"/>
                    </a:cubicBezTo>
                    <a:lnTo>
                      <a:pt x="4434" y="2807"/>
                    </a:lnTo>
                    <a:cubicBezTo>
                      <a:pt x="4479" y="2781"/>
                      <a:pt x="4517" y="2755"/>
                      <a:pt x="4556" y="2730"/>
                    </a:cubicBezTo>
                    <a:cubicBezTo>
                      <a:pt x="4594" y="2711"/>
                      <a:pt x="4639" y="2685"/>
                      <a:pt x="4677" y="2659"/>
                    </a:cubicBezTo>
                    <a:lnTo>
                      <a:pt x="4793" y="2576"/>
                    </a:lnTo>
                    <a:cubicBezTo>
                      <a:pt x="4869" y="2525"/>
                      <a:pt x="4940" y="2467"/>
                      <a:pt x="5010" y="2403"/>
                    </a:cubicBezTo>
                    <a:cubicBezTo>
                      <a:pt x="5292" y="2160"/>
                      <a:pt x="5535" y="1879"/>
                      <a:pt x="5727" y="1559"/>
                    </a:cubicBezTo>
                    <a:cubicBezTo>
                      <a:pt x="5913" y="1251"/>
                      <a:pt x="6053" y="912"/>
                      <a:pt x="6130" y="554"/>
                    </a:cubicBezTo>
                    <a:cubicBezTo>
                      <a:pt x="6142" y="461"/>
                      <a:pt x="6069" y="402"/>
                      <a:pt x="5996" y="402"/>
                    </a:cubicBezTo>
                    <a:cubicBezTo>
                      <a:pt x="5953" y="402"/>
                      <a:pt x="5911" y="423"/>
                      <a:pt x="5887" y="470"/>
                    </a:cubicBezTo>
                    <a:cubicBezTo>
                      <a:pt x="5612" y="1072"/>
                      <a:pt x="5202" y="1597"/>
                      <a:pt x="4684" y="2000"/>
                    </a:cubicBezTo>
                    <a:cubicBezTo>
                      <a:pt x="4620" y="2051"/>
                      <a:pt x="4556" y="2096"/>
                      <a:pt x="4485" y="2141"/>
                    </a:cubicBezTo>
                    <a:lnTo>
                      <a:pt x="4389" y="2205"/>
                    </a:lnTo>
                    <a:cubicBezTo>
                      <a:pt x="4351" y="2224"/>
                      <a:pt x="4319" y="2243"/>
                      <a:pt x="4281" y="2256"/>
                    </a:cubicBezTo>
                    <a:cubicBezTo>
                      <a:pt x="4248" y="2275"/>
                      <a:pt x="4216" y="2295"/>
                      <a:pt x="4178" y="2314"/>
                    </a:cubicBezTo>
                    <a:lnTo>
                      <a:pt x="4076" y="2365"/>
                    </a:lnTo>
                    <a:cubicBezTo>
                      <a:pt x="4037" y="2378"/>
                      <a:pt x="3999" y="2397"/>
                      <a:pt x="3967" y="2410"/>
                    </a:cubicBezTo>
                    <a:lnTo>
                      <a:pt x="3858" y="2448"/>
                    </a:lnTo>
                    <a:cubicBezTo>
                      <a:pt x="3623" y="2530"/>
                      <a:pt x="3379" y="2571"/>
                      <a:pt x="3133" y="2571"/>
                    </a:cubicBezTo>
                    <a:cubicBezTo>
                      <a:pt x="3072" y="2571"/>
                      <a:pt x="3011" y="2569"/>
                      <a:pt x="2949" y="2563"/>
                    </a:cubicBezTo>
                    <a:cubicBezTo>
                      <a:pt x="2636" y="2538"/>
                      <a:pt x="2335" y="2455"/>
                      <a:pt x="2060" y="2314"/>
                    </a:cubicBezTo>
                    <a:cubicBezTo>
                      <a:pt x="1772" y="2173"/>
                      <a:pt x="1509" y="1981"/>
                      <a:pt x="1279" y="1763"/>
                    </a:cubicBezTo>
                    <a:cubicBezTo>
                      <a:pt x="805" y="1296"/>
                      <a:pt x="459" y="726"/>
                      <a:pt x="267" y="93"/>
                    </a:cubicBezTo>
                    <a:cubicBezTo>
                      <a:pt x="246" y="29"/>
                      <a:pt x="194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805;p50">
                <a:extLst>
                  <a:ext uri="{FF2B5EF4-FFF2-40B4-BE49-F238E27FC236}">
                    <a16:creationId xmlns:a16="http://schemas.microsoft.com/office/drawing/2014/main" id="{4071EE4E-D4DB-4A24-B90F-5FB4A26CE8D7}"/>
                  </a:ext>
                </a:extLst>
              </p:cNvPr>
              <p:cNvSpPr/>
              <p:nvPr/>
            </p:nvSpPr>
            <p:spPr>
              <a:xfrm>
                <a:off x="2886096" y="1311150"/>
                <a:ext cx="111023" cy="6318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1928" extrusionOk="0">
                    <a:moveTo>
                      <a:pt x="142" y="0"/>
                    </a:moveTo>
                    <a:cubicBezTo>
                      <a:pt x="138" y="0"/>
                      <a:pt x="133" y="1"/>
                      <a:pt x="129" y="1"/>
                    </a:cubicBezTo>
                    <a:cubicBezTo>
                      <a:pt x="52" y="8"/>
                      <a:pt x="1" y="72"/>
                      <a:pt x="7" y="142"/>
                    </a:cubicBezTo>
                    <a:cubicBezTo>
                      <a:pt x="46" y="571"/>
                      <a:pt x="225" y="974"/>
                      <a:pt x="507" y="1294"/>
                    </a:cubicBezTo>
                    <a:cubicBezTo>
                      <a:pt x="654" y="1461"/>
                      <a:pt x="827" y="1601"/>
                      <a:pt x="1019" y="1710"/>
                    </a:cubicBezTo>
                    <a:cubicBezTo>
                      <a:pt x="1223" y="1825"/>
                      <a:pt x="1441" y="1896"/>
                      <a:pt x="1671" y="1921"/>
                    </a:cubicBezTo>
                    <a:cubicBezTo>
                      <a:pt x="1721" y="1925"/>
                      <a:pt x="1771" y="1927"/>
                      <a:pt x="1821" y="1927"/>
                    </a:cubicBezTo>
                    <a:cubicBezTo>
                      <a:pt x="2005" y="1927"/>
                      <a:pt x="2186" y="1899"/>
                      <a:pt x="2363" y="1838"/>
                    </a:cubicBezTo>
                    <a:cubicBezTo>
                      <a:pt x="2574" y="1755"/>
                      <a:pt x="2772" y="1640"/>
                      <a:pt x="2939" y="1486"/>
                    </a:cubicBezTo>
                    <a:cubicBezTo>
                      <a:pt x="3105" y="1339"/>
                      <a:pt x="3240" y="1172"/>
                      <a:pt x="3342" y="980"/>
                    </a:cubicBezTo>
                    <a:cubicBezTo>
                      <a:pt x="3451" y="795"/>
                      <a:pt x="3521" y="590"/>
                      <a:pt x="3553" y="379"/>
                    </a:cubicBezTo>
                    <a:lnTo>
                      <a:pt x="3547" y="372"/>
                    </a:lnTo>
                    <a:cubicBezTo>
                      <a:pt x="3555" y="287"/>
                      <a:pt x="3485" y="229"/>
                      <a:pt x="3413" y="229"/>
                    </a:cubicBezTo>
                    <a:cubicBezTo>
                      <a:pt x="3372" y="229"/>
                      <a:pt x="3331" y="248"/>
                      <a:pt x="3304" y="289"/>
                    </a:cubicBezTo>
                    <a:cubicBezTo>
                      <a:pt x="3214" y="443"/>
                      <a:pt x="3105" y="590"/>
                      <a:pt x="2990" y="731"/>
                    </a:cubicBezTo>
                    <a:cubicBezTo>
                      <a:pt x="2875" y="859"/>
                      <a:pt x="2753" y="974"/>
                      <a:pt x="2612" y="1076"/>
                    </a:cubicBezTo>
                    <a:cubicBezTo>
                      <a:pt x="2371" y="1263"/>
                      <a:pt x="2079" y="1359"/>
                      <a:pt x="1779" y="1359"/>
                    </a:cubicBezTo>
                    <a:cubicBezTo>
                      <a:pt x="1760" y="1359"/>
                      <a:pt x="1741" y="1359"/>
                      <a:pt x="1723" y="1358"/>
                    </a:cubicBezTo>
                    <a:cubicBezTo>
                      <a:pt x="1563" y="1352"/>
                      <a:pt x="1403" y="1307"/>
                      <a:pt x="1262" y="1243"/>
                    </a:cubicBezTo>
                    <a:cubicBezTo>
                      <a:pt x="1108" y="1166"/>
                      <a:pt x="974" y="1070"/>
                      <a:pt x="846" y="961"/>
                    </a:cubicBezTo>
                    <a:cubicBezTo>
                      <a:pt x="583" y="718"/>
                      <a:pt x="385" y="417"/>
                      <a:pt x="257" y="78"/>
                    </a:cubicBezTo>
                    <a:cubicBezTo>
                      <a:pt x="239" y="31"/>
                      <a:pt x="190" y="0"/>
                      <a:pt x="142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806;p50">
                <a:extLst>
                  <a:ext uri="{FF2B5EF4-FFF2-40B4-BE49-F238E27FC236}">
                    <a16:creationId xmlns:a16="http://schemas.microsoft.com/office/drawing/2014/main" id="{FC24485C-7211-41C0-8143-079A7826ABB9}"/>
                  </a:ext>
                </a:extLst>
              </p:cNvPr>
              <p:cNvSpPr/>
              <p:nvPr/>
            </p:nvSpPr>
            <p:spPr>
              <a:xfrm>
                <a:off x="2396645" y="1321047"/>
                <a:ext cx="316016" cy="163174"/>
              </a:xfrm>
              <a:custGeom>
                <a:avLst/>
                <a:gdLst/>
                <a:ahLst/>
                <a:cxnLst/>
                <a:rect l="l" t="t" r="r" b="b"/>
                <a:pathLst>
                  <a:path w="10119" h="4979" extrusionOk="0">
                    <a:moveTo>
                      <a:pt x="150" y="1"/>
                    </a:moveTo>
                    <a:cubicBezTo>
                      <a:pt x="76" y="1"/>
                      <a:pt x="0" y="60"/>
                      <a:pt x="19" y="160"/>
                    </a:cubicBezTo>
                    <a:cubicBezTo>
                      <a:pt x="121" y="749"/>
                      <a:pt x="313" y="1319"/>
                      <a:pt x="582" y="1850"/>
                    </a:cubicBezTo>
                    <a:cubicBezTo>
                      <a:pt x="716" y="2119"/>
                      <a:pt x="864" y="2375"/>
                      <a:pt x="1036" y="2618"/>
                    </a:cubicBezTo>
                    <a:cubicBezTo>
                      <a:pt x="1209" y="2867"/>
                      <a:pt x="1395" y="3104"/>
                      <a:pt x="1600" y="3322"/>
                    </a:cubicBezTo>
                    <a:cubicBezTo>
                      <a:pt x="2016" y="3770"/>
                      <a:pt x="2496" y="4141"/>
                      <a:pt x="3033" y="4429"/>
                    </a:cubicBezTo>
                    <a:cubicBezTo>
                      <a:pt x="3577" y="4723"/>
                      <a:pt x="4173" y="4909"/>
                      <a:pt x="4787" y="4960"/>
                    </a:cubicBezTo>
                    <a:cubicBezTo>
                      <a:pt x="4914" y="4972"/>
                      <a:pt x="5042" y="4978"/>
                      <a:pt x="5170" y="4978"/>
                    </a:cubicBezTo>
                    <a:cubicBezTo>
                      <a:pt x="5658" y="4978"/>
                      <a:pt x="6144" y="4892"/>
                      <a:pt x="6611" y="4730"/>
                    </a:cubicBezTo>
                    <a:lnTo>
                      <a:pt x="6829" y="4653"/>
                    </a:lnTo>
                    <a:cubicBezTo>
                      <a:pt x="6899" y="4621"/>
                      <a:pt x="6969" y="4589"/>
                      <a:pt x="7033" y="4557"/>
                    </a:cubicBezTo>
                    <a:cubicBezTo>
                      <a:pt x="7104" y="4525"/>
                      <a:pt x="7174" y="4493"/>
                      <a:pt x="7245" y="4455"/>
                    </a:cubicBezTo>
                    <a:lnTo>
                      <a:pt x="7443" y="4346"/>
                    </a:lnTo>
                    <a:cubicBezTo>
                      <a:pt x="7507" y="4307"/>
                      <a:pt x="7577" y="4269"/>
                      <a:pt x="7642" y="4224"/>
                    </a:cubicBezTo>
                    <a:lnTo>
                      <a:pt x="7827" y="4096"/>
                    </a:lnTo>
                    <a:cubicBezTo>
                      <a:pt x="7955" y="4007"/>
                      <a:pt x="8077" y="3917"/>
                      <a:pt x="8192" y="3821"/>
                    </a:cubicBezTo>
                    <a:cubicBezTo>
                      <a:pt x="8653" y="3431"/>
                      <a:pt x="9050" y="2970"/>
                      <a:pt x="9376" y="2458"/>
                    </a:cubicBezTo>
                    <a:cubicBezTo>
                      <a:pt x="9696" y="1959"/>
                      <a:pt x="9939" y="1408"/>
                      <a:pt x="10093" y="832"/>
                    </a:cubicBezTo>
                    <a:lnTo>
                      <a:pt x="10099" y="832"/>
                    </a:lnTo>
                    <a:cubicBezTo>
                      <a:pt x="10119" y="737"/>
                      <a:pt x="10044" y="674"/>
                      <a:pt x="9968" y="674"/>
                    </a:cubicBezTo>
                    <a:cubicBezTo>
                      <a:pt x="9921" y="674"/>
                      <a:pt x="9874" y="699"/>
                      <a:pt x="9850" y="755"/>
                    </a:cubicBezTo>
                    <a:cubicBezTo>
                      <a:pt x="9427" y="1799"/>
                      <a:pt x="8742" y="2714"/>
                      <a:pt x="7866" y="3424"/>
                    </a:cubicBezTo>
                    <a:cubicBezTo>
                      <a:pt x="7757" y="3507"/>
                      <a:pt x="7648" y="3591"/>
                      <a:pt x="7533" y="3661"/>
                    </a:cubicBezTo>
                    <a:lnTo>
                      <a:pt x="7360" y="3776"/>
                    </a:lnTo>
                    <a:cubicBezTo>
                      <a:pt x="7302" y="3815"/>
                      <a:pt x="7238" y="3840"/>
                      <a:pt x="7181" y="3872"/>
                    </a:cubicBezTo>
                    <a:lnTo>
                      <a:pt x="7001" y="3975"/>
                    </a:lnTo>
                    <a:cubicBezTo>
                      <a:pt x="6937" y="4007"/>
                      <a:pt x="6873" y="4032"/>
                      <a:pt x="6809" y="4058"/>
                    </a:cubicBezTo>
                    <a:cubicBezTo>
                      <a:pt x="6752" y="4083"/>
                      <a:pt x="6688" y="4115"/>
                      <a:pt x="6624" y="4141"/>
                    </a:cubicBezTo>
                    <a:lnTo>
                      <a:pt x="6432" y="4205"/>
                    </a:lnTo>
                    <a:cubicBezTo>
                      <a:pt x="6010" y="4353"/>
                      <a:pt x="5567" y="4426"/>
                      <a:pt x="5120" y="4426"/>
                    </a:cubicBezTo>
                    <a:cubicBezTo>
                      <a:pt x="5024" y="4426"/>
                      <a:pt x="4928" y="4423"/>
                      <a:pt x="4832" y="4416"/>
                    </a:cubicBezTo>
                    <a:cubicBezTo>
                      <a:pt x="4288" y="4371"/>
                      <a:pt x="3763" y="4218"/>
                      <a:pt x="3276" y="3968"/>
                    </a:cubicBezTo>
                    <a:cubicBezTo>
                      <a:pt x="2784" y="3712"/>
                      <a:pt x="2329" y="3386"/>
                      <a:pt x="1939" y="2995"/>
                    </a:cubicBezTo>
                    <a:cubicBezTo>
                      <a:pt x="1139" y="2195"/>
                      <a:pt x="563" y="1197"/>
                      <a:pt x="275" y="102"/>
                    </a:cubicBezTo>
                    <a:cubicBezTo>
                      <a:pt x="259" y="32"/>
                      <a:pt x="205" y="1"/>
                      <a:pt x="150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807;p50">
                <a:extLst>
                  <a:ext uri="{FF2B5EF4-FFF2-40B4-BE49-F238E27FC236}">
                    <a16:creationId xmlns:a16="http://schemas.microsoft.com/office/drawing/2014/main" id="{B66C07B0-BEF9-452F-B59C-32AEC557A1F1}"/>
                  </a:ext>
                </a:extLst>
              </p:cNvPr>
              <p:cNvSpPr/>
              <p:nvPr/>
            </p:nvSpPr>
            <p:spPr>
              <a:xfrm>
                <a:off x="2458634" y="1328912"/>
                <a:ext cx="192158" cy="102480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3127" extrusionOk="0">
                    <a:moveTo>
                      <a:pt x="143" y="0"/>
                    </a:moveTo>
                    <a:cubicBezTo>
                      <a:pt x="71" y="0"/>
                      <a:pt x="0" y="55"/>
                      <a:pt x="11" y="144"/>
                    </a:cubicBezTo>
                    <a:cubicBezTo>
                      <a:pt x="120" y="874"/>
                      <a:pt x="447" y="1552"/>
                      <a:pt x="939" y="2090"/>
                    </a:cubicBezTo>
                    <a:cubicBezTo>
                      <a:pt x="1189" y="2371"/>
                      <a:pt x="1490" y="2602"/>
                      <a:pt x="1816" y="2781"/>
                    </a:cubicBezTo>
                    <a:cubicBezTo>
                      <a:pt x="2149" y="2967"/>
                      <a:pt x="2520" y="3082"/>
                      <a:pt x="2904" y="3114"/>
                    </a:cubicBezTo>
                    <a:cubicBezTo>
                      <a:pt x="2988" y="3122"/>
                      <a:pt x="3072" y="3126"/>
                      <a:pt x="3155" y="3126"/>
                    </a:cubicBezTo>
                    <a:cubicBezTo>
                      <a:pt x="3455" y="3126"/>
                      <a:pt x="3752" y="3073"/>
                      <a:pt x="4037" y="2973"/>
                    </a:cubicBezTo>
                    <a:lnTo>
                      <a:pt x="4172" y="2922"/>
                    </a:lnTo>
                    <a:cubicBezTo>
                      <a:pt x="4216" y="2903"/>
                      <a:pt x="4261" y="2883"/>
                      <a:pt x="4306" y="2864"/>
                    </a:cubicBezTo>
                    <a:lnTo>
                      <a:pt x="4434" y="2807"/>
                    </a:lnTo>
                    <a:cubicBezTo>
                      <a:pt x="4472" y="2781"/>
                      <a:pt x="4517" y="2755"/>
                      <a:pt x="4556" y="2730"/>
                    </a:cubicBezTo>
                    <a:cubicBezTo>
                      <a:pt x="4594" y="2711"/>
                      <a:pt x="4639" y="2685"/>
                      <a:pt x="4677" y="2659"/>
                    </a:cubicBezTo>
                    <a:lnTo>
                      <a:pt x="4792" y="2576"/>
                    </a:lnTo>
                    <a:cubicBezTo>
                      <a:pt x="4869" y="2525"/>
                      <a:pt x="4940" y="2467"/>
                      <a:pt x="5010" y="2403"/>
                    </a:cubicBezTo>
                    <a:cubicBezTo>
                      <a:pt x="5292" y="2160"/>
                      <a:pt x="5535" y="1879"/>
                      <a:pt x="5727" y="1559"/>
                    </a:cubicBezTo>
                    <a:cubicBezTo>
                      <a:pt x="5913" y="1251"/>
                      <a:pt x="6053" y="912"/>
                      <a:pt x="6137" y="554"/>
                    </a:cubicBezTo>
                    <a:cubicBezTo>
                      <a:pt x="6152" y="458"/>
                      <a:pt x="6079" y="397"/>
                      <a:pt x="6005" y="397"/>
                    </a:cubicBezTo>
                    <a:cubicBezTo>
                      <a:pt x="5959" y="397"/>
                      <a:pt x="5914" y="420"/>
                      <a:pt x="5887" y="470"/>
                    </a:cubicBezTo>
                    <a:cubicBezTo>
                      <a:pt x="5618" y="1072"/>
                      <a:pt x="5202" y="1597"/>
                      <a:pt x="4684" y="2000"/>
                    </a:cubicBezTo>
                    <a:cubicBezTo>
                      <a:pt x="4620" y="2051"/>
                      <a:pt x="4556" y="2096"/>
                      <a:pt x="4492" y="2141"/>
                    </a:cubicBezTo>
                    <a:lnTo>
                      <a:pt x="4389" y="2205"/>
                    </a:lnTo>
                    <a:cubicBezTo>
                      <a:pt x="4357" y="2224"/>
                      <a:pt x="4319" y="2243"/>
                      <a:pt x="4287" y="2256"/>
                    </a:cubicBezTo>
                    <a:cubicBezTo>
                      <a:pt x="4248" y="2275"/>
                      <a:pt x="4216" y="2295"/>
                      <a:pt x="4184" y="2314"/>
                    </a:cubicBezTo>
                    <a:lnTo>
                      <a:pt x="4076" y="2365"/>
                    </a:lnTo>
                    <a:cubicBezTo>
                      <a:pt x="4037" y="2378"/>
                      <a:pt x="4005" y="2397"/>
                      <a:pt x="3967" y="2410"/>
                    </a:cubicBezTo>
                    <a:lnTo>
                      <a:pt x="3858" y="2448"/>
                    </a:lnTo>
                    <a:cubicBezTo>
                      <a:pt x="3612" y="2534"/>
                      <a:pt x="3357" y="2575"/>
                      <a:pt x="3101" y="2575"/>
                    </a:cubicBezTo>
                    <a:cubicBezTo>
                      <a:pt x="3051" y="2575"/>
                      <a:pt x="3000" y="2573"/>
                      <a:pt x="2949" y="2570"/>
                    </a:cubicBezTo>
                    <a:cubicBezTo>
                      <a:pt x="2642" y="2538"/>
                      <a:pt x="2335" y="2455"/>
                      <a:pt x="2060" y="2320"/>
                    </a:cubicBezTo>
                    <a:cubicBezTo>
                      <a:pt x="1771" y="2173"/>
                      <a:pt x="1509" y="1987"/>
                      <a:pt x="1285" y="1763"/>
                    </a:cubicBezTo>
                    <a:cubicBezTo>
                      <a:pt x="805" y="1303"/>
                      <a:pt x="459" y="726"/>
                      <a:pt x="267" y="93"/>
                    </a:cubicBezTo>
                    <a:cubicBezTo>
                      <a:pt x="246" y="29"/>
                      <a:pt x="194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808;p50">
                <a:extLst>
                  <a:ext uri="{FF2B5EF4-FFF2-40B4-BE49-F238E27FC236}">
                    <a16:creationId xmlns:a16="http://schemas.microsoft.com/office/drawing/2014/main" id="{3B888F00-9B2C-48BA-87DB-78764683CC49}"/>
                  </a:ext>
                </a:extLst>
              </p:cNvPr>
              <p:cNvSpPr/>
              <p:nvPr/>
            </p:nvSpPr>
            <p:spPr>
              <a:xfrm>
                <a:off x="2500200" y="1311183"/>
                <a:ext cx="111304" cy="63153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1927" extrusionOk="0">
                    <a:moveTo>
                      <a:pt x="143" y="0"/>
                    </a:moveTo>
                    <a:cubicBezTo>
                      <a:pt x="72" y="0"/>
                      <a:pt x="0" y="54"/>
                      <a:pt x="12" y="141"/>
                    </a:cubicBezTo>
                    <a:cubicBezTo>
                      <a:pt x="50" y="570"/>
                      <a:pt x="229" y="973"/>
                      <a:pt x="511" y="1293"/>
                    </a:cubicBezTo>
                    <a:cubicBezTo>
                      <a:pt x="658" y="1460"/>
                      <a:pt x="831" y="1600"/>
                      <a:pt x="1023" y="1709"/>
                    </a:cubicBezTo>
                    <a:cubicBezTo>
                      <a:pt x="1221" y="1824"/>
                      <a:pt x="1445" y="1895"/>
                      <a:pt x="1676" y="1920"/>
                    </a:cubicBezTo>
                    <a:cubicBezTo>
                      <a:pt x="1724" y="1924"/>
                      <a:pt x="1773" y="1926"/>
                      <a:pt x="1822" y="1926"/>
                    </a:cubicBezTo>
                    <a:cubicBezTo>
                      <a:pt x="2005" y="1926"/>
                      <a:pt x="2189" y="1898"/>
                      <a:pt x="2361" y="1837"/>
                    </a:cubicBezTo>
                    <a:cubicBezTo>
                      <a:pt x="2578" y="1754"/>
                      <a:pt x="2770" y="1639"/>
                      <a:pt x="2943" y="1485"/>
                    </a:cubicBezTo>
                    <a:cubicBezTo>
                      <a:pt x="3103" y="1338"/>
                      <a:pt x="3237" y="1171"/>
                      <a:pt x="3346" y="979"/>
                    </a:cubicBezTo>
                    <a:cubicBezTo>
                      <a:pt x="3449" y="794"/>
                      <a:pt x="3519" y="589"/>
                      <a:pt x="3551" y="378"/>
                    </a:cubicBezTo>
                    <a:cubicBezTo>
                      <a:pt x="3563" y="286"/>
                      <a:pt x="3492" y="226"/>
                      <a:pt x="3420" y="226"/>
                    </a:cubicBezTo>
                    <a:cubicBezTo>
                      <a:pt x="3377" y="226"/>
                      <a:pt x="3334" y="247"/>
                      <a:pt x="3308" y="295"/>
                    </a:cubicBezTo>
                    <a:cubicBezTo>
                      <a:pt x="3212" y="448"/>
                      <a:pt x="3109" y="602"/>
                      <a:pt x="2994" y="736"/>
                    </a:cubicBezTo>
                    <a:cubicBezTo>
                      <a:pt x="2879" y="864"/>
                      <a:pt x="2751" y="979"/>
                      <a:pt x="2610" y="1082"/>
                    </a:cubicBezTo>
                    <a:cubicBezTo>
                      <a:pt x="2375" y="1269"/>
                      <a:pt x="2076" y="1371"/>
                      <a:pt x="1774" y="1371"/>
                    </a:cubicBezTo>
                    <a:cubicBezTo>
                      <a:pt x="1756" y="1371"/>
                      <a:pt x="1738" y="1371"/>
                      <a:pt x="1721" y="1370"/>
                    </a:cubicBezTo>
                    <a:cubicBezTo>
                      <a:pt x="1561" y="1357"/>
                      <a:pt x="1407" y="1312"/>
                      <a:pt x="1266" y="1248"/>
                    </a:cubicBezTo>
                    <a:cubicBezTo>
                      <a:pt x="1113" y="1171"/>
                      <a:pt x="972" y="1082"/>
                      <a:pt x="850" y="967"/>
                    </a:cubicBezTo>
                    <a:cubicBezTo>
                      <a:pt x="588" y="723"/>
                      <a:pt x="383" y="423"/>
                      <a:pt x="261" y="83"/>
                    </a:cubicBezTo>
                    <a:cubicBezTo>
                      <a:pt x="240" y="26"/>
                      <a:pt x="192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809;p50">
                <a:extLst>
                  <a:ext uri="{FF2B5EF4-FFF2-40B4-BE49-F238E27FC236}">
                    <a16:creationId xmlns:a16="http://schemas.microsoft.com/office/drawing/2014/main" id="{AA3CF69D-CA2F-4C31-8B04-934B18244FD3}"/>
                  </a:ext>
                </a:extLst>
              </p:cNvPr>
              <p:cNvSpPr/>
              <p:nvPr/>
            </p:nvSpPr>
            <p:spPr>
              <a:xfrm>
                <a:off x="2001849" y="1321374"/>
                <a:ext cx="315454" cy="162978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4973" extrusionOk="0">
                    <a:moveTo>
                      <a:pt x="149" y="0"/>
                    </a:moveTo>
                    <a:cubicBezTo>
                      <a:pt x="140" y="0"/>
                      <a:pt x="131" y="1"/>
                      <a:pt x="122" y="3"/>
                    </a:cubicBezTo>
                    <a:cubicBezTo>
                      <a:pt x="52" y="9"/>
                      <a:pt x="1" y="80"/>
                      <a:pt x="14" y="150"/>
                    </a:cubicBezTo>
                    <a:cubicBezTo>
                      <a:pt x="116" y="739"/>
                      <a:pt x="308" y="1309"/>
                      <a:pt x="577" y="1840"/>
                    </a:cubicBezTo>
                    <a:cubicBezTo>
                      <a:pt x="711" y="2109"/>
                      <a:pt x="865" y="2365"/>
                      <a:pt x="1038" y="2608"/>
                    </a:cubicBezTo>
                    <a:cubicBezTo>
                      <a:pt x="1204" y="2857"/>
                      <a:pt x="1390" y="3094"/>
                      <a:pt x="1594" y="3312"/>
                    </a:cubicBezTo>
                    <a:cubicBezTo>
                      <a:pt x="2011" y="3760"/>
                      <a:pt x="2491" y="4131"/>
                      <a:pt x="3028" y="4419"/>
                    </a:cubicBezTo>
                    <a:cubicBezTo>
                      <a:pt x="3572" y="4720"/>
                      <a:pt x="4167" y="4899"/>
                      <a:pt x="4782" y="4957"/>
                    </a:cubicBezTo>
                    <a:cubicBezTo>
                      <a:pt x="4905" y="4967"/>
                      <a:pt x="5029" y="4972"/>
                      <a:pt x="5152" y="4972"/>
                    </a:cubicBezTo>
                    <a:cubicBezTo>
                      <a:pt x="5648" y="4972"/>
                      <a:pt x="6139" y="4889"/>
                      <a:pt x="6606" y="4720"/>
                    </a:cubicBezTo>
                    <a:lnTo>
                      <a:pt x="6824" y="4643"/>
                    </a:lnTo>
                    <a:cubicBezTo>
                      <a:pt x="6894" y="4611"/>
                      <a:pt x="6964" y="4579"/>
                      <a:pt x="7035" y="4547"/>
                    </a:cubicBezTo>
                    <a:cubicBezTo>
                      <a:pt x="7105" y="4515"/>
                      <a:pt x="7176" y="4483"/>
                      <a:pt x="7246" y="4451"/>
                    </a:cubicBezTo>
                    <a:lnTo>
                      <a:pt x="7444" y="4336"/>
                    </a:lnTo>
                    <a:cubicBezTo>
                      <a:pt x="7508" y="4297"/>
                      <a:pt x="7579" y="4259"/>
                      <a:pt x="7636" y="4214"/>
                    </a:cubicBezTo>
                    <a:lnTo>
                      <a:pt x="7828" y="4086"/>
                    </a:lnTo>
                    <a:cubicBezTo>
                      <a:pt x="7950" y="4003"/>
                      <a:pt x="8072" y="3907"/>
                      <a:pt x="8187" y="3811"/>
                    </a:cubicBezTo>
                    <a:cubicBezTo>
                      <a:pt x="8648" y="3421"/>
                      <a:pt x="9044" y="2960"/>
                      <a:pt x="9371" y="2448"/>
                    </a:cubicBezTo>
                    <a:cubicBezTo>
                      <a:pt x="9691" y="1949"/>
                      <a:pt x="9934" y="1398"/>
                      <a:pt x="10088" y="822"/>
                    </a:cubicBezTo>
                    <a:cubicBezTo>
                      <a:pt x="10101" y="758"/>
                      <a:pt x="10069" y="700"/>
                      <a:pt x="10017" y="675"/>
                    </a:cubicBezTo>
                    <a:cubicBezTo>
                      <a:pt x="10001" y="669"/>
                      <a:pt x="9984" y="666"/>
                      <a:pt x="9968" y="666"/>
                    </a:cubicBezTo>
                    <a:cubicBezTo>
                      <a:pt x="9914" y="666"/>
                      <a:pt x="9864" y="696"/>
                      <a:pt x="9845" y="745"/>
                    </a:cubicBezTo>
                    <a:cubicBezTo>
                      <a:pt x="9422" y="1789"/>
                      <a:pt x="8737" y="2704"/>
                      <a:pt x="7860" y="3414"/>
                    </a:cubicBezTo>
                    <a:cubicBezTo>
                      <a:pt x="7752" y="3497"/>
                      <a:pt x="7643" y="3581"/>
                      <a:pt x="7521" y="3651"/>
                    </a:cubicBezTo>
                    <a:lnTo>
                      <a:pt x="7355" y="3766"/>
                    </a:lnTo>
                    <a:cubicBezTo>
                      <a:pt x="7297" y="3805"/>
                      <a:pt x="7233" y="3830"/>
                      <a:pt x="7176" y="3862"/>
                    </a:cubicBezTo>
                    <a:lnTo>
                      <a:pt x="6990" y="3965"/>
                    </a:lnTo>
                    <a:cubicBezTo>
                      <a:pt x="6932" y="3997"/>
                      <a:pt x="6868" y="4022"/>
                      <a:pt x="6804" y="4048"/>
                    </a:cubicBezTo>
                    <a:cubicBezTo>
                      <a:pt x="6747" y="4073"/>
                      <a:pt x="6683" y="4105"/>
                      <a:pt x="6619" y="4131"/>
                    </a:cubicBezTo>
                    <a:lnTo>
                      <a:pt x="6427" y="4195"/>
                    </a:lnTo>
                    <a:cubicBezTo>
                      <a:pt x="6005" y="4343"/>
                      <a:pt x="5562" y="4416"/>
                      <a:pt x="5114" y="4416"/>
                    </a:cubicBezTo>
                    <a:cubicBezTo>
                      <a:pt x="5019" y="4416"/>
                      <a:pt x="4923" y="4413"/>
                      <a:pt x="4827" y="4406"/>
                    </a:cubicBezTo>
                    <a:cubicBezTo>
                      <a:pt x="4283" y="4361"/>
                      <a:pt x="3751" y="4208"/>
                      <a:pt x="3271" y="3958"/>
                    </a:cubicBezTo>
                    <a:cubicBezTo>
                      <a:pt x="2779" y="3702"/>
                      <a:pt x="2324" y="3376"/>
                      <a:pt x="1934" y="2985"/>
                    </a:cubicBezTo>
                    <a:cubicBezTo>
                      <a:pt x="1134" y="2185"/>
                      <a:pt x="564" y="1187"/>
                      <a:pt x="270" y="92"/>
                    </a:cubicBezTo>
                    <a:cubicBezTo>
                      <a:pt x="258" y="37"/>
                      <a:pt x="208" y="0"/>
                      <a:pt x="149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810;p50">
                <a:extLst>
                  <a:ext uri="{FF2B5EF4-FFF2-40B4-BE49-F238E27FC236}">
                    <a16:creationId xmlns:a16="http://schemas.microsoft.com/office/drawing/2014/main" id="{D2D53245-9CDE-4D64-9447-991A2495BD2E}"/>
                  </a:ext>
                </a:extLst>
              </p:cNvPr>
              <p:cNvSpPr/>
              <p:nvPr/>
            </p:nvSpPr>
            <p:spPr>
              <a:xfrm>
                <a:off x="2063557" y="1328748"/>
                <a:ext cx="192065" cy="102643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3132" extrusionOk="0">
                    <a:moveTo>
                      <a:pt x="146" y="0"/>
                    </a:moveTo>
                    <a:cubicBezTo>
                      <a:pt x="73" y="0"/>
                      <a:pt x="1" y="57"/>
                      <a:pt x="15" y="149"/>
                    </a:cubicBezTo>
                    <a:cubicBezTo>
                      <a:pt x="124" y="879"/>
                      <a:pt x="451" y="1557"/>
                      <a:pt x="943" y="2095"/>
                    </a:cubicBezTo>
                    <a:cubicBezTo>
                      <a:pt x="1193" y="2376"/>
                      <a:pt x="1494" y="2607"/>
                      <a:pt x="1820" y="2786"/>
                    </a:cubicBezTo>
                    <a:cubicBezTo>
                      <a:pt x="2153" y="2972"/>
                      <a:pt x="2524" y="3087"/>
                      <a:pt x="2908" y="3119"/>
                    </a:cubicBezTo>
                    <a:cubicBezTo>
                      <a:pt x="2992" y="3127"/>
                      <a:pt x="3075" y="3131"/>
                      <a:pt x="3159" y="3131"/>
                    </a:cubicBezTo>
                    <a:cubicBezTo>
                      <a:pt x="3459" y="3131"/>
                      <a:pt x="3756" y="3078"/>
                      <a:pt x="4041" y="2978"/>
                    </a:cubicBezTo>
                    <a:lnTo>
                      <a:pt x="4176" y="2927"/>
                    </a:lnTo>
                    <a:cubicBezTo>
                      <a:pt x="4220" y="2908"/>
                      <a:pt x="4265" y="2888"/>
                      <a:pt x="4304" y="2869"/>
                    </a:cubicBezTo>
                    <a:lnTo>
                      <a:pt x="4438" y="2812"/>
                    </a:lnTo>
                    <a:cubicBezTo>
                      <a:pt x="4476" y="2786"/>
                      <a:pt x="4515" y="2760"/>
                      <a:pt x="4560" y="2735"/>
                    </a:cubicBezTo>
                    <a:cubicBezTo>
                      <a:pt x="4598" y="2716"/>
                      <a:pt x="4643" y="2690"/>
                      <a:pt x="4681" y="2664"/>
                    </a:cubicBezTo>
                    <a:lnTo>
                      <a:pt x="4796" y="2581"/>
                    </a:lnTo>
                    <a:cubicBezTo>
                      <a:pt x="4873" y="2530"/>
                      <a:pt x="4944" y="2472"/>
                      <a:pt x="5014" y="2408"/>
                    </a:cubicBezTo>
                    <a:cubicBezTo>
                      <a:pt x="5296" y="2165"/>
                      <a:pt x="5539" y="1884"/>
                      <a:pt x="5724" y="1564"/>
                    </a:cubicBezTo>
                    <a:cubicBezTo>
                      <a:pt x="5916" y="1256"/>
                      <a:pt x="6057" y="917"/>
                      <a:pt x="6140" y="559"/>
                    </a:cubicBezTo>
                    <a:lnTo>
                      <a:pt x="6134" y="559"/>
                    </a:lnTo>
                    <a:cubicBezTo>
                      <a:pt x="6150" y="463"/>
                      <a:pt x="6077" y="402"/>
                      <a:pt x="6004" y="402"/>
                    </a:cubicBezTo>
                    <a:cubicBezTo>
                      <a:pt x="5959" y="402"/>
                      <a:pt x="5915" y="425"/>
                      <a:pt x="5891" y="475"/>
                    </a:cubicBezTo>
                    <a:cubicBezTo>
                      <a:pt x="5616" y="1077"/>
                      <a:pt x="5206" y="1602"/>
                      <a:pt x="4688" y="2005"/>
                    </a:cubicBezTo>
                    <a:cubicBezTo>
                      <a:pt x="4624" y="2056"/>
                      <a:pt x="4560" y="2101"/>
                      <a:pt x="4496" y="2146"/>
                    </a:cubicBezTo>
                    <a:lnTo>
                      <a:pt x="4393" y="2210"/>
                    </a:lnTo>
                    <a:cubicBezTo>
                      <a:pt x="4361" y="2229"/>
                      <a:pt x="4323" y="2248"/>
                      <a:pt x="4291" y="2261"/>
                    </a:cubicBezTo>
                    <a:cubicBezTo>
                      <a:pt x="4252" y="2280"/>
                      <a:pt x="4220" y="2300"/>
                      <a:pt x="4188" y="2319"/>
                    </a:cubicBezTo>
                    <a:lnTo>
                      <a:pt x="4080" y="2370"/>
                    </a:lnTo>
                    <a:cubicBezTo>
                      <a:pt x="4041" y="2383"/>
                      <a:pt x="4009" y="2402"/>
                      <a:pt x="3971" y="2415"/>
                    </a:cubicBezTo>
                    <a:lnTo>
                      <a:pt x="3862" y="2453"/>
                    </a:lnTo>
                    <a:cubicBezTo>
                      <a:pt x="3616" y="2539"/>
                      <a:pt x="3361" y="2580"/>
                      <a:pt x="3105" y="2580"/>
                    </a:cubicBezTo>
                    <a:cubicBezTo>
                      <a:pt x="3055" y="2580"/>
                      <a:pt x="3004" y="2578"/>
                      <a:pt x="2953" y="2575"/>
                    </a:cubicBezTo>
                    <a:cubicBezTo>
                      <a:pt x="2639" y="2543"/>
                      <a:pt x="2339" y="2460"/>
                      <a:pt x="2063" y="2325"/>
                    </a:cubicBezTo>
                    <a:cubicBezTo>
                      <a:pt x="1775" y="2178"/>
                      <a:pt x="1513" y="1992"/>
                      <a:pt x="1283" y="1768"/>
                    </a:cubicBezTo>
                    <a:cubicBezTo>
                      <a:pt x="809" y="1308"/>
                      <a:pt x="457" y="731"/>
                      <a:pt x="271" y="98"/>
                    </a:cubicBezTo>
                    <a:cubicBezTo>
                      <a:pt x="252" y="30"/>
                      <a:pt x="199" y="0"/>
                      <a:pt x="146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811;p50">
                <a:extLst>
                  <a:ext uri="{FF2B5EF4-FFF2-40B4-BE49-F238E27FC236}">
                    <a16:creationId xmlns:a16="http://schemas.microsoft.com/office/drawing/2014/main" id="{3E7158FB-0FF2-47D1-9C91-FB386F05F578}"/>
                  </a:ext>
                </a:extLst>
              </p:cNvPr>
              <p:cNvSpPr/>
              <p:nvPr/>
            </p:nvSpPr>
            <p:spPr>
              <a:xfrm>
                <a:off x="2105154" y="1311183"/>
                <a:ext cx="110991" cy="63153"/>
              </a:xfrm>
              <a:custGeom>
                <a:avLst/>
                <a:gdLst/>
                <a:ahLst/>
                <a:cxnLst/>
                <a:rect l="l" t="t" r="r" b="b"/>
                <a:pathLst>
                  <a:path w="3554" h="1927" extrusionOk="0">
                    <a:moveTo>
                      <a:pt x="142" y="0"/>
                    </a:moveTo>
                    <a:cubicBezTo>
                      <a:pt x="71" y="0"/>
                      <a:pt x="1" y="54"/>
                      <a:pt x="8" y="141"/>
                    </a:cubicBezTo>
                    <a:cubicBezTo>
                      <a:pt x="53" y="570"/>
                      <a:pt x="226" y="973"/>
                      <a:pt x="514" y="1293"/>
                    </a:cubicBezTo>
                    <a:cubicBezTo>
                      <a:pt x="655" y="1460"/>
                      <a:pt x="827" y="1600"/>
                      <a:pt x="1026" y="1709"/>
                    </a:cubicBezTo>
                    <a:cubicBezTo>
                      <a:pt x="1224" y="1824"/>
                      <a:pt x="1448" y="1895"/>
                      <a:pt x="1679" y="1920"/>
                    </a:cubicBezTo>
                    <a:cubicBezTo>
                      <a:pt x="1727" y="1924"/>
                      <a:pt x="1776" y="1926"/>
                      <a:pt x="1825" y="1926"/>
                    </a:cubicBezTo>
                    <a:cubicBezTo>
                      <a:pt x="2008" y="1926"/>
                      <a:pt x="2192" y="1898"/>
                      <a:pt x="2364" y="1837"/>
                    </a:cubicBezTo>
                    <a:cubicBezTo>
                      <a:pt x="2575" y="1754"/>
                      <a:pt x="2773" y="1639"/>
                      <a:pt x="2940" y="1485"/>
                    </a:cubicBezTo>
                    <a:cubicBezTo>
                      <a:pt x="3106" y="1338"/>
                      <a:pt x="3240" y="1171"/>
                      <a:pt x="3349" y="979"/>
                    </a:cubicBezTo>
                    <a:cubicBezTo>
                      <a:pt x="3452" y="794"/>
                      <a:pt x="3522" y="589"/>
                      <a:pt x="3554" y="378"/>
                    </a:cubicBezTo>
                    <a:lnTo>
                      <a:pt x="3554" y="378"/>
                    </a:lnTo>
                    <a:lnTo>
                      <a:pt x="3548" y="384"/>
                    </a:lnTo>
                    <a:cubicBezTo>
                      <a:pt x="3552" y="297"/>
                      <a:pt x="3480" y="240"/>
                      <a:pt x="3409" y="240"/>
                    </a:cubicBezTo>
                    <a:cubicBezTo>
                      <a:pt x="3370" y="240"/>
                      <a:pt x="3331" y="256"/>
                      <a:pt x="3304" y="295"/>
                    </a:cubicBezTo>
                    <a:cubicBezTo>
                      <a:pt x="3215" y="448"/>
                      <a:pt x="3106" y="602"/>
                      <a:pt x="2991" y="736"/>
                    </a:cubicBezTo>
                    <a:cubicBezTo>
                      <a:pt x="2876" y="864"/>
                      <a:pt x="2754" y="986"/>
                      <a:pt x="2613" y="1082"/>
                    </a:cubicBezTo>
                    <a:cubicBezTo>
                      <a:pt x="2371" y="1269"/>
                      <a:pt x="2078" y="1371"/>
                      <a:pt x="1777" y="1371"/>
                    </a:cubicBezTo>
                    <a:cubicBezTo>
                      <a:pt x="1759" y="1371"/>
                      <a:pt x="1741" y="1371"/>
                      <a:pt x="1723" y="1370"/>
                    </a:cubicBezTo>
                    <a:cubicBezTo>
                      <a:pt x="1563" y="1357"/>
                      <a:pt x="1410" y="1312"/>
                      <a:pt x="1263" y="1242"/>
                    </a:cubicBezTo>
                    <a:cubicBezTo>
                      <a:pt x="1115" y="1171"/>
                      <a:pt x="975" y="1075"/>
                      <a:pt x="853" y="960"/>
                    </a:cubicBezTo>
                    <a:cubicBezTo>
                      <a:pt x="584" y="717"/>
                      <a:pt x="386" y="416"/>
                      <a:pt x="264" y="83"/>
                    </a:cubicBezTo>
                    <a:cubicBezTo>
                      <a:pt x="241" y="26"/>
                      <a:pt x="192" y="0"/>
                      <a:pt x="142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812;p50">
                <a:extLst>
                  <a:ext uri="{FF2B5EF4-FFF2-40B4-BE49-F238E27FC236}">
                    <a16:creationId xmlns:a16="http://schemas.microsoft.com/office/drawing/2014/main" id="{EEC2ECE3-3AAA-4A5C-8989-8CA1BCFF796D}"/>
                  </a:ext>
                </a:extLst>
              </p:cNvPr>
              <p:cNvSpPr/>
              <p:nvPr/>
            </p:nvSpPr>
            <p:spPr>
              <a:xfrm>
                <a:off x="3563795" y="1321243"/>
                <a:ext cx="315548" cy="163109"/>
              </a:xfrm>
              <a:custGeom>
                <a:avLst/>
                <a:gdLst/>
                <a:ahLst/>
                <a:cxnLst/>
                <a:rect l="l" t="t" r="r" b="b"/>
                <a:pathLst>
                  <a:path w="10104" h="4977" extrusionOk="0">
                    <a:moveTo>
                      <a:pt x="150" y="1"/>
                    </a:moveTo>
                    <a:cubicBezTo>
                      <a:pt x="76" y="1"/>
                      <a:pt x="1" y="58"/>
                      <a:pt x="23" y="154"/>
                    </a:cubicBezTo>
                    <a:cubicBezTo>
                      <a:pt x="119" y="743"/>
                      <a:pt x="311" y="1313"/>
                      <a:pt x="580" y="1844"/>
                    </a:cubicBezTo>
                    <a:cubicBezTo>
                      <a:pt x="714" y="2113"/>
                      <a:pt x="868" y="2375"/>
                      <a:pt x="1034" y="2618"/>
                    </a:cubicBezTo>
                    <a:cubicBezTo>
                      <a:pt x="1207" y="2868"/>
                      <a:pt x="1399" y="3098"/>
                      <a:pt x="1604" y="3322"/>
                    </a:cubicBezTo>
                    <a:cubicBezTo>
                      <a:pt x="2013" y="3764"/>
                      <a:pt x="2500" y="4141"/>
                      <a:pt x="3031" y="4429"/>
                    </a:cubicBezTo>
                    <a:cubicBezTo>
                      <a:pt x="3575" y="4724"/>
                      <a:pt x="4170" y="4903"/>
                      <a:pt x="4785" y="4961"/>
                    </a:cubicBezTo>
                    <a:cubicBezTo>
                      <a:pt x="4908" y="4971"/>
                      <a:pt x="5032" y="4976"/>
                      <a:pt x="5155" y="4976"/>
                    </a:cubicBezTo>
                    <a:cubicBezTo>
                      <a:pt x="5651" y="4976"/>
                      <a:pt x="6142" y="4893"/>
                      <a:pt x="6609" y="4724"/>
                    </a:cubicBezTo>
                    <a:lnTo>
                      <a:pt x="6826" y="4647"/>
                    </a:lnTo>
                    <a:cubicBezTo>
                      <a:pt x="6897" y="4615"/>
                      <a:pt x="6967" y="4583"/>
                      <a:pt x="7038" y="4551"/>
                    </a:cubicBezTo>
                    <a:cubicBezTo>
                      <a:pt x="7108" y="4519"/>
                      <a:pt x="7178" y="4487"/>
                      <a:pt x="7249" y="4455"/>
                    </a:cubicBezTo>
                    <a:lnTo>
                      <a:pt x="7447" y="4340"/>
                    </a:lnTo>
                    <a:cubicBezTo>
                      <a:pt x="7511" y="4301"/>
                      <a:pt x="7575" y="4263"/>
                      <a:pt x="7639" y="4218"/>
                    </a:cubicBezTo>
                    <a:lnTo>
                      <a:pt x="7831" y="4090"/>
                    </a:lnTo>
                    <a:cubicBezTo>
                      <a:pt x="7953" y="4007"/>
                      <a:pt x="8074" y="3911"/>
                      <a:pt x="8190" y="3815"/>
                    </a:cubicBezTo>
                    <a:cubicBezTo>
                      <a:pt x="8650" y="3425"/>
                      <a:pt x="9047" y="2964"/>
                      <a:pt x="9374" y="2452"/>
                    </a:cubicBezTo>
                    <a:cubicBezTo>
                      <a:pt x="9694" y="1946"/>
                      <a:pt x="9937" y="1402"/>
                      <a:pt x="10090" y="826"/>
                    </a:cubicBezTo>
                    <a:cubicBezTo>
                      <a:pt x="10103" y="762"/>
                      <a:pt x="10078" y="698"/>
                      <a:pt x="10020" y="672"/>
                    </a:cubicBezTo>
                    <a:cubicBezTo>
                      <a:pt x="10004" y="666"/>
                      <a:pt x="9987" y="664"/>
                      <a:pt x="9970" y="664"/>
                    </a:cubicBezTo>
                    <a:cubicBezTo>
                      <a:pt x="9916" y="664"/>
                      <a:pt x="9867" y="694"/>
                      <a:pt x="9847" y="743"/>
                    </a:cubicBezTo>
                    <a:cubicBezTo>
                      <a:pt x="9425" y="1786"/>
                      <a:pt x="8740" y="2708"/>
                      <a:pt x="7863" y="3412"/>
                    </a:cubicBezTo>
                    <a:cubicBezTo>
                      <a:pt x="7754" y="3495"/>
                      <a:pt x="7646" y="3578"/>
                      <a:pt x="7530" y="3649"/>
                    </a:cubicBezTo>
                    <a:lnTo>
                      <a:pt x="7358" y="3764"/>
                    </a:lnTo>
                    <a:cubicBezTo>
                      <a:pt x="7300" y="3802"/>
                      <a:pt x="7236" y="3828"/>
                      <a:pt x="7178" y="3866"/>
                    </a:cubicBezTo>
                    <a:lnTo>
                      <a:pt x="6993" y="3969"/>
                    </a:lnTo>
                    <a:cubicBezTo>
                      <a:pt x="6935" y="4001"/>
                      <a:pt x="6871" y="4026"/>
                      <a:pt x="6807" y="4052"/>
                    </a:cubicBezTo>
                    <a:cubicBezTo>
                      <a:pt x="6743" y="4077"/>
                      <a:pt x="6685" y="4109"/>
                      <a:pt x="6621" y="4135"/>
                    </a:cubicBezTo>
                    <a:lnTo>
                      <a:pt x="6429" y="4199"/>
                    </a:lnTo>
                    <a:cubicBezTo>
                      <a:pt x="6008" y="4347"/>
                      <a:pt x="5564" y="4420"/>
                      <a:pt x="5117" y="4420"/>
                    </a:cubicBezTo>
                    <a:cubicBezTo>
                      <a:pt x="5021" y="4420"/>
                      <a:pt x="4925" y="4417"/>
                      <a:pt x="4829" y="4410"/>
                    </a:cubicBezTo>
                    <a:cubicBezTo>
                      <a:pt x="4285" y="4365"/>
                      <a:pt x="3754" y="4212"/>
                      <a:pt x="3274" y="3962"/>
                    </a:cubicBezTo>
                    <a:cubicBezTo>
                      <a:pt x="2781" y="3706"/>
                      <a:pt x="2327" y="3380"/>
                      <a:pt x="1936" y="2989"/>
                    </a:cubicBezTo>
                    <a:cubicBezTo>
                      <a:pt x="1136" y="2189"/>
                      <a:pt x="567" y="1191"/>
                      <a:pt x="272" y="103"/>
                    </a:cubicBezTo>
                    <a:cubicBezTo>
                      <a:pt x="259" y="32"/>
                      <a:pt x="205" y="1"/>
                      <a:pt x="150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813;p50">
                <a:extLst>
                  <a:ext uri="{FF2B5EF4-FFF2-40B4-BE49-F238E27FC236}">
                    <a16:creationId xmlns:a16="http://schemas.microsoft.com/office/drawing/2014/main" id="{5D4D54CE-EEEB-4103-B8FE-B2E5538FC104}"/>
                  </a:ext>
                </a:extLst>
              </p:cNvPr>
              <p:cNvSpPr/>
              <p:nvPr/>
            </p:nvSpPr>
            <p:spPr>
              <a:xfrm>
                <a:off x="3625910" y="1328912"/>
                <a:ext cx="191627" cy="102480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3127" extrusionOk="0">
                    <a:moveTo>
                      <a:pt x="141" y="0"/>
                    </a:moveTo>
                    <a:cubicBezTo>
                      <a:pt x="71" y="0"/>
                      <a:pt x="0" y="55"/>
                      <a:pt x="11" y="144"/>
                    </a:cubicBezTo>
                    <a:cubicBezTo>
                      <a:pt x="114" y="874"/>
                      <a:pt x="440" y="1552"/>
                      <a:pt x="939" y="2090"/>
                    </a:cubicBezTo>
                    <a:cubicBezTo>
                      <a:pt x="1189" y="2371"/>
                      <a:pt x="1484" y="2602"/>
                      <a:pt x="1810" y="2781"/>
                    </a:cubicBezTo>
                    <a:cubicBezTo>
                      <a:pt x="2149" y="2967"/>
                      <a:pt x="2514" y="3082"/>
                      <a:pt x="2898" y="3114"/>
                    </a:cubicBezTo>
                    <a:cubicBezTo>
                      <a:pt x="2982" y="3122"/>
                      <a:pt x="3065" y="3126"/>
                      <a:pt x="3149" y="3126"/>
                    </a:cubicBezTo>
                    <a:cubicBezTo>
                      <a:pt x="3451" y="3126"/>
                      <a:pt x="3752" y="3073"/>
                      <a:pt x="4037" y="2973"/>
                    </a:cubicBezTo>
                    <a:lnTo>
                      <a:pt x="4172" y="2922"/>
                    </a:lnTo>
                    <a:cubicBezTo>
                      <a:pt x="4210" y="2903"/>
                      <a:pt x="4255" y="2883"/>
                      <a:pt x="4300" y="2864"/>
                    </a:cubicBezTo>
                    <a:lnTo>
                      <a:pt x="4428" y="2807"/>
                    </a:lnTo>
                    <a:cubicBezTo>
                      <a:pt x="4472" y="2781"/>
                      <a:pt x="4511" y="2755"/>
                      <a:pt x="4549" y="2730"/>
                    </a:cubicBezTo>
                    <a:cubicBezTo>
                      <a:pt x="4594" y="2704"/>
                      <a:pt x="4632" y="2685"/>
                      <a:pt x="4671" y="2659"/>
                    </a:cubicBezTo>
                    <a:lnTo>
                      <a:pt x="4786" y="2576"/>
                    </a:lnTo>
                    <a:cubicBezTo>
                      <a:pt x="4863" y="2525"/>
                      <a:pt x="4933" y="2467"/>
                      <a:pt x="5004" y="2403"/>
                    </a:cubicBezTo>
                    <a:cubicBezTo>
                      <a:pt x="5285" y="2160"/>
                      <a:pt x="5522" y="1879"/>
                      <a:pt x="5714" y="1559"/>
                    </a:cubicBezTo>
                    <a:cubicBezTo>
                      <a:pt x="5906" y="1251"/>
                      <a:pt x="6047" y="912"/>
                      <a:pt x="6124" y="554"/>
                    </a:cubicBezTo>
                    <a:cubicBezTo>
                      <a:pt x="6136" y="461"/>
                      <a:pt x="6062" y="402"/>
                      <a:pt x="5988" y="402"/>
                    </a:cubicBezTo>
                    <a:cubicBezTo>
                      <a:pt x="5944" y="402"/>
                      <a:pt x="5900" y="423"/>
                      <a:pt x="5874" y="470"/>
                    </a:cubicBezTo>
                    <a:cubicBezTo>
                      <a:pt x="5605" y="1072"/>
                      <a:pt x="5196" y="1597"/>
                      <a:pt x="4677" y="2000"/>
                    </a:cubicBezTo>
                    <a:cubicBezTo>
                      <a:pt x="4613" y="2051"/>
                      <a:pt x="4549" y="2096"/>
                      <a:pt x="4485" y="2141"/>
                    </a:cubicBezTo>
                    <a:lnTo>
                      <a:pt x="4383" y="2205"/>
                    </a:lnTo>
                    <a:cubicBezTo>
                      <a:pt x="4351" y="2224"/>
                      <a:pt x="4312" y="2243"/>
                      <a:pt x="4280" y="2256"/>
                    </a:cubicBezTo>
                    <a:cubicBezTo>
                      <a:pt x="4242" y="2275"/>
                      <a:pt x="4210" y="2295"/>
                      <a:pt x="4178" y="2314"/>
                    </a:cubicBezTo>
                    <a:lnTo>
                      <a:pt x="4069" y="2365"/>
                    </a:lnTo>
                    <a:cubicBezTo>
                      <a:pt x="4031" y="2378"/>
                      <a:pt x="3999" y="2397"/>
                      <a:pt x="3960" y="2410"/>
                    </a:cubicBezTo>
                    <a:lnTo>
                      <a:pt x="3852" y="2448"/>
                    </a:lnTo>
                    <a:cubicBezTo>
                      <a:pt x="3616" y="2530"/>
                      <a:pt x="3372" y="2571"/>
                      <a:pt x="3127" y="2571"/>
                    </a:cubicBezTo>
                    <a:cubicBezTo>
                      <a:pt x="3066" y="2571"/>
                      <a:pt x="3004" y="2569"/>
                      <a:pt x="2943" y="2563"/>
                    </a:cubicBezTo>
                    <a:cubicBezTo>
                      <a:pt x="2636" y="2538"/>
                      <a:pt x="2328" y="2455"/>
                      <a:pt x="2053" y="2314"/>
                    </a:cubicBezTo>
                    <a:cubicBezTo>
                      <a:pt x="1765" y="2173"/>
                      <a:pt x="1503" y="1981"/>
                      <a:pt x="1272" y="1757"/>
                    </a:cubicBezTo>
                    <a:cubicBezTo>
                      <a:pt x="799" y="1296"/>
                      <a:pt x="453" y="726"/>
                      <a:pt x="261" y="93"/>
                    </a:cubicBezTo>
                    <a:cubicBezTo>
                      <a:pt x="242" y="29"/>
                      <a:pt x="192" y="0"/>
                      <a:pt x="141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14;p50">
                <a:extLst>
                  <a:ext uri="{FF2B5EF4-FFF2-40B4-BE49-F238E27FC236}">
                    <a16:creationId xmlns:a16="http://schemas.microsoft.com/office/drawing/2014/main" id="{297170DB-D019-49E2-BD6A-F7286B3E8F4E}"/>
                  </a:ext>
                </a:extLst>
              </p:cNvPr>
              <p:cNvSpPr/>
              <p:nvPr/>
            </p:nvSpPr>
            <p:spPr>
              <a:xfrm>
                <a:off x="3667225" y="1311150"/>
                <a:ext cx="111179" cy="63185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1928" extrusionOk="0">
                    <a:moveTo>
                      <a:pt x="143" y="0"/>
                    </a:moveTo>
                    <a:cubicBezTo>
                      <a:pt x="138" y="0"/>
                      <a:pt x="133" y="1"/>
                      <a:pt x="129" y="1"/>
                    </a:cubicBezTo>
                    <a:cubicBezTo>
                      <a:pt x="52" y="8"/>
                      <a:pt x="1" y="72"/>
                      <a:pt x="7" y="142"/>
                    </a:cubicBezTo>
                    <a:cubicBezTo>
                      <a:pt x="52" y="571"/>
                      <a:pt x="225" y="974"/>
                      <a:pt x="513" y="1294"/>
                    </a:cubicBezTo>
                    <a:cubicBezTo>
                      <a:pt x="653" y="1461"/>
                      <a:pt x="826" y="1601"/>
                      <a:pt x="1025" y="1710"/>
                    </a:cubicBezTo>
                    <a:cubicBezTo>
                      <a:pt x="1223" y="1825"/>
                      <a:pt x="1447" y="1896"/>
                      <a:pt x="1677" y="1921"/>
                    </a:cubicBezTo>
                    <a:cubicBezTo>
                      <a:pt x="1726" y="1925"/>
                      <a:pt x="1775" y="1927"/>
                      <a:pt x="1824" y="1927"/>
                    </a:cubicBezTo>
                    <a:cubicBezTo>
                      <a:pt x="2007" y="1927"/>
                      <a:pt x="2191" y="1899"/>
                      <a:pt x="2362" y="1838"/>
                    </a:cubicBezTo>
                    <a:cubicBezTo>
                      <a:pt x="2573" y="1755"/>
                      <a:pt x="2772" y="1640"/>
                      <a:pt x="2938" y="1486"/>
                    </a:cubicBezTo>
                    <a:cubicBezTo>
                      <a:pt x="3105" y="1339"/>
                      <a:pt x="3239" y="1172"/>
                      <a:pt x="3348" y="980"/>
                    </a:cubicBezTo>
                    <a:cubicBezTo>
                      <a:pt x="3450" y="795"/>
                      <a:pt x="3521" y="590"/>
                      <a:pt x="3553" y="379"/>
                    </a:cubicBezTo>
                    <a:cubicBezTo>
                      <a:pt x="3559" y="328"/>
                      <a:pt x="3527" y="276"/>
                      <a:pt x="3482" y="251"/>
                    </a:cubicBezTo>
                    <a:cubicBezTo>
                      <a:pt x="3460" y="238"/>
                      <a:pt x="3436" y="231"/>
                      <a:pt x="3413" y="231"/>
                    </a:cubicBezTo>
                    <a:cubicBezTo>
                      <a:pt x="3370" y="231"/>
                      <a:pt x="3328" y="254"/>
                      <a:pt x="3303" y="296"/>
                    </a:cubicBezTo>
                    <a:cubicBezTo>
                      <a:pt x="3213" y="449"/>
                      <a:pt x="3105" y="596"/>
                      <a:pt x="2989" y="731"/>
                    </a:cubicBezTo>
                    <a:cubicBezTo>
                      <a:pt x="2881" y="859"/>
                      <a:pt x="2753" y="974"/>
                      <a:pt x="2612" y="1076"/>
                    </a:cubicBezTo>
                    <a:cubicBezTo>
                      <a:pt x="2371" y="1263"/>
                      <a:pt x="2079" y="1359"/>
                      <a:pt x="1779" y="1359"/>
                    </a:cubicBezTo>
                    <a:cubicBezTo>
                      <a:pt x="1760" y="1359"/>
                      <a:pt x="1741" y="1359"/>
                      <a:pt x="1722" y="1358"/>
                    </a:cubicBezTo>
                    <a:cubicBezTo>
                      <a:pt x="1562" y="1352"/>
                      <a:pt x="1409" y="1307"/>
                      <a:pt x="1261" y="1243"/>
                    </a:cubicBezTo>
                    <a:cubicBezTo>
                      <a:pt x="1114" y="1166"/>
                      <a:pt x="973" y="1070"/>
                      <a:pt x="845" y="961"/>
                    </a:cubicBezTo>
                    <a:cubicBezTo>
                      <a:pt x="583" y="718"/>
                      <a:pt x="385" y="417"/>
                      <a:pt x="263" y="78"/>
                    </a:cubicBezTo>
                    <a:cubicBezTo>
                      <a:pt x="239" y="31"/>
                      <a:pt x="195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5;p50">
                <a:extLst>
                  <a:ext uri="{FF2B5EF4-FFF2-40B4-BE49-F238E27FC236}">
                    <a16:creationId xmlns:a16="http://schemas.microsoft.com/office/drawing/2014/main" id="{008976B4-B6BE-48CC-86DC-0C488DFA1FFD}"/>
                  </a:ext>
                </a:extLst>
              </p:cNvPr>
              <p:cNvSpPr/>
              <p:nvPr/>
            </p:nvSpPr>
            <p:spPr>
              <a:xfrm>
                <a:off x="3168655" y="1321047"/>
                <a:ext cx="316141" cy="163174"/>
              </a:xfrm>
              <a:custGeom>
                <a:avLst/>
                <a:gdLst/>
                <a:ahLst/>
                <a:cxnLst/>
                <a:rect l="l" t="t" r="r" b="b"/>
                <a:pathLst>
                  <a:path w="10123" h="4979" extrusionOk="0">
                    <a:moveTo>
                      <a:pt x="152" y="1"/>
                    </a:moveTo>
                    <a:cubicBezTo>
                      <a:pt x="76" y="1"/>
                      <a:pt x="0" y="60"/>
                      <a:pt x="22" y="160"/>
                    </a:cubicBezTo>
                    <a:cubicBezTo>
                      <a:pt x="125" y="749"/>
                      <a:pt x="310" y="1319"/>
                      <a:pt x="585" y="1850"/>
                    </a:cubicBezTo>
                    <a:cubicBezTo>
                      <a:pt x="713" y="2119"/>
                      <a:pt x="867" y="2375"/>
                      <a:pt x="1040" y="2618"/>
                    </a:cubicBezTo>
                    <a:cubicBezTo>
                      <a:pt x="1213" y="2867"/>
                      <a:pt x="1398" y="3104"/>
                      <a:pt x="1603" y="3322"/>
                    </a:cubicBezTo>
                    <a:cubicBezTo>
                      <a:pt x="2013" y="3770"/>
                      <a:pt x="2499" y="4141"/>
                      <a:pt x="3037" y="4429"/>
                    </a:cubicBezTo>
                    <a:cubicBezTo>
                      <a:pt x="3574" y="4723"/>
                      <a:pt x="4170" y="4909"/>
                      <a:pt x="4790" y="4960"/>
                    </a:cubicBezTo>
                    <a:cubicBezTo>
                      <a:pt x="4918" y="4972"/>
                      <a:pt x="5046" y="4978"/>
                      <a:pt x="5173" y="4978"/>
                    </a:cubicBezTo>
                    <a:cubicBezTo>
                      <a:pt x="5661" y="4978"/>
                      <a:pt x="6148" y="4892"/>
                      <a:pt x="6615" y="4730"/>
                    </a:cubicBezTo>
                    <a:lnTo>
                      <a:pt x="6832" y="4653"/>
                    </a:lnTo>
                    <a:cubicBezTo>
                      <a:pt x="6903" y="4621"/>
                      <a:pt x="6973" y="4589"/>
                      <a:pt x="7043" y="4557"/>
                    </a:cubicBezTo>
                    <a:cubicBezTo>
                      <a:pt x="7114" y="4525"/>
                      <a:pt x="7178" y="4493"/>
                      <a:pt x="7248" y="4461"/>
                    </a:cubicBezTo>
                    <a:lnTo>
                      <a:pt x="7447" y="4346"/>
                    </a:lnTo>
                    <a:cubicBezTo>
                      <a:pt x="7517" y="4307"/>
                      <a:pt x="7581" y="4269"/>
                      <a:pt x="7645" y="4224"/>
                    </a:cubicBezTo>
                    <a:lnTo>
                      <a:pt x="7831" y="4096"/>
                    </a:lnTo>
                    <a:cubicBezTo>
                      <a:pt x="7959" y="4013"/>
                      <a:pt x="8074" y="3911"/>
                      <a:pt x="8195" y="3821"/>
                    </a:cubicBezTo>
                    <a:cubicBezTo>
                      <a:pt x="8656" y="3431"/>
                      <a:pt x="9053" y="2970"/>
                      <a:pt x="9380" y="2458"/>
                    </a:cubicBezTo>
                    <a:cubicBezTo>
                      <a:pt x="9700" y="1952"/>
                      <a:pt x="9943" y="1408"/>
                      <a:pt x="10096" y="832"/>
                    </a:cubicBezTo>
                    <a:lnTo>
                      <a:pt x="10103" y="832"/>
                    </a:lnTo>
                    <a:cubicBezTo>
                      <a:pt x="10123" y="736"/>
                      <a:pt x="10046" y="673"/>
                      <a:pt x="9969" y="673"/>
                    </a:cubicBezTo>
                    <a:cubicBezTo>
                      <a:pt x="9923" y="673"/>
                      <a:pt x="9877" y="696"/>
                      <a:pt x="9853" y="749"/>
                    </a:cubicBezTo>
                    <a:cubicBezTo>
                      <a:pt x="9431" y="1799"/>
                      <a:pt x="8746" y="2714"/>
                      <a:pt x="7869" y="3418"/>
                    </a:cubicBezTo>
                    <a:cubicBezTo>
                      <a:pt x="7760" y="3507"/>
                      <a:pt x="7645" y="3584"/>
                      <a:pt x="7530" y="3661"/>
                    </a:cubicBezTo>
                    <a:lnTo>
                      <a:pt x="7357" y="3770"/>
                    </a:lnTo>
                    <a:cubicBezTo>
                      <a:pt x="7306" y="3808"/>
                      <a:pt x="7242" y="3840"/>
                      <a:pt x="7178" y="3872"/>
                    </a:cubicBezTo>
                    <a:lnTo>
                      <a:pt x="6999" y="3975"/>
                    </a:lnTo>
                    <a:cubicBezTo>
                      <a:pt x="6941" y="4000"/>
                      <a:pt x="6877" y="4032"/>
                      <a:pt x="6813" y="4058"/>
                    </a:cubicBezTo>
                    <a:cubicBezTo>
                      <a:pt x="6749" y="4083"/>
                      <a:pt x="6691" y="4109"/>
                      <a:pt x="6627" y="4135"/>
                    </a:cubicBezTo>
                    <a:lnTo>
                      <a:pt x="6435" y="4205"/>
                    </a:lnTo>
                    <a:cubicBezTo>
                      <a:pt x="6014" y="4353"/>
                      <a:pt x="5570" y="4426"/>
                      <a:pt x="5123" y="4426"/>
                    </a:cubicBezTo>
                    <a:cubicBezTo>
                      <a:pt x="5027" y="4426"/>
                      <a:pt x="4931" y="4423"/>
                      <a:pt x="4835" y="4416"/>
                    </a:cubicBezTo>
                    <a:cubicBezTo>
                      <a:pt x="4291" y="4371"/>
                      <a:pt x="3760" y="4218"/>
                      <a:pt x="3280" y="3968"/>
                    </a:cubicBezTo>
                    <a:cubicBezTo>
                      <a:pt x="2787" y="3712"/>
                      <a:pt x="2333" y="3386"/>
                      <a:pt x="1942" y="2995"/>
                    </a:cubicBezTo>
                    <a:cubicBezTo>
                      <a:pt x="1142" y="2195"/>
                      <a:pt x="566" y="1197"/>
                      <a:pt x="278" y="102"/>
                    </a:cubicBezTo>
                    <a:cubicBezTo>
                      <a:pt x="262" y="32"/>
                      <a:pt x="207" y="1"/>
                      <a:pt x="152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16;p50">
                <a:extLst>
                  <a:ext uri="{FF2B5EF4-FFF2-40B4-BE49-F238E27FC236}">
                    <a16:creationId xmlns:a16="http://schemas.microsoft.com/office/drawing/2014/main" id="{AA81FD36-E994-446D-8FC3-ECF8EE3A1286}"/>
                  </a:ext>
                </a:extLst>
              </p:cNvPr>
              <p:cNvSpPr/>
              <p:nvPr/>
            </p:nvSpPr>
            <p:spPr>
              <a:xfrm>
                <a:off x="3230645" y="1328748"/>
                <a:ext cx="192064" cy="102643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3132" extrusionOk="0">
                    <a:moveTo>
                      <a:pt x="145" y="0"/>
                    </a:moveTo>
                    <a:cubicBezTo>
                      <a:pt x="73" y="0"/>
                      <a:pt x="0" y="57"/>
                      <a:pt x="15" y="149"/>
                    </a:cubicBezTo>
                    <a:cubicBezTo>
                      <a:pt x="124" y="879"/>
                      <a:pt x="444" y="1557"/>
                      <a:pt x="943" y="2095"/>
                    </a:cubicBezTo>
                    <a:cubicBezTo>
                      <a:pt x="1193" y="2376"/>
                      <a:pt x="1487" y="2607"/>
                      <a:pt x="1820" y="2786"/>
                    </a:cubicBezTo>
                    <a:cubicBezTo>
                      <a:pt x="2153" y="2972"/>
                      <a:pt x="2524" y="3087"/>
                      <a:pt x="2908" y="3119"/>
                    </a:cubicBezTo>
                    <a:cubicBezTo>
                      <a:pt x="2991" y="3127"/>
                      <a:pt x="3075" y="3131"/>
                      <a:pt x="3158" y="3131"/>
                    </a:cubicBezTo>
                    <a:cubicBezTo>
                      <a:pt x="3458" y="3131"/>
                      <a:pt x="3755" y="3078"/>
                      <a:pt x="4041" y="2978"/>
                    </a:cubicBezTo>
                    <a:lnTo>
                      <a:pt x="4175" y="2927"/>
                    </a:lnTo>
                    <a:cubicBezTo>
                      <a:pt x="4220" y="2908"/>
                      <a:pt x="4265" y="2888"/>
                      <a:pt x="4303" y="2869"/>
                    </a:cubicBezTo>
                    <a:lnTo>
                      <a:pt x="4438" y="2812"/>
                    </a:lnTo>
                    <a:lnTo>
                      <a:pt x="4559" y="2735"/>
                    </a:lnTo>
                    <a:cubicBezTo>
                      <a:pt x="4598" y="2716"/>
                      <a:pt x="4636" y="2690"/>
                      <a:pt x="4674" y="2664"/>
                    </a:cubicBezTo>
                    <a:lnTo>
                      <a:pt x="4796" y="2581"/>
                    </a:lnTo>
                    <a:cubicBezTo>
                      <a:pt x="4866" y="2530"/>
                      <a:pt x="4943" y="2472"/>
                      <a:pt x="5014" y="2408"/>
                    </a:cubicBezTo>
                    <a:cubicBezTo>
                      <a:pt x="5295" y="2165"/>
                      <a:pt x="5532" y="1884"/>
                      <a:pt x="5724" y="1564"/>
                    </a:cubicBezTo>
                    <a:cubicBezTo>
                      <a:pt x="5916" y="1256"/>
                      <a:pt x="6057" y="917"/>
                      <a:pt x="6134" y="559"/>
                    </a:cubicBezTo>
                    <a:cubicBezTo>
                      <a:pt x="6150" y="463"/>
                      <a:pt x="6076" y="402"/>
                      <a:pt x="6002" y="402"/>
                    </a:cubicBezTo>
                    <a:cubicBezTo>
                      <a:pt x="5956" y="402"/>
                      <a:pt x="5911" y="425"/>
                      <a:pt x="5884" y="475"/>
                    </a:cubicBezTo>
                    <a:cubicBezTo>
                      <a:pt x="5615" y="1077"/>
                      <a:pt x="5206" y="1602"/>
                      <a:pt x="4687" y="2005"/>
                    </a:cubicBezTo>
                    <a:cubicBezTo>
                      <a:pt x="4623" y="2056"/>
                      <a:pt x="4559" y="2101"/>
                      <a:pt x="4489" y="2146"/>
                    </a:cubicBezTo>
                    <a:lnTo>
                      <a:pt x="4393" y="2210"/>
                    </a:lnTo>
                    <a:cubicBezTo>
                      <a:pt x="4361" y="2229"/>
                      <a:pt x="4322" y="2248"/>
                      <a:pt x="4290" y="2261"/>
                    </a:cubicBezTo>
                    <a:cubicBezTo>
                      <a:pt x="4252" y="2280"/>
                      <a:pt x="4220" y="2300"/>
                      <a:pt x="4182" y="2319"/>
                    </a:cubicBezTo>
                    <a:lnTo>
                      <a:pt x="4079" y="2370"/>
                    </a:lnTo>
                    <a:cubicBezTo>
                      <a:pt x="4041" y="2383"/>
                      <a:pt x="4009" y="2402"/>
                      <a:pt x="3970" y="2415"/>
                    </a:cubicBezTo>
                    <a:lnTo>
                      <a:pt x="3862" y="2453"/>
                    </a:lnTo>
                    <a:cubicBezTo>
                      <a:pt x="3616" y="2539"/>
                      <a:pt x="3361" y="2580"/>
                      <a:pt x="3105" y="2580"/>
                    </a:cubicBezTo>
                    <a:cubicBezTo>
                      <a:pt x="3054" y="2580"/>
                      <a:pt x="3003" y="2578"/>
                      <a:pt x="2953" y="2575"/>
                    </a:cubicBezTo>
                    <a:cubicBezTo>
                      <a:pt x="2639" y="2543"/>
                      <a:pt x="2338" y="2460"/>
                      <a:pt x="2057" y="2325"/>
                    </a:cubicBezTo>
                    <a:cubicBezTo>
                      <a:pt x="1775" y="2178"/>
                      <a:pt x="1513" y="1992"/>
                      <a:pt x="1282" y="1768"/>
                    </a:cubicBezTo>
                    <a:cubicBezTo>
                      <a:pt x="809" y="1308"/>
                      <a:pt x="457" y="731"/>
                      <a:pt x="265" y="98"/>
                    </a:cubicBezTo>
                    <a:cubicBezTo>
                      <a:pt x="248" y="30"/>
                      <a:pt x="197" y="0"/>
                      <a:pt x="145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17;p50">
                <a:extLst>
                  <a:ext uri="{FF2B5EF4-FFF2-40B4-BE49-F238E27FC236}">
                    <a16:creationId xmlns:a16="http://schemas.microsoft.com/office/drawing/2014/main" id="{3B70C4F6-E3A4-47A3-9100-90B64340EA85}"/>
                  </a:ext>
                </a:extLst>
              </p:cNvPr>
              <p:cNvSpPr/>
              <p:nvPr/>
            </p:nvSpPr>
            <p:spPr>
              <a:xfrm>
                <a:off x="3272242" y="1311183"/>
                <a:ext cx="111116" cy="63153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927" extrusionOk="0">
                    <a:moveTo>
                      <a:pt x="141" y="0"/>
                    </a:moveTo>
                    <a:cubicBezTo>
                      <a:pt x="71" y="0"/>
                      <a:pt x="0" y="54"/>
                      <a:pt x="8" y="141"/>
                    </a:cubicBezTo>
                    <a:cubicBezTo>
                      <a:pt x="46" y="570"/>
                      <a:pt x="225" y="973"/>
                      <a:pt x="507" y="1293"/>
                    </a:cubicBezTo>
                    <a:cubicBezTo>
                      <a:pt x="654" y="1460"/>
                      <a:pt x="827" y="1600"/>
                      <a:pt x="1019" y="1709"/>
                    </a:cubicBezTo>
                    <a:cubicBezTo>
                      <a:pt x="1224" y="1824"/>
                      <a:pt x="1441" y="1895"/>
                      <a:pt x="1672" y="1920"/>
                    </a:cubicBezTo>
                    <a:cubicBezTo>
                      <a:pt x="1722" y="1924"/>
                      <a:pt x="1772" y="1926"/>
                      <a:pt x="1821" y="1926"/>
                    </a:cubicBezTo>
                    <a:cubicBezTo>
                      <a:pt x="2006" y="1926"/>
                      <a:pt x="2186" y="1898"/>
                      <a:pt x="2363" y="1837"/>
                    </a:cubicBezTo>
                    <a:cubicBezTo>
                      <a:pt x="2574" y="1754"/>
                      <a:pt x="2773" y="1639"/>
                      <a:pt x="2939" y="1485"/>
                    </a:cubicBezTo>
                    <a:cubicBezTo>
                      <a:pt x="3099" y="1338"/>
                      <a:pt x="3240" y="1171"/>
                      <a:pt x="3342" y="979"/>
                    </a:cubicBezTo>
                    <a:cubicBezTo>
                      <a:pt x="3451" y="794"/>
                      <a:pt x="3522" y="589"/>
                      <a:pt x="3554" y="378"/>
                    </a:cubicBezTo>
                    <a:lnTo>
                      <a:pt x="3554" y="384"/>
                    </a:lnTo>
                    <a:cubicBezTo>
                      <a:pt x="3558" y="297"/>
                      <a:pt x="3487" y="240"/>
                      <a:pt x="3415" y="240"/>
                    </a:cubicBezTo>
                    <a:cubicBezTo>
                      <a:pt x="3376" y="240"/>
                      <a:pt x="3337" y="256"/>
                      <a:pt x="3310" y="295"/>
                    </a:cubicBezTo>
                    <a:cubicBezTo>
                      <a:pt x="3214" y="455"/>
                      <a:pt x="3112" y="602"/>
                      <a:pt x="2990" y="736"/>
                    </a:cubicBezTo>
                    <a:cubicBezTo>
                      <a:pt x="2875" y="864"/>
                      <a:pt x="2747" y="979"/>
                      <a:pt x="2613" y="1082"/>
                    </a:cubicBezTo>
                    <a:cubicBezTo>
                      <a:pt x="2371" y="1263"/>
                      <a:pt x="2078" y="1365"/>
                      <a:pt x="1771" y="1365"/>
                    </a:cubicBezTo>
                    <a:cubicBezTo>
                      <a:pt x="1753" y="1365"/>
                      <a:pt x="1735" y="1364"/>
                      <a:pt x="1717" y="1364"/>
                    </a:cubicBezTo>
                    <a:cubicBezTo>
                      <a:pt x="1563" y="1351"/>
                      <a:pt x="1403" y="1312"/>
                      <a:pt x="1262" y="1242"/>
                    </a:cubicBezTo>
                    <a:cubicBezTo>
                      <a:pt x="1109" y="1171"/>
                      <a:pt x="974" y="1075"/>
                      <a:pt x="846" y="960"/>
                    </a:cubicBezTo>
                    <a:cubicBezTo>
                      <a:pt x="584" y="717"/>
                      <a:pt x="385" y="416"/>
                      <a:pt x="257" y="83"/>
                    </a:cubicBezTo>
                    <a:cubicBezTo>
                      <a:pt x="237" y="26"/>
                      <a:pt x="189" y="0"/>
                      <a:pt x="141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7" name="Google Shape;3818;p50">
              <a:extLst>
                <a:ext uri="{FF2B5EF4-FFF2-40B4-BE49-F238E27FC236}">
                  <a16:creationId xmlns:a16="http://schemas.microsoft.com/office/drawing/2014/main" id="{41845483-A053-4A79-8B84-5E47E64EE228}"/>
                </a:ext>
              </a:extLst>
            </p:cNvPr>
            <p:cNvSpPr/>
            <p:nvPr/>
          </p:nvSpPr>
          <p:spPr>
            <a:xfrm>
              <a:off x="2169274" y="2269073"/>
              <a:ext cx="171204" cy="119700"/>
            </a:xfrm>
            <a:custGeom>
              <a:avLst/>
              <a:gdLst/>
              <a:ahLst/>
              <a:cxnLst/>
              <a:rect l="l" t="t" r="r" b="b"/>
              <a:pathLst>
                <a:path w="5224" h="2338" extrusionOk="0">
                  <a:moveTo>
                    <a:pt x="2607" y="1"/>
                  </a:moveTo>
                  <a:cubicBezTo>
                    <a:pt x="1856" y="1"/>
                    <a:pt x="1111" y="180"/>
                    <a:pt x="436" y="526"/>
                  </a:cubicBezTo>
                  <a:cubicBezTo>
                    <a:pt x="340" y="571"/>
                    <a:pt x="257" y="635"/>
                    <a:pt x="186" y="718"/>
                  </a:cubicBezTo>
                  <a:cubicBezTo>
                    <a:pt x="1" y="974"/>
                    <a:pt x="212" y="1333"/>
                    <a:pt x="449" y="1537"/>
                  </a:cubicBezTo>
                  <a:cubicBezTo>
                    <a:pt x="1049" y="2047"/>
                    <a:pt x="2178" y="2338"/>
                    <a:pt x="3116" y="2338"/>
                  </a:cubicBezTo>
                  <a:cubicBezTo>
                    <a:pt x="3367" y="2338"/>
                    <a:pt x="3605" y="2317"/>
                    <a:pt x="3815" y="2274"/>
                  </a:cubicBezTo>
                  <a:cubicBezTo>
                    <a:pt x="5223" y="1985"/>
                    <a:pt x="4775" y="353"/>
                    <a:pt x="3559" y="97"/>
                  </a:cubicBezTo>
                  <a:cubicBezTo>
                    <a:pt x="3244" y="33"/>
                    <a:pt x="2925" y="1"/>
                    <a:pt x="260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819;p50">
              <a:extLst>
                <a:ext uri="{FF2B5EF4-FFF2-40B4-BE49-F238E27FC236}">
                  <a16:creationId xmlns:a16="http://schemas.microsoft.com/office/drawing/2014/main" id="{16EE2B76-6B78-4B76-AE12-351A7ADFC0FC}"/>
                </a:ext>
              </a:extLst>
            </p:cNvPr>
            <p:cNvSpPr/>
            <p:nvPr/>
          </p:nvSpPr>
          <p:spPr>
            <a:xfrm>
              <a:off x="2646330" y="2241844"/>
              <a:ext cx="83922" cy="38507"/>
            </a:xfrm>
            <a:custGeom>
              <a:avLst/>
              <a:gdLst/>
              <a:ahLst/>
              <a:cxnLst/>
              <a:rect l="l" t="t" r="r" b="b"/>
              <a:pathLst>
                <a:path w="5166" h="2370" extrusionOk="0">
                  <a:moveTo>
                    <a:pt x="2426" y="0"/>
                  </a:moveTo>
                  <a:cubicBezTo>
                    <a:pt x="1752" y="0"/>
                    <a:pt x="1081" y="143"/>
                    <a:pt x="462" y="426"/>
                  </a:cubicBezTo>
                  <a:cubicBezTo>
                    <a:pt x="359" y="464"/>
                    <a:pt x="270" y="522"/>
                    <a:pt x="199" y="605"/>
                  </a:cubicBezTo>
                  <a:cubicBezTo>
                    <a:pt x="1" y="848"/>
                    <a:pt x="193" y="1220"/>
                    <a:pt x="423" y="1431"/>
                  </a:cubicBezTo>
                  <a:cubicBezTo>
                    <a:pt x="1041" y="2010"/>
                    <a:pt x="2277" y="2370"/>
                    <a:pt x="3247" y="2370"/>
                  </a:cubicBezTo>
                  <a:cubicBezTo>
                    <a:pt x="3424" y="2370"/>
                    <a:pt x="3591" y="2358"/>
                    <a:pt x="3745" y="2333"/>
                  </a:cubicBezTo>
                  <a:cubicBezTo>
                    <a:pt x="5166" y="2116"/>
                    <a:pt x="4795" y="458"/>
                    <a:pt x="3591" y="144"/>
                  </a:cubicBezTo>
                  <a:cubicBezTo>
                    <a:pt x="3208" y="48"/>
                    <a:pt x="2816" y="0"/>
                    <a:pt x="24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9" name="TextBox 388">
            <a:extLst>
              <a:ext uri="{FF2B5EF4-FFF2-40B4-BE49-F238E27FC236}">
                <a16:creationId xmlns:a16="http://schemas.microsoft.com/office/drawing/2014/main" id="{99E12367-D1C9-41D4-8E0B-79E900394129}"/>
              </a:ext>
            </a:extLst>
          </p:cNvPr>
          <p:cNvSpPr txBox="1"/>
          <p:nvPr/>
        </p:nvSpPr>
        <p:spPr>
          <a:xfrm>
            <a:off x="5941079" y="421969"/>
            <a:ext cx="206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التعــــــــــــــــــلم الــــــــــــــــــــــذاتي</a:t>
            </a:r>
            <a:endParaRPr lang="en-US" sz="24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94F00198-B98B-41BE-BD3C-1BA56FFBEBB6}"/>
              </a:ext>
            </a:extLst>
          </p:cNvPr>
          <p:cNvSpPr txBox="1"/>
          <p:nvPr/>
        </p:nvSpPr>
        <p:spPr>
          <a:xfrm>
            <a:off x="584221" y="1603311"/>
            <a:ext cx="4884056" cy="3077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https://www.liveworksheets.com/to1675762uo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857EF65A-722A-48B0-8F07-0F3484D3B61E}"/>
              </a:ext>
            </a:extLst>
          </p:cNvPr>
          <p:cNvSpPr txBox="1"/>
          <p:nvPr/>
        </p:nvSpPr>
        <p:spPr>
          <a:xfrm>
            <a:off x="561477" y="2184718"/>
            <a:ext cx="4884056" cy="600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dirty="0"/>
              <a:t>https://wordwall.net/ar/resource/10600052/%D8%A7%D9%84%D8%B9%D9%84%D8%A7%D9%82%D8%A7%D8%AA-%D8%A8%D9%8A%D9%86-%D8%A7%D9%84%D8%B2%D9%88%D8%A7%D9%8A%D8%A7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08536C4F-D782-417F-BD08-90183C6FC18D}"/>
              </a:ext>
            </a:extLst>
          </p:cNvPr>
          <p:cNvSpPr txBox="1"/>
          <p:nvPr/>
        </p:nvSpPr>
        <p:spPr>
          <a:xfrm>
            <a:off x="555062" y="3068877"/>
            <a:ext cx="4884056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https://www.liveworksheets.com/xb1704218xu</a:t>
            </a:r>
          </a:p>
        </p:txBody>
      </p:sp>
    </p:spTree>
    <p:extLst>
      <p:ext uri="{BB962C8B-B14F-4D97-AF65-F5344CB8AC3E}">
        <p14:creationId xmlns:p14="http://schemas.microsoft.com/office/powerpoint/2010/main" val="1439567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" name="Google Shape;3436;p50">
            <a:extLst>
              <a:ext uri="{FF2B5EF4-FFF2-40B4-BE49-F238E27FC236}">
                <a16:creationId xmlns:a16="http://schemas.microsoft.com/office/drawing/2014/main" id="{CFB75F15-5DC4-492E-85F8-7D25D857CD0B}"/>
              </a:ext>
            </a:extLst>
          </p:cNvPr>
          <p:cNvGrpSpPr/>
          <p:nvPr/>
        </p:nvGrpSpPr>
        <p:grpSpPr>
          <a:xfrm>
            <a:off x="685352" y="741752"/>
            <a:ext cx="3364133" cy="3235161"/>
            <a:chOff x="1939295" y="1311150"/>
            <a:chExt cx="1993416" cy="1321462"/>
          </a:xfrm>
        </p:grpSpPr>
        <p:sp>
          <p:nvSpPr>
            <p:cNvPr id="994" name="Google Shape;3437;p50">
              <a:extLst>
                <a:ext uri="{FF2B5EF4-FFF2-40B4-BE49-F238E27FC236}">
                  <a16:creationId xmlns:a16="http://schemas.microsoft.com/office/drawing/2014/main" id="{8B28D1E4-2DC9-4D4E-BE98-18B8F07D42DE}"/>
                </a:ext>
              </a:extLst>
            </p:cNvPr>
            <p:cNvSpPr/>
            <p:nvPr/>
          </p:nvSpPr>
          <p:spPr>
            <a:xfrm>
              <a:off x="1949388" y="1317127"/>
              <a:ext cx="1966331" cy="1310898"/>
            </a:xfrm>
            <a:custGeom>
              <a:avLst/>
              <a:gdLst/>
              <a:ahLst/>
              <a:cxnLst/>
              <a:rect l="l" t="t" r="r" b="b"/>
              <a:pathLst>
                <a:path w="60004" h="40003" extrusionOk="0">
                  <a:moveTo>
                    <a:pt x="0" y="0"/>
                  </a:moveTo>
                  <a:lnTo>
                    <a:pt x="0" y="6970"/>
                  </a:lnTo>
                  <a:lnTo>
                    <a:pt x="0" y="40002"/>
                  </a:lnTo>
                  <a:lnTo>
                    <a:pt x="60003" y="40002"/>
                  </a:lnTo>
                  <a:lnTo>
                    <a:pt x="60003" y="7418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3438;p50">
              <a:extLst>
                <a:ext uri="{FF2B5EF4-FFF2-40B4-BE49-F238E27FC236}">
                  <a16:creationId xmlns:a16="http://schemas.microsoft.com/office/drawing/2014/main" id="{E691D38E-CDFC-4162-B04D-38192791E3AB}"/>
                </a:ext>
              </a:extLst>
            </p:cNvPr>
            <p:cNvSpPr/>
            <p:nvPr/>
          </p:nvSpPr>
          <p:spPr>
            <a:xfrm>
              <a:off x="2957375" y="1736117"/>
              <a:ext cx="58200" cy="31328"/>
            </a:xfrm>
            <a:custGeom>
              <a:avLst/>
              <a:gdLst/>
              <a:ahLst/>
              <a:cxnLst/>
              <a:rect l="l" t="t" r="r" b="b"/>
              <a:pathLst>
                <a:path w="1776" h="956" extrusionOk="0">
                  <a:moveTo>
                    <a:pt x="1666" y="1"/>
                  </a:moveTo>
                  <a:cubicBezTo>
                    <a:pt x="1661" y="1"/>
                    <a:pt x="1656" y="1"/>
                    <a:pt x="1651" y="2"/>
                  </a:cubicBezTo>
                  <a:cubicBezTo>
                    <a:pt x="1223" y="27"/>
                    <a:pt x="685" y="200"/>
                    <a:pt x="288" y="399"/>
                  </a:cubicBezTo>
                  <a:cubicBezTo>
                    <a:pt x="1" y="528"/>
                    <a:pt x="185" y="955"/>
                    <a:pt x="442" y="955"/>
                  </a:cubicBezTo>
                  <a:cubicBezTo>
                    <a:pt x="477" y="955"/>
                    <a:pt x="514" y="948"/>
                    <a:pt x="551" y="930"/>
                  </a:cubicBezTo>
                  <a:cubicBezTo>
                    <a:pt x="947" y="744"/>
                    <a:pt x="1427" y="450"/>
                    <a:pt x="1722" y="136"/>
                  </a:cubicBezTo>
                  <a:cubicBezTo>
                    <a:pt x="1776" y="82"/>
                    <a:pt x="1734" y="1"/>
                    <a:pt x="166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3439;p50">
              <a:extLst>
                <a:ext uri="{FF2B5EF4-FFF2-40B4-BE49-F238E27FC236}">
                  <a16:creationId xmlns:a16="http://schemas.microsoft.com/office/drawing/2014/main" id="{6EFE3BC2-8439-45AC-B8AE-AEC16D61A048}"/>
                </a:ext>
              </a:extLst>
            </p:cNvPr>
            <p:cNvSpPr/>
            <p:nvPr/>
          </p:nvSpPr>
          <p:spPr>
            <a:xfrm>
              <a:off x="2992798" y="1778389"/>
              <a:ext cx="45976" cy="49057"/>
            </a:xfrm>
            <a:custGeom>
              <a:avLst/>
              <a:gdLst/>
              <a:ahLst/>
              <a:cxnLst/>
              <a:rect l="l" t="t" r="r" b="b"/>
              <a:pathLst>
                <a:path w="1403" h="1497" extrusionOk="0">
                  <a:moveTo>
                    <a:pt x="1293" y="0"/>
                  </a:moveTo>
                  <a:cubicBezTo>
                    <a:pt x="1279" y="0"/>
                    <a:pt x="1264" y="4"/>
                    <a:pt x="1249" y="11"/>
                  </a:cubicBezTo>
                  <a:cubicBezTo>
                    <a:pt x="1031" y="133"/>
                    <a:pt x="826" y="274"/>
                    <a:pt x="641" y="440"/>
                  </a:cubicBezTo>
                  <a:cubicBezTo>
                    <a:pt x="449" y="606"/>
                    <a:pt x="276" y="786"/>
                    <a:pt x="116" y="984"/>
                  </a:cubicBezTo>
                  <a:cubicBezTo>
                    <a:pt x="1" y="1118"/>
                    <a:pt x="58" y="1298"/>
                    <a:pt x="180" y="1400"/>
                  </a:cubicBezTo>
                  <a:cubicBezTo>
                    <a:pt x="238" y="1451"/>
                    <a:pt x="314" y="1490"/>
                    <a:pt x="391" y="1496"/>
                  </a:cubicBezTo>
                  <a:cubicBezTo>
                    <a:pt x="474" y="1496"/>
                    <a:pt x="551" y="1464"/>
                    <a:pt x="602" y="1400"/>
                  </a:cubicBezTo>
                  <a:cubicBezTo>
                    <a:pt x="769" y="1208"/>
                    <a:pt x="916" y="1010"/>
                    <a:pt x="1050" y="792"/>
                  </a:cubicBezTo>
                  <a:cubicBezTo>
                    <a:pt x="1185" y="581"/>
                    <a:pt x="1294" y="357"/>
                    <a:pt x="1377" y="126"/>
                  </a:cubicBezTo>
                  <a:cubicBezTo>
                    <a:pt x="1403" y="59"/>
                    <a:pt x="1353" y="0"/>
                    <a:pt x="1293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3440;p50">
              <a:extLst>
                <a:ext uri="{FF2B5EF4-FFF2-40B4-BE49-F238E27FC236}">
                  <a16:creationId xmlns:a16="http://schemas.microsoft.com/office/drawing/2014/main" id="{F0B49EB6-DF49-4561-B10A-F16CD0F5FCE3}"/>
                </a:ext>
              </a:extLst>
            </p:cNvPr>
            <p:cNvSpPr/>
            <p:nvPr/>
          </p:nvSpPr>
          <p:spPr>
            <a:xfrm>
              <a:off x="3053323" y="1796577"/>
              <a:ext cx="30968" cy="57085"/>
            </a:xfrm>
            <a:custGeom>
              <a:avLst/>
              <a:gdLst/>
              <a:ahLst/>
              <a:cxnLst/>
              <a:rect l="l" t="t" r="r" b="b"/>
              <a:pathLst>
                <a:path w="945" h="1742" extrusionOk="0">
                  <a:moveTo>
                    <a:pt x="837" y="0"/>
                  </a:moveTo>
                  <a:cubicBezTo>
                    <a:pt x="813" y="0"/>
                    <a:pt x="789" y="10"/>
                    <a:pt x="771" y="32"/>
                  </a:cubicBezTo>
                  <a:cubicBezTo>
                    <a:pt x="464" y="384"/>
                    <a:pt x="215" y="915"/>
                    <a:pt x="74" y="1357"/>
                  </a:cubicBezTo>
                  <a:cubicBezTo>
                    <a:pt x="0" y="1574"/>
                    <a:pt x="220" y="1741"/>
                    <a:pt x="418" y="1741"/>
                  </a:cubicBezTo>
                  <a:cubicBezTo>
                    <a:pt x="530" y="1741"/>
                    <a:pt x="634" y="1689"/>
                    <a:pt x="675" y="1562"/>
                  </a:cubicBezTo>
                  <a:cubicBezTo>
                    <a:pt x="759" y="1325"/>
                    <a:pt x="829" y="1082"/>
                    <a:pt x="874" y="832"/>
                  </a:cubicBezTo>
                  <a:cubicBezTo>
                    <a:pt x="925" y="589"/>
                    <a:pt x="944" y="339"/>
                    <a:pt x="931" y="90"/>
                  </a:cubicBezTo>
                  <a:cubicBezTo>
                    <a:pt x="927" y="35"/>
                    <a:pt x="882" y="0"/>
                    <a:pt x="837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3441;p50">
              <a:extLst>
                <a:ext uri="{FF2B5EF4-FFF2-40B4-BE49-F238E27FC236}">
                  <a16:creationId xmlns:a16="http://schemas.microsoft.com/office/drawing/2014/main" id="{892DA674-C1E0-40BF-889A-1A7393DCF9A0}"/>
                </a:ext>
              </a:extLst>
            </p:cNvPr>
            <p:cNvSpPr/>
            <p:nvPr/>
          </p:nvSpPr>
          <p:spPr>
            <a:xfrm>
              <a:off x="3118240" y="1803950"/>
              <a:ext cx="21825" cy="54595"/>
            </a:xfrm>
            <a:custGeom>
              <a:avLst/>
              <a:gdLst/>
              <a:ahLst/>
              <a:cxnLst/>
              <a:rect l="l" t="t" r="r" b="b"/>
              <a:pathLst>
                <a:path w="666" h="1666" extrusionOk="0">
                  <a:moveTo>
                    <a:pt x="306" y="1"/>
                  </a:moveTo>
                  <a:cubicBezTo>
                    <a:pt x="270" y="1"/>
                    <a:pt x="234" y="20"/>
                    <a:pt x="218" y="57"/>
                  </a:cubicBezTo>
                  <a:cubicBezTo>
                    <a:pt x="51" y="454"/>
                    <a:pt x="0" y="998"/>
                    <a:pt x="26" y="1420"/>
                  </a:cubicBezTo>
                  <a:cubicBezTo>
                    <a:pt x="32" y="1587"/>
                    <a:pt x="183" y="1666"/>
                    <a:pt x="336" y="1666"/>
                  </a:cubicBezTo>
                  <a:cubicBezTo>
                    <a:pt x="500" y="1666"/>
                    <a:pt x="666" y="1576"/>
                    <a:pt x="659" y="1407"/>
                  </a:cubicBezTo>
                  <a:cubicBezTo>
                    <a:pt x="653" y="985"/>
                    <a:pt x="576" y="434"/>
                    <a:pt x="391" y="50"/>
                  </a:cubicBezTo>
                  <a:cubicBezTo>
                    <a:pt x="372" y="17"/>
                    <a:pt x="339" y="1"/>
                    <a:pt x="306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3442;p50">
              <a:extLst>
                <a:ext uri="{FF2B5EF4-FFF2-40B4-BE49-F238E27FC236}">
                  <a16:creationId xmlns:a16="http://schemas.microsoft.com/office/drawing/2014/main" id="{31795118-DF5A-4591-B9FC-82357ABFD569}"/>
                </a:ext>
              </a:extLst>
            </p:cNvPr>
            <p:cNvSpPr/>
            <p:nvPr/>
          </p:nvSpPr>
          <p:spPr>
            <a:xfrm>
              <a:off x="3176536" y="1796282"/>
              <a:ext cx="32967" cy="56135"/>
            </a:xfrm>
            <a:custGeom>
              <a:avLst/>
              <a:gdLst/>
              <a:ahLst/>
              <a:cxnLst/>
              <a:rect l="l" t="t" r="r" b="b"/>
              <a:pathLst>
                <a:path w="1006" h="1713" extrusionOk="0">
                  <a:moveTo>
                    <a:pt x="101" y="1"/>
                  </a:moveTo>
                  <a:cubicBezTo>
                    <a:pt x="53" y="1"/>
                    <a:pt x="7" y="37"/>
                    <a:pt x="7" y="92"/>
                  </a:cubicBezTo>
                  <a:cubicBezTo>
                    <a:pt x="0" y="540"/>
                    <a:pt x="167" y="1116"/>
                    <a:pt x="352" y="1539"/>
                  </a:cubicBezTo>
                  <a:cubicBezTo>
                    <a:pt x="403" y="1648"/>
                    <a:pt x="508" y="1712"/>
                    <a:pt x="618" y="1712"/>
                  </a:cubicBezTo>
                  <a:cubicBezTo>
                    <a:pt x="662" y="1712"/>
                    <a:pt x="707" y="1702"/>
                    <a:pt x="749" y="1680"/>
                  </a:cubicBezTo>
                  <a:cubicBezTo>
                    <a:pt x="896" y="1616"/>
                    <a:pt x="1005" y="1475"/>
                    <a:pt x="941" y="1308"/>
                  </a:cubicBezTo>
                  <a:cubicBezTo>
                    <a:pt x="775" y="880"/>
                    <a:pt x="487" y="348"/>
                    <a:pt x="167" y="28"/>
                  </a:cubicBezTo>
                  <a:cubicBezTo>
                    <a:pt x="148" y="9"/>
                    <a:pt x="124" y="1"/>
                    <a:pt x="101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3443;p50">
              <a:extLst>
                <a:ext uri="{FF2B5EF4-FFF2-40B4-BE49-F238E27FC236}">
                  <a16:creationId xmlns:a16="http://schemas.microsoft.com/office/drawing/2014/main" id="{E0050C8F-CE49-4399-AFD0-344F792CC28F}"/>
                </a:ext>
              </a:extLst>
            </p:cNvPr>
            <p:cNvSpPr/>
            <p:nvPr/>
          </p:nvSpPr>
          <p:spPr>
            <a:xfrm>
              <a:off x="3217564" y="1766527"/>
              <a:ext cx="43945" cy="43355"/>
            </a:xfrm>
            <a:custGeom>
              <a:avLst/>
              <a:gdLst/>
              <a:ahLst/>
              <a:cxnLst/>
              <a:rect l="l" t="t" r="r" b="b"/>
              <a:pathLst>
                <a:path w="1341" h="1323" extrusionOk="0">
                  <a:moveTo>
                    <a:pt x="102" y="0"/>
                  </a:moveTo>
                  <a:cubicBezTo>
                    <a:pt x="46" y="0"/>
                    <a:pt x="1" y="59"/>
                    <a:pt x="22" y="117"/>
                  </a:cubicBezTo>
                  <a:cubicBezTo>
                    <a:pt x="169" y="508"/>
                    <a:pt x="502" y="949"/>
                    <a:pt x="803" y="1250"/>
                  </a:cubicBezTo>
                  <a:cubicBezTo>
                    <a:pt x="855" y="1299"/>
                    <a:pt x="923" y="1323"/>
                    <a:pt x="991" y="1323"/>
                  </a:cubicBezTo>
                  <a:cubicBezTo>
                    <a:pt x="1065" y="1323"/>
                    <a:pt x="1140" y="1294"/>
                    <a:pt x="1193" y="1237"/>
                  </a:cubicBezTo>
                  <a:cubicBezTo>
                    <a:pt x="1296" y="1128"/>
                    <a:pt x="1341" y="968"/>
                    <a:pt x="1232" y="847"/>
                  </a:cubicBezTo>
                  <a:cubicBezTo>
                    <a:pt x="944" y="533"/>
                    <a:pt x="515" y="175"/>
                    <a:pt x="137" y="8"/>
                  </a:cubicBezTo>
                  <a:cubicBezTo>
                    <a:pt x="125" y="3"/>
                    <a:pt x="113" y="0"/>
                    <a:pt x="102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3444;p50">
              <a:extLst>
                <a:ext uri="{FF2B5EF4-FFF2-40B4-BE49-F238E27FC236}">
                  <a16:creationId xmlns:a16="http://schemas.microsoft.com/office/drawing/2014/main" id="{BC5CC814-CC7E-4626-B3FD-7DDAE795872E}"/>
                </a:ext>
              </a:extLst>
            </p:cNvPr>
            <p:cNvSpPr/>
            <p:nvPr/>
          </p:nvSpPr>
          <p:spPr>
            <a:xfrm>
              <a:off x="3245188" y="1728613"/>
              <a:ext cx="57642" cy="32082"/>
            </a:xfrm>
            <a:custGeom>
              <a:avLst/>
              <a:gdLst/>
              <a:ahLst/>
              <a:cxnLst/>
              <a:rect l="l" t="t" r="r" b="b"/>
              <a:pathLst>
                <a:path w="1759" h="979" extrusionOk="0">
                  <a:moveTo>
                    <a:pt x="113" y="0"/>
                  </a:moveTo>
                  <a:cubicBezTo>
                    <a:pt x="35" y="0"/>
                    <a:pt x="0" y="98"/>
                    <a:pt x="56" y="154"/>
                  </a:cubicBezTo>
                  <a:cubicBezTo>
                    <a:pt x="370" y="480"/>
                    <a:pt x="882" y="781"/>
                    <a:pt x="1310" y="961"/>
                  </a:cubicBezTo>
                  <a:cubicBezTo>
                    <a:pt x="1343" y="973"/>
                    <a:pt x="1378" y="979"/>
                    <a:pt x="1412" y="979"/>
                  </a:cubicBezTo>
                  <a:cubicBezTo>
                    <a:pt x="1535" y="979"/>
                    <a:pt x="1654" y="901"/>
                    <a:pt x="1694" y="775"/>
                  </a:cubicBezTo>
                  <a:cubicBezTo>
                    <a:pt x="1758" y="621"/>
                    <a:pt x="1739" y="442"/>
                    <a:pt x="1573" y="372"/>
                  </a:cubicBezTo>
                  <a:cubicBezTo>
                    <a:pt x="1150" y="180"/>
                    <a:pt x="574" y="7"/>
                    <a:pt x="120" y="0"/>
                  </a:cubicBezTo>
                  <a:cubicBezTo>
                    <a:pt x="117" y="0"/>
                    <a:pt x="115" y="0"/>
                    <a:pt x="113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3445;p50">
              <a:extLst>
                <a:ext uri="{FF2B5EF4-FFF2-40B4-BE49-F238E27FC236}">
                  <a16:creationId xmlns:a16="http://schemas.microsoft.com/office/drawing/2014/main" id="{76AE448F-5A66-49CC-8AF3-8BF8152B6F56}"/>
                </a:ext>
              </a:extLst>
            </p:cNvPr>
            <p:cNvSpPr/>
            <p:nvPr/>
          </p:nvSpPr>
          <p:spPr>
            <a:xfrm>
              <a:off x="3247220" y="1659797"/>
              <a:ext cx="63902" cy="24807"/>
            </a:xfrm>
            <a:custGeom>
              <a:avLst/>
              <a:gdLst/>
              <a:ahLst/>
              <a:cxnLst/>
              <a:rect l="l" t="t" r="r" b="b"/>
              <a:pathLst>
                <a:path w="1950" h="757" extrusionOk="0">
                  <a:moveTo>
                    <a:pt x="1533" y="0"/>
                  </a:moveTo>
                  <a:cubicBezTo>
                    <a:pt x="1514" y="0"/>
                    <a:pt x="1493" y="2"/>
                    <a:pt x="1472" y="8"/>
                  </a:cubicBezTo>
                  <a:cubicBezTo>
                    <a:pt x="1024" y="97"/>
                    <a:pt x="455" y="302"/>
                    <a:pt x="77" y="558"/>
                  </a:cubicBezTo>
                  <a:cubicBezTo>
                    <a:pt x="0" y="596"/>
                    <a:pt x="26" y="718"/>
                    <a:pt x="116" y="718"/>
                  </a:cubicBezTo>
                  <a:cubicBezTo>
                    <a:pt x="270" y="744"/>
                    <a:pt x="440" y="756"/>
                    <a:pt x="616" y="756"/>
                  </a:cubicBezTo>
                  <a:cubicBezTo>
                    <a:pt x="952" y="756"/>
                    <a:pt x="1306" y="713"/>
                    <a:pt x="1600" y="641"/>
                  </a:cubicBezTo>
                  <a:cubicBezTo>
                    <a:pt x="1949" y="569"/>
                    <a:pt x="1835" y="0"/>
                    <a:pt x="1533" y="0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3446;p50">
              <a:extLst>
                <a:ext uri="{FF2B5EF4-FFF2-40B4-BE49-F238E27FC236}">
                  <a16:creationId xmlns:a16="http://schemas.microsoft.com/office/drawing/2014/main" id="{A74A0B98-C9E9-4CFA-9E47-ECAF0A22C6AB}"/>
                </a:ext>
              </a:extLst>
            </p:cNvPr>
            <p:cNvSpPr/>
            <p:nvPr/>
          </p:nvSpPr>
          <p:spPr>
            <a:xfrm>
              <a:off x="3238045" y="1613396"/>
              <a:ext cx="58494" cy="34081"/>
            </a:xfrm>
            <a:custGeom>
              <a:avLst/>
              <a:gdLst/>
              <a:ahLst/>
              <a:cxnLst/>
              <a:rect l="l" t="t" r="r" b="b"/>
              <a:pathLst>
                <a:path w="1785" h="1040" extrusionOk="0">
                  <a:moveTo>
                    <a:pt x="1334" y="1"/>
                  </a:moveTo>
                  <a:cubicBezTo>
                    <a:pt x="1300" y="1"/>
                    <a:pt x="1264" y="9"/>
                    <a:pt x="1228" y="28"/>
                  </a:cubicBezTo>
                  <a:cubicBezTo>
                    <a:pt x="831" y="227"/>
                    <a:pt x="351" y="553"/>
                    <a:pt x="56" y="892"/>
                  </a:cubicBezTo>
                  <a:cubicBezTo>
                    <a:pt x="1" y="948"/>
                    <a:pt x="41" y="1040"/>
                    <a:pt x="119" y="1040"/>
                  </a:cubicBezTo>
                  <a:cubicBezTo>
                    <a:pt x="121" y="1040"/>
                    <a:pt x="124" y="1040"/>
                    <a:pt x="127" y="1040"/>
                  </a:cubicBezTo>
                  <a:cubicBezTo>
                    <a:pt x="562" y="1014"/>
                    <a:pt x="1093" y="828"/>
                    <a:pt x="1496" y="617"/>
                  </a:cubicBezTo>
                  <a:cubicBezTo>
                    <a:pt x="1784" y="476"/>
                    <a:pt x="1594" y="1"/>
                    <a:pt x="1334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3447;p50">
              <a:extLst>
                <a:ext uri="{FF2B5EF4-FFF2-40B4-BE49-F238E27FC236}">
                  <a16:creationId xmlns:a16="http://schemas.microsoft.com/office/drawing/2014/main" id="{05B5F343-1526-4731-81AF-9DEBF50597A4}"/>
                </a:ext>
              </a:extLst>
            </p:cNvPr>
            <p:cNvSpPr/>
            <p:nvPr/>
          </p:nvSpPr>
          <p:spPr>
            <a:xfrm>
              <a:off x="3216646" y="1556213"/>
              <a:ext cx="43387" cy="51154"/>
            </a:xfrm>
            <a:custGeom>
              <a:avLst/>
              <a:gdLst/>
              <a:ahLst/>
              <a:cxnLst/>
              <a:rect l="l" t="t" r="r" b="b"/>
              <a:pathLst>
                <a:path w="1324" h="1561" extrusionOk="0">
                  <a:moveTo>
                    <a:pt x="901" y="0"/>
                  </a:moveTo>
                  <a:cubicBezTo>
                    <a:pt x="825" y="0"/>
                    <a:pt x="748" y="39"/>
                    <a:pt x="703" y="109"/>
                  </a:cubicBezTo>
                  <a:cubicBezTo>
                    <a:pt x="549" y="314"/>
                    <a:pt x="415" y="525"/>
                    <a:pt x="300" y="749"/>
                  </a:cubicBezTo>
                  <a:cubicBezTo>
                    <a:pt x="178" y="967"/>
                    <a:pt x="89" y="1204"/>
                    <a:pt x="25" y="1440"/>
                  </a:cubicBezTo>
                  <a:cubicBezTo>
                    <a:pt x="0" y="1504"/>
                    <a:pt x="50" y="1560"/>
                    <a:pt x="107" y="1560"/>
                  </a:cubicBezTo>
                  <a:cubicBezTo>
                    <a:pt x="124" y="1560"/>
                    <a:pt x="142" y="1555"/>
                    <a:pt x="159" y="1543"/>
                  </a:cubicBezTo>
                  <a:cubicBezTo>
                    <a:pt x="370" y="1408"/>
                    <a:pt x="562" y="1248"/>
                    <a:pt x="735" y="1069"/>
                  </a:cubicBezTo>
                  <a:cubicBezTo>
                    <a:pt x="908" y="890"/>
                    <a:pt x="1074" y="698"/>
                    <a:pt x="1215" y="493"/>
                  </a:cubicBezTo>
                  <a:cubicBezTo>
                    <a:pt x="1324" y="346"/>
                    <a:pt x="1247" y="173"/>
                    <a:pt x="1119" y="77"/>
                  </a:cubicBezTo>
                  <a:cubicBezTo>
                    <a:pt x="1055" y="32"/>
                    <a:pt x="978" y="0"/>
                    <a:pt x="90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3448;p50">
              <a:extLst>
                <a:ext uri="{FF2B5EF4-FFF2-40B4-BE49-F238E27FC236}">
                  <a16:creationId xmlns:a16="http://schemas.microsoft.com/office/drawing/2014/main" id="{96B358C0-62E1-42E0-907A-9101EAF6E8DB}"/>
                </a:ext>
              </a:extLst>
            </p:cNvPr>
            <p:cNvSpPr/>
            <p:nvPr/>
          </p:nvSpPr>
          <p:spPr>
            <a:xfrm>
              <a:off x="3170671" y="1526950"/>
              <a:ext cx="30902" cy="57053"/>
            </a:xfrm>
            <a:custGeom>
              <a:avLst/>
              <a:gdLst/>
              <a:ahLst/>
              <a:cxnLst/>
              <a:rect l="l" t="t" r="r" b="b"/>
              <a:pathLst>
                <a:path w="943" h="1741" extrusionOk="0">
                  <a:moveTo>
                    <a:pt x="526" y="1"/>
                  </a:moveTo>
                  <a:cubicBezTo>
                    <a:pt x="415" y="1"/>
                    <a:pt x="310" y="54"/>
                    <a:pt x="269" y="183"/>
                  </a:cubicBezTo>
                  <a:cubicBezTo>
                    <a:pt x="179" y="420"/>
                    <a:pt x="115" y="663"/>
                    <a:pt x="71" y="906"/>
                  </a:cubicBezTo>
                  <a:cubicBezTo>
                    <a:pt x="19" y="1156"/>
                    <a:pt x="0" y="1405"/>
                    <a:pt x="13" y="1655"/>
                  </a:cubicBezTo>
                  <a:cubicBezTo>
                    <a:pt x="17" y="1706"/>
                    <a:pt x="61" y="1740"/>
                    <a:pt x="107" y="1740"/>
                  </a:cubicBezTo>
                  <a:cubicBezTo>
                    <a:pt x="130" y="1740"/>
                    <a:pt x="154" y="1732"/>
                    <a:pt x="173" y="1713"/>
                  </a:cubicBezTo>
                  <a:cubicBezTo>
                    <a:pt x="480" y="1361"/>
                    <a:pt x="723" y="829"/>
                    <a:pt x="864" y="388"/>
                  </a:cubicBezTo>
                  <a:cubicBezTo>
                    <a:pt x="942" y="171"/>
                    <a:pt x="723" y="1"/>
                    <a:pt x="52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3449;p50">
              <a:extLst>
                <a:ext uri="{FF2B5EF4-FFF2-40B4-BE49-F238E27FC236}">
                  <a16:creationId xmlns:a16="http://schemas.microsoft.com/office/drawing/2014/main" id="{BEE3BC89-8517-457B-B1A6-92DF6C2AACA1}"/>
                </a:ext>
              </a:extLst>
            </p:cNvPr>
            <p:cNvSpPr/>
            <p:nvPr/>
          </p:nvSpPr>
          <p:spPr>
            <a:xfrm>
              <a:off x="3114012" y="1521838"/>
              <a:ext cx="22087" cy="59248"/>
            </a:xfrm>
            <a:custGeom>
              <a:avLst/>
              <a:gdLst/>
              <a:ahLst/>
              <a:cxnLst/>
              <a:rect l="l" t="t" r="r" b="b"/>
              <a:pathLst>
                <a:path w="674" h="1808" extrusionOk="0">
                  <a:moveTo>
                    <a:pt x="331" y="1"/>
                  </a:moveTo>
                  <a:cubicBezTo>
                    <a:pt x="167" y="1"/>
                    <a:pt x="1" y="99"/>
                    <a:pt x="8" y="281"/>
                  </a:cubicBezTo>
                  <a:cubicBezTo>
                    <a:pt x="14" y="742"/>
                    <a:pt x="97" y="1337"/>
                    <a:pt x="289" y="1753"/>
                  </a:cubicBezTo>
                  <a:cubicBezTo>
                    <a:pt x="308" y="1790"/>
                    <a:pt x="342" y="1808"/>
                    <a:pt x="376" y="1808"/>
                  </a:cubicBezTo>
                  <a:cubicBezTo>
                    <a:pt x="413" y="1808"/>
                    <a:pt x="449" y="1787"/>
                    <a:pt x="462" y="1747"/>
                  </a:cubicBezTo>
                  <a:cubicBezTo>
                    <a:pt x="628" y="1318"/>
                    <a:pt x="673" y="729"/>
                    <a:pt x="641" y="269"/>
                  </a:cubicBezTo>
                  <a:cubicBezTo>
                    <a:pt x="635" y="86"/>
                    <a:pt x="484" y="1"/>
                    <a:pt x="33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3450;p50">
              <a:extLst>
                <a:ext uri="{FF2B5EF4-FFF2-40B4-BE49-F238E27FC236}">
                  <a16:creationId xmlns:a16="http://schemas.microsoft.com/office/drawing/2014/main" id="{F652D545-F05D-4104-9C60-EBCF8E58F261}"/>
                </a:ext>
              </a:extLst>
            </p:cNvPr>
            <p:cNvSpPr/>
            <p:nvPr/>
          </p:nvSpPr>
          <p:spPr>
            <a:xfrm>
              <a:off x="3048605" y="1533111"/>
              <a:ext cx="32967" cy="55971"/>
            </a:xfrm>
            <a:custGeom>
              <a:avLst/>
              <a:gdLst/>
              <a:ahLst/>
              <a:cxnLst/>
              <a:rect l="l" t="t" r="r" b="b"/>
              <a:pathLst>
                <a:path w="1006" h="1708" extrusionOk="0">
                  <a:moveTo>
                    <a:pt x="390" y="1"/>
                  </a:moveTo>
                  <a:cubicBezTo>
                    <a:pt x="345" y="1"/>
                    <a:pt x="299" y="11"/>
                    <a:pt x="256" y="33"/>
                  </a:cubicBezTo>
                  <a:cubicBezTo>
                    <a:pt x="109" y="91"/>
                    <a:pt x="0" y="238"/>
                    <a:pt x="64" y="405"/>
                  </a:cubicBezTo>
                  <a:cubicBezTo>
                    <a:pt x="237" y="833"/>
                    <a:pt x="519" y="1365"/>
                    <a:pt x="839" y="1685"/>
                  </a:cubicBezTo>
                  <a:cubicBezTo>
                    <a:pt x="859" y="1701"/>
                    <a:pt x="881" y="1708"/>
                    <a:pt x="903" y="1708"/>
                  </a:cubicBezTo>
                  <a:cubicBezTo>
                    <a:pt x="951" y="1708"/>
                    <a:pt x="994" y="1673"/>
                    <a:pt x="999" y="1621"/>
                  </a:cubicBezTo>
                  <a:cubicBezTo>
                    <a:pt x="1005" y="1166"/>
                    <a:pt x="839" y="590"/>
                    <a:pt x="653" y="168"/>
                  </a:cubicBezTo>
                  <a:cubicBezTo>
                    <a:pt x="608" y="63"/>
                    <a:pt x="501" y="1"/>
                    <a:pt x="39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3451;p50">
              <a:extLst>
                <a:ext uri="{FF2B5EF4-FFF2-40B4-BE49-F238E27FC236}">
                  <a16:creationId xmlns:a16="http://schemas.microsoft.com/office/drawing/2014/main" id="{50430FC0-03C3-4E18-871F-8C746580EB95}"/>
                </a:ext>
              </a:extLst>
            </p:cNvPr>
            <p:cNvSpPr/>
            <p:nvPr/>
          </p:nvSpPr>
          <p:spPr>
            <a:xfrm>
              <a:off x="2991324" y="1564012"/>
              <a:ext cx="47910" cy="47025"/>
            </a:xfrm>
            <a:custGeom>
              <a:avLst/>
              <a:gdLst/>
              <a:ahLst/>
              <a:cxnLst/>
              <a:rect l="l" t="t" r="r" b="b"/>
              <a:pathLst>
                <a:path w="1462" h="1435" extrusionOk="0">
                  <a:moveTo>
                    <a:pt x="392" y="1"/>
                  </a:moveTo>
                  <a:cubicBezTo>
                    <a:pt x="310" y="1"/>
                    <a:pt x="228" y="34"/>
                    <a:pt x="167" y="102"/>
                  </a:cubicBezTo>
                  <a:cubicBezTo>
                    <a:pt x="52" y="210"/>
                    <a:pt x="1" y="390"/>
                    <a:pt x="129" y="518"/>
                  </a:cubicBezTo>
                  <a:cubicBezTo>
                    <a:pt x="436" y="857"/>
                    <a:pt x="897" y="1241"/>
                    <a:pt x="1313" y="1426"/>
                  </a:cubicBezTo>
                  <a:cubicBezTo>
                    <a:pt x="1326" y="1432"/>
                    <a:pt x="1339" y="1434"/>
                    <a:pt x="1352" y="1434"/>
                  </a:cubicBezTo>
                  <a:cubicBezTo>
                    <a:pt x="1413" y="1434"/>
                    <a:pt x="1461" y="1375"/>
                    <a:pt x="1435" y="1311"/>
                  </a:cubicBezTo>
                  <a:cubicBezTo>
                    <a:pt x="1281" y="889"/>
                    <a:pt x="916" y="409"/>
                    <a:pt x="596" y="82"/>
                  </a:cubicBezTo>
                  <a:cubicBezTo>
                    <a:pt x="539" y="28"/>
                    <a:pt x="465" y="1"/>
                    <a:pt x="39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3452;p50">
              <a:extLst>
                <a:ext uri="{FF2B5EF4-FFF2-40B4-BE49-F238E27FC236}">
                  <a16:creationId xmlns:a16="http://schemas.microsoft.com/office/drawing/2014/main" id="{9565575D-CEA8-4BB0-B286-46DDB6872066}"/>
                </a:ext>
              </a:extLst>
            </p:cNvPr>
            <p:cNvSpPr/>
            <p:nvPr/>
          </p:nvSpPr>
          <p:spPr>
            <a:xfrm>
              <a:off x="2956949" y="1620343"/>
              <a:ext cx="57905" cy="32180"/>
            </a:xfrm>
            <a:custGeom>
              <a:avLst/>
              <a:gdLst/>
              <a:ahLst/>
              <a:cxnLst/>
              <a:rect l="l" t="t" r="r" b="b"/>
              <a:pathLst>
                <a:path w="1767" h="982" extrusionOk="0">
                  <a:moveTo>
                    <a:pt x="347" y="0"/>
                  </a:moveTo>
                  <a:cubicBezTo>
                    <a:pt x="222" y="0"/>
                    <a:pt x="104" y="82"/>
                    <a:pt x="64" y="207"/>
                  </a:cubicBezTo>
                  <a:cubicBezTo>
                    <a:pt x="0" y="354"/>
                    <a:pt x="26" y="540"/>
                    <a:pt x="186" y="610"/>
                  </a:cubicBezTo>
                  <a:cubicBezTo>
                    <a:pt x="608" y="796"/>
                    <a:pt x="1184" y="968"/>
                    <a:pt x="1639" y="981"/>
                  </a:cubicBezTo>
                  <a:cubicBezTo>
                    <a:pt x="1722" y="981"/>
                    <a:pt x="1767" y="879"/>
                    <a:pt x="1703" y="828"/>
                  </a:cubicBezTo>
                  <a:cubicBezTo>
                    <a:pt x="1396" y="501"/>
                    <a:pt x="877" y="200"/>
                    <a:pt x="455" y="21"/>
                  </a:cubicBezTo>
                  <a:cubicBezTo>
                    <a:pt x="419" y="7"/>
                    <a:pt x="383" y="0"/>
                    <a:pt x="347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3453;p50">
              <a:extLst>
                <a:ext uri="{FF2B5EF4-FFF2-40B4-BE49-F238E27FC236}">
                  <a16:creationId xmlns:a16="http://schemas.microsoft.com/office/drawing/2014/main" id="{5886C056-C6F2-4CB1-A0A4-93B7486736E8}"/>
                </a:ext>
              </a:extLst>
            </p:cNvPr>
            <p:cNvSpPr/>
            <p:nvPr/>
          </p:nvSpPr>
          <p:spPr>
            <a:xfrm>
              <a:off x="2938827" y="1684112"/>
              <a:ext cx="63246" cy="21464"/>
            </a:xfrm>
            <a:custGeom>
              <a:avLst/>
              <a:gdLst/>
              <a:ahLst/>
              <a:cxnLst/>
              <a:rect l="l" t="t" r="r" b="b"/>
              <a:pathLst>
                <a:path w="1930" h="655" extrusionOk="0">
                  <a:moveTo>
                    <a:pt x="490" y="0"/>
                  </a:moveTo>
                  <a:cubicBezTo>
                    <a:pt x="451" y="0"/>
                    <a:pt x="412" y="1"/>
                    <a:pt x="374" y="2"/>
                  </a:cubicBezTo>
                  <a:cubicBezTo>
                    <a:pt x="0" y="8"/>
                    <a:pt x="22" y="655"/>
                    <a:pt x="370" y="655"/>
                  </a:cubicBezTo>
                  <a:cubicBezTo>
                    <a:pt x="374" y="655"/>
                    <a:pt x="377" y="655"/>
                    <a:pt x="380" y="654"/>
                  </a:cubicBezTo>
                  <a:cubicBezTo>
                    <a:pt x="835" y="648"/>
                    <a:pt x="1430" y="558"/>
                    <a:pt x="1853" y="386"/>
                  </a:cubicBezTo>
                  <a:cubicBezTo>
                    <a:pt x="1929" y="354"/>
                    <a:pt x="1923" y="245"/>
                    <a:pt x="1846" y="219"/>
                  </a:cubicBezTo>
                  <a:cubicBezTo>
                    <a:pt x="1458" y="66"/>
                    <a:pt x="931" y="0"/>
                    <a:pt x="490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3454;p50">
              <a:extLst>
                <a:ext uri="{FF2B5EF4-FFF2-40B4-BE49-F238E27FC236}">
                  <a16:creationId xmlns:a16="http://schemas.microsoft.com/office/drawing/2014/main" id="{764F05DF-9CF8-4C4F-A4E2-E156BC11C913}"/>
                </a:ext>
              </a:extLst>
            </p:cNvPr>
            <p:cNvSpPr/>
            <p:nvPr/>
          </p:nvSpPr>
          <p:spPr>
            <a:xfrm>
              <a:off x="3011673" y="1588687"/>
              <a:ext cx="230340" cy="206222"/>
            </a:xfrm>
            <a:custGeom>
              <a:avLst/>
              <a:gdLst/>
              <a:ahLst/>
              <a:cxnLst/>
              <a:rect l="l" t="t" r="r" b="b"/>
              <a:pathLst>
                <a:path w="7029" h="6293" extrusionOk="0">
                  <a:moveTo>
                    <a:pt x="3565" y="1"/>
                  </a:moveTo>
                  <a:cubicBezTo>
                    <a:pt x="3462" y="1"/>
                    <a:pt x="3357" y="5"/>
                    <a:pt x="3252" y="14"/>
                  </a:cubicBezTo>
                  <a:cubicBezTo>
                    <a:pt x="1390" y="168"/>
                    <a:pt x="1" y="1698"/>
                    <a:pt x="148" y="3432"/>
                  </a:cubicBezTo>
                  <a:cubicBezTo>
                    <a:pt x="287" y="5065"/>
                    <a:pt x="1747" y="6293"/>
                    <a:pt x="3474" y="6293"/>
                  </a:cubicBezTo>
                  <a:cubicBezTo>
                    <a:pt x="3574" y="6293"/>
                    <a:pt x="3675" y="6289"/>
                    <a:pt x="3777" y="6280"/>
                  </a:cubicBezTo>
                  <a:cubicBezTo>
                    <a:pt x="5639" y="6120"/>
                    <a:pt x="7028" y="4590"/>
                    <a:pt x="6881" y="2862"/>
                  </a:cubicBezTo>
                  <a:cubicBezTo>
                    <a:pt x="6742" y="1232"/>
                    <a:pt x="5288" y="1"/>
                    <a:pt x="3565" y="1"/>
                  </a:cubicBezTo>
                  <a:close/>
                </a:path>
              </a:pathLst>
            </a:custGeom>
            <a:solidFill>
              <a:srgbClr val="BEDE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3455;p50">
              <a:extLst>
                <a:ext uri="{FF2B5EF4-FFF2-40B4-BE49-F238E27FC236}">
                  <a16:creationId xmlns:a16="http://schemas.microsoft.com/office/drawing/2014/main" id="{60D829B1-6EDE-443C-8F0E-B1F53F863922}"/>
                </a:ext>
              </a:extLst>
            </p:cNvPr>
            <p:cNvSpPr/>
            <p:nvPr/>
          </p:nvSpPr>
          <p:spPr>
            <a:xfrm>
              <a:off x="2952164" y="1728318"/>
              <a:ext cx="58134" cy="31230"/>
            </a:xfrm>
            <a:custGeom>
              <a:avLst/>
              <a:gdLst/>
              <a:ahLst/>
              <a:cxnLst/>
              <a:rect l="l" t="t" r="r" b="b"/>
              <a:pathLst>
                <a:path w="1774" h="953" extrusionOk="0">
                  <a:moveTo>
                    <a:pt x="1670" y="1"/>
                  </a:moveTo>
                  <a:cubicBezTo>
                    <a:pt x="1664" y="1"/>
                    <a:pt x="1657" y="1"/>
                    <a:pt x="1650" y="3"/>
                  </a:cubicBezTo>
                  <a:cubicBezTo>
                    <a:pt x="1222" y="29"/>
                    <a:pt x="684" y="201"/>
                    <a:pt x="287" y="393"/>
                  </a:cubicBezTo>
                  <a:cubicBezTo>
                    <a:pt x="1" y="523"/>
                    <a:pt x="182" y="952"/>
                    <a:pt x="438" y="952"/>
                  </a:cubicBezTo>
                  <a:cubicBezTo>
                    <a:pt x="474" y="952"/>
                    <a:pt x="512" y="944"/>
                    <a:pt x="550" y="925"/>
                  </a:cubicBezTo>
                  <a:cubicBezTo>
                    <a:pt x="946" y="746"/>
                    <a:pt x="1426" y="445"/>
                    <a:pt x="1721" y="137"/>
                  </a:cubicBezTo>
                  <a:cubicBezTo>
                    <a:pt x="1773" y="85"/>
                    <a:pt x="1735" y="1"/>
                    <a:pt x="16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3456;p50">
              <a:extLst>
                <a:ext uri="{FF2B5EF4-FFF2-40B4-BE49-F238E27FC236}">
                  <a16:creationId xmlns:a16="http://schemas.microsoft.com/office/drawing/2014/main" id="{04F4F9E1-9BAD-4C77-9CB5-F73F824870BC}"/>
                </a:ext>
              </a:extLst>
            </p:cNvPr>
            <p:cNvSpPr/>
            <p:nvPr/>
          </p:nvSpPr>
          <p:spPr>
            <a:xfrm>
              <a:off x="2987555" y="1770558"/>
              <a:ext cx="45976" cy="48926"/>
            </a:xfrm>
            <a:custGeom>
              <a:avLst/>
              <a:gdLst/>
              <a:ahLst/>
              <a:cxnLst/>
              <a:rect l="l" t="t" r="r" b="b"/>
              <a:pathLst>
                <a:path w="1403" h="1493" extrusionOk="0">
                  <a:moveTo>
                    <a:pt x="1296" y="0"/>
                  </a:moveTo>
                  <a:cubicBezTo>
                    <a:pt x="1281" y="0"/>
                    <a:pt x="1265" y="4"/>
                    <a:pt x="1249" y="13"/>
                  </a:cubicBezTo>
                  <a:cubicBezTo>
                    <a:pt x="1031" y="129"/>
                    <a:pt x="826" y="276"/>
                    <a:pt x="641" y="442"/>
                  </a:cubicBezTo>
                  <a:cubicBezTo>
                    <a:pt x="449" y="602"/>
                    <a:pt x="276" y="788"/>
                    <a:pt x="116" y="980"/>
                  </a:cubicBezTo>
                  <a:cubicBezTo>
                    <a:pt x="1" y="1121"/>
                    <a:pt x="58" y="1293"/>
                    <a:pt x="180" y="1402"/>
                  </a:cubicBezTo>
                  <a:cubicBezTo>
                    <a:pt x="238" y="1453"/>
                    <a:pt x="314" y="1485"/>
                    <a:pt x="391" y="1492"/>
                  </a:cubicBezTo>
                  <a:cubicBezTo>
                    <a:pt x="397" y="1492"/>
                    <a:pt x="403" y="1493"/>
                    <a:pt x="409" y="1493"/>
                  </a:cubicBezTo>
                  <a:cubicBezTo>
                    <a:pt x="485" y="1493"/>
                    <a:pt x="555" y="1456"/>
                    <a:pt x="602" y="1402"/>
                  </a:cubicBezTo>
                  <a:cubicBezTo>
                    <a:pt x="769" y="1210"/>
                    <a:pt x="916" y="1005"/>
                    <a:pt x="1050" y="794"/>
                  </a:cubicBezTo>
                  <a:cubicBezTo>
                    <a:pt x="1185" y="583"/>
                    <a:pt x="1294" y="359"/>
                    <a:pt x="1377" y="122"/>
                  </a:cubicBezTo>
                  <a:cubicBezTo>
                    <a:pt x="1402" y="61"/>
                    <a:pt x="1355" y="0"/>
                    <a:pt x="129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3457;p50">
              <a:extLst>
                <a:ext uri="{FF2B5EF4-FFF2-40B4-BE49-F238E27FC236}">
                  <a16:creationId xmlns:a16="http://schemas.microsoft.com/office/drawing/2014/main" id="{DC16244E-0E74-48BE-A9F7-777080374D1D}"/>
                </a:ext>
              </a:extLst>
            </p:cNvPr>
            <p:cNvSpPr/>
            <p:nvPr/>
          </p:nvSpPr>
          <p:spPr>
            <a:xfrm>
              <a:off x="3048080" y="1788745"/>
              <a:ext cx="30968" cy="57151"/>
            </a:xfrm>
            <a:custGeom>
              <a:avLst/>
              <a:gdLst/>
              <a:ahLst/>
              <a:cxnLst/>
              <a:rect l="l" t="t" r="r" b="b"/>
              <a:pathLst>
                <a:path w="945" h="1744" extrusionOk="0">
                  <a:moveTo>
                    <a:pt x="840" y="1"/>
                  </a:moveTo>
                  <a:cubicBezTo>
                    <a:pt x="815" y="1"/>
                    <a:pt x="790" y="11"/>
                    <a:pt x="771" y="34"/>
                  </a:cubicBezTo>
                  <a:cubicBezTo>
                    <a:pt x="464" y="380"/>
                    <a:pt x="215" y="911"/>
                    <a:pt x="74" y="1359"/>
                  </a:cubicBezTo>
                  <a:cubicBezTo>
                    <a:pt x="0" y="1576"/>
                    <a:pt x="220" y="1744"/>
                    <a:pt x="418" y="1744"/>
                  </a:cubicBezTo>
                  <a:cubicBezTo>
                    <a:pt x="530" y="1744"/>
                    <a:pt x="634" y="1691"/>
                    <a:pt x="675" y="1564"/>
                  </a:cubicBezTo>
                  <a:cubicBezTo>
                    <a:pt x="759" y="1327"/>
                    <a:pt x="829" y="1084"/>
                    <a:pt x="874" y="834"/>
                  </a:cubicBezTo>
                  <a:cubicBezTo>
                    <a:pt x="925" y="591"/>
                    <a:pt x="944" y="342"/>
                    <a:pt x="931" y="92"/>
                  </a:cubicBezTo>
                  <a:cubicBezTo>
                    <a:pt x="927" y="35"/>
                    <a:pt x="884" y="1"/>
                    <a:pt x="840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3458;p50">
              <a:extLst>
                <a:ext uri="{FF2B5EF4-FFF2-40B4-BE49-F238E27FC236}">
                  <a16:creationId xmlns:a16="http://schemas.microsoft.com/office/drawing/2014/main" id="{AB8FBCA9-93BE-47DF-A5AF-6979EE3AD033}"/>
                </a:ext>
              </a:extLst>
            </p:cNvPr>
            <p:cNvSpPr/>
            <p:nvPr/>
          </p:nvSpPr>
          <p:spPr>
            <a:xfrm>
              <a:off x="3112996" y="1796052"/>
              <a:ext cx="21858" cy="54660"/>
            </a:xfrm>
            <a:custGeom>
              <a:avLst/>
              <a:gdLst/>
              <a:ahLst/>
              <a:cxnLst/>
              <a:rect l="l" t="t" r="r" b="b"/>
              <a:pathLst>
                <a:path w="667" h="1668" extrusionOk="0">
                  <a:moveTo>
                    <a:pt x="306" y="0"/>
                  </a:moveTo>
                  <a:cubicBezTo>
                    <a:pt x="270" y="0"/>
                    <a:pt x="234" y="21"/>
                    <a:pt x="218" y="61"/>
                  </a:cubicBezTo>
                  <a:cubicBezTo>
                    <a:pt x="51" y="458"/>
                    <a:pt x="0" y="995"/>
                    <a:pt x="26" y="1424"/>
                  </a:cubicBezTo>
                  <a:cubicBezTo>
                    <a:pt x="32" y="1590"/>
                    <a:pt x="180" y="1667"/>
                    <a:pt x="332" y="1667"/>
                  </a:cubicBezTo>
                  <a:cubicBezTo>
                    <a:pt x="497" y="1667"/>
                    <a:pt x="666" y="1575"/>
                    <a:pt x="659" y="1405"/>
                  </a:cubicBezTo>
                  <a:cubicBezTo>
                    <a:pt x="653" y="983"/>
                    <a:pt x="576" y="432"/>
                    <a:pt x="391" y="55"/>
                  </a:cubicBezTo>
                  <a:cubicBezTo>
                    <a:pt x="372" y="18"/>
                    <a:pt x="339" y="0"/>
                    <a:pt x="30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3459;p50">
              <a:extLst>
                <a:ext uri="{FF2B5EF4-FFF2-40B4-BE49-F238E27FC236}">
                  <a16:creationId xmlns:a16="http://schemas.microsoft.com/office/drawing/2014/main" id="{362E7E92-3F33-4CC9-8FE6-C8D5818ED3DC}"/>
                </a:ext>
              </a:extLst>
            </p:cNvPr>
            <p:cNvSpPr/>
            <p:nvPr/>
          </p:nvSpPr>
          <p:spPr>
            <a:xfrm>
              <a:off x="3171293" y="1788384"/>
              <a:ext cx="32967" cy="56135"/>
            </a:xfrm>
            <a:custGeom>
              <a:avLst/>
              <a:gdLst/>
              <a:ahLst/>
              <a:cxnLst/>
              <a:rect l="l" t="t" r="r" b="b"/>
              <a:pathLst>
                <a:path w="1006" h="1713" extrusionOk="0">
                  <a:moveTo>
                    <a:pt x="104" y="0"/>
                  </a:moveTo>
                  <a:cubicBezTo>
                    <a:pt x="55" y="0"/>
                    <a:pt x="7" y="39"/>
                    <a:pt x="7" y="97"/>
                  </a:cubicBezTo>
                  <a:cubicBezTo>
                    <a:pt x="0" y="545"/>
                    <a:pt x="167" y="1121"/>
                    <a:pt x="352" y="1543"/>
                  </a:cubicBezTo>
                  <a:cubicBezTo>
                    <a:pt x="403" y="1650"/>
                    <a:pt x="511" y="1713"/>
                    <a:pt x="623" y="1713"/>
                  </a:cubicBezTo>
                  <a:cubicBezTo>
                    <a:pt x="665" y="1713"/>
                    <a:pt x="709" y="1703"/>
                    <a:pt x="749" y="1684"/>
                  </a:cubicBezTo>
                  <a:cubicBezTo>
                    <a:pt x="896" y="1620"/>
                    <a:pt x="1005" y="1473"/>
                    <a:pt x="941" y="1306"/>
                  </a:cubicBezTo>
                  <a:cubicBezTo>
                    <a:pt x="775" y="877"/>
                    <a:pt x="487" y="346"/>
                    <a:pt x="167" y="26"/>
                  </a:cubicBezTo>
                  <a:cubicBezTo>
                    <a:pt x="149" y="8"/>
                    <a:pt x="127" y="0"/>
                    <a:pt x="104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3460;p50">
              <a:extLst>
                <a:ext uri="{FF2B5EF4-FFF2-40B4-BE49-F238E27FC236}">
                  <a16:creationId xmlns:a16="http://schemas.microsoft.com/office/drawing/2014/main" id="{46C2C824-4521-4A43-B503-A4E6E700D46F}"/>
                </a:ext>
              </a:extLst>
            </p:cNvPr>
            <p:cNvSpPr/>
            <p:nvPr/>
          </p:nvSpPr>
          <p:spPr>
            <a:xfrm>
              <a:off x="3212321" y="1758630"/>
              <a:ext cx="43945" cy="43453"/>
            </a:xfrm>
            <a:custGeom>
              <a:avLst/>
              <a:gdLst/>
              <a:ahLst/>
              <a:cxnLst/>
              <a:rect l="l" t="t" r="r" b="b"/>
              <a:pathLst>
                <a:path w="1341" h="1326" extrusionOk="0">
                  <a:moveTo>
                    <a:pt x="105" y="0"/>
                  </a:moveTo>
                  <a:cubicBezTo>
                    <a:pt x="48" y="0"/>
                    <a:pt x="0" y="55"/>
                    <a:pt x="22" y="115"/>
                  </a:cubicBezTo>
                  <a:cubicBezTo>
                    <a:pt x="169" y="505"/>
                    <a:pt x="502" y="947"/>
                    <a:pt x="803" y="1248"/>
                  </a:cubicBezTo>
                  <a:cubicBezTo>
                    <a:pt x="855" y="1300"/>
                    <a:pt x="923" y="1326"/>
                    <a:pt x="991" y="1326"/>
                  </a:cubicBezTo>
                  <a:cubicBezTo>
                    <a:pt x="1066" y="1326"/>
                    <a:pt x="1140" y="1295"/>
                    <a:pt x="1193" y="1235"/>
                  </a:cubicBezTo>
                  <a:cubicBezTo>
                    <a:pt x="1296" y="1133"/>
                    <a:pt x="1341" y="966"/>
                    <a:pt x="1232" y="851"/>
                  </a:cubicBezTo>
                  <a:cubicBezTo>
                    <a:pt x="944" y="537"/>
                    <a:pt x="515" y="179"/>
                    <a:pt x="137" y="6"/>
                  </a:cubicBezTo>
                  <a:cubicBezTo>
                    <a:pt x="126" y="2"/>
                    <a:pt x="116" y="0"/>
                    <a:pt x="105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3461;p50">
              <a:extLst>
                <a:ext uri="{FF2B5EF4-FFF2-40B4-BE49-F238E27FC236}">
                  <a16:creationId xmlns:a16="http://schemas.microsoft.com/office/drawing/2014/main" id="{D44B4288-98E9-41AE-B339-04E96BCDC101}"/>
                </a:ext>
              </a:extLst>
            </p:cNvPr>
            <p:cNvSpPr/>
            <p:nvPr/>
          </p:nvSpPr>
          <p:spPr>
            <a:xfrm>
              <a:off x="3239880" y="1720650"/>
              <a:ext cx="57708" cy="32180"/>
            </a:xfrm>
            <a:custGeom>
              <a:avLst/>
              <a:gdLst/>
              <a:ahLst/>
              <a:cxnLst/>
              <a:rect l="l" t="t" r="r" b="b"/>
              <a:pathLst>
                <a:path w="1761" h="982" extrusionOk="0">
                  <a:moveTo>
                    <a:pt x="122" y="0"/>
                  </a:moveTo>
                  <a:cubicBezTo>
                    <a:pt x="39" y="0"/>
                    <a:pt x="0" y="103"/>
                    <a:pt x="58" y="154"/>
                  </a:cubicBezTo>
                  <a:cubicBezTo>
                    <a:pt x="372" y="480"/>
                    <a:pt x="884" y="787"/>
                    <a:pt x="1312" y="960"/>
                  </a:cubicBezTo>
                  <a:cubicBezTo>
                    <a:pt x="1346" y="974"/>
                    <a:pt x="1382" y="981"/>
                    <a:pt x="1417" y="981"/>
                  </a:cubicBezTo>
                  <a:cubicBezTo>
                    <a:pt x="1539" y="981"/>
                    <a:pt x="1657" y="899"/>
                    <a:pt x="1696" y="775"/>
                  </a:cubicBezTo>
                  <a:cubicBezTo>
                    <a:pt x="1760" y="627"/>
                    <a:pt x="1741" y="442"/>
                    <a:pt x="1575" y="371"/>
                  </a:cubicBezTo>
                  <a:cubicBezTo>
                    <a:pt x="1152" y="186"/>
                    <a:pt x="576" y="13"/>
                    <a:pt x="122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3462;p50">
              <a:extLst>
                <a:ext uri="{FF2B5EF4-FFF2-40B4-BE49-F238E27FC236}">
                  <a16:creationId xmlns:a16="http://schemas.microsoft.com/office/drawing/2014/main" id="{FADA0BD9-8EF9-4BAE-AFD4-59BCCE50B792}"/>
                </a:ext>
              </a:extLst>
            </p:cNvPr>
            <p:cNvSpPr/>
            <p:nvPr/>
          </p:nvSpPr>
          <p:spPr>
            <a:xfrm>
              <a:off x="3241977" y="1651834"/>
              <a:ext cx="63934" cy="24938"/>
            </a:xfrm>
            <a:custGeom>
              <a:avLst/>
              <a:gdLst/>
              <a:ahLst/>
              <a:cxnLst/>
              <a:rect l="l" t="t" r="r" b="b"/>
              <a:pathLst>
                <a:path w="1951" h="761" extrusionOk="0">
                  <a:moveTo>
                    <a:pt x="1529" y="1"/>
                  </a:moveTo>
                  <a:cubicBezTo>
                    <a:pt x="1511" y="1"/>
                    <a:pt x="1492" y="3"/>
                    <a:pt x="1472" y="7"/>
                  </a:cubicBezTo>
                  <a:cubicBezTo>
                    <a:pt x="1024" y="103"/>
                    <a:pt x="455" y="302"/>
                    <a:pt x="77" y="558"/>
                  </a:cubicBezTo>
                  <a:cubicBezTo>
                    <a:pt x="0" y="603"/>
                    <a:pt x="26" y="718"/>
                    <a:pt x="116" y="724"/>
                  </a:cubicBezTo>
                  <a:cubicBezTo>
                    <a:pt x="263" y="750"/>
                    <a:pt x="427" y="761"/>
                    <a:pt x="595" y="761"/>
                  </a:cubicBezTo>
                  <a:cubicBezTo>
                    <a:pt x="937" y="761"/>
                    <a:pt x="1300" y="714"/>
                    <a:pt x="1600" y="641"/>
                  </a:cubicBezTo>
                  <a:cubicBezTo>
                    <a:pt x="1951" y="575"/>
                    <a:pt x="1834" y="1"/>
                    <a:pt x="1529" y="1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3463;p50">
              <a:extLst>
                <a:ext uri="{FF2B5EF4-FFF2-40B4-BE49-F238E27FC236}">
                  <a16:creationId xmlns:a16="http://schemas.microsoft.com/office/drawing/2014/main" id="{C062BAA4-14F6-498D-92A2-62C780206333}"/>
                </a:ext>
              </a:extLst>
            </p:cNvPr>
            <p:cNvSpPr/>
            <p:nvPr/>
          </p:nvSpPr>
          <p:spPr>
            <a:xfrm>
              <a:off x="3232736" y="1605662"/>
              <a:ext cx="58560" cy="34048"/>
            </a:xfrm>
            <a:custGeom>
              <a:avLst/>
              <a:gdLst/>
              <a:ahLst/>
              <a:cxnLst/>
              <a:rect l="l" t="t" r="r" b="b"/>
              <a:pathLst>
                <a:path w="1787" h="1039" extrusionOk="0">
                  <a:moveTo>
                    <a:pt x="1336" y="0"/>
                  </a:moveTo>
                  <a:cubicBezTo>
                    <a:pt x="1302" y="0"/>
                    <a:pt x="1266" y="9"/>
                    <a:pt x="1230" y="27"/>
                  </a:cubicBezTo>
                  <a:cubicBezTo>
                    <a:pt x="833" y="226"/>
                    <a:pt x="353" y="546"/>
                    <a:pt x="58" y="885"/>
                  </a:cubicBezTo>
                  <a:cubicBezTo>
                    <a:pt x="1" y="949"/>
                    <a:pt x="46" y="1039"/>
                    <a:pt x="129" y="1039"/>
                  </a:cubicBezTo>
                  <a:cubicBezTo>
                    <a:pt x="564" y="1007"/>
                    <a:pt x="1095" y="821"/>
                    <a:pt x="1498" y="616"/>
                  </a:cubicBezTo>
                  <a:cubicBezTo>
                    <a:pt x="1786" y="475"/>
                    <a:pt x="1596" y="0"/>
                    <a:pt x="1336" y="0"/>
                  </a:cubicBez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3464;p50">
              <a:extLst>
                <a:ext uri="{FF2B5EF4-FFF2-40B4-BE49-F238E27FC236}">
                  <a16:creationId xmlns:a16="http://schemas.microsoft.com/office/drawing/2014/main" id="{E0C6659A-C78D-491E-A26F-45538AC20086}"/>
                </a:ext>
              </a:extLst>
            </p:cNvPr>
            <p:cNvSpPr/>
            <p:nvPr/>
          </p:nvSpPr>
          <p:spPr>
            <a:xfrm>
              <a:off x="3211370" y="1548250"/>
              <a:ext cx="43420" cy="51252"/>
            </a:xfrm>
            <a:custGeom>
              <a:avLst/>
              <a:gdLst/>
              <a:ahLst/>
              <a:cxnLst/>
              <a:rect l="l" t="t" r="r" b="b"/>
              <a:pathLst>
                <a:path w="1325" h="1564" extrusionOk="0">
                  <a:moveTo>
                    <a:pt x="902" y="0"/>
                  </a:moveTo>
                  <a:cubicBezTo>
                    <a:pt x="826" y="7"/>
                    <a:pt x="749" y="45"/>
                    <a:pt x="704" y="109"/>
                  </a:cubicBezTo>
                  <a:cubicBezTo>
                    <a:pt x="550" y="314"/>
                    <a:pt x="416" y="525"/>
                    <a:pt x="301" y="749"/>
                  </a:cubicBezTo>
                  <a:cubicBezTo>
                    <a:pt x="179" y="973"/>
                    <a:pt x="90" y="1203"/>
                    <a:pt x="26" y="1447"/>
                  </a:cubicBezTo>
                  <a:cubicBezTo>
                    <a:pt x="1" y="1511"/>
                    <a:pt x="53" y="1564"/>
                    <a:pt x="110" y="1564"/>
                  </a:cubicBezTo>
                  <a:cubicBezTo>
                    <a:pt x="127" y="1564"/>
                    <a:pt x="144" y="1559"/>
                    <a:pt x="160" y="1549"/>
                  </a:cubicBezTo>
                  <a:cubicBezTo>
                    <a:pt x="371" y="1415"/>
                    <a:pt x="563" y="1255"/>
                    <a:pt x="736" y="1075"/>
                  </a:cubicBezTo>
                  <a:cubicBezTo>
                    <a:pt x="909" y="896"/>
                    <a:pt x="1075" y="698"/>
                    <a:pt x="1216" y="493"/>
                  </a:cubicBezTo>
                  <a:cubicBezTo>
                    <a:pt x="1325" y="346"/>
                    <a:pt x="1248" y="179"/>
                    <a:pt x="1120" y="83"/>
                  </a:cubicBezTo>
                  <a:cubicBezTo>
                    <a:pt x="1056" y="32"/>
                    <a:pt x="979" y="7"/>
                    <a:pt x="9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3465;p50">
              <a:extLst>
                <a:ext uri="{FF2B5EF4-FFF2-40B4-BE49-F238E27FC236}">
                  <a16:creationId xmlns:a16="http://schemas.microsoft.com/office/drawing/2014/main" id="{FE1D2518-6544-4451-8080-2F7C16FDC40F}"/>
                </a:ext>
              </a:extLst>
            </p:cNvPr>
            <p:cNvSpPr/>
            <p:nvPr/>
          </p:nvSpPr>
          <p:spPr>
            <a:xfrm>
              <a:off x="3165428" y="1519085"/>
              <a:ext cx="30902" cy="56987"/>
            </a:xfrm>
            <a:custGeom>
              <a:avLst/>
              <a:gdLst/>
              <a:ahLst/>
              <a:cxnLst/>
              <a:rect l="l" t="t" r="r" b="b"/>
              <a:pathLst>
                <a:path w="943" h="1739" extrusionOk="0">
                  <a:moveTo>
                    <a:pt x="526" y="0"/>
                  </a:moveTo>
                  <a:cubicBezTo>
                    <a:pt x="415" y="0"/>
                    <a:pt x="311" y="53"/>
                    <a:pt x="269" y="180"/>
                  </a:cubicBezTo>
                  <a:cubicBezTo>
                    <a:pt x="179" y="417"/>
                    <a:pt x="115" y="660"/>
                    <a:pt x="71" y="909"/>
                  </a:cubicBezTo>
                  <a:cubicBezTo>
                    <a:pt x="19" y="1153"/>
                    <a:pt x="0" y="1402"/>
                    <a:pt x="13" y="1652"/>
                  </a:cubicBezTo>
                  <a:cubicBezTo>
                    <a:pt x="17" y="1706"/>
                    <a:pt x="60" y="1739"/>
                    <a:pt x="104" y="1739"/>
                  </a:cubicBezTo>
                  <a:cubicBezTo>
                    <a:pt x="128" y="1739"/>
                    <a:pt x="153" y="1729"/>
                    <a:pt x="173" y="1709"/>
                  </a:cubicBezTo>
                  <a:cubicBezTo>
                    <a:pt x="480" y="1357"/>
                    <a:pt x="723" y="833"/>
                    <a:pt x="864" y="385"/>
                  </a:cubicBezTo>
                  <a:cubicBezTo>
                    <a:pt x="942" y="167"/>
                    <a:pt x="724" y="0"/>
                    <a:pt x="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3466;p50">
              <a:extLst>
                <a:ext uri="{FF2B5EF4-FFF2-40B4-BE49-F238E27FC236}">
                  <a16:creationId xmlns:a16="http://schemas.microsoft.com/office/drawing/2014/main" id="{5A86E194-C0DE-4E16-AA64-EFF967A3D2EA}"/>
                </a:ext>
              </a:extLst>
            </p:cNvPr>
            <p:cNvSpPr/>
            <p:nvPr/>
          </p:nvSpPr>
          <p:spPr>
            <a:xfrm>
              <a:off x="3108769" y="1513973"/>
              <a:ext cx="22087" cy="59248"/>
            </a:xfrm>
            <a:custGeom>
              <a:avLst/>
              <a:gdLst/>
              <a:ahLst/>
              <a:cxnLst/>
              <a:rect l="l" t="t" r="r" b="b"/>
              <a:pathLst>
                <a:path w="674" h="1808" extrusionOk="0">
                  <a:moveTo>
                    <a:pt x="329" y="0"/>
                  </a:moveTo>
                  <a:cubicBezTo>
                    <a:pt x="166" y="0"/>
                    <a:pt x="1" y="97"/>
                    <a:pt x="8" y="278"/>
                  </a:cubicBezTo>
                  <a:cubicBezTo>
                    <a:pt x="14" y="739"/>
                    <a:pt x="97" y="1334"/>
                    <a:pt x="289" y="1757"/>
                  </a:cubicBezTo>
                  <a:cubicBezTo>
                    <a:pt x="308" y="1790"/>
                    <a:pt x="342" y="1808"/>
                    <a:pt x="376" y="1808"/>
                  </a:cubicBezTo>
                  <a:cubicBezTo>
                    <a:pt x="413" y="1808"/>
                    <a:pt x="449" y="1787"/>
                    <a:pt x="462" y="1744"/>
                  </a:cubicBezTo>
                  <a:cubicBezTo>
                    <a:pt x="628" y="1315"/>
                    <a:pt x="673" y="733"/>
                    <a:pt x="641" y="265"/>
                  </a:cubicBezTo>
                  <a:cubicBezTo>
                    <a:pt x="635" y="85"/>
                    <a:pt x="483" y="0"/>
                    <a:pt x="3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3467;p50">
              <a:extLst>
                <a:ext uri="{FF2B5EF4-FFF2-40B4-BE49-F238E27FC236}">
                  <a16:creationId xmlns:a16="http://schemas.microsoft.com/office/drawing/2014/main" id="{61ADE7D3-E05D-41DA-BC0B-C03AB8652576}"/>
                </a:ext>
              </a:extLst>
            </p:cNvPr>
            <p:cNvSpPr/>
            <p:nvPr/>
          </p:nvSpPr>
          <p:spPr>
            <a:xfrm>
              <a:off x="3043361" y="1525148"/>
              <a:ext cx="32967" cy="56102"/>
            </a:xfrm>
            <a:custGeom>
              <a:avLst/>
              <a:gdLst/>
              <a:ahLst/>
              <a:cxnLst/>
              <a:rect l="l" t="t" r="r" b="b"/>
              <a:pathLst>
                <a:path w="1006" h="1712" extrusionOk="0">
                  <a:moveTo>
                    <a:pt x="389" y="1"/>
                  </a:moveTo>
                  <a:cubicBezTo>
                    <a:pt x="344" y="1"/>
                    <a:pt x="299" y="11"/>
                    <a:pt x="256" y="33"/>
                  </a:cubicBezTo>
                  <a:cubicBezTo>
                    <a:pt x="109" y="97"/>
                    <a:pt x="0" y="244"/>
                    <a:pt x="64" y="404"/>
                  </a:cubicBezTo>
                  <a:cubicBezTo>
                    <a:pt x="237" y="833"/>
                    <a:pt x="519" y="1364"/>
                    <a:pt x="839" y="1684"/>
                  </a:cubicBezTo>
                  <a:cubicBezTo>
                    <a:pt x="860" y="1703"/>
                    <a:pt x="884" y="1712"/>
                    <a:pt x="906" y="1712"/>
                  </a:cubicBezTo>
                  <a:cubicBezTo>
                    <a:pt x="953" y="1712"/>
                    <a:pt x="994" y="1676"/>
                    <a:pt x="999" y="1620"/>
                  </a:cubicBezTo>
                  <a:cubicBezTo>
                    <a:pt x="1005" y="1172"/>
                    <a:pt x="839" y="596"/>
                    <a:pt x="653" y="174"/>
                  </a:cubicBezTo>
                  <a:cubicBezTo>
                    <a:pt x="607" y="65"/>
                    <a:pt x="500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3468;p50">
              <a:extLst>
                <a:ext uri="{FF2B5EF4-FFF2-40B4-BE49-F238E27FC236}">
                  <a16:creationId xmlns:a16="http://schemas.microsoft.com/office/drawing/2014/main" id="{8FD7B9D2-D129-4272-9073-7E1D9C416126}"/>
                </a:ext>
              </a:extLst>
            </p:cNvPr>
            <p:cNvSpPr/>
            <p:nvPr/>
          </p:nvSpPr>
          <p:spPr>
            <a:xfrm>
              <a:off x="2986081" y="1556246"/>
              <a:ext cx="47943" cy="46959"/>
            </a:xfrm>
            <a:custGeom>
              <a:avLst/>
              <a:gdLst/>
              <a:ahLst/>
              <a:cxnLst/>
              <a:rect l="l" t="t" r="r" b="b"/>
              <a:pathLst>
                <a:path w="1463" h="1433" extrusionOk="0">
                  <a:moveTo>
                    <a:pt x="389" y="0"/>
                  </a:moveTo>
                  <a:cubicBezTo>
                    <a:pt x="308" y="0"/>
                    <a:pt x="227" y="32"/>
                    <a:pt x="167" y="95"/>
                  </a:cubicBezTo>
                  <a:cubicBezTo>
                    <a:pt x="52" y="211"/>
                    <a:pt x="1" y="383"/>
                    <a:pt x="129" y="518"/>
                  </a:cubicBezTo>
                  <a:cubicBezTo>
                    <a:pt x="436" y="851"/>
                    <a:pt x="897" y="1241"/>
                    <a:pt x="1313" y="1427"/>
                  </a:cubicBezTo>
                  <a:cubicBezTo>
                    <a:pt x="1324" y="1430"/>
                    <a:pt x="1335" y="1432"/>
                    <a:pt x="1346" y="1432"/>
                  </a:cubicBezTo>
                  <a:cubicBezTo>
                    <a:pt x="1410" y="1432"/>
                    <a:pt x="1462" y="1371"/>
                    <a:pt x="1435" y="1305"/>
                  </a:cubicBezTo>
                  <a:cubicBezTo>
                    <a:pt x="1281" y="883"/>
                    <a:pt x="916" y="409"/>
                    <a:pt x="596" y="83"/>
                  </a:cubicBezTo>
                  <a:cubicBezTo>
                    <a:pt x="538" y="27"/>
                    <a:pt x="463" y="0"/>
                    <a:pt x="3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3469;p50">
              <a:extLst>
                <a:ext uri="{FF2B5EF4-FFF2-40B4-BE49-F238E27FC236}">
                  <a16:creationId xmlns:a16="http://schemas.microsoft.com/office/drawing/2014/main" id="{9E488E84-2072-496D-B5D5-B15FB92777FB}"/>
                </a:ext>
              </a:extLst>
            </p:cNvPr>
            <p:cNvSpPr/>
            <p:nvPr/>
          </p:nvSpPr>
          <p:spPr>
            <a:xfrm>
              <a:off x="2951705" y="1612445"/>
              <a:ext cx="57839" cy="32115"/>
            </a:xfrm>
            <a:custGeom>
              <a:avLst/>
              <a:gdLst/>
              <a:ahLst/>
              <a:cxnLst/>
              <a:rect l="l" t="t" r="r" b="b"/>
              <a:pathLst>
                <a:path w="1765" h="980" extrusionOk="0">
                  <a:moveTo>
                    <a:pt x="350" y="1"/>
                  </a:moveTo>
                  <a:cubicBezTo>
                    <a:pt x="224" y="1"/>
                    <a:pt x="104" y="79"/>
                    <a:pt x="64" y="204"/>
                  </a:cubicBezTo>
                  <a:cubicBezTo>
                    <a:pt x="0" y="358"/>
                    <a:pt x="26" y="537"/>
                    <a:pt x="186" y="608"/>
                  </a:cubicBezTo>
                  <a:cubicBezTo>
                    <a:pt x="608" y="800"/>
                    <a:pt x="1184" y="973"/>
                    <a:pt x="1639" y="979"/>
                  </a:cubicBezTo>
                  <a:cubicBezTo>
                    <a:pt x="1641" y="979"/>
                    <a:pt x="1644" y="979"/>
                    <a:pt x="1646" y="979"/>
                  </a:cubicBezTo>
                  <a:cubicBezTo>
                    <a:pt x="1725" y="979"/>
                    <a:pt x="1765" y="881"/>
                    <a:pt x="1703" y="825"/>
                  </a:cubicBezTo>
                  <a:cubicBezTo>
                    <a:pt x="1396" y="499"/>
                    <a:pt x="877" y="198"/>
                    <a:pt x="455" y="19"/>
                  </a:cubicBezTo>
                  <a:cubicBezTo>
                    <a:pt x="420" y="6"/>
                    <a:pt x="385" y="1"/>
                    <a:pt x="3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3470;p50">
              <a:extLst>
                <a:ext uri="{FF2B5EF4-FFF2-40B4-BE49-F238E27FC236}">
                  <a16:creationId xmlns:a16="http://schemas.microsoft.com/office/drawing/2014/main" id="{A42DEC7F-CF97-4C5E-8D7E-BFC1B4AFA611}"/>
                </a:ext>
              </a:extLst>
            </p:cNvPr>
            <p:cNvSpPr/>
            <p:nvPr/>
          </p:nvSpPr>
          <p:spPr>
            <a:xfrm>
              <a:off x="2933617" y="1676280"/>
              <a:ext cx="63213" cy="21333"/>
            </a:xfrm>
            <a:custGeom>
              <a:avLst/>
              <a:gdLst/>
              <a:ahLst/>
              <a:cxnLst/>
              <a:rect l="l" t="t" r="r" b="b"/>
              <a:pathLst>
                <a:path w="1929" h="651" extrusionOk="0">
                  <a:moveTo>
                    <a:pt x="525" y="1"/>
                  </a:moveTo>
                  <a:cubicBezTo>
                    <a:pt x="473" y="1"/>
                    <a:pt x="422" y="2"/>
                    <a:pt x="373" y="4"/>
                  </a:cubicBezTo>
                  <a:cubicBezTo>
                    <a:pt x="1" y="4"/>
                    <a:pt x="20" y="651"/>
                    <a:pt x="364" y="651"/>
                  </a:cubicBezTo>
                  <a:cubicBezTo>
                    <a:pt x="369" y="651"/>
                    <a:pt x="374" y="650"/>
                    <a:pt x="379" y="650"/>
                  </a:cubicBezTo>
                  <a:cubicBezTo>
                    <a:pt x="834" y="650"/>
                    <a:pt x="1429" y="561"/>
                    <a:pt x="1852" y="381"/>
                  </a:cubicBezTo>
                  <a:cubicBezTo>
                    <a:pt x="1928" y="349"/>
                    <a:pt x="1922" y="241"/>
                    <a:pt x="1845" y="215"/>
                  </a:cubicBezTo>
                  <a:cubicBezTo>
                    <a:pt x="1468" y="72"/>
                    <a:pt x="958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3471;p50">
              <a:extLst>
                <a:ext uri="{FF2B5EF4-FFF2-40B4-BE49-F238E27FC236}">
                  <a16:creationId xmlns:a16="http://schemas.microsoft.com/office/drawing/2014/main" id="{BA7C520F-370F-4C46-B3EA-3A9BD0DD6BBC}"/>
                </a:ext>
              </a:extLst>
            </p:cNvPr>
            <p:cNvSpPr/>
            <p:nvPr/>
          </p:nvSpPr>
          <p:spPr>
            <a:xfrm>
              <a:off x="3006430" y="1580757"/>
              <a:ext cx="230340" cy="206222"/>
            </a:xfrm>
            <a:custGeom>
              <a:avLst/>
              <a:gdLst/>
              <a:ahLst/>
              <a:cxnLst/>
              <a:rect l="l" t="t" r="r" b="b"/>
              <a:pathLst>
                <a:path w="7029" h="6293" extrusionOk="0">
                  <a:moveTo>
                    <a:pt x="3555" y="0"/>
                  </a:moveTo>
                  <a:cubicBezTo>
                    <a:pt x="3455" y="0"/>
                    <a:pt x="3354" y="5"/>
                    <a:pt x="3252" y="13"/>
                  </a:cubicBezTo>
                  <a:cubicBezTo>
                    <a:pt x="1390" y="173"/>
                    <a:pt x="1" y="1703"/>
                    <a:pt x="148" y="3431"/>
                  </a:cubicBezTo>
                  <a:cubicBezTo>
                    <a:pt x="287" y="5061"/>
                    <a:pt x="1741" y="6292"/>
                    <a:pt x="3464" y="6292"/>
                  </a:cubicBezTo>
                  <a:cubicBezTo>
                    <a:pt x="3567" y="6292"/>
                    <a:pt x="3672" y="6288"/>
                    <a:pt x="3777" y="6279"/>
                  </a:cubicBezTo>
                  <a:cubicBezTo>
                    <a:pt x="5639" y="6125"/>
                    <a:pt x="7028" y="4596"/>
                    <a:pt x="6881" y="2861"/>
                  </a:cubicBezTo>
                  <a:cubicBezTo>
                    <a:pt x="6742" y="1228"/>
                    <a:pt x="5282" y="0"/>
                    <a:pt x="3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3472;p50">
              <a:extLst>
                <a:ext uri="{FF2B5EF4-FFF2-40B4-BE49-F238E27FC236}">
                  <a16:creationId xmlns:a16="http://schemas.microsoft.com/office/drawing/2014/main" id="{BCA74A0B-3ECB-4167-A4AE-2C35345CFB53}"/>
                </a:ext>
              </a:extLst>
            </p:cNvPr>
            <p:cNvSpPr/>
            <p:nvPr/>
          </p:nvSpPr>
          <p:spPr>
            <a:xfrm>
              <a:off x="1949158" y="1673036"/>
              <a:ext cx="405267" cy="405463"/>
            </a:xfrm>
            <a:custGeom>
              <a:avLst/>
              <a:gdLst/>
              <a:ahLst/>
              <a:cxnLst/>
              <a:rect l="l" t="t" r="r" b="b"/>
              <a:pathLst>
                <a:path w="12367" h="12373" extrusionOk="0">
                  <a:moveTo>
                    <a:pt x="6183" y="0"/>
                  </a:moveTo>
                  <a:cubicBezTo>
                    <a:pt x="2766" y="0"/>
                    <a:pt x="1" y="2765"/>
                    <a:pt x="1" y="6183"/>
                  </a:cubicBezTo>
                  <a:cubicBezTo>
                    <a:pt x="1" y="9601"/>
                    <a:pt x="2766" y="12372"/>
                    <a:pt x="6183" y="12372"/>
                  </a:cubicBezTo>
                  <a:cubicBezTo>
                    <a:pt x="9601" y="12372"/>
                    <a:pt x="12366" y="9601"/>
                    <a:pt x="12366" y="6183"/>
                  </a:cubicBezTo>
                  <a:cubicBezTo>
                    <a:pt x="12366" y="2765"/>
                    <a:pt x="9601" y="0"/>
                    <a:pt x="61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3473;p50">
              <a:extLst>
                <a:ext uri="{FF2B5EF4-FFF2-40B4-BE49-F238E27FC236}">
                  <a16:creationId xmlns:a16="http://schemas.microsoft.com/office/drawing/2014/main" id="{1DC425F8-5883-43F4-B285-72384C96E5AA}"/>
                </a:ext>
              </a:extLst>
            </p:cNvPr>
            <p:cNvSpPr/>
            <p:nvPr/>
          </p:nvSpPr>
          <p:spPr>
            <a:xfrm>
              <a:off x="1983992" y="1734708"/>
              <a:ext cx="343561" cy="542409"/>
            </a:xfrm>
            <a:custGeom>
              <a:avLst/>
              <a:gdLst/>
              <a:ahLst/>
              <a:cxnLst/>
              <a:rect l="l" t="t" r="r" b="b"/>
              <a:pathLst>
                <a:path w="10484" h="16552" extrusionOk="0">
                  <a:moveTo>
                    <a:pt x="4999" y="0"/>
                  </a:moveTo>
                  <a:lnTo>
                    <a:pt x="4672" y="4423"/>
                  </a:lnTo>
                  <a:lnTo>
                    <a:pt x="3360" y="2131"/>
                  </a:lnTo>
                  <a:lnTo>
                    <a:pt x="2951" y="2624"/>
                  </a:lnTo>
                  <a:lnTo>
                    <a:pt x="4263" y="4999"/>
                  </a:lnTo>
                  <a:lnTo>
                    <a:pt x="4423" y="7866"/>
                  </a:lnTo>
                  <a:lnTo>
                    <a:pt x="2375" y="5984"/>
                  </a:lnTo>
                  <a:lnTo>
                    <a:pt x="2951" y="4506"/>
                  </a:lnTo>
                  <a:lnTo>
                    <a:pt x="2541" y="4263"/>
                  </a:lnTo>
                  <a:lnTo>
                    <a:pt x="1882" y="5575"/>
                  </a:lnTo>
                  <a:lnTo>
                    <a:pt x="326" y="4263"/>
                  </a:lnTo>
                  <a:lnTo>
                    <a:pt x="0" y="4756"/>
                  </a:lnTo>
                  <a:lnTo>
                    <a:pt x="3930" y="9588"/>
                  </a:lnTo>
                  <a:lnTo>
                    <a:pt x="3853" y="16551"/>
                  </a:lnTo>
                  <a:lnTo>
                    <a:pt x="5568" y="16385"/>
                  </a:lnTo>
                  <a:lnTo>
                    <a:pt x="5901" y="7623"/>
                  </a:lnTo>
                  <a:lnTo>
                    <a:pt x="10484" y="4506"/>
                  </a:lnTo>
                  <a:lnTo>
                    <a:pt x="10074" y="4179"/>
                  </a:lnTo>
                  <a:lnTo>
                    <a:pt x="7783" y="5242"/>
                  </a:lnTo>
                  <a:lnTo>
                    <a:pt x="7783" y="2131"/>
                  </a:lnTo>
                  <a:lnTo>
                    <a:pt x="7290" y="2215"/>
                  </a:lnTo>
                  <a:lnTo>
                    <a:pt x="7130" y="5165"/>
                  </a:lnTo>
                  <a:lnTo>
                    <a:pt x="5818" y="5984"/>
                  </a:lnTo>
                  <a:lnTo>
                    <a:pt x="5652" y="83"/>
                  </a:lnTo>
                  <a:lnTo>
                    <a:pt x="49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3474;p50">
              <a:extLst>
                <a:ext uri="{FF2B5EF4-FFF2-40B4-BE49-F238E27FC236}">
                  <a16:creationId xmlns:a16="http://schemas.microsoft.com/office/drawing/2014/main" id="{8A4EB357-F268-4A24-9DA5-0F6D136A7FDE}"/>
                </a:ext>
              </a:extLst>
            </p:cNvPr>
            <p:cNvSpPr/>
            <p:nvPr/>
          </p:nvSpPr>
          <p:spPr>
            <a:xfrm>
              <a:off x="2156589" y="1988048"/>
              <a:ext cx="14091" cy="37784"/>
            </a:xfrm>
            <a:custGeom>
              <a:avLst/>
              <a:gdLst/>
              <a:ahLst/>
              <a:cxnLst/>
              <a:rect l="l" t="t" r="r" b="b"/>
              <a:pathLst>
                <a:path w="430" h="1153" extrusionOk="0">
                  <a:moveTo>
                    <a:pt x="212" y="1"/>
                  </a:moveTo>
                  <a:cubicBezTo>
                    <a:pt x="97" y="1"/>
                    <a:pt x="1" y="257"/>
                    <a:pt x="1" y="577"/>
                  </a:cubicBezTo>
                  <a:cubicBezTo>
                    <a:pt x="1" y="897"/>
                    <a:pt x="97" y="1153"/>
                    <a:pt x="212" y="1153"/>
                  </a:cubicBezTo>
                  <a:cubicBezTo>
                    <a:pt x="333" y="1153"/>
                    <a:pt x="429" y="897"/>
                    <a:pt x="429" y="577"/>
                  </a:cubicBezTo>
                  <a:cubicBezTo>
                    <a:pt x="429" y="257"/>
                    <a:pt x="333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3475;p50">
              <a:extLst>
                <a:ext uri="{FF2B5EF4-FFF2-40B4-BE49-F238E27FC236}">
                  <a16:creationId xmlns:a16="http://schemas.microsoft.com/office/drawing/2014/main" id="{ADCB589B-7895-4833-BE7F-AE6C0FC053CA}"/>
                </a:ext>
              </a:extLst>
            </p:cNvPr>
            <p:cNvSpPr/>
            <p:nvPr/>
          </p:nvSpPr>
          <p:spPr>
            <a:xfrm>
              <a:off x="2056970" y="1941909"/>
              <a:ext cx="14091" cy="37784"/>
            </a:xfrm>
            <a:custGeom>
              <a:avLst/>
              <a:gdLst/>
              <a:ahLst/>
              <a:cxnLst/>
              <a:rect l="l" t="t" r="r" b="b"/>
              <a:pathLst>
                <a:path w="430" h="1153" extrusionOk="0">
                  <a:moveTo>
                    <a:pt x="212" y="1"/>
                  </a:moveTo>
                  <a:cubicBezTo>
                    <a:pt x="96" y="1"/>
                    <a:pt x="0" y="257"/>
                    <a:pt x="0" y="577"/>
                  </a:cubicBezTo>
                  <a:cubicBezTo>
                    <a:pt x="0" y="897"/>
                    <a:pt x="96" y="1153"/>
                    <a:pt x="218" y="1153"/>
                  </a:cubicBezTo>
                  <a:cubicBezTo>
                    <a:pt x="333" y="1153"/>
                    <a:pt x="429" y="897"/>
                    <a:pt x="429" y="577"/>
                  </a:cubicBezTo>
                  <a:cubicBezTo>
                    <a:pt x="429" y="257"/>
                    <a:pt x="333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3476;p50">
              <a:extLst>
                <a:ext uri="{FF2B5EF4-FFF2-40B4-BE49-F238E27FC236}">
                  <a16:creationId xmlns:a16="http://schemas.microsoft.com/office/drawing/2014/main" id="{EA2038B6-C39D-464F-93A4-3D7B7A71B350}"/>
                </a:ext>
              </a:extLst>
            </p:cNvPr>
            <p:cNvSpPr/>
            <p:nvPr/>
          </p:nvSpPr>
          <p:spPr>
            <a:xfrm>
              <a:off x="2119035" y="2230706"/>
              <a:ext cx="14091" cy="37784"/>
            </a:xfrm>
            <a:custGeom>
              <a:avLst/>
              <a:gdLst/>
              <a:ahLst/>
              <a:cxnLst/>
              <a:rect l="l" t="t" r="r" b="b"/>
              <a:pathLst>
                <a:path w="430" h="1153" extrusionOk="0">
                  <a:moveTo>
                    <a:pt x="212" y="1"/>
                  </a:moveTo>
                  <a:cubicBezTo>
                    <a:pt x="97" y="1"/>
                    <a:pt x="1" y="257"/>
                    <a:pt x="1" y="577"/>
                  </a:cubicBezTo>
                  <a:cubicBezTo>
                    <a:pt x="1" y="897"/>
                    <a:pt x="97" y="1153"/>
                    <a:pt x="212" y="1153"/>
                  </a:cubicBezTo>
                  <a:cubicBezTo>
                    <a:pt x="334" y="1153"/>
                    <a:pt x="430" y="897"/>
                    <a:pt x="430" y="577"/>
                  </a:cubicBezTo>
                  <a:cubicBezTo>
                    <a:pt x="430" y="257"/>
                    <a:pt x="334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3477;p50">
              <a:extLst>
                <a:ext uri="{FF2B5EF4-FFF2-40B4-BE49-F238E27FC236}">
                  <a16:creationId xmlns:a16="http://schemas.microsoft.com/office/drawing/2014/main" id="{F3282B2B-5155-407E-88D3-69B7B38B0733}"/>
                </a:ext>
              </a:extLst>
            </p:cNvPr>
            <p:cNvSpPr/>
            <p:nvPr/>
          </p:nvSpPr>
          <p:spPr>
            <a:xfrm>
              <a:off x="2141908" y="1968550"/>
              <a:ext cx="14091" cy="28149"/>
            </a:xfrm>
            <a:custGeom>
              <a:avLst/>
              <a:gdLst/>
              <a:ahLst/>
              <a:cxnLst/>
              <a:rect l="l" t="t" r="r" b="b"/>
              <a:pathLst>
                <a:path w="430" h="859" extrusionOk="0">
                  <a:moveTo>
                    <a:pt x="218" y="0"/>
                  </a:moveTo>
                  <a:cubicBezTo>
                    <a:pt x="97" y="0"/>
                    <a:pt x="1" y="192"/>
                    <a:pt x="1" y="429"/>
                  </a:cubicBezTo>
                  <a:cubicBezTo>
                    <a:pt x="1" y="666"/>
                    <a:pt x="97" y="858"/>
                    <a:pt x="218" y="858"/>
                  </a:cubicBezTo>
                  <a:cubicBezTo>
                    <a:pt x="333" y="858"/>
                    <a:pt x="429" y="666"/>
                    <a:pt x="429" y="429"/>
                  </a:cubicBezTo>
                  <a:cubicBezTo>
                    <a:pt x="429" y="192"/>
                    <a:pt x="333" y="0"/>
                    <a:pt x="218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3478;p50">
              <a:extLst>
                <a:ext uri="{FF2B5EF4-FFF2-40B4-BE49-F238E27FC236}">
                  <a16:creationId xmlns:a16="http://schemas.microsoft.com/office/drawing/2014/main" id="{FD067E8B-5435-464F-A064-66AC1132CD49}"/>
                </a:ext>
              </a:extLst>
            </p:cNvPr>
            <p:cNvSpPr/>
            <p:nvPr/>
          </p:nvSpPr>
          <p:spPr>
            <a:xfrm>
              <a:off x="2221603" y="1905633"/>
              <a:ext cx="14091" cy="28117"/>
            </a:xfrm>
            <a:custGeom>
              <a:avLst/>
              <a:gdLst/>
              <a:ahLst/>
              <a:cxnLst/>
              <a:rect l="l" t="t" r="r" b="b"/>
              <a:pathLst>
                <a:path w="430" h="858" extrusionOk="0">
                  <a:moveTo>
                    <a:pt x="212" y="0"/>
                  </a:moveTo>
                  <a:cubicBezTo>
                    <a:pt x="97" y="0"/>
                    <a:pt x="1" y="192"/>
                    <a:pt x="1" y="429"/>
                  </a:cubicBezTo>
                  <a:cubicBezTo>
                    <a:pt x="1" y="666"/>
                    <a:pt x="97" y="858"/>
                    <a:pt x="212" y="858"/>
                  </a:cubicBezTo>
                  <a:cubicBezTo>
                    <a:pt x="333" y="858"/>
                    <a:pt x="429" y="672"/>
                    <a:pt x="429" y="429"/>
                  </a:cubicBezTo>
                  <a:cubicBezTo>
                    <a:pt x="429" y="192"/>
                    <a:pt x="333" y="0"/>
                    <a:pt x="21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3479;p50">
              <a:extLst>
                <a:ext uri="{FF2B5EF4-FFF2-40B4-BE49-F238E27FC236}">
                  <a16:creationId xmlns:a16="http://schemas.microsoft.com/office/drawing/2014/main" id="{F61D8680-4A93-44B4-AC05-E4C153234E8E}"/>
                </a:ext>
              </a:extLst>
            </p:cNvPr>
            <p:cNvSpPr/>
            <p:nvPr/>
          </p:nvSpPr>
          <p:spPr>
            <a:xfrm>
              <a:off x="2042060" y="1929751"/>
              <a:ext cx="9700" cy="19105"/>
            </a:xfrm>
            <a:custGeom>
              <a:avLst/>
              <a:gdLst/>
              <a:ahLst/>
              <a:cxnLst/>
              <a:rect l="l" t="t" r="r" b="b"/>
              <a:pathLst>
                <a:path w="296" h="583" extrusionOk="0">
                  <a:moveTo>
                    <a:pt x="148" y="0"/>
                  </a:moveTo>
                  <a:cubicBezTo>
                    <a:pt x="65" y="0"/>
                    <a:pt x="1" y="128"/>
                    <a:pt x="1" y="288"/>
                  </a:cubicBezTo>
                  <a:cubicBezTo>
                    <a:pt x="1" y="448"/>
                    <a:pt x="65" y="583"/>
                    <a:pt x="148" y="583"/>
                  </a:cubicBezTo>
                  <a:cubicBezTo>
                    <a:pt x="225" y="583"/>
                    <a:pt x="295" y="448"/>
                    <a:pt x="295" y="288"/>
                  </a:cubicBezTo>
                  <a:cubicBezTo>
                    <a:pt x="295" y="128"/>
                    <a:pt x="225" y="0"/>
                    <a:pt x="148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3480;p50">
              <a:extLst>
                <a:ext uri="{FF2B5EF4-FFF2-40B4-BE49-F238E27FC236}">
                  <a16:creationId xmlns:a16="http://schemas.microsoft.com/office/drawing/2014/main" id="{1CC2E2EA-DFAE-4F45-8746-7746FEC38242}"/>
                </a:ext>
              </a:extLst>
            </p:cNvPr>
            <p:cNvSpPr/>
            <p:nvPr/>
          </p:nvSpPr>
          <p:spPr>
            <a:xfrm>
              <a:off x="2168549" y="1936240"/>
              <a:ext cx="14091" cy="27953"/>
            </a:xfrm>
            <a:custGeom>
              <a:avLst/>
              <a:gdLst/>
              <a:ahLst/>
              <a:cxnLst/>
              <a:rect l="l" t="t" r="r" b="b"/>
              <a:pathLst>
                <a:path w="430" h="853" extrusionOk="0">
                  <a:moveTo>
                    <a:pt x="212" y="1"/>
                  </a:moveTo>
                  <a:cubicBezTo>
                    <a:pt x="96" y="1"/>
                    <a:pt x="0" y="193"/>
                    <a:pt x="0" y="423"/>
                  </a:cubicBezTo>
                  <a:cubicBezTo>
                    <a:pt x="0" y="660"/>
                    <a:pt x="90" y="852"/>
                    <a:pt x="212" y="852"/>
                  </a:cubicBezTo>
                  <a:cubicBezTo>
                    <a:pt x="333" y="852"/>
                    <a:pt x="429" y="660"/>
                    <a:pt x="429" y="423"/>
                  </a:cubicBezTo>
                  <a:cubicBezTo>
                    <a:pt x="429" y="193"/>
                    <a:pt x="333" y="1"/>
                    <a:pt x="212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3481;p50">
              <a:extLst>
                <a:ext uri="{FF2B5EF4-FFF2-40B4-BE49-F238E27FC236}">
                  <a16:creationId xmlns:a16="http://schemas.microsoft.com/office/drawing/2014/main" id="{30AEBE4A-798D-4E60-9CDC-CC2E0F4498E6}"/>
                </a:ext>
              </a:extLst>
            </p:cNvPr>
            <p:cNvSpPr/>
            <p:nvPr/>
          </p:nvSpPr>
          <p:spPr>
            <a:xfrm>
              <a:off x="2577938" y="158495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3482;p50">
              <a:extLst>
                <a:ext uri="{FF2B5EF4-FFF2-40B4-BE49-F238E27FC236}">
                  <a16:creationId xmlns:a16="http://schemas.microsoft.com/office/drawing/2014/main" id="{E614C99E-F3D5-487B-956D-43E6B7AB5BA4}"/>
                </a:ext>
              </a:extLst>
            </p:cNvPr>
            <p:cNvSpPr/>
            <p:nvPr/>
          </p:nvSpPr>
          <p:spPr>
            <a:xfrm>
              <a:off x="2577938" y="157341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3483;p50">
              <a:extLst>
                <a:ext uri="{FF2B5EF4-FFF2-40B4-BE49-F238E27FC236}">
                  <a16:creationId xmlns:a16="http://schemas.microsoft.com/office/drawing/2014/main" id="{6CBC3BBF-F235-4AC2-94ED-6D79991A129C}"/>
                </a:ext>
              </a:extLst>
            </p:cNvPr>
            <p:cNvSpPr/>
            <p:nvPr/>
          </p:nvSpPr>
          <p:spPr>
            <a:xfrm>
              <a:off x="2577938" y="156165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3484;p50">
              <a:extLst>
                <a:ext uri="{FF2B5EF4-FFF2-40B4-BE49-F238E27FC236}">
                  <a16:creationId xmlns:a16="http://schemas.microsoft.com/office/drawing/2014/main" id="{5AE0C1AB-FB8A-44AC-8000-05E92A9D600B}"/>
                </a:ext>
              </a:extLst>
            </p:cNvPr>
            <p:cNvSpPr/>
            <p:nvPr/>
          </p:nvSpPr>
          <p:spPr>
            <a:xfrm>
              <a:off x="2577938" y="155011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3485;p50">
              <a:extLst>
                <a:ext uri="{FF2B5EF4-FFF2-40B4-BE49-F238E27FC236}">
                  <a16:creationId xmlns:a16="http://schemas.microsoft.com/office/drawing/2014/main" id="{B383C627-2559-4962-BDD3-18B393F90F2D}"/>
                </a:ext>
              </a:extLst>
            </p:cNvPr>
            <p:cNvSpPr/>
            <p:nvPr/>
          </p:nvSpPr>
          <p:spPr>
            <a:xfrm>
              <a:off x="2577938" y="153858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3486;p50">
              <a:extLst>
                <a:ext uri="{FF2B5EF4-FFF2-40B4-BE49-F238E27FC236}">
                  <a16:creationId xmlns:a16="http://schemas.microsoft.com/office/drawing/2014/main" id="{D6C72F4E-4DAD-4E50-A526-DFD1CD36861F}"/>
                </a:ext>
              </a:extLst>
            </p:cNvPr>
            <p:cNvSpPr/>
            <p:nvPr/>
          </p:nvSpPr>
          <p:spPr>
            <a:xfrm>
              <a:off x="2577938" y="152704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3487;p50">
              <a:extLst>
                <a:ext uri="{FF2B5EF4-FFF2-40B4-BE49-F238E27FC236}">
                  <a16:creationId xmlns:a16="http://schemas.microsoft.com/office/drawing/2014/main" id="{BF2D58F7-F279-4D72-87D5-BA01314B09BB}"/>
                </a:ext>
              </a:extLst>
            </p:cNvPr>
            <p:cNvSpPr/>
            <p:nvPr/>
          </p:nvSpPr>
          <p:spPr>
            <a:xfrm>
              <a:off x="2577938" y="151531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3488;p50">
              <a:extLst>
                <a:ext uri="{FF2B5EF4-FFF2-40B4-BE49-F238E27FC236}">
                  <a16:creationId xmlns:a16="http://schemas.microsoft.com/office/drawing/2014/main" id="{BC10C8FD-EC23-4E3D-8D1B-C8B5809BFE9C}"/>
                </a:ext>
              </a:extLst>
            </p:cNvPr>
            <p:cNvSpPr/>
            <p:nvPr/>
          </p:nvSpPr>
          <p:spPr>
            <a:xfrm>
              <a:off x="2577938" y="150378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3489;p50">
              <a:extLst>
                <a:ext uri="{FF2B5EF4-FFF2-40B4-BE49-F238E27FC236}">
                  <a16:creationId xmlns:a16="http://schemas.microsoft.com/office/drawing/2014/main" id="{201AAEF7-3BB6-41CB-AB9B-4EA346BDB2AB}"/>
                </a:ext>
              </a:extLst>
            </p:cNvPr>
            <p:cNvSpPr/>
            <p:nvPr/>
          </p:nvSpPr>
          <p:spPr>
            <a:xfrm>
              <a:off x="2577938" y="149224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3490;p50">
              <a:extLst>
                <a:ext uri="{FF2B5EF4-FFF2-40B4-BE49-F238E27FC236}">
                  <a16:creationId xmlns:a16="http://schemas.microsoft.com/office/drawing/2014/main" id="{0517D0DD-65A5-44D7-B861-3C2B62C466E4}"/>
                </a:ext>
              </a:extLst>
            </p:cNvPr>
            <p:cNvSpPr/>
            <p:nvPr/>
          </p:nvSpPr>
          <p:spPr>
            <a:xfrm>
              <a:off x="2577938" y="1480483"/>
              <a:ext cx="48926" cy="30050"/>
            </a:xfrm>
            <a:custGeom>
              <a:avLst/>
              <a:gdLst/>
              <a:ahLst/>
              <a:cxnLst/>
              <a:rect l="l" t="t" r="r" b="b"/>
              <a:pathLst>
                <a:path w="1493" h="917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3491;p50">
              <a:extLst>
                <a:ext uri="{FF2B5EF4-FFF2-40B4-BE49-F238E27FC236}">
                  <a16:creationId xmlns:a16="http://schemas.microsoft.com/office/drawing/2014/main" id="{267AAC5C-8B08-4695-9174-2C25251F10C6}"/>
                </a:ext>
              </a:extLst>
            </p:cNvPr>
            <p:cNvSpPr/>
            <p:nvPr/>
          </p:nvSpPr>
          <p:spPr>
            <a:xfrm>
              <a:off x="2577938" y="146894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3492;p50">
              <a:extLst>
                <a:ext uri="{FF2B5EF4-FFF2-40B4-BE49-F238E27FC236}">
                  <a16:creationId xmlns:a16="http://schemas.microsoft.com/office/drawing/2014/main" id="{92DDB4AB-2772-441F-8194-66659A5DF064}"/>
                </a:ext>
              </a:extLst>
            </p:cNvPr>
            <p:cNvSpPr/>
            <p:nvPr/>
          </p:nvSpPr>
          <p:spPr>
            <a:xfrm>
              <a:off x="2577938" y="145741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3493;p50">
              <a:extLst>
                <a:ext uri="{FF2B5EF4-FFF2-40B4-BE49-F238E27FC236}">
                  <a16:creationId xmlns:a16="http://schemas.microsoft.com/office/drawing/2014/main" id="{A6AA9863-CE4A-4AFA-BC99-82FCCF1A4607}"/>
                </a:ext>
              </a:extLst>
            </p:cNvPr>
            <p:cNvSpPr/>
            <p:nvPr/>
          </p:nvSpPr>
          <p:spPr>
            <a:xfrm>
              <a:off x="2577938" y="144587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3494;p50">
              <a:extLst>
                <a:ext uri="{FF2B5EF4-FFF2-40B4-BE49-F238E27FC236}">
                  <a16:creationId xmlns:a16="http://schemas.microsoft.com/office/drawing/2014/main" id="{F2C4300D-01B3-44E2-A408-E595714D4C38}"/>
                </a:ext>
              </a:extLst>
            </p:cNvPr>
            <p:cNvSpPr/>
            <p:nvPr/>
          </p:nvSpPr>
          <p:spPr>
            <a:xfrm>
              <a:off x="2577938" y="1434147"/>
              <a:ext cx="48926" cy="30017"/>
            </a:xfrm>
            <a:custGeom>
              <a:avLst/>
              <a:gdLst/>
              <a:ahLst/>
              <a:cxnLst/>
              <a:rect l="l" t="t" r="r" b="b"/>
              <a:pathLst>
                <a:path w="1493" h="916" fill="none" extrusionOk="0">
                  <a:moveTo>
                    <a:pt x="1" y="0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3495;p50">
              <a:extLst>
                <a:ext uri="{FF2B5EF4-FFF2-40B4-BE49-F238E27FC236}">
                  <a16:creationId xmlns:a16="http://schemas.microsoft.com/office/drawing/2014/main" id="{DEC18252-97CA-4B29-8139-D683E36E3307}"/>
                </a:ext>
              </a:extLst>
            </p:cNvPr>
            <p:cNvSpPr/>
            <p:nvPr/>
          </p:nvSpPr>
          <p:spPr>
            <a:xfrm>
              <a:off x="2577938" y="142261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3496;p50">
              <a:extLst>
                <a:ext uri="{FF2B5EF4-FFF2-40B4-BE49-F238E27FC236}">
                  <a16:creationId xmlns:a16="http://schemas.microsoft.com/office/drawing/2014/main" id="{338050CA-44D8-48CD-9C23-A878D052C995}"/>
                </a:ext>
              </a:extLst>
            </p:cNvPr>
            <p:cNvSpPr/>
            <p:nvPr/>
          </p:nvSpPr>
          <p:spPr>
            <a:xfrm>
              <a:off x="2577938" y="141107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3497;p50">
              <a:extLst>
                <a:ext uri="{FF2B5EF4-FFF2-40B4-BE49-F238E27FC236}">
                  <a16:creationId xmlns:a16="http://schemas.microsoft.com/office/drawing/2014/main" id="{6E4580C7-5265-4B19-826D-DD39EE6B6847}"/>
                </a:ext>
              </a:extLst>
            </p:cNvPr>
            <p:cNvSpPr/>
            <p:nvPr/>
          </p:nvSpPr>
          <p:spPr>
            <a:xfrm>
              <a:off x="2577938" y="1399313"/>
              <a:ext cx="48926" cy="30050"/>
            </a:xfrm>
            <a:custGeom>
              <a:avLst/>
              <a:gdLst/>
              <a:ahLst/>
              <a:cxnLst/>
              <a:rect l="l" t="t" r="r" b="b"/>
              <a:pathLst>
                <a:path w="1493" h="917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3498;p50">
              <a:extLst>
                <a:ext uri="{FF2B5EF4-FFF2-40B4-BE49-F238E27FC236}">
                  <a16:creationId xmlns:a16="http://schemas.microsoft.com/office/drawing/2014/main" id="{0C26EA5B-EC5A-4A5C-A8DD-1D3175156761}"/>
                </a:ext>
              </a:extLst>
            </p:cNvPr>
            <p:cNvSpPr/>
            <p:nvPr/>
          </p:nvSpPr>
          <p:spPr>
            <a:xfrm>
              <a:off x="2577938" y="1387778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3499;p50">
              <a:extLst>
                <a:ext uri="{FF2B5EF4-FFF2-40B4-BE49-F238E27FC236}">
                  <a16:creationId xmlns:a16="http://schemas.microsoft.com/office/drawing/2014/main" id="{973F9AC1-B7F8-4098-AF0C-C80295881280}"/>
                </a:ext>
              </a:extLst>
            </p:cNvPr>
            <p:cNvSpPr/>
            <p:nvPr/>
          </p:nvSpPr>
          <p:spPr>
            <a:xfrm>
              <a:off x="2577938" y="137624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3500;p50">
              <a:extLst>
                <a:ext uri="{FF2B5EF4-FFF2-40B4-BE49-F238E27FC236}">
                  <a16:creationId xmlns:a16="http://schemas.microsoft.com/office/drawing/2014/main" id="{3D6B451A-89E3-47B6-985E-580CC32E8D22}"/>
                </a:ext>
              </a:extLst>
            </p:cNvPr>
            <p:cNvSpPr/>
            <p:nvPr/>
          </p:nvSpPr>
          <p:spPr>
            <a:xfrm>
              <a:off x="2577938" y="136470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3501;p50">
              <a:extLst>
                <a:ext uri="{FF2B5EF4-FFF2-40B4-BE49-F238E27FC236}">
                  <a16:creationId xmlns:a16="http://schemas.microsoft.com/office/drawing/2014/main" id="{BD9DE7C4-CD37-4256-BAE1-4415A73A3318}"/>
                </a:ext>
              </a:extLst>
            </p:cNvPr>
            <p:cNvSpPr/>
            <p:nvPr/>
          </p:nvSpPr>
          <p:spPr>
            <a:xfrm>
              <a:off x="2577938" y="135317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3502;p50">
              <a:extLst>
                <a:ext uri="{FF2B5EF4-FFF2-40B4-BE49-F238E27FC236}">
                  <a16:creationId xmlns:a16="http://schemas.microsoft.com/office/drawing/2014/main" id="{A7E4EA20-2092-48B7-B300-0F9BFCFE6158}"/>
                </a:ext>
              </a:extLst>
            </p:cNvPr>
            <p:cNvSpPr/>
            <p:nvPr/>
          </p:nvSpPr>
          <p:spPr>
            <a:xfrm>
              <a:off x="2577938" y="1341442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3503;p50">
              <a:extLst>
                <a:ext uri="{FF2B5EF4-FFF2-40B4-BE49-F238E27FC236}">
                  <a16:creationId xmlns:a16="http://schemas.microsoft.com/office/drawing/2014/main" id="{A50DCD61-5B95-43B2-BF39-A805BE47A9C5}"/>
                </a:ext>
              </a:extLst>
            </p:cNvPr>
            <p:cNvSpPr/>
            <p:nvPr/>
          </p:nvSpPr>
          <p:spPr>
            <a:xfrm>
              <a:off x="2577938" y="1329907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3504;p50">
              <a:extLst>
                <a:ext uri="{FF2B5EF4-FFF2-40B4-BE49-F238E27FC236}">
                  <a16:creationId xmlns:a16="http://schemas.microsoft.com/office/drawing/2014/main" id="{83033F81-96B5-498C-A087-B8D4BF9DDE00}"/>
                </a:ext>
              </a:extLst>
            </p:cNvPr>
            <p:cNvSpPr/>
            <p:nvPr/>
          </p:nvSpPr>
          <p:spPr>
            <a:xfrm>
              <a:off x="2577938" y="1318373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3505;p50">
              <a:extLst>
                <a:ext uri="{FF2B5EF4-FFF2-40B4-BE49-F238E27FC236}">
                  <a16:creationId xmlns:a16="http://schemas.microsoft.com/office/drawing/2014/main" id="{7D8805FB-B97D-4A44-A257-19BE56A96526}"/>
                </a:ext>
              </a:extLst>
            </p:cNvPr>
            <p:cNvSpPr/>
            <p:nvPr/>
          </p:nvSpPr>
          <p:spPr>
            <a:xfrm>
              <a:off x="2459542" y="1558015"/>
              <a:ext cx="298404" cy="152184"/>
            </a:xfrm>
            <a:custGeom>
              <a:avLst/>
              <a:gdLst/>
              <a:ahLst/>
              <a:cxnLst/>
              <a:rect l="l" t="t" r="r" b="b"/>
              <a:pathLst>
                <a:path w="9106" h="4644" extrusionOk="0">
                  <a:moveTo>
                    <a:pt x="3443" y="0"/>
                  </a:moveTo>
                  <a:cubicBezTo>
                    <a:pt x="3394" y="0"/>
                    <a:pt x="3345" y="1"/>
                    <a:pt x="3294" y="3"/>
                  </a:cubicBezTo>
                  <a:cubicBezTo>
                    <a:pt x="1431" y="80"/>
                    <a:pt x="1502" y="2173"/>
                    <a:pt x="1502" y="2173"/>
                  </a:cubicBezTo>
                  <a:cubicBezTo>
                    <a:pt x="1502" y="2173"/>
                    <a:pt x="1234" y="2078"/>
                    <a:pt x="927" y="2078"/>
                  </a:cubicBezTo>
                  <a:cubicBezTo>
                    <a:pt x="502" y="2078"/>
                    <a:pt x="1" y="2259"/>
                    <a:pt x="23" y="3120"/>
                  </a:cubicBezTo>
                  <a:cubicBezTo>
                    <a:pt x="62" y="4598"/>
                    <a:pt x="1201" y="4637"/>
                    <a:pt x="1201" y="4637"/>
                  </a:cubicBezTo>
                  <a:lnTo>
                    <a:pt x="8081" y="4643"/>
                  </a:lnTo>
                  <a:cubicBezTo>
                    <a:pt x="8613" y="4458"/>
                    <a:pt x="9105" y="3696"/>
                    <a:pt x="8805" y="2858"/>
                  </a:cubicBezTo>
                  <a:cubicBezTo>
                    <a:pt x="8626" y="2375"/>
                    <a:pt x="8129" y="2273"/>
                    <a:pt x="7743" y="2273"/>
                  </a:cubicBezTo>
                  <a:cubicBezTo>
                    <a:pt x="7464" y="2273"/>
                    <a:pt x="7243" y="2326"/>
                    <a:pt x="7243" y="2326"/>
                  </a:cubicBezTo>
                  <a:cubicBezTo>
                    <a:pt x="7243" y="2326"/>
                    <a:pt x="7320" y="1565"/>
                    <a:pt x="6750" y="1072"/>
                  </a:cubicBezTo>
                  <a:cubicBezTo>
                    <a:pt x="6586" y="930"/>
                    <a:pt x="6399" y="879"/>
                    <a:pt x="6217" y="879"/>
                  </a:cubicBezTo>
                  <a:cubicBezTo>
                    <a:pt x="5767" y="879"/>
                    <a:pt x="5342" y="1187"/>
                    <a:pt x="5342" y="1187"/>
                  </a:cubicBezTo>
                  <a:cubicBezTo>
                    <a:pt x="5342" y="1187"/>
                    <a:pt x="5166" y="0"/>
                    <a:pt x="3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3506;p50">
              <a:extLst>
                <a:ext uri="{FF2B5EF4-FFF2-40B4-BE49-F238E27FC236}">
                  <a16:creationId xmlns:a16="http://schemas.microsoft.com/office/drawing/2014/main" id="{EA6CA2BB-3850-41D8-87B7-7A3A9FF7B4B1}"/>
                </a:ext>
              </a:extLst>
            </p:cNvPr>
            <p:cNvSpPr/>
            <p:nvPr/>
          </p:nvSpPr>
          <p:spPr>
            <a:xfrm>
              <a:off x="2183984" y="1516267"/>
              <a:ext cx="222017" cy="113384"/>
            </a:xfrm>
            <a:custGeom>
              <a:avLst/>
              <a:gdLst/>
              <a:ahLst/>
              <a:cxnLst/>
              <a:rect l="l" t="t" r="r" b="b"/>
              <a:pathLst>
                <a:path w="6775" h="3460" extrusionOk="0">
                  <a:moveTo>
                    <a:pt x="2568" y="1"/>
                  </a:moveTo>
                  <a:cubicBezTo>
                    <a:pt x="2529" y="1"/>
                    <a:pt x="2489" y="2"/>
                    <a:pt x="2448" y="3"/>
                  </a:cubicBezTo>
                  <a:cubicBezTo>
                    <a:pt x="1065" y="61"/>
                    <a:pt x="1123" y="1616"/>
                    <a:pt x="1123" y="1616"/>
                  </a:cubicBezTo>
                  <a:cubicBezTo>
                    <a:pt x="1123" y="1616"/>
                    <a:pt x="926" y="1547"/>
                    <a:pt x="697" y="1547"/>
                  </a:cubicBezTo>
                  <a:cubicBezTo>
                    <a:pt x="379" y="1547"/>
                    <a:pt x="1" y="1682"/>
                    <a:pt x="16" y="2327"/>
                  </a:cubicBezTo>
                  <a:cubicBezTo>
                    <a:pt x="41" y="3428"/>
                    <a:pt x="893" y="3460"/>
                    <a:pt x="893" y="3460"/>
                  </a:cubicBezTo>
                  <a:lnTo>
                    <a:pt x="6013" y="3460"/>
                  </a:lnTo>
                  <a:cubicBezTo>
                    <a:pt x="6403" y="3319"/>
                    <a:pt x="6775" y="2762"/>
                    <a:pt x="6551" y="2135"/>
                  </a:cubicBezTo>
                  <a:cubicBezTo>
                    <a:pt x="6417" y="1774"/>
                    <a:pt x="6048" y="1698"/>
                    <a:pt x="5762" y="1698"/>
                  </a:cubicBezTo>
                  <a:cubicBezTo>
                    <a:pt x="5555" y="1698"/>
                    <a:pt x="5392" y="1738"/>
                    <a:pt x="5392" y="1738"/>
                  </a:cubicBezTo>
                  <a:cubicBezTo>
                    <a:pt x="5392" y="1738"/>
                    <a:pt x="5450" y="1175"/>
                    <a:pt x="5021" y="803"/>
                  </a:cubicBezTo>
                  <a:cubicBezTo>
                    <a:pt x="4898" y="696"/>
                    <a:pt x="4759" y="657"/>
                    <a:pt x="4623" y="657"/>
                  </a:cubicBezTo>
                  <a:cubicBezTo>
                    <a:pt x="4291" y="657"/>
                    <a:pt x="3978" y="887"/>
                    <a:pt x="3978" y="887"/>
                  </a:cubicBezTo>
                  <a:cubicBezTo>
                    <a:pt x="3978" y="887"/>
                    <a:pt x="3845" y="1"/>
                    <a:pt x="2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3507;p50">
              <a:extLst>
                <a:ext uri="{FF2B5EF4-FFF2-40B4-BE49-F238E27FC236}">
                  <a16:creationId xmlns:a16="http://schemas.microsoft.com/office/drawing/2014/main" id="{BF229F32-E8DE-4451-976D-C7DF1F6E553F}"/>
                </a:ext>
              </a:extLst>
            </p:cNvPr>
            <p:cNvSpPr/>
            <p:nvPr/>
          </p:nvSpPr>
          <p:spPr>
            <a:xfrm>
              <a:off x="3435775" y="1499718"/>
              <a:ext cx="237255" cy="120921"/>
            </a:xfrm>
            <a:custGeom>
              <a:avLst/>
              <a:gdLst/>
              <a:ahLst/>
              <a:cxnLst/>
              <a:rect l="l" t="t" r="r" b="b"/>
              <a:pathLst>
                <a:path w="7240" h="3690" extrusionOk="0">
                  <a:moveTo>
                    <a:pt x="2740" y="0"/>
                  </a:moveTo>
                  <a:cubicBezTo>
                    <a:pt x="2700" y="0"/>
                    <a:pt x="2660" y="1"/>
                    <a:pt x="2618" y="3"/>
                  </a:cubicBezTo>
                  <a:cubicBezTo>
                    <a:pt x="1133" y="60"/>
                    <a:pt x="1197" y="1724"/>
                    <a:pt x="1197" y="1724"/>
                  </a:cubicBezTo>
                  <a:cubicBezTo>
                    <a:pt x="1197" y="1724"/>
                    <a:pt x="984" y="1649"/>
                    <a:pt x="738" y="1649"/>
                  </a:cubicBezTo>
                  <a:cubicBezTo>
                    <a:pt x="400" y="1649"/>
                    <a:pt x="1" y="1793"/>
                    <a:pt x="19" y="2480"/>
                  </a:cubicBezTo>
                  <a:cubicBezTo>
                    <a:pt x="45" y="3657"/>
                    <a:pt x="954" y="3689"/>
                    <a:pt x="954" y="3689"/>
                  </a:cubicBezTo>
                  <a:lnTo>
                    <a:pt x="6420" y="3689"/>
                  </a:lnTo>
                  <a:cubicBezTo>
                    <a:pt x="6842" y="3536"/>
                    <a:pt x="7239" y="2934"/>
                    <a:pt x="6996" y="2268"/>
                  </a:cubicBezTo>
                  <a:cubicBezTo>
                    <a:pt x="6854" y="1880"/>
                    <a:pt x="6454" y="1799"/>
                    <a:pt x="6146" y="1799"/>
                  </a:cubicBezTo>
                  <a:cubicBezTo>
                    <a:pt x="5927" y="1799"/>
                    <a:pt x="5754" y="1840"/>
                    <a:pt x="5754" y="1840"/>
                  </a:cubicBezTo>
                  <a:cubicBezTo>
                    <a:pt x="5754" y="1840"/>
                    <a:pt x="5818" y="1238"/>
                    <a:pt x="5364" y="848"/>
                  </a:cubicBezTo>
                  <a:cubicBezTo>
                    <a:pt x="5232" y="735"/>
                    <a:pt x="5083" y="695"/>
                    <a:pt x="4938" y="695"/>
                  </a:cubicBezTo>
                  <a:cubicBezTo>
                    <a:pt x="4580" y="695"/>
                    <a:pt x="4244" y="937"/>
                    <a:pt x="4244" y="937"/>
                  </a:cubicBezTo>
                  <a:cubicBezTo>
                    <a:pt x="4244" y="937"/>
                    <a:pt x="4105" y="0"/>
                    <a:pt x="27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3508;p50">
              <a:extLst>
                <a:ext uri="{FF2B5EF4-FFF2-40B4-BE49-F238E27FC236}">
                  <a16:creationId xmlns:a16="http://schemas.microsoft.com/office/drawing/2014/main" id="{6BA7897D-BC6D-4638-8DB5-00D5E3413C3D}"/>
                </a:ext>
              </a:extLst>
            </p:cNvPr>
            <p:cNvSpPr/>
            <p:nvPr/>
          </p:nvSpPr>
          <p:spPr>
            <a:xfrm>
              <a:off x="3118010" y="1594488"/>
              <a:ext cx="298600" cy="152184"/>
            </a:xfrm>
            <a:custGeom>
              <a:avLst/>
              <a:gdLst/>
              <a:ahLst/>
              <a:cxnLst/>
              <a:rect l="l" t="t" r="r" b="b"/>
              <a:pathLst>
                <a:path w="9112" h="4644" extrusionOk="0">
                  <a:moveTo>
                    <a:pt x="5657" y="0"/>
                  </a:moveTo>
                  <a:cubicBezTo>
                    <a:pt x="3945" y="0"/>
                    <a:pt x="3764" y="1181"/>
                    <a:pt x="3764" y="1181"/>
                  </a:cubicBezTo>
                  <a:cubicBezTo>
                    <a:pt x="3764" y="1181"/>
                    <a:pt x="3340" y="873"/>
                    <a:pt x="2889" y="873"/>
                  </a:cubicBezTo>
                  <a:cubicBezTo>
                    <a:pt x="2707" y="873"/>
                    <a:pt x="2520" y="924"/>
                    <a:pt x="2356" y="1066"/>
                  </a:cubicBezTo>
                  <a:cubicBezTo>
                    <a:pt x="1786" y="1565"/>
                    <a:pt x="1863" y="2321"/>
                    <a:pt x="1863" y="2321"/>
                  </a:cubicBezTo>
                  <a:cubicBezTo>
                    <a:pt x="1863" y="2321"/>
                    <a:pt x="1644" y="2268"/>
                    <a:pt x="1367" y="2268"/>
                  </a:cubicBezTo>
                  <a:cubicBezTo>
                    <a:pt x="980" y="2268"/>
                    <a:pt x="480" y="2370"/>
                    <a:pt x="302" y="2858"/>
                  </a:cubicBezTo>
                  <a:cubicBezTo>
                    <a:pt x="1" y="3697"/>
                    <a:pt x="500" y="4452"/>
                    <a:pt x="1031" y="4644"/>
                  </a:cubicBezTo>
                  <a:lnTo>
                    <a:pt x="7912" y="4637"/>
                  </a:lnTo>
                  <a:cubicBezTo>
                    <a:pt x="7912" y="4637"/>
                    <a:pt x="9051" y="4599"/>
                    <a:pt x="9089" y="3114"/>
                  </a:cubicBezTo>
                  <a:cubicBezTo>
                    <a:pt x="9112" y="2254"/>
                    <a:pt x="8605" y="2074"/>
                    <a:pt x="8178" y="2074"/>
                  </a:cubicBezTo>
                  <a:cubicBezTo>
                    <a:pt x="7871" y="2074"/>
                    <a:pt x="7604" y="2167"/>
                    <a:pt x="7604" y="2167"/>
                  </a:cubicBezTo>
                  <a:cubicBezTo>
                    <a:pt x="7604" y="2167"/>
                    <a:pt x="7681" y="74"/>
                    <a:pt x="5819" y="4"/>
                  </a:cubicBezTo>
                  <a:cubicBezTo>
                    <a:pt x="5763" y="1"/>
                    <a:pt x="5709" y="0"/>
                    <a:pt x="5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3509;p50">
              <a:extLst>
                <a:ext uri="{FF2B5EF4-FFF2-40B4-BE49-F238E27FC236}">
                  <a16:creationId xmlns:a16="http://schemas.microsoft.com/office/drawing/2014/main" id="{DDC9D137-887C-4EFD-81F2-A1D2C2826D51}"/>
                </a:ext>
              </a:extLst>
            </p:cNvPr>
            <p:cNvSpPr/>
            <p:nvPr/>
          </p:nvSpPr>
          <p:spPr>
            <a:xfrm>
              <a:off x="2451579" y="1568501"/>
              <a:ext cx="298600" cy="152184"/>
            </a:xfrm>
            <a:custGeom>
              <a:avLst/>
              <a:gdLst/>
              <a:ahLst/>
              <a:cxnLst/>
              <a:rect l="l" t="t" r="r" b="b"/>
              <a:pathLst>
                <a:path w="9112" h="4644" extrusionOk="0">
                  <a:moveTo>
                    <a:pt x="3443" y="0"/>
                  </a:moveTo>
                  <a:cubicBezTo>
                    <a:pt x="3394" y="0"/>
                    <a:pt x="3345" y="1"/>
                    <a:pt x="3294" y="3"/>
                  </a:cubicBezTo>
                  <a:cubicBezTo>
                    <a:pt x="1431" y="80"/>
                    <a:pt x="1508" y="2173"/>
                    <a:pt x="1508" y="2173"/>
                  </a:cubicBezTo>
                  <a:cubicBezTo>
                    <a:pt x="1508" y="2173"/>
                    <a:pt x="1239" y="2078"/>
                    <a:pt x="930" y="2078"/>
                  </a:cubicBezTo>
                  <a:cubicBezTo>
                    <a:pt x="504" y="2078"/>
                    <a:pt x="1" y="2259"/>
                    <a:pt x="23" y="3120"/>
                  </a:cubicBezTo>
                  <a:cubicBezTo>
                    <a:pt x="61" y="4598"/>
                    <a:pt x="1201" y="4637"/>
                    <a:pt x="1201" y="4637"/>
                  </a:cubicBezTo>
                  <a:lnTo>
                    <a:pt x="8081" y="4643"/>
                  </a:lnTo>
                  <a:cubicBezTo>
                    <a:pt x="8619" y="4458"/>
                    <a:pt x="9112" y="3696"/>
                    <a:pt x="8804" y="2858"/>
                  </a:cubicBezTo>
                  <a:cubicBezTo>
                    <a:pt x="8630" y="2375"/>
                    <a:pt x="8134" y="2273"/>
                    <a:pt x="7749" y="2273"/>
                  </a:cubicBezTo>
                  <a:cubicBezTo>
                    <a:pt x="7470" y="2273"/>
                    <a:pt x="7249" y="2326"/>
                    <a:pt x="7249" y="2326"/>
                  </a:cubicBezTo>
                  <a:cubicBezTo>
                    <a:pt x="7249" y="2326"/>
                    <a:pt x="7326" y="1565"/>
                    <a:pt x="6756" y="1072"/>
                  </a:cubicBezTo>
                  <a:cubicBezTo>
                    <a:pt x="6592" y="930"/>
                    <a:pt x="6405" y="879"/>
                    <a:pt x="6223" y="879"/>
                  </a:cubicBezTo>
                  <a:cubicBezTo>
                    <a:pt x="5773" y="879"/>
                    <a:pt x="5348" y="1187"/>
                    <a:pt x="5348" y="1187"/>
                  </a:cubicBezTo>
                  <a:cubicBezTo>
                    <a:pt x="5348" y="1187"/>
                    <a:pt x="5173" y="0"/>
                    <a:pt x="344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3510;p50">
              <a:extLst>
                <a:ext uri="{FF2B5EF4-FFF2-40B4-BE49-F238E27FC236}">
                  <a16:creationId xmlns:a16="http://schemas.microsoft.com/office/drawing/2014/main" id="{BF3B9789-6ADB-4ADF-B7FF-64B6FEAE0968}"/>
                </a:ext>
              </a:extLst>
            </p:cNvPr>
            <p:cNvSpPr/>
            <p:nvPr/>
          </p:nvSpPr>
          <p:spPr>
            <a:xfrm>
              <a:off x="2459542" y="1558015"/>
              <a:ext cx="298404" cy="152184"/>
            </a:xfrm>
            <a:custGeom>
              <a:avLst/>
              <a:gdLst/>
              <a:ahLst/>
              <a:cxnLst/>
              <a:rect l="l" t="t" r="r" b="b"/>
              <a:pathLst>
                <a:path w="9106" h="4644" extrusionOk="0">
                  <a:moveTo>
                    <a:pt x="3443" y="0"/>
                  </a:moveTo>
                  <a:cubicBezTo>
                    <a:pt x="3394" y="0"/>
                    <a:pt x="3345" y="1"/>
                    <a:pt x="3294" y="3"/>
                  </a:cubicBezTo>
                  <a:cubicBezTo>
                    <a:pt x="1431" y="80"/>
                    <a:pt x="1502" y="2173"/>
                    <a:pt x="1502" y="2173"/>
                  </a:cubicBezTo>
                  <a:cubicBezTo>
                    <a:pt x="1502" y="2173"/>
                    <a:pt x="1234" y="2078"/>
                    <a:pt x="927" y="2078"/>
                  </a:cubicBezTo>
                  <a:cubicBezTo>
                    <a:pt x="502" y="2078"/>
                    <a:pt x="1" y="2259"/>
                    <a:pt x="23" y="3120"/>
                  </a:cubicBezTo>
                  <a:cubicBezTo>
                    <a:pt x="62" y="4598"/>
                    <a:pt x="1201" y="4637"/>
                    <a:pt x="1201" y="4637"/>
                  </a:cubicBezTo>
                  <a:lnTo>
                    <a:pt x="8081" y="4643"/>
                  </a:lnTo>
                  <a:cubicBezTo>
                    <a:pt x="8613" y="4458"/>
                    <a:pt x="9105" y="3696"/>
                    <a:pt x="8805" y="2858"/>
                  </a:cubicBezTo>
                  <a:cubicBezTo>
                    <a:pt x="8626" y="2375"/>
                    <a:pt x="8129" y="2273"/>
                    <a:pt x="7743" y="2273"/>
                  </a:cubicBezTo>
                  <a:cubicBezTo>
                    <a:pt x="7464" y="2273"/>
                    <a:pt x="7243" y="2326"/>
                    <a:pt x="7243" y="2326"/>
                  </a:cubicBezTo>
                  <a:cubicBezTo>
                    <a:pt x="7243" y="2326"/>
                    <a:pt x="7320" y="1565"/>
                    <a:pt x="6750" y="1072"/>
                  </a:cubicBezTo>
                  <a:cubicBezTo>
                    <a:pt x="6586" y="930"/>
                    <a:pt x="6399" y="879"/>
                    <a:pt x="6217" y="879"/>
                  </a:cubicBezTo>
                  <a:cubicBezTo>
                    <a:pt x="5767" y="879"/>
                    <a:pt x="5342" y="1187"/>
                    <a:pt x="5342" y="1187"/>
                  </a:cubicBezTo>
                  <a:cubicBezTo>
                    <a:pt x="5342" y="1187"/>
                    <a:pt x="5166" y="0"/>
                    <a:pt x="3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3511;p50">
              <a:extLst>
                <a:ext uri="{FF2B5EF4-FFF2-40B4-BE49-F238E27FC236}">
                  <a16:creationId xmlns:a16="http://schemas.microsoft.com/office/drawing/2014/main" id="{B2BC60AE-DDA2-4200-B91A-CC581BE0FECF}"/>
                </a:ext>
              </a:extLst>
            </p:cNvPr>
            <p:cNvSpPr/>
            <p:nvPr/>
          </p:nvSpPr>
          <p:spPr>
            <a:xfrm>
              <a:off x="2272166" y="1536486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3512;p50">
              <a:extLst>
                <a:ext uri="{FF2B5EF4-FFF2-40B4-BE49-F238E27FC236}">
                  <a16:creationId xmlns:a16="http://schemas.microsoft.com/office/drawing/2014/main" id="{A3220B81-FD2D-4083-8269-4088EC83190E}"/>
                </a:ext>
              </a:extLst>
            </p:cNvPr>
            <p:cNvSpPr/>
            <p:nvPr/>
          </p:nvSpPr>
          <p:spPr>
            <a:xfrm>
              <a:off x="2272166" y="1527900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0"/>
                  </a:moveTo>
                  <a:lnTo>
                    <a:pt x="1107" y="672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3513;p50">
              <a:extLst>
                <a:ext uri="{FF2B5EF4-FFF2-40B4-BE49-F238E27FC236}">
                  <a16:creationId xmlns:a16="http://schemas.microsoft.com/office/drawing/2014/main" id="{7D7C5A01-B018-45AD-BBA5-20003CB95DE9}"/>
                </a:ext>
              </a:extLst>
            </p:cNvPr>
            <p:cNvSpPr/>
            <p:nvPr/>
          </p:nvSpPr>
          <p:spPr>
            <a:xfrm>
              <a:off x="2272166" y="1519282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3514;p50">
              <a:extLst>
                <a:ext uri="{FF2B5EF4-FFF2-40B4-BE49-F238E27FC236}">
                  <a16:creationId xmlns:a16="http://schemas.microsoft.com/office/drawing/2014/main" id="{EB4DC282-39FC-44BF-B339-4578D2F8F406}"/>
                </a:ext>
              </a:extLst>
            </p:cNvPr>
            <p:cNvSpPr/>
            <p:nvPr/>
          </p:nvSpPr>
          <p:spPr>
            <a:xfrm>
              <a:off x="2272166" y="1510696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3515;p50">
              <a:extLst>
                <a:ext uri="{FF2B5EF4-FFF2-40B4-BE49-F238E27FC236}">
                  <a16:creationId xmlns:a16="http://schemas.microsoft.com/office/drawing/2014/main" id="{E7D5AA94-2475-4B41-9DFA-639547C0B9C5}"/>
                </a:ext>
              </a:extLst>
            </p:cNvPr>
            <p:cNvSpPr/>
            <p:nvPr/>
          </p:nvSpPr>
          <p:spPr>
            <a:xfrm>
              <a:off x="2272166" y="1501881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3516;p50">
              <a:extLst>
                <a:ext uri="{FF2B5EF4-FFF2-40B4-BE49-F238E27FC236}">
                  <a16:creationId xmlns:a16="http://schemas.microsoft.com/office/drawing/2014/main" id="{BEB18503-6ED5-475D-BEC5-593BEEE48840}"/>
                </a:ext>
              </a:extLst>
            </p:cNvPr>
            <p:cNvSpPr/>
            <p:nvPr/>
          </p:nvSpPr>
          <p:spPr>
            <a:xfrm>
              <a:off x="2272166" y="1493296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3517;p50">
              <a:extLst>
                <a:ext uri="{FF2B5EF4-FFF2-40B4-BE49-F238E27FC236}">
                  <a16:creationId xmlns:a16="http://schemas.microsoft.com/office/drawing/2014/main" id="{764A69A4-7982-4AD4-AFE0-8E30740A419D}"/>
                </a:ext>
              </a:extLst>
            </p:cNvPr>
            <p:cNvSpPr/>
            <p:nvPr/>
          </p:nvSpPr>
          <p:spPr>
            <a:xfrm>
              <a:off x="2272166" y="1484677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3518;p50">
              <a:extLst>
                <a:ext uri="{FF2B5EF4-FFF2-40B4-BE49-F238E27FC236}">
                  <a16:creationId xmlns:a16="http://schemas.microsoft.com/office/drawing/2014/main" id="{2F210BC5-0905-4DFE-A3C7-59DBA77A9ECB}"/>
                </a:ext>
              </a:extLst>
            </p:cNvPr>
            <p:cNvSpPr/>
            <p:nvPr/>
          </p:nvSpPr>
          <p:spPr>
            <a:xfrm>
              <a:off x="2272166" y="1476092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3519;p50">
              <a:extLst>
                <a:ext uri="{FF2B5EF4-FFF2-40B4-BE49-F238E27FC236}">
                  <a16:creationId xmlns:a16="http://schemas.microsoft.com/office/drawing/2014/main" id="{E7A2C108-328F-4305-A9E1-C44F213A1EAA}"/>
                </a:ext>
              </a:extLst>
            </p:cNvPr>
            <p:cNvSpPr/>
            <p:nvPr/>
          </p:nvSpPr>
          <p:spPr>
            <a:xfrm>
              <a:off x="2272166" y="1467506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8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3520;p50">
              <a:extLst>
                <a:ext uri="{FF2B5EF4-FFF2-40B4-BE49-F238E27FC236}">
                  <a16:creationId xmlns:a16="http://schemas.microsoft.com/office/drawing/2014/main" id="{ED0AEF1C-1DDA-44EF-A8EC-9EC21521D91A}"/>
                </a:ext>
              </a:extLst>
            </p:cNvPr>
            <p:cNvSpPr/>
            <p:nvPr/>
          </p:nvSpPr>
          <p:spPr>
            <a:xfrm>
              <a:off x="2272166" y="1458888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3521;p50">
              <a:extLst>
                <a:ext uri="{FF2B5EF4-FFF2-40B4-BE49-F238E27FC236}">
                  <a16:creationId xmlns:a16="http://schemas.microsoft.com/office/drawing/2014/main" id="{02F0649A-7E1E-427A-BB9B-4145E8C2F658}"/>
                </a:ext>
              </a:extLst>
            </p:cNvPr>
            <p:cNvSpPr/>
            <p:nvPr/>
          </p:nvSpPr>
          <p:spPr>
            <a:xfrm>
              <a:off x="2272166" y="1450302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3522;p50">
              <a:extLst>
                <a:ext uri="{FF2B5EF4-FFF2-40B4-BE49-F238E27FC236}">
                  <a16:creationId xmlns:a16="http://schemas.microsoft.com/office/drawing/2014/main" id="{433FE2F3-8EB9-4247-BA35-439652F2AD24}"/>
                </a:ext>
              </a:extLst>
            </p:cNvPr>
            <p:cNvSpPr/>
            <p:nvPr/>
          </p:nvSpPr>
          <p:spPr>
            <a:xfrm>
              <a:off x="2272166" y="1441684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3523;p50">
              <a:extLst>
                <a:ext uri="{FF2B5EF4-FFF2-40B4-BE49-F238E27FC236}">
                  <a16:creationId xmlns:a16="http://schemas.microsoft.com/office/drawing/2014/main" id="{D9DA05E1-AB5E-496F-8170-97336D0DE103}"/>
                </a:ext>
              </a:extLst>
            </p:cNvPr>
            <p:cNvSpPr/>
            <p:nvPr/>
          </p:nvSpPr>
          <p:spPr>
            <a:xfrm>
              <a:off x="2272166" y="1433098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0"/>
                  </a:moveTo>
                  <a:lnTo>
                    <a:pt x="1107" y="672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3524;p50">
              <a:extLst>
                <a:ext uri="{FF2B5EF4-FFF2-40B4-BE49-F238E27FC236}">
                  <a16:creationId xmlns:a16="http://schemas.microsoft.com/office/drawing/2014/main" id="{80A05241-4DAA-45C5-9376-ADC97BEBEDD9}"/>
                </a:ext>
              </a:extLst>
            </p:cNvPr>
            <p:cNvSpPr/>
            <p:nvPr/>
          </p:nvSpPr>
          <p:spPr>
            <a:xfrm>
              <a:off x="2272166" y="1424283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3525;p50">
              <a:extLst>
                <a:ext uri="{FF2B5EF4-FFF2-40B4-BE49-F238E27FC236}">
                  <a16:creationId xmlns:a16="http://schemas.microsoft.com/office/drawing/2014/main" id="{E7F0B098-10BD-4BA7-A4C3-92C7A521B8C5}"/>
                </a:ext>
              </a:extLst>
            </p:cNvPr>
            <p:cNvSpPr/>
            <p:nvPr/>
          </p:nvSpPr>
          <p:spPr>
            <a:xfrm>
              <a:off x="2272166" y="1415698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3526;p50">
              <a:extLst>
                <a:ext uri="{FF2B5EF4-FFF2-40B4-BE49-F238E27FC236}">
                  <a16:creationId xmlns:a16="http://schemas.microsoft.com/office/drawing/2014/main" id="{BED435C7-402E-4206-80BA-6608BAD82898}"/>
                </a:ext>
              </a:extLst>
            </p:cNvPr>
            <p:cNvSpPr/>
            <p:nvPr/>
          </p:nvSpPr>
          <p:spPr>
            <a:xfrm>
              <a:off x="2272166" y="1407079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3527;p50">
              <a:extLst>
                <a:ext uri="{FF2B5EF4-FFF2-40B4-BE49-F238E27FC236}">
                  <a16:creationId xmlns:a16="http://schemas.microsoft.com/office/drawing/2014/main" id="{88465DCA-98D1-4DD7-8E34-4EBC7C78E0FE}"/>
                </a:ext>
              </a:extLst>
            </p:cNvPr>
            <p:cNvSpPr/>
            <p:nvPr/>
          </p:nvSpPr>
          <p:spPr>
            <a:xfrm>
              <a:off x="2272166" y="1398494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3528;p50">
              <a:extLst>
                <a:ext uri="{FF2B5EF4-FFF2-40B4-BE49-F238E27FC236}">
                  <a16:creationId xmlns:a16="http://schemas.microsoft.com/office/drawing/2014/main" id="{0836BB03-2D22-4C5D-941E-55A20D47347C}"/>
                </a:ext>
              </a:extLst>
            </p:cNvPr>
            <p:cNvSpPr/>
            <p:nvPr/>
          </p:nvSpPr>
          <p:spPr>
            <a:xfrm>
              <a:off x="2272166" y="1389875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3529;p50">
              <a:extLst>
                <a:ext uri="{FF2B5EF4-FFF2-40B4-BE49-F238E27FC236}">
                  <a16:creationId xmlns:a16="http://schemas.microsoft.com/office/drawing/2014/main" id="{20CEE49A-0CE0-4E4F-9B12-A9C42107FD93}"/>
                </a:ext>
              </a:extLst>
            </p:cNvPr>
            <p:cNvSpPr/>
            <p:nvPr/>
          </p:nvSpPr>
          <p:spPr>
            <a:xfrm>
              <a:off x="2272166" y="1381290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3530;p50">
              <a:extLst>
                <a:ext uri="{FF2B5EF4-FFF2-40B4-BE49-F238E27FC236}">
                  <a16:creationId xmlns:a16="http://schemas.microsoft.com/office/drawing/2014/main" id="{E5FC78F6-8F18-4D78-8ABE-5F59DA93429E}"/>
                </a:ext>
              </a:extLst>
            </p:cNvPr>
            <p:cNvSpPr/>
            <p:nvPr/>
          </p:nvSpPr>
          <p:spPr>
            <a:xfrm>
              <a:off x="2272166" y="1372704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3531;p50">
              <a:extLst>
                <a:ext uri="{FF2B5EF4-FFF2-40B4-BE49-F238E27FC236}">
                  <a16:creationId xmlns:a16="http://schemas.microsoft.com/office/drawing/2014/main" id="{1EFEBC0D-025A-461B-A2EA-D0C86544AE80}"/>
                </a:ext>
              </a:extLst>
            </p:cNvPr>
            <p:cNvSpPr/>
            <p:nvPr/>
          </p:nvSpPr>
          <p:spPr>
            <a:xfrm>
              <a:off x="2272166" y="1364086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3532;p50">
              <a:extLst>
                <a:ext uri="{FF2B5EF4-FFF2-40B4-BE49-F238E27FC236}">
                  <a16:creationId xmlns:a16="http://schemas.microsoft.com/office/drawing/2014/main" id="{70D20E0A-956E-4C92-85D0-781368B240C0}"/>
                </a:ext>
              </a:extLst>
            </p:cNvPr>
            <p:cNvSpPr/>
            <p:nvPr/>
          </p:nvSpPr>
          <p:spPr>
            <a:xfrm>
              <a:off x="2272166" y="1355500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0"/>
                  </a:moveTo>
                  <a:lnTo>
                    <a:pt x="1107" y="672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3533;p50">
              <a:extLst>
                <a:ext uri="{FF2B5EF4-FFF2-40B4-BE49-F238E27FC236}">
                  <a16:creationId xmlns:a16="http://schemas.microsoft.com/office/drawing/2014/main" id="{E0776B3C-A166-44DE-83A2-A6B17545A24C}"/>
                </a:ext>
              </a:extLst>
            </p:cNvPr>
            <p:cNvSpPr/>
            <p:nvPr/>
          </p:nvSpPr>
          <p:spPr>
            <a:xfrm>
              <a:off x="2272166" y="1346882"/>
              <a:ext cx="36309" cy="22054"/>
            </a:xfrm>
            <a:custGeom>
              <a:avLst/>
              <a:gdLst/>
              <a:ahLst/>
              <a:cxnLst/>
              <a:rect l="l" t="t" r="r" b="b"/>
              <a:pathLst>
                <a:path w="1108" h="673" fill="none" extrusionOk="0">
                  <a:moveTo>
                    <a:pt x="0" y="1"/>
                  </a:moveTo>
                  <a:lnTo>
                    <a:pt x="1107" y="67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3534;p50">
              <a:extLst>
                <a:ext uri="{FF2B5EF4-FFF2-40B4-BE49-F238E27FC236}">
                  <a16:creationId xmlns:a16="http://schemas.microsoft.com/office/drawing/2014/main" id="{7BB1947A-0173-4873-8A5E-59C872C4445A}"/>
                </a:ext>
              </a:extLst>
            </p:cNvPr>
            <p:cNvSpPr/>
            <p:nvPr/>
          </p:nvSpPr>
          <p:spPr>
            <a:xfrm>
              <a:off x="2272166" y="1338100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8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3535;p50">
              <a:extLst>
                <a:ext uri="{FF2B5EF4-FFF2-40B4-BE49-F238E27FC236}">
                  <a16:creationId xmlns:a16="http://schemas.microsoft.com/office/drawing/2014/main" id="{75AE252A-34B7-494D-953E-17F8175540A3}"/>
                </a:ext>
              </a:extLst>
            </p:cNvPr>
            <p:cNvSpPr/>
            <p:nvPr/>
          </p:nvSpPr>
          <p:spPr>
            <a:xfrm>
              <a:off x="2272166" y="1329481"/>
              <a:ext cx="36309" cy="22284"/>
            </a:xfrm>
            <a:custGeom>
              <a:avLst/>
              <a:gdLst/>
              <a:ahLst/>
              <a:cxnLst/>
              <a:rect l="l" t="t" r="r" b="b"/>
              <a:pathLst>
                <a:path w="1108" h="680" fill="none" extrusionOk="0">
                  <a:moveTo>
                    <a:pt x="0" y="1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3536;p50">
              <a:extLst>
                <a:ext uri="{FF2B5EF4-FFF2-40B4-BE49-F238E27FC236}">
                  <a16:creationId xmlns:a16="http://schemas.microsoft.com/office/drawing/2014/main" id="{AF26AB4D-1A84-4A15-95DE-BABB04A1C193}"/>
                </a:ext>
              </a:extLst>
            </p:cNvPr>
            <p:cNvSpPr/>
            <p:nvPr/>
          </p:nvSpPr>
          <p:spPr>
            <a:xfrm>
              <a:off x="2272166" y="1320896"/>
              <a:ext cx="36309" cy="22251"/>
            </a:xfrm>
            <a:custGeom>
              <a:avLst/>
              <a:gdLst/>
              <a:ahLst/>
              <a:cxnLst/>
              <a:rect l="l" t="t" r="r" b="b"/>
              <a:pathLst>
                <a:path w="1108" h="679" fill="none" extrusionOk="0">
                  <a:moveTo>
                    <a:pt x="0" y="0"/>
                  </a:moveTo>
                  <a:lnTo>
                    <a:pt x="1107" y="67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3537;p50">
              <a:extLst>
                <a:ext uri="{FF2B5EF4-FFF2-40B4-BE49-F238E27FC236}">
                  <a16:creationId xmlns:a16="http://schemas.microsoft.com/office/drawing/2014/main" id="{45DC1124-293E-46F1-A07E-904035BB1A4D}"/>
                </a:ext>
              </a:extLst>
            </p:cNvPr>
            <p:cNvSpPr/>
            <p:nvPr/>
          </p:nvSpPr>
          <p:spPr>
            <a:xfrm>
              <a:off x="2176250" y="1526753"/>
              <a:ext cx="221787" cy="113384"/>
            </a:xfrm>
            <a:custGeom>
              <a:avLst/>
              <a:gdLst/>
              <a:ahLst/>
              <a:cxnLst/>
              <a:rect l="l" t="t" r="r" b="b"/>
              <a:pathLst>
                <a:path w="6768" h="3460" extrusionOk="0">
                  <a:moveTo>
                    <a:pt x="2567" y="1"/>
                  </a:moveTo>
                  <a:cubicBezTo>
                    <a:pt x="2528" y="1"/>
                    <a:pt x="2488" y="2"/>
                    <a:pt x="2447" y="3"/>
                  </a:cubicBezTo>
                  <a:cubicBezTo>
                    <a:pt x="1058" y="61"/>
                    <a:pt x="1116" y="1616"/>
                    <a:pt x="1116" y="1616"/>
                  </a:cubicBezTo>
                  <a:cubicBezTo>
                    <a:pt x="1116" y="1616"/>
                    <a:pt x="919" y="1547"/>
                    <a:pt x="693" y="1547"/>
                  </a:cubicBezTo>
                  <a:cubicBezTo>
                    <a:pt x="376" y="1547"/>
                    <a:pt x="0" y="1682"/>
                    <a:pt x="15" y="2327"/>
                  </a:cubicBezTo>
                  <a:cubicBezTo>
                    <a:pt x="41" y="3428"/>
                    <a:pt x="885" y="3460"/>
                    <a:pt x="885" y="3460"/>
                  </a:cubicBezTo>
                  <a:lnTo>
                    <a:pt x="6006" y="3460"/>
                  </a:lnTo>
                  <a:cubicBezTo>
                    <a:pt x="6403" y="3319"/>
                    <a:pt x="6767" y="2762"/>
                    <a:pt x="6543" y="2135"/>
                  </a:cubicBezTo>
                  <a:cubicBezTo>
                    <a:pt x="6413" y="1774"/>
                    <a:pt x="6043" y="1698"/>
                    <a:pt x="5756" y="1698"/>
                  </a:cubicBezTo>
                  <a:cubicBezTo>
                    <a:pt x="5549" y="1698"/>
                    <a:pt x="5385" y="1738"/>
                    <a:pt x="5385" y="1738"/>
                  </a:cubicBezTo>
                  <a:cubicBezTo>
                    <a:pt x="5385" y="1738"/>
                    <a:pt x="5442" y="1175"/>
                    <a:pt x="5020" y="803"/>
                  </a:cubicBezTo>
                  <a:cubicBezTo>
                    <a:pt x="4898" y="696"/>
                    <a:pt x="4758" y="658"/>
                    <a:pt x="4621" y="658"/>
                  </a:cubicBezTo>
                  <a:cubicBezTo>
                    <a:pt x="4287" y="658"/>
                    <a:pt x="3970" y="887"/>
                    <a:pt x="3970" y="887"/>
                  </a:cubicBezTo>
                  <a:cubicBezTo>
                    <a:pt x="3970" y="887"/>
                    <a:pt x="3838" y="1"/>
                    <a:pt x="256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3538;p50">
              <a:extLst>
                <a:ext uri="{FF2B5EF4-FFF2-40B4-BE49-F238E27FC236}">
                  <a16:creationId xmlns:a16="http://schemas.microsoft.com/office/drawing/2014/main" id="{96A6485C-FC20-4260-91E4-7265E116B724}"/>
                </a:ext>
              </a:extLst>
            </p:cNvPr>
            <p:cNvSpPr/>
            <p:nvPr/>
          </p:nvSpPr>
          <p:spPr>
            <a:xfrm>
              <a:off x="2183984" y="1516267"/>
              <a:ext cx="222017" cy="113384"/>
            </a:xfrm>
            <a:custGeom>
              <a:avLst/>
              <a:gdLst/>
              <a:ahLst/>
              <a:cxnLst/>
              <a:rect l="l" t="t" r="r" b="b"/>
              <a:pathLst>
                <a:path w="6775" h="3460" extrusionOk="0">
                  <a:moveTo>
                    <a:pt x="2568" y="1"/>
                  </a:moveTo>
                  <a:cubicBezTo>
                    <a:pt x="2529" y="1"/>
                    <a:pt x="2489" y="2"/>
                    <a:pt x="2448" y="3"/>
                  </a:cubicBezTo>
                  <a:cubicBezTo>
                    <a:pt x="1065" y="61"/>
                    <a:pt x="1123" y="1616"/>
                    <a:pt x="1123" y="1616"/>
                  </a:cubicBezTo>
                  <a:cubicBezTo>
                    <a:pt x="1123" y="1616"/>
                    <a:pt x="926" y="1547"/>
                    <a:pt x="697" y="1547"/>
                  </a:cubicBezTo>
                  <a:cubicBezTo>
                    <a:pt x="379" y="1547"/>
                    <a:pt x="1" y="1682"/>
                    <a:pt x="16" y="2327"/>
                  </a:cubicBezTo>
                  <a:cubicBezTo>
                    <a:pt x="41" y="3428"/>
                    <a:pt x="893" y="3460"/>
                    <a:pt x="893" y="3460"/>
                  </a:cubicBezTo>
                  <a:lnTo>
                    <a:pt x="6013" y="3460"/>
                  </a:lnTo>
                  <a:cubicBezTo>
                    <a:pt x="6403" y="3319"/>
                    <a:pt x="6775" y="2762"/>
                    <a:pt x="6551" y="2135"/>
                  </a:cubicBezTo>
                  <a:cubicBezTo>
                    <a:pt x="6417" y="1774"/>
                    <a:pt x="6048" y="1698"/>
                    <a:pt x="5762" y="1698"/>
                  </a:cubicBezTo>
                  <a:cubicBezTo>
                    <a:pt x="5555" y="1698"/>
                    <a:pt x="5392" y="1738"/>
                    <a:pt x="5392" y="1738"/>
                  </a:cubicBezTo>
                  <a:cubicBezTo>
                    <a:pt x="5392" y="1738"/>
                    <a:pt x="5450" y="1175"/>
                    <a:pt x="5021" y="803"/>
                  </a:cubicBezTo>
                  <a:cubicBezTo>
                    <a:pt x="4898" y="696"/>
                    <a:pt x="4759" y="657"/>
                    <a:pt x="4623" y="657"/>
                  </a:cubicBezTo>
                  <a:cubicBezTo>
                    <a:pt x="4291" y="657"/>
                    <a:pt x="3978" y="887"/>
                    <a:pt x="3978" y="887"/>
                  </a:cubicBezTo>
                  <a:cubicBezTo>
                    <a:pt x="3978" y="887"/>
                    <a:pt x="3845" y="1"/>
                    <a:pt x="2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3539;p50">
              <a:extLst>
                <a:ext uri="{FF2B5EF4-FFF2-40B4-BE49-F238E27FC236}">
                  <a16:creationId xmlns:a16="http://schemas.microsoft.com/office/drawing/2014/main" id="{6B6BA139-8C45-44DA-A3F4-A20090DC4445}"/>
                </a:ext>
              </a:extLst>
            </p:cNvPr>
            <p:cNvSpPr/>
            <p:nvPr/>
          </p:nvSpPr>
          <p:spPr>
            <a:xfrm>
              <a:off x="3529954" y="1520986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3540;p50">
              <a:extLst>
                <a:ext uri="{FF2B5EF4-FFF2-40B4-BE49-F238E27FC236}">
                  <a16:creationId xmlns:a16="http://schemas.microsoft.com/office/drawing/2014/main" id="{7403694D-3F35-44BC-9176-C0191DD03CBC}"/>
                </a:ext>
              </a:extLst>
            </p:cNvPr>
            <p:cNvSpPr/>
            <p:nvPr/>
          </p:nvSpPr>
          <p:spPr>
            <a:xfrm>
              <a:off x="3529954" y="1511745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3541;p50">
              <a:extLst>
                <a:ext uri="{FF2B5EF4-FFF2-40B4-BE49-F238E27FC236}">
                  <a16:creationId xmlns:a16="http://schemas.microsoft.com/office/drawing/2014/main" id="{7B126E9D-49AB-4F84-8E18-AC1FB67FB5AD}"/>
                </a:ext>
              </a:extLst>
            </p:cNvPr>
            <p:cNvSpPr/>
            <p:nvPr/>
          </p:nvSpPr>
          <p:spPr>
            <a:xfrm>
              <a:off x="3529954" y="1502504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3542;p50">
              <a:extLst>
                <a:ext uri="{FF2B5EF4-FFF2-40B4-BE49-F238E27FC236}">
                  <a16:creationId xmlns:a16="http://schemas.microsoft.com/office/drawing/2014/main" id="{7EAEBB5D-ADC6-4304-9C25-E93F4B702EA4}"/>
                </a:ext>
              </a:extLst>
            </p:cNvPr>
            <p:cNvSpPr/>
            <p:nvPr/>
          </p:nvSpPr>
          <p:spPr>
            <a:xfrm>
              <a:off x="3529954" y="1493296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3543;p50">
              <a:extLst>
                <a:ext uri="{FF2B5EF4-FFF2-40B4-BE49-F238E27FC236}">
                  <a16:creationId xmlns:a16="http://schemas.microsoft.com/office/drawing/2014/main" id="{13FECEC8-F2F5-4FE9-978D-657513F28EDE}"/>
                </a:ext>
              </a:extLst>
            </p:cNvPr>
            <p:cNvSpPr/>
            <p:nvPr/>
          </p:nvSpPr>
          <p:spPr>
            <a:xfrm>
              <a:off x="3529954" y="1484055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3544;p50">
              <a:extLst>
                <a:ext uri="{FF2B5EF4-FFF2-40B4-BE49-F238E27FC236}">
                  <a16:creationId xmlns:a16="http://schemas.microsoft.com/office/drawing/2014/main" id="{987F2EDD-D54F-4B11-B99D-467969E8EB77}"/>
                </a:ext>
              </a:extLst>
            </p:cNvPr>
            <p:cNvSpPr/>
            <p:nvPr/>
          </p:nvSpPr>
          <p:spPr>
            <a:xfrm>
              <a:off x="3529954" y="1475043"/>
              <a:ext cx="38832" cy="23529"/>
            </a:xfrm>
            <a:custGeom>
              <a:avLst/>
              <a:gdLst/>
              <a:ahLst/>
              <a:cxnLst/>
              <a:rect l="l" t="t" r="r" b="b"/>
              <a:pathLst>
                <a:path w="1185" h="718" fill="none" extrusionOk="0">
                  <a:moveTo>
                    <a:pt x="0" y="0"/>
                  </a:moveTo>
                  <a:lnTo>
                    <a:pt x="1184" y="717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3545;p50">
              <a:extLst>
                <a:ext uri="{FF2B5EF4-FFF2-40B4-BE49-F238E27FC236}">
                  <a16:creationId xmlns:a16="http://schemas.microsoft.com/office/drawing/2014/main" id="{66E23481-A175-44E0-9FC2-404E5CEFC488}"/>
                </a:ext>
              </a:extLst>
            </p:cNvPr>
            <p:cNvSpPr/>
            <p:nvPr/>
          </p:nvSpPr>
          <p:spPr>
            <a:xfrm>
              <a:off x="3529954" y="1465802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3546;p50">
              <a:extLst>
                <a:ext uri="{FF2B5EF4-FFF2-40B4-BE49-F238E27FC236}">
                  <a16:creationId xmlns:a16="http://schemas.microsoft.com/office/drawing/2014/main" id="{DEFE548C-5B72-4EE7-98A1-F43730190726}"/>
                </a:ext>
              </a:extLst>
            </p:cNvPr>
            <p:cNvSpPr/>
            <p:nvPr/>
          </p:nvSpPr>
          <p:spPr>
            <a:xfrm>
              <a:off x="3529954" y="145659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3547;p50">
              <a:extLst>
                <a:ext uri="{FF2B5EF4-FFF2-40B4-BE49-F238E27FC236}">
                  <a16:creationId xmlns:a16="http://schemas.microsoft.com/office/drawing/2014/main" id="{A01A3371-04CA-4371-B441-3D7FD48A35E5}"/>
                </a:ext>
              </a:extLst>
            </p:cNvPr>
            <p:cNvSpPr/>
            <p:nvPr/>
          </p:nvSpPr>
          <p:spPr>
            <a:xfrm>
              <a:off x="3529954" y="1447353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3548;p50">
              <a:extLst>
                <a:ext uri="{FF2B5EF4-FFF2-40B4-BE49-F238E27FC236}">
                  <a16:creationId xmlns:a16="http://schemas.microsoft.com/office/drawing/2014/main" id="{0803F0BA-C752-4DB5-86C4-832B6E2BCF22}"/>
                </a:ext>
              </a:extLst>
            </p:cNvPr>
            <p:cNvSpPr/>
            <p:nvPr/>
          </p:nvSpPr>
          <p:spPr>
            <a:xfrm>
              <a:off x="3529954" y="1438112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3549;p50">
              <a:extLst>
                <a:ext uri="{FF2B5EF4-FFF2-40B4-BE49-F238E27FC236}">
                  <a16:creationId xmlns:a16="http://schemas.microsoft.com/office/drawing/2014/main" id="{79F7D9D0-8088-4BD9-BB4F-EAC5B481C5A0}"/>
                </a:ext>
              </a:extLst>
            </p:cNvPr>
            <p:cNvSpPr/>
            <p:nvPr/>
          </p:nvSpPr>
          <p:spPr>
            <a:xfrm>
              <a:off x="3529954" y="142890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3550;p50">
              <a:extLst>
                <a:ext uri="{FF2B5EF4-FFF2-40B4-BE49-F238E27FC236}">
                  <a16:creationId xmlns:a16="http://schemas.microsoft.com/office/drawing/2014/main" id="{8ADBEA5B-16E8-48A8-9006-F89F366BC69A}"/>
                </a:ext>
              </a:extLst>
            </p:cNvPr>
            <p:cNvSpPr/>
            <p:nvPr/>
          </p:nvSpPr>
          <p:spPr>
            <a:xfrm>
              <a:off x="3529954" y="1419663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3551;p50">
              <a:extLst>
                <a:ext uri="{FF2B5EF4-FFF2-40B4-BE49-F238E27FC236}">
                  <a16:creationId xmlns:a16="http://schemas.microsoft.com/office/drawing/2014/main" id="{2CBBCF10-67E4-44E9-A2AB-485D8265DA63}"/>
                </a:ext>
              </a:extLst>
            </p:cNvPr>
            <p:cNvSpPr/>
            <p:nvPr/>
          </p:nvSpPr>
          <p:spPr>
            <a:xfrm>
              <a:off x="3529954" y="1410455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3552;p50">
              <a:extLst>
                <a:ext uri="{FF2B5EF4-FFF2-40B4-BE49-F238E27FC236}">
                  <a16:creationId xmlns:a16="http://schemas.microsoft.com/office/drawing/2014/main" id="{F15C74E3-6B82-4205-9D00-CCDEABAB8B80}"/>
                </a:ext>
              </a:extLst>
            </p:cNvPr>
            <p:cNvSpPr/>
            <p:nvPr/>
          </p:nvSpPr>
          <p:spPr>
            <a:xfrm>
              <a:off x="3529954" y="140121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3553;p50">
              <a:extLst>
                <a:ext uri="{FF2B5EF4-FFF2-40B4-BE49-F238E27FC236}">
                  <a16:creationId xmlns:a16="http://schemas.microsoft.com/office/drawing/2014/main" id="{58E9274B-764C-44CD-9A66-C8C6B931F71E}"/>
                </a:ext>
              </a:extLst>
            </p:cNvPr>
            <p:cNvSpPr/>
            <p:nvPr/>
          </p:nvSpPr>
          <p:spPr>
            <a:xfrm>
              <a:off x="3529954" y="1391973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3554;p50">
              <a:extLst>
                <a:ext uri="{FF2B5EF4-FFF2-40B4-BE49-F238E27FC236}">
                  <a16:creationId xmlns:a16="http://schemas.microsoft.com/office/drawing/2014/main" id="{D984377A-D887-4A6B-A87C-07682F846C8C}"/>
                </a:ext>
              </a:extLst>
            </p:cNvPr>
            <p:cNvSpPr/>
            <p:nvPr/>
          </p:nvSpPr>
          <p:spPr>
            <a:xfrm>
              <a:off x="3529954" y="138276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3555;p50">
              <a:extLst>
                <a:ext uri="{FF2B5EF4-FFF2-40B4-BE49-F238E27FC236}">
                  <a16:creationId xmlns:a16="http://schemas.microsoft.com/office/drawing/2014/main" id="{743553DD-46B1-4219-9757-E8F6C73BD4C1}"/>
                </a:ext>
              </a:extLst>
            </p:cNvPr>
            <p:cNvSpPr/>
            <p:nvPr/>
          </p:nvSpPr>
          <p:spPr>
            <a:xfrm>
              <a:off x="3529954" y="137352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3556;p50">
              <a:extLst>
                <a:ext uri="{FF2B5EF4-FFF2-40B4-BE49-F238E27FC236}">
                  <a16:creationId xmlns:a16="http://schemas.microsoft.com/office/drawing/2014/main" id="{EC848B8F-7BCB-4568-BB03-B5AC60825EE8}"/>
                </a:ext>
              </a:extLst>
            </p:cNvPr>
            <p:cNvSpPr/>
            <p:nvPr/>
          </p:nvSpPr>
          <p:spPr>
            <a:xfrm>
              <a:off x="3529954" y="1364512"/>
              <a:ext cx="38832" cy="23529"/>
            </a:xfrm>
            <a:custGeom>
              <a:avLst/>
              <a:gdLst/>
              <a:ahLst/>
              <a:cxnLst/>
              <a:rect l="l" t="t" r="r" b="b"/>
              <a:pathLst>
                <a:path w="1185" h="718" fill="none" extrusionOk="0">
                  <a:moveTo>
                    <a:pt x="0" y="0"/>
                  </a:moveTo>
                  <a:lnTo>
                    <a:pt x="1184" y="717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3557;p50">
              <a:extLst>
                <a:ext uri="{FF2B5EF4-FFF2-40B4-BE49-F238E27FC236}">
                  <a16:creationId xmlns:a16="http://schemas.microsoft.com/office/drawing/2014/main" id="{8091F679-CEA6-4906-B41A-23A89314F596}"/>
                </a:ext>
              </a:extLst>
            </p:cNvPr>
            <p:cNvSpPr/>
            <p:nvPr/>
          </p:nvSpPr>
          <p:spPr>
            <a:xfrm>
              <a:off x="3529954" y="1355271"/>
              <a:ext cx="38832" cy="23758"/>
            </a:xfrm>
            <a:custGeom>
              <a:avLst/>
              <a:gdLst/>
              <a:ahLst/>
              <a:cxnLst/>
              <a:rect l="l" t="t" r="r" b="b"/>
              <a:pathLst>
                <a:path w="1185" h="725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3558;p50">
              <a:extLst>
                <a:ext uri="{FF2B5EF4-FFF2-40B4-BE49-F238E27FC236}">
                  <a16:creationId xmlns:a16="http://schemas.microsoft.com/office/drawing/2014/main" id="{59AC43B7-7E5B-4042-A8E9-F50DF5288DAA}"/>
                </a:ext>
              </a:extLst>
            </p:cNvPr>
            <p:cNvSpPr/>
            <p:nvPr/>
          </p:nvSpPr>
          <p:spPr>
            <a:xfrm>
              <a:off x="3529954" y="1346063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3559;p50">
              <a:extLst>
                <a:ext uri="{FF2B5EF4-FFF2-40B4-BE49-F238E27FC236}">
                  <a16:creationId xmlns:a16="http://schemas.microsoft.com/office/drawing/2014/main" id="{74A3F02F-8B16-4D40-9BB5-A0005E9C966A}"/>
                </a:ext>
              </a:extLst>
            </p:cNvPr>
            <p:cNvSpPr/>
            <p:nvPr/>
          </p:nvSpPr>
          <p:spPr>
            <a:xfrm>
              <a:off x="3529954" y="1336822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1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3560;p50">
              <a:extLst>
                <a:ext uri="{FF2B5EF4-FFF2-40B4-BE49-F238E27FC236}">
                  <a16:creationId xmlns:a16="http://schemas.microsoft.com/office/drawing/2014/main" id="{C442BAAB-A27B-4B5B-B6C1-11946624A589}"/>
                </a:ext>
              </a:extLst>
            </p:cNvPr>
            <p:cNvSpPr/>
            <p:nvPr/>
          </p:nvSpPr>
          <p:spPr>
            <a:xfrm>
              <a:off x="3529954" y="1327614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3561;p50">
              <a:extLst>
                <a:ext uri="{FF2B5EF4-FFF2-40B4-BE49-F238E27FC236}">
                  <a16:creationId xmlns:a16="http://schemas.microsoft.com/office/drawing/2014/main" id="{E9E7EFEE-A0B4-44E8-9716-96435DB1118B}"/>
                </a:ext>
              </a:extLst>
            </p:cNvPr>
            <p:cNvSpPr/>
            <p:nvPr/>
          </p:nvSpPr>
          <p:spPr>
            <a:xfrm>
              <a:off x="3529954" y="1318373"/>
              <a:ext cx="38832" cy="23725"/>
            </a:xfrm>
            <a:custGeom>
              <a:avLst/>
              <a:gdLst/>
              <a:ahLst/>
              <a:cxnLst/>
              <a:rect l="l" t="t" r="r" b="b"/>
              <a:pathLst>
                <a:path w="1185" h="724" fill="none" extrusionOk="0">
                  <a:moveTo>
                    <a:pt x="0" y="0"/>
                  </a:moveTo>
                  <a:lnTo>
                    <a:pt x="1184" y="724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3562;p50">
              <a:extLst>
                <a:ext uri="{FF2B5EF4-FFF2-40B4-BE49-F238E27FC236}">
                  <a16:creationId xmlns:a16="http://schemas.microsoft.com/office/drawing/2014/main" id="{3988BF99-E043-4528-BEDD-F85B210814B5}"/>
                </a:ext>
              </a:extLst>
            </p:cNvPr>
            <p:cNvSpPr/>
            <p:nvPr/>
          </p:nvSpPr>
          <p:spPr>
            <a:xfrm>
              <a:off x="3443541" y="1507485"/>
              <a:ext cx="237222" cy="120921"/>
            </a:xfrm>
            <a:custGeom>
              <a:avLst/>
              <a:gdLst/>
              <a:ahLst/>
              <a:cxnLst/>
              <a:rect l="l" t="t" r="r" b="b"/>
              <a:pathLst>
                <a:path w="7239" h="3690" extrusionOk="0">
                  <a:moveTo>
                    <a:pt x="2740" y="0"/>
                  </a:moveTo>
                  <a:cubicBezTo>
                    <a:pt x="2700" y="0"/>
                    <a:pt x="2660" y="1"/>
                    <a:pt x="2618" y="3"/>
                  </a:cubicBezTo>
                  <a:cubicBezTo>
                    <a:pt x="1139" y="67"/>
                    <a:pt x="1197" y="1724"/>
                    <a:pt x="1197" y="1724"/>
                  </a:cubicBezTo>
                  <a:cubicBezTo>
                    <a:pt x="1197" y="1724"/>
                    <a:pt x="986" y="1650"/>
                    <a:pt x="742" y="1650"/>
                  </a:cubicBezTo>
                  <a:cubicBezTo>
                    <a:pt x="403" y="1650"/>
                    <a:pt x="1" y="1794"/>
                    <a:pt x="19" y="2479"/>
                  </a:cubicBezTo>
                  <a:cubicBezTo>
                    <a:pt x="51" y="3657"/>
                    <a:pt x="954" y="3689"/>
                    <a:pt x="954" y="3689"/>
                  </a:cubicBezTo>
                  <a:lnTo>
                    <a:pt x="6420" y="3689"/>
                  </a:lnTo>
                  <a:cubicBezTo>
                    <a:pt x="6842" y="3542"/>
                    <a:pt x="7239" y="2934"/>
                    <a:pt x="6996" y="2268"/>
                  </a:cubicBezTo>
                  <a:cubicBezTo>
                    <a:pt x="6859" y="1884"/>
                    <a:pt x="6468" y="1802"/>
                    <a:pt x="6162" y="1802"/>
                  </a:cubicBezTo>
                  <a:cubicBezTo>
                    <a:pt x="5938" y="1802"/>
                    <a:pt x="5760" y="1846"/>
                    <a:pt x="5760" y="1846"/>
                  </a:cubicBezTo>
                  <a:cubicBezTo>
                    <a:pt x="5760" y="1846"/>
                    <a:pt x="5824" y="1238"/>
                    <a:pt x="5370" y="847"/>
                  </a:cubicBezTo>
                  <a:cubicBezTo>
                    <a:pt x="5237" y="734"/>
                    <a:pt x="5087" y="694"/>
                    <a:pt x="4941" y="694"/>
                  </a:cubicBezTo>
                  <a:cubicBezTo>
                    <a:pt x="4583" y="694"/>
                    <a:pt x="4250" y="937"/>
                    <a:pt x="4250" y="937"/>
                  </a:cubicBezTo>
                  <a:cubicBezTo>
                    <a:pt x="4250" y="937"/>
                    <a:pt x="4105" y="0"/>
                    <a:pt x="2740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3563;p50">
              <a:extLst>
                <a:ext uri="{FF2B5EF4-FFF2-40B4-BE49-F238E27FC236}">
                  <a16:creationId xmlns:a16="http://schemas.microsoft.com/office/drawing/2014/main" id="{47A1374E-B467-4BF7-9534-9691602721B7}"/>
                </a:ext>
              </a:extLst>
            </p:cNvPr>
            <p:cNvSpPr/>
            <p:nvPr/>
          </p:nvSpPr>
          <p:spPr>
            <a:xfrm>
              <a:off x="3435775" y="1499718"/>
              <a:ext cx="237255" cy="120921"/>
            </a:xfrm>
            <a:custGeom>
              <a:avLst/>
              <a:gdLst/>
              <a:ahLst/>
              <a:cxnLst/>
              <a:rect l="l" t="t" r="r" b="b"/>
              <a:pathLst>
                <a:path w="7240" h="3690" extrusionOk="0">
                  <a:moveTo>
                    <a:pt x="2740" y="0"/>
                  </a:moveTo>
                  <a:cubicBezTo>
                    <a:pt x="2700" y="0"/>
                    <a:pt x="2660" y="1"/>
                    <a:pt x="2618" y="3"/>
                  </a:cubicBezTo>
                  <a:cubicBezTo>
                    <a:pt x="1133" y="60"/>
                    <a:pt x="1197" y="1724"/>
                    <a:pt x="1197" y="1724"/>
                  </a:cubicBezTo>
                  <a:cubicBezTo>
                    <a:pt x="1197" y="1724"/>
                    <a:pt x="984" y="1649"/>
                    <a:pt x="738" y="1649"/>
                  </a:cubicBezTo>
                  <a:cubicBezTo>
                    <a:pt x="400" y="1649"/>
                    <a:pt x="1" y="1793"/>
                    <a:pt x="19" y="2480"/>
                  </a:cubicBezTo>
                  <a:cubicBezTo>
                    <a:pt x="45" y="3657"/>
                    <a:pt x="954" y="3689"/>
                    <a:pt x="954" y="3689"/>
                  </a:cubicBezTo>
                  <a:lnTo>
                    <a:pt x="6420" y="3689"/>
                  </a:lnTo>
                  <a:cubicBezTo>
                    <a:pt x="6842" y="3536"/>
                    <a:pt x="7239" y="2934"/>
                    <a:pt x="6996" y="2268"/>
                  </a:cubicBezTo>
                  <a:cubicBezTo>
                    <a:pt x="6854" y="1880"/>
                    <a:pt x="6454" y="1799"/>
                    <a:pt x="6146" y="1799"/>
                  </a:cubicBezTo>
                  <a:cubicBezTo>
                    <a:pt x="5927" y="1799"/>
                    <a:pt x="5754" y="1840"/>
                    <a:pt x="5754" y="1840"/>
                  </a:cubicBezTo>
                  <a:cubicBezTo>
                    <a:pt x="5754" y="1840"/>
                    <a:pt x="5818" y="1238"/>
                    <a:pt x="5364" y="848"/>
                  </a:cubicBezTo>
                  <a:cubicBezTo>
                    <a:pt x="5232" y="735"/>
                    <a:pt x="5083" y="695"/>
                    <a:pt x="4938" y="695"/>
                  </a:cubicBezTo>
                  <a:cubicBezTo>
                    <a:pt x="4580" y="695"/>
                    <a:pt x="4244" y="937"/>
                    <a:pt x="4244" y="937"/>
                  </a:cubicBezTo>
                  <a:cubicBezTo>
                    <a:pt x="4244" y="937"/>
                    <a:pt x="4105" y="0"/>
                    <a:pt x="27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3564;p50">
              <a:extLst>
                <a:ext uri="{FF2B5EF4-FFF2-40B4-BE49-F238E27FC236}">
                  <a16:creationId xmlns:a16="http://schemas.microsoft.com/office/drawing/2014/main" id="{DD84A1D5-76E7-4780-B28C-D1E4234AE77D}"/>
                </a:ext>
              </a:extLst>
            </p:cNvPr>
            <p:cNvSpPr/>
            <p:nvPr/>
          </p:nvSpPr>
          <p:spPr>
            <a:xfrm>
              <a:off x="3268389" y="1328236"/>
              <a:ext cx="12846" cy="352802"/>
            </a:xfrm>
            <a:custGeom>
              <a:avLst/>
              <a:gdLst/>
              <a:ahLst/>
              <a:cxnLst/>
              <a:rect l="l" t="t" r="r" b="b"/>
              <a:pathLst>
                <a:path w="392" h="10766" extrusionOk="0">
                  <a:moveTo>
                    <a:pt x="1" y="0"/>
                  </a:moveTo>
                  <a:lnTo>
                    <a:pt x="1" y="10766"/>
                  </a:lnTo>
                  <a:lnTo>
                    <a:pt x="391" y="10766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FAE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3565;p50">
              <a:extLst>
                <a:ext uri="{FF2B5EF4-FFF2-40B4-BE49-F238E27FC236}">
                  <a16:creationId xmlns:a16="http://schemas.microsoft.com/office/drawing/2014/main" id="{33E7815E-B091-430F-BBF5-5B93FFEDB3EE}"/>
                </a:ext>
              </a:extLst>
            </p:cNvPr>
            <p:cNvSpPr/>
            <p:nvPr/>
          </p:nvSpPr>
          <p:spPr>
            <a:xfrm>
              <a:off x="3254331" y="165940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3566;p50">
              <a:extLst>
                <a:ext uri="{FF2B5EF4-FFF2-40B4-BE49-F238E27FC236}">
                  <a16:creationId xmlns:a16="http://schemas.microsoft.com/office/drawing/2014/main" id="{62A07E2B-ED22-457C-AA40-5CA9B98EDA11}"/>
                </a:ext>
              </a:extLst>
            </p:cNvPr>
            <p:cNvSpPr/>
            <p:nvPr/>
          </p:nvSpPr>
          <p:spPr>
            <a:xfrm>
              <a:off x="3254331" y="164786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3567;p50">
              <a:extLst>
                <a:ext uri="{FF2B5EF4-FFF2-40B4-BE49-F238E27FC236}">
                  <a16:creationId xmlns:a16="http://schemas.microsoft.com/office/drawing/2014/main" id="{BA448758-CDE9-4C52-AF25-70680ACD1A18}"/>
                </a:ext>
              </a:extLst>
            </p:cNvPr>
            <p:cNvSpPr/>
            <p:nvPr/>
          </p:nvSpPr>
          <p:spPr>
            <a:xfrm>
              <a:off x="3254331" y="163633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3568;p50">
              <a:extLst>
                <a:ext uri="{FF2B5EF4-FFF2-40B4-BE49-F238E27FC236}">
                  <a16:creationId xmlns:a16="http://schemas.microsoft.com/office/drawing/2014/main" id="{67F394DE-7BC3-4869-9828-E5CADABC5E66}"/>
                </a:ext>
              </a:extLst>
            </p:cNvPr>
            <p:cNvSpPr/>
            <p:nvPr/>
          </p:nvSpPr>
          <p:spPr>
            <a:xfrm>
              <a:off x="3254331" y="162457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3569;p50">
              <a:extLst>
                <a:ext uri="{FF2B5EF4-FFF2-40B4-BE49-F238E27FC236}">
                  <a16:creationId xmlns:a16="http://schemas.microsoft.com/office/drawing/2014/main" id="{DEB6D557-0A77-44F7-971B-1BAC6B07C01E}"/>
                </a:ext>
              </a:extLst>
            </p:cNvPr>
            <p:cNvSpPr/>
            <p:nvPr/>
          </p:nvSpPr>
          <p:spPr>
            <a:xfrm>
              <a:off x="3254331" y="161303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3570;p50">
              <a:extLst>
                <a:ext uri="{FF2B5EF4-FFF2-40B4-BE49-F238E27FC236}">
                  <a16:creationId xmlns:a16="http://schemas.microsoft.com/office/drawing/2014/main" id="{4C0906F6-7917-40FE-BFFF-867F44B19C88}"/>
                </a:ext>
              </a:extLst>
            </p:cNvPr>
            <p:cNvSpPr/>
            <p:nvPr/>
          </p:nvSpPr>
          <p:spPr>
            <a:xfrm>
              <a:off x="3254331" y="160150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3571;p50">
              <a:extLst>
                <a:ext uri="{FF2B5EF4-FFF2-40B4-BE49-F238E27FC236}">
                  <a16:creationId xmlns:a16="http://schemas.microsoft.com/office/drawing/2014/main" id="{5E38ABE1-8CD7-4EEA-B4E1-902DACE460A1}"/>
                </a:ext>
              </a:extLst>
            </p:cNvPr>
            <p:cNvSpPr/>
            <p:nvPr/>
          </p:nvSpPr>
          <p:spPr>
            <a:xfrm>
              <a:off x="3254331" y="158996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3572;p50">
              <a:extLst>
                <a:ext uri="{FF2B5EF4-FFF2-40B4-BE49-F238E27FC236}">
                  <a16:creationId xmlns:a16="http://schemas.microsoft.com/office/drawing/2014/main" id="{FE37CD6B-9D64-4BB5-91FF-7CFB8F83C452}"/>
                </a:ext>
              </a:extLst>
            </p:cNvPr>
            <p:cNvSpPr/>
            <p:nvPr/>
          </p:nvSpPr>
          <p:spPr>
            <a:xfrm>
              <a:off x="3254331" y="157823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3573;p50">
              <a:extLst>
                <a:ext uri="{FF2B5EF4-FFF2-40B4-BE49-F238E27FC236}">
                  <a16:creationId xmlns:a16="http://schemas.microsoft.com/office/drawing/2014/main" id="{B220839D-27AB-486C-B10B-EC089D2A3792}"/>
                </a:ext>
              </a:extLst>
            </p:cNvPr>
            <p:cNvSpPr/>
            <p:nvPr/>
          </p:nvSpPr>
          <p:spPr>
            <a:xfrm>
              <a:off x="3254331" y="156669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3574;p50">
              <a:extLst>
                <a:ext uri="{FF2B5EF4-FFF2-40B4-BE49-F238E27FC236}">
                  <a16:creationId xmlns:a16="http://schemas.microsoft.com/office/drawing/2014/main" id="{4BCC27EB-F2E8-401E-A512-B122D3F13CB0}"/>
                </a:ext>
              </a:extLst>
            </p:cNvPr>
            <p:cNvSpPr/>
            <p:nvPr/>
          </p:nvSpPr>
          <p:spPr>
            <a:xfrm>
              <a:off x="3254331" y="1555164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3575;p50">
              <a:extLst>
                <a:ext uri="{FF2B5EF4-FFF2-40B4-BE49-F238E27FC236}">
                  <a16:creationId xmlns:a16="http://schemas.microsoft.com/office/drawing/2014/main" id="{998DE867-8E3A-469D-B15A-7F026E21D0EF}"/>
                </a:ext>
              </a:extLst>
            </p:cNvPr>
            <p:cNvSpPr/>
            <p:nvPr/>
          </p:nvSpPr>
          <p:spPr>
            <a:xfrm>
              <a:off x="3254331" y="1543400"/>
              <a:ext cx="48926" cy="30050"/>
            </a:xfrm>
            <a:custGeom>
              <a:avLst/>
              <a:gdLst/>
              <a:ahLst/>
              <a:cxnLst/>
              <a:rect l="l" t="t" r="r" b="b"/>
              <a:pathLst>
                <a:path w="1493" h="917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3576;p50">
              <a:extLst>
                <a:ext uri="{FF2B5EF4-FFF2-40B4-BE49-F238E27FC236}">
                  <a16:creationId xmlns:a16="http://schemas.microsoft.com/office/drawing/2014/main" id="{39B30174-A10B-434A-9DD4-FBA1F585E5B5}"/>
                </a:ext>
              </a:extLst>
            </p:cNvPr>
            <p:cNvSpPr/>
            <p:nvPr/>
          </p:nvSpPr>
          <p:spPr>
            <a:xfrm>
              <a:off x="3254331" y="153186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3577;p50">
              <a:extLst>
                <a:ext uri="{FF2B5EF4-FFF2-40B4-BE49-F238E27FC236}">
                  <a16:creationId xmlns:a16="http://schemas.microsoft.com/office/drawing/2014/main" id="{DAA0FC93-6517-4A5F-973C-95CE94C4CB13}"/>
                </a:ext>
              </a:extLst>
            </p:cNvPr>
            <p:cNvSpPr/>
            <p:nvPr/>
          </p:nvSpPr>
          <p:spPr>
            <a:xfrm>
              <a:off x="3254331" y="152033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3578;p50">
              <a:extLst>
                <a:ext uri="{FF2B5EF4-FFF2-40B4-BE49-F238E27FC236}">
                  <a16:creationId xmlns:a16="http://schemas.microsoft.com/office/drawing/2014/main" id="{26E4C996-6C20-44FE-9641-66724BF79670}"/>
                </a:ext>
              </a:extLst>
            </p:cNvPr>
            <p:cNvSpPr/>
            <p:nvPr/>
          </p:nvSpPr>
          <p:spPr>
            <a:xfrm>
              <a:off x="3254331" y="1508796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3579;p50">
              <a:extLst>
                <a:ext uri="{FF2B5EF4-FFF2-40B4-BE49-F238E27FC236}">
                  <a16:creationId xmlns:a16="http://schemas.microsoft.com/office/drawing/2014/main" id="{3967F59C-8240-4BE5-9999-48556A444049}"/>
                </a:ext>
              </a:extLst>
            </p:cNvPr>
            <p:cNvSpPr/>
            <p:nvPr/>
          </p:nvSpPr>
          <p:spPr>
            <a:xfrm>
              <a:off x="3254331" y="1497064"/>
              <a:ext cx="48926" cy="30017"/>
            </a:xfrm>
            <a:custGeom>
              <a:avLst/>
              <a:gdLst/>
              <a:ahLst/>
              <a:cxnLst/>
              <a:rect l="l" t="t" r="r" b="b"/>
              <a:pathLst>
                <a:path w="1493" h="916" fill="none" extrusionOk="0">
                  <a:moveTo>
                    <a:pt x="1" y="0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3580;p50">
              <a:extLst>
                <a:ext uri="{FF2B5EF4-FFF2-40B4-BE49-F238E27FC236}">
                  <a16:creationId xmlns:a16="http://schemas.microsoft.com/office/drawing/2014/main" id="{B1784744-609A-4943-8E49-CDE04DFC1BD4}"/>
                </a:ext>
              </a:extLst>
            </p:cNvPr>
            <p:cNvSpPr/>
            <p:nvPr/>
          </p:nvSpPr>
          <p:spPr>
            <a:xfrm>
              <a:off x="3254331" y="1485529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3581;p50">
              <a:extLst>
                <a:ext uri="{FF2B5EF4-FFF2-40B4-BE49-F238E27FC236}">
                  <a16:creationId xmlns:a16="http://schemas.microsoft.com/office/drawing/2014/main" id="{9EFE0193-4D99-4318-B418-9B7BECA02455}"/>
                </a:ext>
              </a:extLst>
            </p:cNvPr>
            <p:cNvSpPr/>
            <p:nvPr/>
          </p:nvSpPr>
          <p:spPr>
            <a:xfrm>
              <a:off x="3254331" y="147399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3582;p50">
              <a:extLst>
                <a:ext uri="{FF2B5EF4-FFF2-40B4-BE49-F238E27FC236}">
                  <a16:creationId xmlns:a16="http://schemas.microsoft.com/office/drawing/2014/main" id="{1A32864C-FC52-445D-9388-F393881CEB63}"/>
                </a:ext>
              </a:extLst>
            </p:cNvPr>
            <p:cNvSpPr/>
            <p:nvPr/>
          </p:nvSpPr>
          <p:spPr>
            <a:xfrm>
              <a:off x="3254331" y="146246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3583;p50">
              <a:extLst>
                <a:ext uri="{FF2B5EF4-FFF2-40B4-BE49-F238E27FC236}">
                  <a16:creationId xmlns:a16="http://schemas.microsoft.com/office/drawing/2014/main" id="{24AA0521-EA55-434E-8A77-6478181F01B2}"/>
                </a:ext>
              </a:extLst>
            </p:cNvPr>
            <p:cNvSpPr/>
            <p:nvPr/>
          </p:nvSpPr>
          <p:spPr>
            <a:xfrm>
              <a:off x="3254331" y="1450728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3584;p50">
              <a:extLst>
                <a:ext uri="{FF2B5EF4-FFF2-40B4-BE49-F238E27FC236}">
                  <a16:creationId xmlns:a16="http://schemas.microsoft.com/office/drawing/2014/main" id="{06AB8D24-84FF-47BE-9EEB-4BD7C6AC4304}"/>
                </a:ext>
              </a:extLst>
            </p:cNvPr>
            <p:cNvSpPr/>
            <p:nvPr/>
          </p:nvSpPr>
          <p:spPr>
            <a:xfrm>
              <a:off x="3254331" y="1439161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3585;p50">
              <a:extLst>
                <a:ext uri="{FF2B5EF4-FFF2-40B4-BE49-F238E27FC236}">
                  <a16:creationId xmlns:a16="http://schemas.microsoft.com/office/drawing/2014/main" id="{DD6AB149-5531-499A-9832-2541672250C0}"/>
                </a:ext>
              </a:extLst>
            </p:cNvPr>
            <p:cNvSpPr/>
            <p:nvPr/>
          </p:nvSpPr>
          <p:spPr>
            <a:xfrm>
              <a:off x="3254331" y="1427626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3586;p50">
              <a:extLst>
                <a:ext uri="{FF2B5EF4-FFF2-40B4-BE49-F238E27FC236}">
                  <a16:creationId xmlns:a16="http://schemas.microsoft.com/office/drawing/2014/main" id="{AFA85565-0F2D-4A86-B11F-52650631BDEA}"/>
                </a:ext>
              </a:extLst>
            </p:cNvPr>
            <p:cNvSpPr/>
            <p:nvPr/>
          </p:nvSpPr>
          <p:spPr>
            <a:xfrm>
              <a:off x="3254331" y="1416091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10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3587;p50">
              <a:extLst>
                <a:ext uri="{FF2B5EF4-FFF2-40B4-BE49-F238E27FC236}">
                  <a16:creationId xmlns:a16="http://schemas.microsoft.com/office/drawing/2014/main" id="{10701B17-CF36-444F-9787-C08CBCCB3D60}"/>
                </a:ext>
              </a:extLst>
            </p:cNvPr>
            <p:cNvSpPr/>
            <p:nvPr/>
          </p:nvSpPr>
          <p:spPr>
            <a:xfrm>
              <a:off x="3254331" y="140436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3588;p50">
              <a:extLst>
                <a:ext uri="{FF2B5EF4-FFF2-40B4-BE49-F238E27FC236}">
                  <a16:creationId xmlns:a16="http://schemas.microsoft.com/office/drawing/2014/main" id="{64BCF13A-A552-4E2C-AF4F-582F628AAD2D}"/>
                </a:ext>
              </a:extLst>
            </p:cNvPr>
            <p:cNvSpPr/>
            <p:nvPr/>
          </p:nvSpPr>
          <p:spPr>
            <a:xfrm>
              <a:off x="3254331" y="139282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3589;p50">
              <a:extLst>
                <a:ext uri="{FF2B5EF4-FFF2-40B4-BE49-F238E27FC236}">
                  <a16:creationId xmlns:a16="http://schemas.microsoft.com/office/drawing/2014/main" id="{514A633E-BBB4-4830-8963-682D00A9AC45}"/>
                </a:ext>
              </a:extLst>
            </p:cNvPr>
            <p:cNvSpPr/>
            <p:nvPr/>
          </p:nvSpPr>
          <p:spPr>
            <a:xfrm>
              <a:off x="3254331" y="1381290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3590;p50">
              <a:extLst>
                <a:ext uri="{FF2B5EF4-FFF2-40B4-BE49-F238E27FC236}">
                  <a16:creationId xmlns:a16="http://schemas.microsoft.com/office/drawing/2014/main" id="{84894738-AEFE-4E2F-817A-9BA60B44ED89}"/>
                </a:ext>
              </a:extLst>
            </p:cNvPr>
            <p:cNvSpPr/>
            <p:nvPr/>
          </p:nvSpPr>
          <p:spPr>
            <a:xfrm>
              <a:off x="3254331" y="1369755"/>
              <a:ext cx="48926" cy="29591"/>
            </a:xfrm>
            <a:custGeom>
              <a:avLst/>
              <a:gdLst/>
              <a:ahLst/>
              <a:cxnLst/>
              <a:rect l="l" t="t" r="r" b="b"/>
              <a:pathLst>
                <a:path w="1493" h="903" fill="none" extrusionOk="0">
                  <a:moveTo>
                    <a:pt x="1" y="0"/>
                  </a:moveTo>
                  <a:lnTo>
                    <a:pt x="1492" y="903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3591;p50">
              <a:extLst>
                <a:ext uri="{FF2B5EF4-FFF2-40B4-BE49-F238E27FC236}">
                  <a16:creationId xmlns:a16="http://schemas.microsoft.com/office/drawing/2014/main" id="{90BA46E4-62B0-4CAF-9F76-EC6E7ADEF09B}"/>
                </a:ext>
              </a:extLst>
            </p:cNvPr>
            <p:cNvSpPr/>
            <p:nvPr/>
          </p:nvSpPr>
          <p:spPr>
            <a:xfrm>
              <a:off x="3254331" y="1358024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3592;p50">
              <a:extLst>
                <a:ext uri="{FF2B5EF4-FFF2-40B4-BE49-F238E27FC236}">
                  <a16:creationId xmlns:a16="http://schemas.microsoft.com/office/drawing/2014/main" id="{22716C56-A86E-499E-9FE4-B2582D7872E9}"/>
                </a:ext>
              </a:extLst>
            </p:cNvPr>
            <p:cNvSpPr/>
            <p:nvPr/>
          </p:nvSpPr>
          <p:spPr>
            <a:xfrm>
              <a:off x="3254331" y="1346489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3593;p50">
              <a:extLst>
                <a:ext uri="{FF2B5EF4-FFF2-40B4-BE49-F238E27FC236}">
                  <a16:creationId xmlns:a16="http://schemas.microsoft.com/office/drawing/2014/main" id="{237EE792-4CEE-479D-9C8A-3616DFF1465F}"/>
                </a:ext>
              </a:extLst>
            </p:cNvPr>
            <p:cNvSpPr/>
            <p:nvPr/>
          </p:nvSpPr>
          <p:spPr>
            <a:xfrm>
              <a:off x="3254331" y="1334954"/>
              <a:ext cx="48926" cy="29788"/>
            </a:xfrm>
            <a:custGeom>
              <a:avLst/>
              <a:gdLst/>
              <a:ahLst/>
              <a:cxnLst/>
              <a:rect l="l" t="t" r="r" b="b"/>
              <a:pathLst>
                <a:path w="1493" h="909" fill="none" extrusionOk="0">
                  <a:moveTo>
                    <a:pt x="1" y="0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3594;p50">
              <a:extLst>
                <a:ext uri="{FF2B5EF4-FFF2-40B4-BE49-F238E27FC236}">
                  <a16:creationId xmlns:a16="http://schemas.microsoft.com/office/drawing/2014/main" id="{648239D4-1D06-4353-8EEA-452E0214A29A}"/>
                </a:ext>
              </a:extLst>
            </p:cNvPr>
            <p:cNvSpPr/>
            <p:nvPr/>
          </p:nvSpPr>
          <p:spPr>
            <a:xfrm>
              <a:off x="3254331" y="1323190"/>
              <a:ext cx="48926" cy="30017"/>
            </a:xfrm>
            <a:custGeom>
              <a:avLst/>
              <a:gdLst/>
              <a:ahLst/>
              <a:cxnLst/>
              <a:rect l="l" t="t" r="r" b="b"/>
              <a:pathLst>
                <a:path w="1493" h="916" fill="none" extrusionOk="0">
                  <a:moveTo>
                    <a:pt x="1" y="1"/>
                  </a:moveTo>
                  <a:lnTo>
                    <a:pt x="1492" y="916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3595;p50">
              <a:extLst>
                <a:ext uri="{FF2B5EF4-FFF2-40B4-BE49-F238E27FC236}">
                  <a16:creationId xmlns:a16="http://schemas.microsoft.com/office/drawing/2014/main" id="{411911A8-D3FF-4FE7-94FF-53E399A67DA9}"/>
                </a:ext>
              </a:extLst>
            </p:cNvPr>
            <p:cNvSpPr/>
            <p:nvPr/>
          </p:nvSpPr>
          <p:spPr>
            <a:xfrm>
              <a:off x="3254331" y="1311655"/>
              <a:ext cx="48926" cy="29821"/>
            </a:xfrm>
            <a:custGeom>
              <a:avLst/>
              <a:gdLst/>
              <a:ahLst/>
              <a:cxnLst/>
              <a:rect l="l" t="t" r="r" b="b"/>
              <a:pathLst>
                <a:path w="1493" h="910" fill="none" extrusionOk="0">
                  <a:moveTo>
                    <a:pt x="1" y="1"/>
                  </a:moveTo>
                  <a:lnTo>
                    <a:pt x="1492" y="909"/>
                  </a:lnTo>
                </a:path>
              </a:pathLst>
            </a:custGeom>
            <a:noFill/>
            <a:ln w="2075" cap="flat" cmpd="sng">
              <a:solidFill>
                <a:srgbClr val="DD8868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3596;p50">
              <a:extLst>
                <a:ext uri="{FF2B5EF4-FFF2-40B4-BE49-F238E27FC236}">
                  <a16:creationId xmlns:a16="http://schemas.microsoft.com/office/drawing/2014/main" id="{88CF931C-1CAA-4516-9927-E1E4BA612EC8}"/>
                </a:ext>
              </a:extLst>
            </p:cNvPr>
            <p:cNvSpPr/>
            <p:nvPr/>
          </p:nvSpPr>
          <p:spPr>
            <a:xfrm>
              <a:off x="3125973" y="1604974"/>
              <a:ext cx="298404" cy="152184"/>
            </a:xfrm>
            <a:custGeom>
              <a:avLst/>
              <a:gdLst/>
              <a:ahLst/>
              <a:cxnLst/>
              <a:rect l="l" t="t" r="r" b="b"/>
              <a:pathLst>
                <a:path w="9106" h="4644" extrusionOk="0">
                  <a:moveTo>
                    <a:pt x="5651" y="0"/>
                  </a:moveTo>
                  <a:cubicBezTo>
                    <a:pt x="3939" y="0"/>
                    <a:pt x="3758" y="1181"/>
                    <a:pt x="3758" y="1181"/>
                  </a:cubicBezTo>
                  <a:cubicBezTo>
                    <a:pt x="3758" y="1181"/>
                    <a:pt x="3337" y="873"/>
                    <a:pt x="2888" y="873"/>
                  </a:cubicBezTo>
                  <a:cubicBezTo>
                    <a:pt x="2707" y="873"/>
                    <a:pt x="2521" y="924"/>
                    <a:pt x="2356" y="1066"/>
                  </a:cubicBezTo>
                  <a:cubicBezTo>
                    <a:pt x="1787" y="1565"/>
                    <a:pt x="1857" y="2321"/>
                    <a:pt x="1857" y="2321"/>
                  </a:cubicBezTo>
                  <a:cubicBezTo>
                    <a:pt x="1857" y="2321"/>
                    <a:pt x="1638" y="2268"/>
                    <a:pt x="1361" y="2268"/>
                  </a:cubicBezTo>
                  <a:cubicBezTo>
                    <a:pt x="975" y="2268"/>
                    <a:pt x="477" y="2370"/>
                    <a:pt x="302" y="2858"/>
                  </a:cubicBezTo>
                  <a:cubicBezTo>
                    <a:pt x="1" y="3697"/>
                    <a:pt x="500" y="4452"/>
                    <a:pt x="1025" y="4644"/>
                  </a:cubicBezTo>
                  <a:lnTo>
                    <a:pt x="7905" y="4638"/>
                  </a:lnTo>
                  <a:cubicBezTo>
                    <a:pt x="7905" y="4638"/>
                    <a:pt x="9051" y="4599"/>
                    <a:pt x="9083" y="3114"/>
                  </a:cubicBezTo>
                  <a:cubicBezTo>
                    <a:pt x="9105" y="2254"/>
                    <a:pt x="8599" y="2074"/>
                    <a:pt x="8172" y="2074"/>
                  </a:cubicBezTo>
                  <a:cubicBezTo>
                    <a:pt x="7865" y="2074"/>
                    <a:pt x="7598" y="2167"/>
                    <a:pt x="7598" y="2167"/>
                  </a:cubicBezTo>
                  <a:cubicBezTo>
                    <a:pt x="7598" y="2167"/>
                    <a:pt x="7675" y="74"/>
                    <a:pt x="5812" y="4"/>
                  </a:cubicBezTo>
                  <a:cubicBezTo>
                    <a:pt x="5757" y="1"/>
                    <a:pt x="5703" y="0"/>
                    <a:pt x="565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3597;p50">
              <a:extLst>
                <a:ext uri="{FF2B5EF4-FFF2-40B4-BE49-F238E27FC236}">
                  <a16:creationId xmlns:a16="http://schemas.microsoft.com/office/drawing/2014/main" id="{E78F4B73-D624-47EF-8E13-FCF7C7295144}"/>
                </a:ext>
              </a:extLst>
            </p:cNvPr>
            <p:cNvSpPr/>
            <p:nvPr/>
          </p:nvSpPr>
          <p:spPr>
            <a:xfrm>
              <a:off x="3118010" y="1594488"/>
              <a:ext cx="298600" cy="152184"/>
            </a:xfrm>
            <a:custGeom>
              <a:avLst/>
              <a:gdLst/>
              <a:ahLst/>
              <a:cxnLst/>
              <a:rect l="l" t="t" r="r" b="b"/>
              <a:pathLst>
                <a:path w="9112" h="4644" extrusionOk="0">
                  <a:moveTo>
                    <a:pt x="5657" y="0"/>
                  </a:moveTo>
                  <a:cubicBezTo>
                    <a:pt x="3945" y="0"/>
                    <a:pt x="3764" y="1181"/>
                    <a:pt x="3764" y="1181"/>
                  </a:cubicBezTo>
                  <a:cubicBezTo>
                    <a:pt x="3764" y="1181"/>
                    <a:pt x="3340" y="873"/>
                    <a:pt x="2889" y="873"/>
                  </a:cubicBezTo>
                  <a:cubicBezTo>
                    <a:pt x="2707" y="873"/>
                    <a:pt x="2520" y="924"/>
                    <a:pt x="2356" y="1066"/>
                  </a:cubicBezTo>
                  <a:cubicBezTo>
                    <a:pt x="1786" y="1565"/>
                    <a:pt x="1863" y="2321"/>
                    <a:pt x="1863" y="2321"/>
                  </a:cubicBezTo>
                  <a:cubicBezTo>
                    <a:pt x="1863" y="2321"/>
                    <a:pt x="1644" y="2268"/>
                    <a:pt x="1367" y="2268"/>
                  </a:cubicBezTo>
                  <a:cubicBezTo>
                    <a:pt x="980" y="2268"/>
                    <a:pt x="480" y="2370"/>
                    <a:pt x="302" y="2858"/>
                  </a:cubicBezTo>
                  <a:cubicBezTo>
                    <a:pt x="1" y="3697"/>
                    <a:pt x="500" y="4452"/>
                    <a:pt x="1031" y="4644"/>
                  </a:cubicBezTo>
                  <a:lnTo>
                    <a:pt x="7912" y="4637"/>
                  </a:lnTo>
                  <a:cubicBezTo>
                    <a:pt x="7912" y="4637"/>
                    <a:pt x="9051" y="4599"/>
                    <a:pt x="9089" y="3114"/>
                  </a:cubicBezTo>
                  <a:cubicBezTo>
                    <a:pt x="9112" y="2254"/>
                    <a:pt x="8605" y="2074"/>
                    <a:pt x="8178" y="2074"/>
                  </a:cubicBezTo>
                  <a:cubicBezTo>
                    <a:pt x="7871" y="2074"/>
                    <a:pt x="7604" y="2167"/>
                    <a:pt x="7604" y="2167"/>
                  </a:cubicBezTo>
                  <a:cubicBezTo>
                    <a:pt x="7604" y="2167"/>
                    <a:pt x="7681" y="74"/>
                    <a:pt x="5819" y="4"/>
                  </a:cubicBezTo>
                  <a:cubicBezTo>
                    <a:pt x="5763" y="1"/>
                    <a:pt x="5709" y="0"/>
                    <a:pt x="5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3598;p50">
              <a:extLst>
                <a:ext uri="{FF2B5EF4-FFF2-40B4-BE49-F238E27FC236}">
                  <a16:creationId xmlns:a16="http://schemas.microsoft.com/office/drawing/2014/main" id="{AAF16A53-4460-4C7C-8F92-3F3AC33FC6A4}"/>
                </a:ext>
              </a:extLst>
            </p:cNvPr>
            <p:cNvSpPr/>
            <p:nvPr/>
          </p:nvSpPr>
          <p:spPr>
            <a:xfrm>
              <a:off x="2508729" y="1748733"/>
              <a:ext cx="310037" cy="310234"/>
            </a:xfrm>
            <a:custGeom>
              <a:avLst/>
              <a:gdLst/>
              <a:ahLst/>
              <a:cxnLst/>
              <a:rect l="l" t="t" r="r" b="b"/>
              <a:pathLst>
                <a:path w="9461" h="9467" extrusionOk="0">
                  <a:moveTo>
                    <a:pt x="4731" y="1"/>
                  </a:moveTo>
                  <a:cubicBezTo>
                    <a:pt x="2119" y="1"/>
                    <a:pt x="1" y="2119"/>
                    <a:pt x="1" y="4737"/>
                  </a:cubicBezTo>
                  <a:cubicBezTo>
                    <a:pt x="1" y="7348"/>
                    <a:pt x="2119" y="9467"/>
                    <a:pt x="4731" y="9467"/>
                  </a:cubicBezTo>
                  <a:cubicBezTo>
                    <a:pt x="7342" y="9467"/>
                    <a:pt x="9460" y="7348"/>
                    <a:pt x="9460" y="4737"/>
                  </a:cubicBezTo>
                  <a:cubicBezTo>
                    <a:pt x="9460" y="2119"/>
                    <a:pt x="7342" y="1"/>
                    <a:pt x="4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3599;p50">
              <a:extLst>
                <a:ext uri="{FF2B5EF4-FFF2-40B4-BE49-F238E27FC236}">
                  <a16:creationId xmlns:a16="http://schemas.microsoft.com/office/drawing/2014/main" id="{74E6240C-3E85-44C0-AFAB-7D3004FB7542}"/>
                </a:ext>
              </a:extLst>
            </p:cNvPr>
            <p:cNvSpPr/>
            <p:nvPr/>
          </p:nvSpPr>
          <p:spPr>
            <a:xfrm>
              <a:off x="2535370" y="1796151"/>
              <a:ext cx="262848" cy="414672"/>
            </a:xfrm>
            <a:custGeom>
              <a:avLst/>
              <a:gdLst/>
              <a:ahLst/>
              <a:cxnLst/>
              <a:rect l="l" t="t" r="r" b="b"/>
              <a:pathLst>
                <a:path w="8021" h="12654" extrusionOk="0">
                  <a:moveTo>
                    <a:pt x="3822" y="0"/>
                  </a:moveTo>
                  <a:lnTo>
                    <a:pt x="3572" y="3380"/>
                  </a:lnTo>
                  <a:lnTo>
                    <a:pt x="2574" y="1626"/>
                  </a:lnTo>
                  <a:lnTo>
                    <a:pt x="2260" y="2004"/>
                  </a:lnTo>
                  <a:lnTo>
                    <a:pt x="3258" y="3821"/>
                  </a:lnTo>
                  <a:lnTo>
                    <a:pt x="3386" y="6010"/>
                  </a:lnTo>
                  <a:lnTo>
                    <a:pt x="3386" y="6010"/>
                  </a:lnTo>
                  <a:lnTo>
                    <a:pt x="1818" y="4570"/>
                  </a:lnTo>
                  <a:lnTo>
                    <a:pt x="2260" y="3444"/>
                  </a:lnTo>
                  <a:lnTo>
                    <a:pt x="1946" y="3258"/>
                  </a:lnTo>
                  <a:lnTo>
                    <a:pt x="1441" y="4257"/>
                  </a:lnTo>
                  <a:lnTo>
                    <a:pt x="250" y="3258"/>
                  </a:lnTo>
                  <a:lnTo>
                    <a:pt x="1" y="3629"/>
                  </a:lnTo>
                  <a:lnTo>
                    <a:pt x="3009" y="7329"/>
                  </a:lnTo>
                  <a:lnTo>
                    <a:pt x="2945" y="12654"/>
                  </a:lnTo>
                  <a:lnTo>
                    <a:pt x="2945" y="12654"/>
                  </a:lnTo>
                  <a:lnTo>
                    <a:pt x="4263" y="12526"/>
                  </a:lnTo>
                  <a:lnTo>
                    <a:pt x="4513" y="5825"/>
                  </a:lnTo>
                  <a:lnTo>
                    <a:pt x="8020" y="3444"/>
                  </a:lnTo>
                  <a:lnTo>
                    <a:pt x="7707" y="3194"/>
                  </a:lnTo>
                  <a:lnTo>
                    <a:pt x="5953" y="4007"/>
                  </a:lnTo>
                  <a:lnTo>
                    <a:pt x="5953" y="1626"/>
                  </a:lnTo>
                  <a:lnTo>
                    <a:pt x="5582" y="1690"/>
                  </a:lnTo>
                  <a:lnTo>
                    <a:pt x="5454" y="3943"/>
                  </a:lnTo>
                  <a:lnTo>
                    <a:pt x="4449" y="4570"/>
                  </a:lnTo>
                  <a:lnTo>
                    <a:pt x="4327" y="58"/>
                  </a:lnTo>
                  <a:lnTo>
                    <a:pt x="38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3600;p50">
              <a:extLst>
                <a:ext uri="{FF2B5EF4-FFF2-40B4-BE49-F238E27FC236}">
                  <a16:creationId xmlns:a16="http://schemas.microsoft.com/office/drawing/2014/main" id="{C32AC950-F87B-4DED-BDD2-A389EC87D231}"/>
                </a:ext>
              </a:extLst>
            </p:cNvPr>
            <p:cNvSpPr/>
            <p:nvPr/>
          </p:nvSpPr>
          <p:spPr>
            <a:xfrm>
              <a:off x="2656191" y="1974842"/>
              <a:ext cx="10912" cy="21628"/>
            </a:xfrm>
            <a:custGeom>
              <a:avLst/>
              <a:gdLst/>
              <a:ahLst/>
              <a:cxnLst/>
              <a:rect l="l" t="t" r="r" b="b"/>
              <a:pathLst>
                <a:path w="333" h="660" extrusionOk="0">
                  <a:moveTo>
                    <a:pt x="167" y="0"/>
                  </a:moveTo>
                  <a:cubicBezTo>
                    <a:pt x="77" y="0"/>
                    <a:pt x="0" y="148"/>
                    <a:pt x="0" y="333"/>
                  </a:cubicBezTo>
                  <a:cubicBezTo>
                    <a:pt x="0" y="512"/>
                    <a:pt x="77" y="660"/>
                    <a:pt x="167" y="660"/>
                  </a:cubicBezTo>
                  <a:cubicBezTo>
                    <a:pt x="256" y="660"/>
                    <a:pt x="333" y="512"/>
                    <a:pt x="333" y="333"/>
                  </a:cubicBezTo>
                  <a:cubicBezTo>
                    <a:pt x="333" y="148"/>
                    <a:pt x="256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3601;p50">
              <a:extLst>
                <a:ext uri="{FF2B5EF4-FFF2-40B4-BE49-F238E27FC236}">
                  <a16:creationId xmlns:a16="http://schemas.microsoft.com/office/drawing/2014/main" id="{76F5F71B-6065-4AAD-BAAD-6890AAE4A7C2}"/>
                </a:ext>
              </a:extLst>
            </p:cNvPr>
            <p:cNvSpPr/>
            <p:nvPr/>
          </p:nvSpPr>
          <p:spPr>
            <a:xfrm>
              <a:off x="2646327" y="1931423"/>
              <a:ext cx="10716" cy="21432"/>
            </a:xfrm>
            <a:custGeom>
              <a:avLst/>
              <a:gdLst/>
              <a:ahLst/>
              <a:cxnLst/>
              <a:rect l="l" t="t" r="r" b="b"/>
              <a:pathLst>
                <a:path w="327" h="654" extrusionOk="0">
                  <a:moveTo>
                    <a:pt x="167" y="1"/>
                  </a:moveTo>
                  <a:cubicBezTo>
                    <a:pt x="71" y="1"/>
                    <a:pt x="0" y="141"/>
                    <a:pt x="0" y="327"/>
                  </a:cubicBezTo>
                  <a:cubicBezTo>
                    <a:pt x="0" y="506"/>
                    <a:pt x="71" y="653"/>
                    <a:pt x="167" y="653"/>
                  </a:cubicBezTo>
                  <a:cubicBezTo>
                    <a:pt x="256" y="653"/>
                    <a:pt x="327" y="506"/>
                    <a:pt x="327" y="327"/>
                  </a:cubicBezTo>
                  <a:cubicBezTo>
                    <a:pt x="327" y="148"/>
                    <a:pt x="256" y="1"/>
                    <a:pt x="1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3602;p50">
              <a:extLst>
                <a:ext uri="{FF2B5EF4-FFF2-40B4-BE49-F238E27FC236}">
                  <a16:creationId xmlns:a16="http://schemas.microsoft.com/office/drawing/2014/main" id="{EAE2B811-75C4-4C88-9D76-5D09B115CCAD}"/>
                </a:ext>
              </a:extLst>
            </p:cNvPr>
            <p:cNvSpPr/>
            <p:nvPr/>
          </p:nvSpPr>
          <p:spPr>
            <a:xfrm>
              <a:off x="2665825" y="2052866"/>
              <a:ext cx="7373" cy="14517"/>
            </a:xfrm>
            <a:custGeom>
              <a:avLst/>
              <a:gdLst/>
              <a:ahLst/>
              <a:cxnLst/>
              <a:rect l="l" t="t" r="r" b="b"/>
              <a:pathLst>
                <a:path w="225" h="443" extrusionOk="0">
                  <a:moveTo>
                    <a:pt x="109" y="0"/>
                  </a:moveTo>
                  <a:cubicBezTo>
                    <a:pt x="52" y="0"/>
                    <a:pt x="1" y="96"/>
                    <a:pt x="1" y="218"/>
                  </a:cubicBezTo>
                  <a:cubicBezTo>
                    <a:pt x="1" y="340"/>
                    <a:pt x="52" y="442"/>
                    <a:pt x="109" y="442"/>
                  </a:cubicBezTo>
                  <a:cubicBezTo>
                    <a:pt x="173" y="442"/>
                    <a:pt x="225" y="346"/>
                    <a:pt x="225" y="218"/>
                  </a:cubicBezTo>
                  <a:cubicBezTo>
                    <a:pt x="225" y="96"/>
                    <a:pt x="173" y="0"/>
                    <a:pt x="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3603;p50">
              <a:extLst>
                <a:ext uri="{FF2B5EF4-FFF2-40B4-BE49-F238E27FC236}">
                  <a16:creationId xmlns:a16="http://schemas.microsoft.com/office/drawing/2014/main" id="{FECFB157-103E-4897-9750-DFC17D905BA0}"/>
                </a:ext>
              </a:extLst>
            </p:cNvPr>
            <p:cNvSpPr/>
            <p:nvPr/>
          </p:nvSpPr>
          <p:spPr>
            <a:xfrm>
              <a:off x="2676541" y="1950101"/>
              <a:ext cx="10716" cy="21432"/>
            </a:xfrm>
            <a:custGeom>
              <a:avLst/>
              <a:gdLst/>
              <a:ahLst/>
              <a:cxnLst/>
              <a:rect l="l" t="t" r="r" b="b"/>
              <a:pathLst>
                <a:path w="327" h="654" extrusionOk="0">
                  <a:moveTo>
                    <a:pt x="160" y="0"/>
                  </a:moveTo>
                  <a:cubicBezTo>
                    <a:pt x="77" y="0"/>
                    <a:pt x="0" y="147"/>
                    <a:pt x="0" y="327"/>
                  </a:cubicBezTo>
                  <a:cubicBezTo>
                    <a:pt x="0" y="506"/>
                    <a:pt x="70" y="653"/>
                    <a:pt x="160" y="653"/>
                  </a:cubicBezTo>
                  <a:cubicBezTo>
                    <a:pt x="256" y="653"/>
                    <a:pt x="326" y="506"/>
                    <a:pt x="326" y="327"/>
                  </a:cubicBezTo>
                  <a:cubicBezTo>
                    <a:pt x="326" y="147"/>
                    <a:pt x="250" y="0"/>
                    <a:pt x="1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3604;p50">
              <a:extLst>
                <a:ext uri="{FF2B5EF4-FFF2-40B4-BE49-F238E27FC236}">
                  <a16:creationId xmlns:a16="http://schemas.microsoft.com/office/drawing/2014/main" id="{E27B4DA5-E533-45D9-8DC3-03D47A804089}"/>
                </a:ext>
              </a:extLst>
            </p:cNvPr>
            <p:cNvSpPr/>
            <p:nvPr/>
          </p:nvSpPr>
          <p:spPr>
            <a:xfrm>
              <a:off x="2137713" y="1805162"/>
              <a:ext cx="310234" cy="310037"/>
            </a:xfrm>
            <a:custGeom>
              <a:avLst/>
              <a:gdLst/>
              <a:ahLst/>
              <a:cxnLst/>
              <a:rect l="l" t="t" r="r" b="b"/>
              <a:pathLst>
                <a:path w="9467" h="9461" extrusionOk="0">
                  <a:moveTo>
                    <a:pt x="4737" y="1"/>
                  </a:moveTo>
                  <a:cubicBezTo>
                    <a:pt x="2119" y="1"/>
                    <a:pt x="1" y="2119"/>
                    <a:pt x="1" y="4730"/>
                  </a:cubicBezTo>
                  <a:cubicBezTo>
                    <a:pt x="1" y="7342"/>
                    <a:pt x="2119" y="9460"/>
                    <a:pt x="4737" y="9460"/>
                  </a:cubicBezTo>
                  <a:cubicBezTo>
                    <a:pt x="7348" y="9460"/>
                    <a:pt x="9467" y="7342"/>
                    <a:pt x="9467" y="4730"/>
                  </a:cubicBezTo>
                  <a:cubicBezTo>
                    <a:pt x="9467" y="2119"/>
                    <a:pt x="7348" y="1"/>
                    <a:pt x="47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3605;p50">
              <a:extLst>
                <a:ext uri="{FF2B5EF4-FFF2-40B4-BE49-F238E27FC236}">
                  <a16:creationId xmlns:a16="http://schemas.microsoft.com/office/drawing/2014/main" id="{633614D1-9EBC-48B0-9E9C-9CC6BB9744FC}"/>
                </a:ext>
              </a:extLst>
            </p:cNvPr>
            <p:cNvSpPr/>
            <p:nvPr/>
          </p:nvSpPr>
          <p:spPr>
            <a:xfrm>
              <a:off x="2164552" y="1852350"/>
              <a:ext cx="262848" cy="414704"/>
            </a:xfrm>
            <a:custGeom>
              <a:avLst/>
              <a:gdLst/>
              <a:ahLst/>
              <a:cxnLst/>
              <a:rect l="l" t="t" r="r" b="b"/>
              <a:pathLst>
                <a:path w="8021" h="12655" extrusionOk="0">
                  <a:moveTo>
                    <a:pt x="3822" y="1"/>
                  </a:moveTo>
                  <a:lnTo>
                    <a:pt x="3572" y="3386"/>
                  </a:lnTo>
                  <a:lnTo>
                    <a:pt x="2567" y="1633"/>
                  </a:lnTo>
                  <a:lnTo>
                    <a:pt x="2254" y="2004"/>
                  </a:lnTo>
                  <a:lnTo>
                    <a:pt x="3259" y="3822"/>
                  </a:lnTo>
                  <a:lnTo>
                    <a:pt x="3380" y="6017"/>
                  </a:lnTo>
                  <a:lnTo>
                    <a:pt x="3380" y="6017"/>
                  </a:lnTo>
                  <a:lnTo>
                    <a:pt x="1818" y="4577"/>
                  </a:lnTo>
                  <a:lnTo>
                    <a:pt x="2254" y="3444"/>
                  </a:lnTo>
                  <a:lnTo>
                    <a:pt x="1940" y="3258"/>
                  </a:lnTo>
                  <a:lnTo>
                    <a:pt x="1441" y="4263"/>
                  </a:lnTo>
                  <a:lnTo>
                    <a:pt x="250" y="3258"/>
                  </a:lnTo>
                  <a:lnTo>
                    <a:pt x="1" y="3636"/>
                  </a:lnTo>
                  <a:lnTo>
                    <a:pt x="3009" y="7329"/>
                  </a:lnTo>
                  <a:lnTo>
                    <a:pt x="2945" y="12654"/>
                  </a:lnTo>
                  <a:lnTo>
                    <a:pt x="4263" y="12533"/>
                  </a:lnTo>
                  <a:lnTo>
                    <a:pt x="4513" y="5825"/>
                  </a:lnTo>
                  <a:lnTo>
                    <a:pt x="8020" y="3444"/>
                  </a:lnTo>
                  <a:lnTo>
                    <a:pt x="7707" y="3194"/>
                  </a:lnTo>
                  <a:lnTo>
                    <a:pt x="5953" y="4014"/>
                  </a:lnTo>
                  <a:lnTo>
                    <a:pt x="5953" y="1633"/>
                  </a:lnTo>
                  <a:lnTo>
                    <a:pt x="5575" y="1690"/>
                  </a:lnTo>
                  <a:lnTo>
                    <a:pt x="5447" y="3950"/>
                  </a:lnTo>
                  <a:lnTo>
                    <a:pt x="4449" y="4577"/>
                  </a:lnTo>
                  <a:lnTo>
                    <a:pt x="4321" y="65"/>
                  </a:lnTo>
                  <a:lnTo>
                    <a:pt x="38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3606;p50">
              <a:extLst>
                <a:ext uri="{FF2B5EF4-FFF2-40B4-BE49-F238E27FC236}">
                  <a16:creationId xmlns:a16="http://schemas.microsoft.com/office/drawing/2014/main" id="{64AA21DD-2941-47EB-84DE-26A891DFA44D}"/>
                </a:ext>
              </a:extLst>
            </p:cNvPr>
            <p:cNvSpPr/>
            <p:nvPr/>
          </p:nvSpPr>
          <p:spPr>
            <a:xfrm>
              <a:off x="2296481" y="2045952"/>
              <a:ext cx="10716" cy="29165"/>
            </a:xfrm>
            <a:custGeom>
              <a:avLst/>
              <a:gdLst/>
              <a:ahLst/>
              <a:cxnLst/>
              <a:rect l="l" t="t" r="r" b="b"/>
              <a:pathLst>
                <a:path w="327" h="890" extrusionOk="0">
                  <a:moveTo>
                    <a:pt x="167" y="0"/>
                  </a:moveTo>
                  <a:cubicBezTo>
                    <a:pt x="77" y="0"/>
                    <a:pt x="1" y="199"/>
                    <a:pt x="1" y="442"/>
                  </a:cubicBezTo>
                  <a:cubicBezTo>
                    <a:pt x="1" y="691"/>
                    <a:pt x="77" y="890"/>
                    <a:pt x="167" y="890"/>
                  </a:cubicBezTo>
                  <a:cubicBezTo>
                    <a:pt x="257" y="890"/>
                    <a:pt x="327" y="691"/>
                    <a:pt x="327" y="442"/>
                  </a:cubicBezTo>
                  <a:cubicBezTo>
                    <a:pt x="327" y="199"/>
                    <a:pt x="257" y="0"/>
                    <a:pt x="16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3607;p50">
              <a:extLst>
                <a:ext uri="{FF2B5EF4-FFF2-40B4-BE49-F238E27FC236}">
                  <a16:creationId xmlns:a16="http://schemas.microsoft.com/office/drawing/2014/main" id="{B7D70AA3-BBDD-4E6A-A33C-4D84F6D17D34}"/>
                </a:ext>
              </a:extLst>
            </p:cNvPr>
            <p:cNvSpPr/>
            <p:nvPr/>
          </p:nvSpPr>
          <p:spPr>
            <a:xfrm>
              <a:off x="2276557" y="2192333"/>
              <a:ext cx="10945" cy="28969"/>
            </a:xfrm>
            <a:custGeom>
              <a:avLst/>
              <a:gdLst/>
              <a:ahLst/>
              <a:cxnLst/>
              <a:rect l="l" t="t" r="r" b="b"/>
              <a:pathLst>
                <a:path w="334" h="884" extrusionOk="0">
                  <a:moveTo>
                    <a:pt x="167" y="1"/>
                  </a:moveTo>
                  <a:cubicBezTo>
                    <a:pt x="77" y="1"/>
                    <a:pt x="1" y="199"/>
                    <a:pt x="1" y="442"/>
                  </a:cubicBezTo>
                  <a:cubicBezTo>
                    <a:pt x="1" y="685"/>
                    <a:pt x="77" y="884"/>
                    <a:pt x="167" y="884"/>
                  </a:cubicBezTo>
                  <a:cubicBezTo>
                    <a:pt x="257" y="884"/>
                    <a:pt x="333" y="685"/>
                    <a:pt x="333" y="442"/>
                  </a:cubicBezTo>
                  <a:cubicBezTo>
                    <a:pt x="333" y="199"/>
                    <a:pt x="257" y="1"/>
                    <a:pt x="167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3608;p50">
              <a:extLst>
                <a:ext uri="{FF2B5EF4-FFF2-40B4-BE49-F238E27FC236}">
                  <a16:creationId xmlns:a16="http://schemas.microsoft.com/office/drawing/2014/main" id="{2FA3DF0A-7CA4-47C4-B348-AD8C69176D8B}"/>
                </a:ext>
              </a:extLst>
            </p:cNvPr>
            <p:cNvSpPr/>
            <p:nvPr/>
          </p:nvSpPr>
          <p:spPr>
            <a:xfrm>
              <a:off x="2267742" y="2231558"/>
              <a:ext cx="10945" cy="29198"/>
            </a:xfrm>
            <a:custGeom>
              <a:avLst/>
              <a:gdLst/>
              <a:ahLst/>
              <a:cxnLst/>
              <a:rect l="l" t="t" r="r" b="b"/>
              <a:pathLst>
                <a:path w="334" h="891" extrusionOk="0">
                  <a:moveTo>
                    <a:pt x="167" y="0"/>
                  </a:moveTo>
                  <a:cubicBezTo>
                    <a:pt x="78" y="0"/>
                    <a:pt x="1" y="199"/>
                    <a:pt x="1" y="442"/>
                  </a:cubicBezTo>
                  <a:cubicBezTo>
                    <a:pt x="1" y="692"/>
                    <a:pt x="78" y="890"/>
                    <a:pt x="167" y="890"/>
                  </a:cubicBezTo>
                  <a:cubicBezTo>
                    <a:pt x="257" y="890"/>
                    <a:pt x="334" y="692"/>
                    <a:pt x="334" y="442"/>
                  </a:cubicBezTo>
                  <a:cubicBezTo>
                    <a:pt x="334" y="199"/>
                    <a:pt x="257" y="0"/>
                    <a:pt x="16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3609;p50">
              <a:extLst>
                <a:ext uri="{FF2B5EF4-FFF2-40B4-BE49-F238E27FC236}">
                  <a16:creationId xmlns:a16="http://schemas.microsoft.com/office/drawing/2014/main" id="{2C57DB31-5C2F-411C-86E9-9A739DAE6F1C}"/>
                </a:ext>
              </a:extLst>
            </p:cNvPr>
            <p:cNvSpPr/>
            <p:nvPr/>
          </p:nvSpPr>
          <p:spPr>
            <a:xfrm>
              <a:off x="2346389" y="1983034"/>
              <a:ext cx="10519" cy="21628"/>
            </a:xfrm>
            <a:custGeom>
              <a:avLst/>
              <a:gdLst/>
              <a:ahLst/>
              <a:cxnLst/>
              <a:rect l="l" t="t" r="r" b="b"/>
              <a:pathLst>
                <a:path w="321" h="660" extrusionOk="0">
                  <a:moveTo>
                    <a:pt x="161" y="0"/>
                  </a:moveTo>
                  <a:cubicBezTo>
                    <a:pt x="71" y="0"/>
                    <a:pt x="1" y="147"/>
                    <a:pt x="1" y="333"/>
                  </a:cubicBezTo>
                  <a:cubicBezTo>
                    <a:pt x="1" y="512"/>
                    <a:pt x="65" y="659"/>
                    <a:pt x="161" y="659"/>
                  </a:cubicBezTo>
                  <a:cubicBezTo>
                    <a:pt x="250" y="659"/>
                    <a:pt x="321" y="512"/>
                    <a:pt x="321" y="333"/>
                  </a:cubicBezTo>
                  <a:cubicBezTo>
                    <a:pt x="321" y="147"/>
                    <a:pt x="244" y="0"/>
                    <a:pt x="161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3610;p50">
              <a:extLst>
                <a:ext uri="{FF2B5EF4-FFF2-40B4-BE49-F238E27FC236}">
                  <a16:creationId xmlns:a16="http://schemas.microsoft.com/office/drawing/2014/main" id="{0D7EE5D8-815E-4491-8753-C562B98B898F}"/>
                </a:ext>
              </a:extLst>
            </p:cNvPr>
            <p:cNvSpPr/>
            <p:nvPr/>
          </p:nvSpPr>
          <p:spPr>
            <a:xfrm>
              <a:off x="2294810" y="2109066"/>
              <a:ext cx="7373" cy="14517"/>
            </a:xfrm>
            <a:custGeom>
              <a:avLst/>
              <a:gdLst/>
              <a:ahLst/>
              <a:cxnLst/>
              <a:rect l="l" t="t" r="r" b="b"/>
              <a:pathLst>
                <a:path w="225" h="443" extrusionOk="0">
                  <a:moveTo>
                    <a:pt x="116" y="1"/>
                  </a:moveTo>
                  <a:cubicBezTo>
                    <a:pt x="52" y="1"/>
                    <a:pt x="0" y="97"/>
                    <a:pt x="0" y="225"/>
                  </a:cubicBezTo>
                  <a:cubicBezTo>
                    <a:pt x="0" y="346"/>
                    <a:pt x="52" y="442"/>
                    <a:pt x="116" y="442"/>
                  </a:cubicBezTo>
                  <a:cubicBezTo>
                    <a:pt x="180" y="442"/>
                    <a:pt x="224" y="346"/>
                    <a:pt x="224" y="225"/>
                  </a:cubicBezTo>
                  <a:cubicBezTo>
                    <a:pt x="224" y="103"/>
                    <a:pt x="180" y="1"/>
                    <a:pt x="11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3611;p50">
              <a:extLst>
                <a:ext uri="{FF2B5EF4-FFF2-40B4-BE49-F238E27FC236}">
                  <a16:creationId xmlns:a16="http://schemas.microsoft.com/office/drawing/2014/main" id="{816079C3-4AA4-462C-8291-10A4D3A26B62}"/>
                </a:ext>
              </a:extLst>
            </p:cNvPr>
            <p:cNvSpPr/>
            <p:nvPr/>
          </p:nvSpPr>
          <p:spPr>
            <a:xfrm>
              <a:off x="2287470" y="2167592"/>
              <a:ext cx="10945" cy="21432"/>
            </a:xfrm>
            <a:custGeom>
              <a:avLst/>
              <a:gdLst/>
              <a:ahLst/>
              <a:cxnLst/>
              <a:rect l="l" t="t" r="r" b="b"/>
              <a:pathLst>
                <a:path w="334" h="654" extrusionOk="0">
                  <a:moveTo>
                    <a:pt x="167" y="0"/>
                  </a:moveTo>
                  <a:cubicBezTo>
                    <a:pt x="77" y="0"/>
                    <a:pt x="0" y="148"/>
                    <a:pt x="0" y="327"/>
                  </a:cubicBezTo>
                  <a:cubicBezTo>
                    <a:pt x="0" y="506"/>
                    <a:pt x="77" y="653"/>
                    <a:pt x="167" y="653"/>
                  </a:cubicBezTo>
                  <a:cubicBezTo>
                    <a:pt x="256" y="653"/>
                    <a:pt x="333" y="506"/>
                    <a:pt x="333" y="327"/>
                  </a:cubicBezTo>
                  <a:cubicBezTo>
                    <a:pt x="333" y="148"/>
                    <a:pt x="256" y="0"/>
                    <a:pt x="16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3612;p50">
              <a:extLst>
                <a:ext uri="{FF2B5EF4-FFF2-40B4-BE49-F238E27FC236}">
                  <a16:creationId xmlns:a16="http://schemas.microsoft.com/office/drawing/2014/main" id="{F3A33608-C850-445D-B07E-6656B1A93BEE}"/>
                </a:ext>
              </a:extLst>
            </p:cNvPr>
            <p:cNvSpPr/>
            <p:nvPr/>
          </p:nvSpPr>
          <p:spPr>
            <a:xfrm>
              <a:off x="2305722" y="2006497"/>
              <a:ext cx="10716" cy="21432"/>
            </a:xfrm>
            <a:custGeom>
              <a:avLst/>
              <a:gdLst/>
              <a:ahLst/>
              <a:cxnLst/>
              <a:rect l="l" t="t" r="r" b="b"/>
              <a:pathLst>
                <a:path w="327" h="654" extrusionOk="0">
                  <a:moveTo>
                    <a:pt x="167" y="1"/>
                  </a:moveTo>
                  <a:cubicBezTo>
                    <a:pt x="77" y="1"/>
                    <a:pt x="0" y="142"/>
                    <a:pt x="0" y="327"/>
                  </a:cubicBezTo>
                  <a:cubicBezTo>
                    <a:pt x="0" y="507"/>
                    <a:pt x="77" y="654"/>
                    <a:pt x="167" y="654"/>
                  </a:cubicBezTo>
                  <a:cubicBezTo>
                    <a:pt x="256" y="654"/>
                    <a:pt x="327" y="507"/>
                    <a:pt x="327" y="327"/>
                  </a:cubicBezTo>
                  <a:cubicBezTo>
                    <a:pt x="327" y="142"/>
                    <a:pt x="256" y="1"/>
                    <a:pt x="167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3613;p50">
              <a:extLst>
                <a:ext uri="{FF2B5EF4-FFF2-40B4-BE49-F238E27FC236}">
                  <a16:creationId xmlns:a16="http://schemas.microsoft.com/office/drawing/2014/main" id="{2D8CD0AB-0AB6-41EE-87EE-3AFA061379B2}"/>
                </a:ext>
              </a:extLst>
            </p:cNvPr>
            <p:cNvSpPr/>
            <p:nvPr/>
          </p:nvSpPr>
          <p:spPr>
            <a:xfrm>
              <a:off x="3527424" y="1674800"/>
              <a:ext cx="405287" cy="405529"/>
            </a:xfrm>
            <a:custGeom>
              <a:avLst/>
              <a:gdLst/>
              <a:ahLst/>
              <a:cxnLst/>
              <a:rect l="l" t="t" r="r" b="b"/>
              <a:pathLst>
                <a:path w="13582" h="12375" extrusionOk="0">
                  <a:moveTo>
                    <a:pt x="6791" y="1"/>
                  </a:moveTo>
                  <a:cubicBezTo>
                    <a:pt x="5209" y="1"/>
                    <a:pt x="3626" y="606"/>
                    <a:pt x="2420" y="1815"/>
                  </a:cubicBezTo>
                  <a:cubicBezTo>
                    <a:pt x="0" y="4228"/>
                    <a:pt x="0" y="8145"/>
                    <a:pt x="2420" y="10565"/>
                  </a:cubicBezTo>
                  <a:cubicBezTo>
                    <a:pt x="3626" y="11771"/>
                    <a:pt x="5209" y="12374"/>
                    <a:pt x="6791" y="12374"/>
                  </a:cubicBezTo>
                  <a:cubicBezTo>
                    <a:pt x="8373" y="12374"/>
                    <a:pt x="9956" y="11771"/>
                    <a:pt x="11162" y="10565"/>
                  </a:cubicBezTo>
                  <a:cubicBezTo>
                    <a:pt x="13582" y="8145"/>
                    <a:pt x="13582" y="4228"/>
                    <a:pt x="11162" y="1815"/>
                  </a:cubicBezTo>
                  <a:cubicBezTo>
                    <a:pt x="9956" y="606"/>
                    <a:pt x="8373" y="1"/>
                    <a:pt x="67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3614;p50">
              <a:extLst>
                <a:ext uri="{FF2B5EF4-FFF2-40B4-BE49-F238E27FC236}">
                  <a16:creationId xmlns:a16="http://schemas.microsoft.com/office/drawing/2014/main" id="{6744903B-CFCE-4A2D-92CA-8A5534531305}"/>
                </a:ext>
              </a:extLst>
            </p:cNvPr>
            <p:cNvSpPr/>
            <p:nvPr/>
          </p:nvSpPr>
          <p:spPr>
            <a:xfrm>
              <a:off x="3573996" y="1736805"/>
              <a:ext cx="343167" cy="543458"/>
            </a:xfrm>
            <a:custGeom>
              <a:avLst/>
              <a:gdLst/>
              <a:ahLst/>
              <a:cxnLst/>
              <a:rect l="l" t="t" r="r" b="b"/>
              <a:pathLst>
                <a:path w="10472" h="16584" extrusionOk="0">
                  <a:moveTo>
                    <a:pt x="5658" y="0"/>
                  </a:moveTo>
                  <a:lnTo>
                    <a:pt x="5005" y="58"/>
                  </a:lnTo>
                  <a:lnTo>
                    <a:pt x="4608" y="5946"/>
                  </a:lnTo>
                  <a:lnTo>
                    <a:pt x="3335" y="5076"/>
                  </a:lnTo>
                  <a:lnTo>
                    <a:pt x="3283" y="2125"/>
                  </a:lnTo>
                  <a:lnTo>
                    <a:pt x="2797" y="2023"/>
                  </a:lnTo>
                  <a:lnTo>
                    <a:pt x="2675" y="5133"/>
                  </a:lnTo>
                  <a:lnTo>
                    <a:pt x="423" y="3981"/>
                  </a:lnTo>
                  <a:lnTo>
                    <a:pt x="0" y="4295"/>
                  </a:lnTo>
                  <a:lnTo>
                    <a:pt x="4468" y="7578"/>
                  </a:lnTo>
                  <a:lnTo>
                    <a:pt x="4455" y="16353"/>
                  </a:lnTo>
                  <a:lnTo>
                    <a:pt x="6164" y="16583"/>
                  </a:lnTo>
                  <a:lnTo>
                    <a:pt x="6356" y="9620"/>
                  </a:lnTo>
                  <a:lnTo>
                    <a:pt x="10471" y="4941"/>
                  </a:lnTo>
                  <a:lnTo>
                    <a:pt x="10164" y="4442"/>
                  </a:lnTo>
                  <a:lnTo>
                    <a:pt x="8557" y="5690"/>
                  </a:lnTo>
                  <a:lnTo>
                    <a:pt x="7949" y="4352"/>
                  </a:lnTo>
                  <a:lnTo>
                    <a:pt x="7533" y="4583"/>
                  </a:lnTo>
                  <a:lnTo>
                    <a:pt x="8045" y="6080"/>
                  </a:lnTo>
                  <a:lnTo>
                    <a:pt x="5927" y="7885"/>
                  </a:lnTo>
                  <a:lnTo>
                    <a:pt x="6202" y="5024"/>
                  </a:lnTo>
                  <a:lnTo>
                    <a:pt x="7604" y="2701"/>
                  </a:lnTo>
                  <a:lnTo>
                    <a:pt x="7213" y="2195"/>
                  </a:lnTo>
                  <a:lnTo>
                    <a:pt x="5818" y="4436"/>
                  </a:lnTo>
                  <a:lnTo>
                    <a:pt x="56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3615;p50">
              <a:extLst>
                <a:ext uri="{FF2B5EF4-FFF2-40B4-BE49-F238E27FC236}">
                  <a16:creationId xmlns:a16="http://schemas.microsoft.com/office/drawing/2014/main" id="{79C502EE-90B4-4871-8E32-4EDFEC9577C2}"/>
                </a:ext>
              </a:extLst>
            </p:cNvPr>
            <p:cNvSpPr/>
            <p:nvPr/>
          </p:nvSpPr>
          <p:spPr>
            <a:xfrm>
              <a:off x="3725620" y="1989293"/>
              <a:ext cx="15140" cy="38013"/>
            </a:xfrm>
            <a:custGeom>
              <a:avLst/>
              <a:gdLst/>
              <a:ahLst/>
              <a:cxnLst/>
              <a:rect l="l" t="t" r="r" b="b"/>
              <a:pathLst>
                <a:path w="462" h="1160" extrusionOk="0">
                  <a:moveTo>
                    <a:pt x="246" y="1"/>
                  </a:moveTo>
                  <a:cubicBezTo>
                    <a:pt x="132" y="1"/>
                    <a:pt x="26" y="255"/>
                    <a:pt x="13" y="571"/>
                  </a:cubicBezTo>
                  <a:cubicBezTo>
                    <a:pt x="1" y="891"/>
                    <a:pt x="84" y="1153"/>
                    <a:pt x="205" y="1160"/>
                  </a:cubicBezTo>
                  <a:cubicBezTo>
                    <a:pt x="327" y="1160"/>
                    <a:pt x="429" y="904"/>
                    <a:pt x="449" y="590"/>
                  </a:cubicBezTo>
                  <a:cubicBezTo>
                    <a:pt x="461" y="270"/>
                    <a:pt x="372" y="7"/>
                    <a:pt x="250" y="1"/>
                  </a:cubicBezTo>
                  <a:cubicBezTo>
                    <a:pt x="249" y="1"/>
                    <a:pt x="247" y="1"/>
                    <a:pt x="24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3616;p50">
              <a:extLst>
                <a:ext uri="{FF2B5EF4-FFF2-40B4-BE49-F238E27FC236}">
                  <a16:creationId xmlns:a16="http://schemas.microsoft.com/office/drawing/2014/main" id="{D5C9C336-01C8-4188-8634-D27956DEE444}"/>
                </a:ext>
              </a:extLst>
            </p:cNvPr>
            <p:cNvSpPr/>
            <p:nvPr/>
          </p:nvSpPr>
          <p:spPr>
            <a:xfrm>
              <a:off x="3739679" y="1874371"/>
              <a:ext cx="14910" cy="37784"/>
            </a:xfrm>
            <a:custGeom>
              <a:avLst/>
              <a:gdLst/>
              <a:ahLst/>
              <a:cxnLst/>
              <a:rect l="l" t="t" r="r" b="b"/>
              <a:pathLst>
                <a:path w="455" h="1153" extrusionOk="0">
                  <a:moveTo>
                    <a:pt x="246" y="1"/>
                  </a:moveTo>
                  <a:cubicBezTo>
                    <a:pt x="126" y="1"/>
                    <a:pt x="20" y="254"/>
                    <a:pt x="13" y="570"/>
                  </a:cubicBezTo>
                  <a:cubicBezTo>
                    <a:pt x="0" y="890"/>
                    <a:pt x="84" y="1146"/>
                    <a:pt x="205" y="1153"/>
                  </a:cubicBezTo>
                  <a:cubicBezTo>
                    <a:pt x="207" y="1153"/>
                    <a:pt x="208" y="1153"/>
                    <a:pt x="209" y="1153"/>
                  </a:cubicBezTo>
                  <a:cubicBezTo>
                    <a:pt x="323" y="1153"/>
                    <a:pt x="429" y="899"/>
                    <a:pt x="442" y="583"/>
                  </a:cubicBezTo>
                  <a:cubicBezTo>
                    <a:pt x="455" y="263"/>
                    <a:pt x="365" y="1"/>
                    <a:pt x="250" y="1"/>
                  </a:cubicBezTo>
                  <a:cubicBezTo>
                    <a:pt x="249" y="1"/>
                    <a:pt x="247" y="1"/>
                    <a:pt x="24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3617;p50">
              <a:extLst>
                <a:ext uri="{FF2B5EF4-FFF2-40B4-BE49-F238E27FC236}">
                  <a16:creationId xmlns:a16="http://schemas.microsoft.com/office/drawing/2014/main" id="{D2D1B8BF-0E69-4DC2-B1E8-EF2536B08024}"/>
                </a:ext>
              </a:extLst>
            </p:cNvPr>
            <p:cNvSpPr/>
            <p:nvPr/>
          </p:nvSpPr>
          <p:spPr>
            <a:xfrm>
              <a:off x="3826911" y="1946955"/>
              <a:ext cx="15140" cy="37980"/>
            </a:xfrm>
            <a:custGeom>
              <a:avLst/>
              <a:gdLst/>
              <a:ahLst/>
              <a:cxnLst/>
              <a:rect l="l" t="t" r="r" b="b"/>
              <a:pathLst>
                <a:path w="462" h="1159" extrusionOk="0">
                  <a:moveTo>
                    <a:pt x="257" y="0"/>
                  </a:moveTo>
                  <a:cubicBezTo>
                    <a:pt x="135" y="0"/>
                    <a:pt x="27" y="256"/>
                    <a:pt x="14" y="570"/>
                  </a:cubicBezTo>
                  <a:cubicBezTo>
                    <a:pt x="1" y="890"/>
                    <a:pt x="91" y="1152"/>
                    <a:pt x="206" y="1159"/>
                  </a:cubicBezTo>
                  <a:cubicBezTo>
                    <a:pt x="327" y="1159"/>
                    <a:pt x="430" y="909"/>
                    <a:pt x="449" y="589"/>
                  </a:cubicBezTo>
                  <a:cubicBezTo>
                    <a:pt x="462" y="269"/>
                    <a:pt x="372" y="7"/>
                    <a:pt x="257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3618;p50">
              <a:extLst>
                <a:ext uri="{FF2B5EF4-FFF2-40B4-BE49-F238E27FC236}">
                  <a16:creationId xmlns:a16="http://schemas.microsoft.com/office/drawing/2014/main" id="{AB4F39BB-DBD5-4C1E-9B60-E8DB5C3FD5AF}"/>
                </a:ext>
              </a:extLst>
            </p:cNvPr>
            <p:cNvSpPr/>
            <p:nvPr/>
          </p:nvSpPr>
          <p:spPr>
            <a:xfrm>
              <a:off x="3753737" y="2233229"/>
              <a:ext cx="15140" cy="38013"/>
            </a:xfrm>
            <a:custGeom>
              <a:avLst/>
              <a:gdLst/>
              <a:ahLst/>
              <a:cxnLst/>
              <a:rect l="l" t="t" r="r" b="b"/>
              <a:pathLst>
                <a:path w="462" h="1160" extrusionOk="0">
                  <a:moveTo>
                    <a:pt x="246" y="1"/>
                  </a:moveTo>
                  <a:cubicBezTo>
                    <a:pt x="132" y="1"/>
                    <a:pt x="26" y="254"/>
                    <a:pt x="13" y="570"/>
                  </a:cubicBezTo>
                  <a:cubicBezTo>
                    <a:pt x="0" y="890"/>
                    <a:pt x="90" y="1153"/>
                    <a:pt x="205" y="1159"/>
                  </a:cubicBezTo>
                  <a:cubicBezTo>
                    <a:pt x="327" y="1159"/>
                    <a:pt x="429" y="910"/>
                    <a:pt x="448" y="590"/>
                  </a:cubicBezTo>
                  <a:cubicBezTo>
                    <a:pt x="461" y="269"/>
                    <a:pt x="371" y="7"/>
                    <a:pt x="250" y="1"/>
                  </a:cubicBezTo>
                  <a:cubicBezTo>
                    <a:pt x="248" y="1"/>
                    <a:pt x="247" y="1"/>
                    <a:pt x="246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3619;p50">
              <a:extLst>
                <a:ext uri="{FF2B5EF4-FFF2-40B4-BE49-F238E27FC236}">
                  <a16:creationId xmlns:a16="http://schemas.microsoft.com/office/drawing/2014/main" id="{4896590A-548A-4961-89EC-BF8B97E00899}"/>
                </a:ext>
              </a:extLst>
            </p:cNvPr>
            <p:cNvSpPr/>
            <p:nvPr/>
          </p:nvSpPr>
          <p:spPr>
            <a:xfrm>
              <a:off x="3741350" y="1970648"/>
              <a:ext cx="14714" cy="27920"/>
            </a:xfrm>
            <a:custGeom>
              <a:avLst/>
              <a:gdLst/>
              <a:ahLst/>
              <a:cxnLst/>
              <a:rect l="l" t="t" r="r" b="b"/>
              <a:pathLst>
                <a:path w="449" h="852" extrusionOk="0">
                  <a:moveTo>
                    <a:pt x="232" y="0"/>
                  </a:moveTo>
                  <a:cubicBezTo>
                    <a:pt x="119" y="0"/>
                    <a:pt x="20" y="184"/>
                    <a:pt x="7" y="416"/>
                  </a:cubicBezTo>
                  <a:cubicBezTo>
                    <a:pt x="1" y="660"/>
                    <a:pt x="90" y="845"/>
                    <a:pt x="205" y="852"/>
                  </a:cubicBezTo>
                  <a:cubicBezTo>
                    <a:pt x="207" y="852"/>
                    <a:pt x="209" y="852"/>
                    <a:pt x="211" y="852"/>
                  </a:cubicBezTo>
                  <a:cubicBezTo>
                    <a:pt x="330" y="852"/>
                    <a:pt x="430" y="669"/>
                    <a:pt x="436" y="436"/>
                  </a:cubicBezTo>
                  <a:cubicBezTo>
                    <a:pt x="449" y="199"/>
                    <a:pt x="359" y="0"/>
                    <a:pt x="237" y="0"/>
                  </a:cubicBezTo>
                  <a:cubicBezTo>
                    <a:pt x="235" y="0"/>
                    <a:pt x="234" y="0"/>
                    <a:pt x="23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3620;p50">
              <a:extLst>
                <a:ext uri="{FF2B5EF4-FFF2-40B4-BE49-F238E27FC236}">
                  <a16:creationId xmlns:a16="http://schemas.microsoft.com/office/drawing/2014/main" id="{A8B4EFB1-E2D7-403A-B983-C8F91A8EDCA0}"/>
                </a:ext>
              </a:extLst>
            </p:cNvPr>
            <p:cNvSpPr/>
            <p:nvPr/>
          </p:nvSpPr>
          <p:spPr>
            <a:xfrm>
              <a:off x="3756456" y="1914022"/>
              <a:ext cx="14714" cy="28149"/>
            </a:xfrm>
            <a:custGeom>
              <a:avLst/>
              <a:gdLst/>
              <a:ahLst/>
              <a:cxnLst/>
              <a:rect l="l" t="t" r="r" b="b"/>
              <a:pathLst>
                <a:path w="449" h="859" extrusionOk="0">
                  <a:moveTo>
                    <a:pt x="244" y="0"/>
                  </a:moveTo>
                  <a:cubicBezTo>
                    <a:pt x="122" y="0"/>
                    <a:pt x="20" y="186"/>
                    <a:pt x="13" y="423"/>
                  </a:cubicBezTo>
                  <a:cubicBezTo>
                    <a:pt x="0" y="660"/>
                    <a:pt x="90" y="852"/>
                    <a:pt x="212" y="858"/>
                  </a:cubicBezTo>
                  <a:cubicBezTo>
                    <a:pt x="327" y="858"/>
                    <a:pt x="429" y="672"/>
                    <a:pt x="442" y="436"/>
                  </a:cubicBezTo>
                  <a:cubicBezTo>
                    <a:pt x="448" y="205"/>
                    <a:pt x="359" y="7"/>
                    <a:pt x="244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3621;p50">
              <a:extLst>
                <a:ext uri="{FF2B5EF4-FFF2-40B4-BE49-F238E27FC236}">
                  <a16:creationId xmlns:a16="http://schemas.microsoft.com/office/drawing/2014/main" id="{7D877CF8-8131-4D73-8C59-44730BE6BBE6}"/>
                </a:ext>
              </a:extLst>
            </p:cNvPr>
            <p:cNvSpPr/>
            <p:nvPr/>
          </p:nvSpPr>
          <p:spPr>
            <a:xfrm>
              <a:off x="3739679" y="1823185"/>
              <a:ext cx="14714" cy="27953"/>
            </a:xfrm>
            <a:custGeom>
              <a:avLst/>
              <a:gdLst/>
              <a:ahLst/>
              <a:cxnLst/>
              <a:rect l="l" t="t" r="r" b="b"/>
              <a:pathLst>
                <a:path w="449" h="853" extrusionOk="0">
                  <a:moveTo>
                    <a:pt x="237" y="1"/>
                  </a:moveTo>
                  <a:cubicBezTo>
                    <a:pt x="119" y="1"/>
                    <a:pt x="19" y="184"/>
                    <a:pt x="13" y="417"/>
                  </a:cubicBezTo>
                  <a:cubicBezTo>
                    <a:pt x="0" y="660"/>
                    <a:pt x="90" y="852"/>
                    <a:pt x="212" y="852"/>
                  </a:cubicBezTo>
                  <a:cubicBezTo>
                    <a:pt x="214" y="852"/>
                    <a:pt x="215" y="852"/>
                    <a:pt x="217" y="852"/>
                  </a:cubicBezTo>
                  <a:cubicBezTo>
                    <a:pt x="330" y="852"/>
                    <a:pt x="429" y="669"/>
                    <a:pt x="442" y="436"/>
                  </a:cubicBezTo>
                  <a:cubicBezTo>
                    <a:pt x="448" y="199"/>
                    <a:pt x="359" y="7"/>
                    <a:pt x="244" y="1"/>
                  </a:cubicBezTo>
                  <a:cubicBezTo>
                    <a:pt x="242" y="1"/>
                    <a:pt x="240" y="1"/>
                    <a:pt x="237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3622;p50">
              <a:extLst>
                <a:ext uri="{FF2B5EF4-FFF2-40B4-BE49-F238E27FC236}">
                  <a16:creationId xmlns:a16="http://schemas.microsoft.com/office/drawing/2014/main" id="{9C657195-FF32-403E-9BF8-869DA0B1A8CA}"/>
                </a:ext>
              </a:extLst>
            </p:cNvPr>
            <p:cNvSpPr/>
            <p:nvPr/>
          </p:nvSpPr>
          <p:spPr>
            <a:xfrm>
              <a:off x="3664178" y="1904584"/>
              <a:ext cx="14714" cy="28117"/>
            </a:xfrm>
            <a:custGeom>
              <a:avLst/>
              <a:gdLst/>
              <a:ahLst/>
              <a:cxnLst/>
              <a:rect l="l" t="t" r="r" b="b"/>
              <a:pathLst>
                <a:path w="449" h="858" extrusionOk="0">
                  <a:moveTo>
                    <a:pt x="238" y="0"/>
                  </a:moveTo>
                  <a:cubicBezTo>
                    <a:pt x="119" y="0"/>
                    <a:pt x="19" y="190"/>
                    <a:pt x="13" y="423"/>
                  </a:cubicBezTo>
                  <a:cubicBezTo>
                    <a:pt x="0" y="660"/>
                    <a:pt x="90" y="852"/>
                    <a:pt x="211" y="858"/>
                  </a:cubicBezTo>
                  <a:cubicBezTo>
                    <a:pt x="327" y="858"/>
                    <a:pt x="429" y="672"/>
                    <a:pt x="442" y="436"/>
                  </a:cubicBezTo>
                  <a:cubicBezTo>
                    <a:pt x="448" y="199"/>
                    <a:pt x="359" y="7"/>
                    <a:pt x="243" y="0"/>
                  </a:cubicBezTo>
                  <a:cubicBezTo>
                    <a:pt x="241" y="0"/>
                    <a:pt x="240" y="0"/>
                    <a:pt x="238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3623;p50">
              <a:extLst>
                <a:ext uri="{FF2B5EF4-FFF2-40B4-BE49-F238E27FC236}">
                  <a16:creationId xmlns:a16="http://schemas.microsoft.com/office/drawing/2014/main" id="{2509F245-A66F-42CF-A091-3CBF6EBD744D}"/>
                </a:ext>
              </a:extLst>
            </p:cNvPr>
            <p:cNvSpPr/>
            <p:nvPr/>
          </p:nvSpPr>
          <p:spPr>
            <a:xfrm>
              <a:off x="3847261" y="1935617"/>
              <a:ext cx="10093" cy="19138"/>
            </a:xfrm>
            <a:custGeom>
              <a:avLst/>
              <a:gdLst/>
              <a:ahLst/>
              <a:cxnLst/>
              <a:rect l="l" t="t" r="r" b="b"/>
              <a:pathLst>
                <a:path w="308" h="584" extrusionOk="0">
                  <a:moveTo>
                    <a:pt x="162" y="0"/>
                  </a:moveTo>
                  <a:cubicBezTo>
                    <a:pt x="87" y="0"/>
                    <a:pt x="13" y="126"/>
                    <a:pt x="7" y="282"/>
                  </a:cubicBezTo>
                  <a:cubicBezTo>
                    <a:pt x="1" y="442"/>
                    <a:pt x="65" y="577"/>
                    <a:pt x="142" y="583"/>
                  </a:cubicBezTo>
                  <a:cubicBezTo>
                    <a:pt x="225" y="583"/>
                    <a:pt x="295" y="455"/>
                    <a:pt x="302" y="295"/>
                  </a:cubicBezTo>
                  <a:cubicBezTo>
                    <a:pt x="308" y="135"/>
                    <a:pt x="250" y="7"/>
                    <a:pt x="167" y="1"/>
                  </a:cubicBezTo>
                  <a:cubicBezTo>
                    <a:pt x="165" y="0"/>
                    <a:pt x="163" y="0"/>
                    <a:pt x="16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3624;p50">
              <a:extLst>
                <a:ext uri="{FF2B5EF4-FFF2-40B4-BE49-F238E27FC236}">
                  <a16:creationId xmlns:a16="http://schemas.microsoft.com/office/drawing/2014/main" id="{DA699F45-A6E7-42B9-AC5C-63013557EADE}"/>
                </a:ext>
              </a:extLst>
            </p:cNvPr>
            <p:cNvSpPr/>
            <p:nvPr/>
          </p:nvSpPr>
          <p:spPr>
            <a:xfrm>
              <a:off x="3785195" y="1993914"/>
              <a:ext cx="14714" cy="27953"/>
            </a:xfrm>
            <a:custGeom>
              <a:avLst/>
              <a:gdLst/>
              <a:ahLst/>
              <a:cxnLst/>
              <a:rect l="l" t="t" r="r" b="b"/>
              <a:pathLst>
                <a:path w="449" h="853" extrusionOk="0">
                  <a:moveTo>
                    <a:pt x="231" y="1"/>
                  </a:moveTo>
                  <a:cubicBezTo>
                    <a:pt x="119" y="1"/>
                    <a:pt x="19" y="190"/>
                    <a:pt x="7" y="417"/>
                  </a:cubicBezTo>
                  <a:cubicBezTo>
                    <a:pt x="0" y="654"/>
                    <a:pt x="90" y="852"/>
                    <a:pt x="205" y="852"/>
                  </a:cubicBezTo>
                  <a:cubicBezTo>
                    <a:pt x="207" y="852"/>
                    <a:pt x="209" y="852"/>
                    <a:pt x="211" y="852"/>
                  </a:cubicBezTo>
                  <a:cubicBezTo>
                    <a:pt x="330" y="852"/>
                    <a:pt x="429" y="669"/>
                    <a:pt x="435" y="436"/>
                  </a:cubicBezTo>
                  <a:cubicBezTo>
                    <a:pt x="448" y="199"/>
                    <a:pt x="359" y="7"/>
                    <a:pt x="237" y="1"/>
                  </a:cubicBezTo>
                  <a:cubicBezTo>
                    <a:pt x="235" y="1"/>
                    <a:pt x="233" y="1"/>
                    <a:pt x="231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3625;p50">
              <a:extLst>
                <a:ext uri="{FF2B5EF4-FFF2-40B4-BE49-F238E27FC236}">
                  <a16:creationId xmlns:a16="http://schemas.microsoft.com/office/drawing/2014/main" id="{DCF3F16B-2196-4B2B-8633-E2A84369574D}"/>
                </a:ext>
              </a:extLst>
            </p:cNvPr>
            <p:cNvSpPr/>
            <p:nvPr/>
          </p:nvSpPr>
          <p:spPr>
            <a:xfrm>
              <a:off x="3716183" y="1937092"/>
              <a:ext cx="14714" cy="27920"/>
            </a:xfrm>
            <a:custGeom>
              <a:avLst/>
              <a:gdLst/>
              <a:ahLst/>
              <a:cxnLst/>
              <a:rect l="l" t="t" r="r" b="b"/>
              <a:pathLst>
                <a:path w="449" h="852" extrusionOk="0">
                  <a:moveTo>
                    <a:pt x="232" y="0"/>
                  </a:moveTo>
                  <a:cubicBezTo>
                    <a:pt x="119" y="0"/>
                    <a:pt x="13" y="190"/>
                    <a:pt x="7" y="416"/>
                  </a:cubicBezTo>
                  <a:cubicBezTo>
                    <a:pt x="1" y="653"/>
                    <a:pt x="90" y="852"/>
                    <a:pt x="205" y="852"/>
                  </a:cubicBezTo>
                  <a:cubicBezTo>
                    <a:pt x="207" y="852"/>
                    <a:pt x="209" y="852"/>
                    <a:pt x="211" y="852"/>
                  </a:cubicBezTo>
                  <a:cubicBezTo>
                    <a:pt x="330" y="852"/>
                    <a:pt x="429" y="668"/>
                    <a:pt x="436" y="436"/>
                  </a:cubicBezTo>
                  <a:cubicBezTo>
                    <a:pt x="449" y="199"/>
                    <a:pt x="359" y="7"/>
                    <a:pt x="237" y="0"/>
                  </a:cubicBezTo>
                  <a:cubicBezTo>
                    <a:pt x="235" y="0"/>
                    <a:pt x="234" y="0"/>
                    <a:pt x="232" y="0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3626;p50">
              <a:extLst>
                <a:ext uri="{FF2B5EF4-FFF2-40B4-BE49-F238E27FC236}">
                  <a16:creationId xmlns:a16="http://schemas.microsoft.com/office/drawing/2014/main" id="{F6FAD48D-BFB8-4B6C-A045-17C0BD5FA440}"/>
                </a:ext>
              </a:extLst>
            </p:cNvPr>
            <p:cNvSpPr/>
            <p:nvPr/>
          </p:nvSpPr>
          <p:spPr>
            <a:xfrm>
              <a:off x="3000761" y="1712818"/>
              <a:ext cx="401924" cy="362371"/>
            </a:xfrm>
            <a:custGeom>
              <a:avLst/>
              <a:gdLst/>
              <a:ahLst/>
              <a:cxnLst/>
              <a:rect l="l" t="t" r="r" b="b"/>
              <a:pathLst>
                <a:path w="12265" h="11058" extrusionOk="0">
                  <a:moveTo>
                    <a:pt x="6129" y="0"/>
                  </a:moveTo>
                  <a:cubicBezTo>
                    <a:pt x="3693" y="0"/>
                    <a:pt x="1464" y="1625"/>
                    <a:pt x="801" y="4086"/>
                  </a:cubicBezTo>
                  <a:cubicBezTo>
                    <a:pt x="1" y="7030"/>
                    <a:pt x="1742" y="10064"/>
                    <a:pt x="4692" y="10864"/>
                  </a:cubicBezTo>
                  <a:cubicBezTo>
                    <a:pt x="5176" y="10995"/>
                    <a:pt x="5662" y="11058"/>
                    <a:pt x="6139" y="11058"/>
                  </a:cubicBezTo>
                  <a:cubicBezTo>
                    <a:pt x="8573" y="11058"/>
                    <a:pt x="10802" y="9433"/>
                    <a:pt x="11470" y="6972"/>
                  </a:cubicBezTo>
                  <a:cubicBezTo>
                    <a:pt x="12264" y="4028"/>
                    <a:pt x="10523" y="988"/>
                    <a:pt x="7579" y="194"/>
                  </a:cubicBezTo>
                  <a:cubicBezTo>
                    <a:pt x="7095" y="63"/>
                    <a:pt x="6608" y="0"/>
                    <a:pt x="61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3627;p50">
              <a:extLst>
                <a:ext uri="{FF2B5EF4-FFF2-40B4-BE49-F238E27FC236}">
                  <a16:creationId xmlns:a16="http://schemas.microsoft.com/office/drawing/2014/main" id="{CEB4FE08-2789-439A-AC8F-46B162DA5598}"/>
                </a:ext>
              </a:extLst>
            </p:cNvPr>
            <p:cNvSpPr/>
            <p:nvPr/>
          </p:nvSpPr>
          <p:spPr>
            <a:xfrm>
              <a:off x="3044607" y="1768460"/>
              <a:ext cx="306465" cy="485356"/>
            </a:xfrm>
            <a:custGeom>
              <a:avLst/>
              <a:gdLst/>
              <a:ahLst/>
              <a:cxnLst/>
              <a:rect l="l" t="t" r="r" b="b"/>
              <a:pathLst>
                <a:path w="9352" h="14811" extrusionOk="0">
                  <a:moveTo>
                    <a:pt x="5057" y="1"/>
                  </a:moveTo>
                  <a:lnTo>
                    <a:pt x="4468" y="45"/>
                  </a:lnTo>
                  <a:lnTo>
                    <a:pt x="4116" y="5306"/>
                  </a:lnTo>
                  <a:lnTo>
                    <a:pt x="2977" y="4532"/>
                  </a:lnTo>
                  <a:lnTo>
                    <a:pt x="2932" y="1895"/>
                  </a:lnTo>
                  <a:lnTo>
                    <a:pt x="2497" y="1805"/>
                  </a:lnTo>
                  <a:lnTo>
                    <a:pt x="2388" y="4583"/>
                  </a:lnTo>
                  <a:lnTo>
                    <a:pt x="378" y="3553"/>
                  </a:lnTo>
                  <a:lnTo>
                    <a:pt x="1" y="3828"/>
                  </a:lnTo>
                  <a:lnTo>
                    <a:pt x="3988" y="6766"/>
                  </a:lnTo>
                  <a:lnTo>
                    <a:pt x="3982" y="14606"/>
                  </a:lnTo>
                  <a:lnTo>
                    <a:pt x="5511" y="14811"/>
                  </a:lnTo>
                  <a:lnTo>
                    <a:pt x="5678" y="8590"/>
                  </a:lnTo>
                  <a:lnTo>
                    <a:pt x="9352" y="4410"/>
                  </a:lnTo>
                  <a:lnTo>
                    <a:pt x="9083" y="3962"/>
                  </a:lnTo>
                  <a:lnTo>
                    <a:pt x="7643" y="5076"/>
                  </a:lnTo>
                  <a:lnTo>
                    <a:pt x="7105" y="3886"/>
                  </a:lnTo>
                  <a:lnTo>
                    <a:pt x="6727" y="4090"/>
                  </a:lnTo>
                  <a:lnTo>
                    <a:pt x="7188" y="5428"/>
                  </a:lnTo>
                  <a:lnTo>
                    <a:pt x="5300" y="7041"/>
                  </a:lnTo>
                  <a:lnTo>
                    <a:pt x="5543" y="4487"/>
                  </a:lnTo>
                  <a:lnTo>
                    <a:pt x="6798" y="2407"/>
                  </a:lnTo>
                  <a:lnTo>
                    <a:pt x="6446" y="1953"/>
                  </a:lnTo>
                  <a:lnTo>
                    <a:pt x="5198" y="3956"/>
                  </a:lnTo>
                  <a:lnTo>
                    <a:pt x="50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3628;p50">
              <a:extLst>
                <a:ext uri="{FF2B5EF4-FFF2-40B4-BE49-F238E27FC236}">
                  <a16:creationId xmlns:a16="http://schemas.microsoft.com/office/drawing/2014/main" id="{00199F36-7C46-4507-BE16-D64F52644E2C}"/>
                </a:ext>
              </a:extLst>
            </p:cNvPr>
            <p:cNvSpPr/>
            <p:nvPr/>
          </p:nvSpPr>
          <p:spPr>
            <a:xfrm>
              <a:off x="3205275" y="2211830"/>
              <a:ext cx="13239" cy="34015"/>
            </a:xfrm>
            <a:custGeom>
              <a:avLst/>
              <a:gdLst/>
              <a:ahLst/>
              <a:cxnLst/>
              <a:rect l="l" t="t" r="r" b="b"/>
              <a:pathLst>
                <a:path w="404" h="1038" extrusionOk="0">
                  <a:moveTo>
                    <a:pt x="224" y="1"/>
                  </a:moveTo>
                  <a:cubicBezTo>
                    <a:pt x="116" y="1"/>
                    <a:pt x="19" y="225"/>
                    <a:pt x="13" y="513"/>
                  </a:cubicBezTo>
                  <a:cubicBezTo>
                    <a:pt x="0" y="794"/>
                    <a:pt x="77" y="1031"/>
                    <a:pt x="180" y="1038"/>
                  </a:cubicBezTo>
                  <a:cubicBezTo>
                    <a:pt x="288" y="1038"/>
                    <a:pt x="384" y="814"/>
                    <a:pt x="391" y="526"/>
                  </a:cubicBezTo>
                  <a:cubicBezTo>
                    <a:pt x="404" y="238"/>
                    <a:pt x="327" y="7"/>
                    <a:pt x="224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3629;p50">
              <a:extLst>
                <a:ext uri="{FF2B5EF4-FFF2-40B4-BE49-F238E27FC236}">
                  <a16:creationId xmlns:a16="http://schemas.microsoft.com/office/drawing/2014/main" id="{3037FBC2-1B25-437E-8854-FD905C704F94}"/>
                </a:ext>
              </a:extLst>
            </p:cNvPr>
            <p:cNvSpPr/>
            <p:nvPr/>
          </p:nvSpPr>
          <p:spPr>
            <a:xfrm>
              <a:off x="3185351" y="2136133"/>
              <a:ext cx="13042" cy="25200"/>
            </a:xfrm>
            <a:custGeom>
              <a:avLst/>
              <a:gdLst/>
              <a:ahLst/>
              <a:cxnLst/>
              <a:rect l="l" t="t" r="r" b="b"/>
              <a:pathLst>
                <a:path w="398" h="769" extrusionOk="0">
                  <a:moveTo>
                    <a:pt x="218" y="0"/>
                  </a:moveTo>
                  <a:cubicBezTo>
                    <a:pt x="109" y="0"/>
                    <a:pt x="19" y="167"/>
                    <a:pt x="7" y="378"/>
                  </a:cubicBezTo>
                  <a:cubicBezTo>
                    <a:pt x="0" y="589"/>
                    <a:pt x="77" y="762"/>
                    <a:pt x="186" y="768"/>
                  </a:cubicBezTo>
                  <a:cubicBezTo>
                    <a:pt x="288" y="768"/>
                    <a:pt x="384" y="608"/>
                    <a:pt x="391" y="391"/>
                  </a:cubicBezTo>
                  <a:cubicBezTo>
                    <a:pt x="397" y="180"/>
                    <a:pt x="320" y="7"/>
                    <a:pt x="2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3630;p50">
              <a:extLst>
                <a:ext uri="{FF2B5EF4-FFF2-40B4-BE49-F238E27FC236}">
                  <a16:creationId xmlns:a16="http://schemas.microsoft.com/office/drawing/2014/main" id="{4BD8E185-75FF-468F-941D-DD758748FAC6}"/>
                </a:ext>
              </a:extLst>
            </p:cNvPr>
            <p:cNvSpPr/>
            <p:nvPr/>
          </p:nvSpPr>
          <p:spPr>
            <a:xfrm>
              <a:off x="3435546" y="1801426"/>
              <a:ext cx="340448" cy="310135"/>
            </a:xfrm>
            <a:custGeom>
              <a:avLst/>
              <a:gdLst/>
              <a:ahLst/>
              <a:cxnLst/>
              <a:rect l="l" t="t" r="r" b="b"/>
              <a:pathLst>
                <a:path w="10389" h="9464" extrusionOk="0">
                  <a:moveTo>
                    <a:pt x="5192" y="1"/>
                  </a:moveTo>
                  <a:cubicBezTo>
                    <a:pt x="3982" y="1"/>
                    <a:pt x="2772" y="463"/>
                    <a:pt x="1851" y="1388"/>
                  </a:cubicBezTo>
                  <a:cubicBezTo>
                    <a:pt x="1" y="3238"/>
                    <a:pt x="1" y="6233"/>
                    <a:pt x="1851" y="8077"/>
                  </a:cubicBezTo>
                  <a:cubicBezTo>
                    <a:pt x="2772" y="9001"/>
                    <a:pt x="3982" y="9464"/>
                    <a:pt x="5192" y="9464"/>
                  </a:cubicBezTo>
                  <a:cubicBezTo>
                    <a:pt x="6403" y="9464"/>
                    <a:pt x="7614" y="9001"/>
                    <a:pt x="8539" y="8077"/>
                  </a:cubicBezTo>
                  <a:cubicBezTo>
                    <a:pt x="10389" y="6233"/>
                    <a:pt x="10389" y="3238"/>
                    <a:pt x="8539" y="1388"/>
                  </a:cubicBezTo>
                  <a:cubicBezTo>
                    <a:pt x="7614" y="463"/>
                    <a:pt x="6403" y="1"/>
                    <a:pt x="5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3631;p50">
              <a:extLst>
                <a:ext uri="{FF2B5EF4-FFF2-40B4-BE49-F238E27FC236}">
                  <a16:creationId xmlns:a16="http://schemas.microsoft.com/office/drawing/2014/main" id="{60241DD2-1277-465A-AC23-4A802EC83650}"/>
                </a:ext>
              </a:extLst>
            </p:cNvPr>
            <p:cNvSpPr/>
            <p:nvPr/>
          </p:nvSpPr>
          <p:spPr>
            <a:xfrm>
              <a:off x="3471199" y="1849008"/>
              <a:ext cx="262422" cy="415524"/>
            </a:xfrm>
            <a:custGeom>
              <a:avLst/>
              <a:gdLst/>
              <a:ahLst/>
              <a:cxnLst/>
              <a:rect l="l" t="t" r="r" b="b"/>
              <a:pathLst>
                <a:path w="8008" h="12680" extrusionOk="0">
                  <a:moveTo>
                    <a:pt x="4328" y="0"/>
                  </a:moveTo>
                  <a:lnTo>
                    <a:pt x="3822" y="39"/>
                  </a:lnTo>
                  <a:lnTo>
                    <a:pt x="3521" y="4545"/>
                  </a:lnTo>
                  <a:lnTo>
                    <a:pt x="2548" y="3879"/>
                  </a:lnTo>
                  <a:lnTo>
                    <a:pt x="2510" y="1620"/>
                  </a:lnTo>
                  <a:lnTo>
                    <a:pt x="2132" y="1543"/>
                  </a:lnTo>
                  <a:lnTo>
                    <a:pt x="2043" y="3924"/>
                  </a:lnTo>
                  <a:lnTo>
                    <a:pt x="321" y="3040"/>
                  </a:lnTo>
                  <a:lnTo>
                    <a:pt x="1" y="3277"/>
                  </a:lnTo>
                  <a:lnTo>
                    <a:pt x="3412" y="5793"/>
                  </a:lnTo>
                  <a:lnTo>
                    <a:pt x="3406" y="12500"/>
                  </a:lnTo>
                  <a:lnTo>
                    <a:pt x="4712" y="12679"/>
                  </a:lnTo>
                  <a:lnTo>
                    <a:pt x="4859" y="7354"/>
                  </a:lnTo>
                  <a:lnTo>
                    <a:pt x="8008" y="3776"/>
                  </a:lnTo>
                  <a:lnTo>
                    <a:pt x="7771" y="3392"/>
                  </a:lnTo>
                  <a:lnTo>
                    <a:pt x="6542" y="4346"/>
                  </a:lnTo>
                  <a:lnTo>
                    <a:pt x="6081" y="3328"/>
                  </a:lnTo>
                  <a:lnTo>
                    <a:pt x="5761" y="3501"/>
                  </a:lnTo>
                  <a:lnTo>
                    <a:pt x="6152" y="4647"/>
                  </a:lnTo>
                  <a:lnTo>
                    <a:pt x="4532" y="6023"/>
                  </a:lnTo>
                  <a:lnTo>
                    <a:pt x="4532" y="6023"/>
                  </a:lnTo>
                  <a:lnTo>
                    <a:pt x="4744" y="3840"/>
                  </a:lnTo>
                  <a:lnTo>
                    <a:pt x="5812" y="2061"/>
                  </a:lnTo>
                  <a:lnTo>
                    <a:pt x="5518" y="1671"/>
                  </a:lnTo>
                  <a:lnTo>
                    <a:pt x="4449" y="3386"/>
                  </a:lnTo>
                  <a:lnTo>
                    <a:pt x="43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3632;p50">
              <a:extLst>
                <a:ext uri="{FF2B5EF4-FFF2-40B4-BE49-F238E27FC236}">
                  <a16:creationId xmlns:a16="http://schemas.microsoft.com/office/drawing/2014/main" id="{D46BB34A-E76B-4C32-A442-9D509AABCB37}"/>
                </a:ext>
              </a:extLst>
            </p:cNvPr>
            <p:cNvSpPr/>
            <p:nvPr/>
          </p:nvSpPr>
          <p:spPr>
            <a:xfrm>
              <a:off x="3608601" y="2228608"/>
              <a:ext cx="11338" cy="29001"/>
            </a:xfrm>
            <a:custGeom>
              <a:avLst/>
              <a:gdLst/>
              <a:ahLst/>
              <a:cxnLst/>
              <a:rect l="l" t="t" r="r" b="b"/>
              <a:pathLst>
                <a:path w="346" h="885" extrusionOk="0">
                  <a:moveTo>
                    <a:pt x="188" y="1"/>
                  </a:moveTo>
                  <a:cubicBezTo>
                    <a:pt x="100" y="1"/>
                    <a:pt x="19" y="191"/>
                    <a:pt x="13" y="436"/>
                  </a:cubicBezTo>
                  <a:cubicBezTo>
                    <a:pt x="0" y="679"/>
                    <a:pt x="64" y="878"/>
                    <a:pt x="160" y="884"/>
                  </a:cubicBezTo>
                  <a:cubicBezTo>
                    <a:pt x="250" y="884"/>
                    <a:pt x="327" y="692"/>
                    <a:pt x="339" y="449"/>
                  </a:cubicBezTo>
                  <a:cubicBezTo>
                    <a:pt x="346" y="206"/>
                    <a:pt x="282" y="1"/>
                    <a:pt x="192" y="1"/>
                  </a:cubicBezTo>
                  <a:cubicBezTo>
                    <a:pt x="191" y="1"/>
                    <a:pt x="189" y="1"/>
                    <a:pt x="188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3633;p50">
              <a:extLst>
                <a:ext uri="{FF2B5EF4-FFF2-40B4-BE49-F238E27FC236}">
                  <a16:creationId xmlns:a16="http://schemas.microsoft.com/office/drawing/2014/main" id="{6679F9FD-5CD1-4123-9B90-ACC6B8D56B2B}"/>
                </a:ext>
              </a:extLst>
            </p:cNvPr>
            <p:cNvSpPr/>
            <p:nvPr/>
          </p:nvSpPr>
          <p:spPr>
            <a:xfrm>
              <a:off x="3540211" y="1977136"/>
              <a:ext cx="11142" cy="21432"/>
            </a:xfrm>
            <a:custGeom>
              <a:avLst/>
              <a:gdLst/>
              <a:ahLst/>
              <a:cxnLst/>
              <a:rect l="l" t="t" r="r" b="b"/>
              <a:pathLst>
                <a:path w="340" h="654" extrusionOk="0">
                  <a:moveTo>
                    <a:pt x="180" y="1"/>
                  </a:moveTo>
                  <a:cubicBezTo>
                    <a:pt x="90" y="1"/>
                    <a:pt x="13" y="142"/>
                    <a:pt x="7" y="321"/>
                  </a:cubicBezTo>
                  <a:cubicBezTo>
                    <a:pt x="1" y="500"/>
                    <a:pt x="65" y="654"/>
                    <a:pt x="154" y="654"/>
                  </a:cubicBezTo>
                  <a:cubicBezTo>
                    <a:pt x="156" y="654"/>
                    <a:pt x="158" y="654"/>
                    <a:pt x="160" y="654"/>
                  </a:cubicBezTo>
                  <a:cubicBezTo>
                    <a:pt x="247" y="654"/>
                    <a:pt x="327" y="509"/>
                    <a:pt x="333" y="334"/>
                  </a:cubicBezTo>
                  <a:cubicBezTo>
                    <a:pt x="340" y="154"/>
                    <a:pt x="269" y="7"/>
                    <a:pt x="180" y="1"/>
                  </a:cubicBezTo>
                  <a:close/>
                </a:path>
              </a:pathLst>
            </a:custGeom>
            <a:solidFill>
              <a:srgbClr val="C08F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3634;p50">
              <a:extLst>
                <a:ext uri="{FF2B5EF4-FFF2-40B4-BE49-F238E27FC236}">
                  <a16:creationId xmlns:a16="http://schemas.microsoft.com/office/drawing/2014/main" id="{30286DC8-76B9-42A5-B421-F4652B7AC394}"/>
                </a:ext>
              </a:extLst>
            </p:cNvPr>
            <p:cNvSpPr/>
            <p:nvPr/>
          </p:nvSpPr>
          <p:spPr>
            <a:xfrm>
              <a:off x="3591594" y="2163790"/>
              <a:ext cx="11371" cy="21464"/>
            </a:xfrm>
            <a:custGeom>
              <a:avLst/>
              <a:gdLst/>
              <a:ahLst/>
              <a:cxnLst/>
              <a:rect l="l" t="t" r="r" b="b"/>
              <a:pathLst>
                <a:path w="347" h="655" extrusionOk="0">
                  <a:moveTo>
                    <a:pt x="180" y="1"/>
                  </a:moveTo>
                  <a:cubicBezTo>
                    <a:pt x="87" y="1"/>
                    <a:pt x="13" y="146"/>
                    <a:pt x="7" y="321"/>
                  </a:cubicBezTo>
                  <a:cubicBezTo>
                    <a:pt x="1" y="500"/>
                    <a:pt x="71" y="648"/>
                    <a:pt x="161" y="654"/>
                  </a:cubicBezTo>
                  <a:cubicBezTo>
                    <a:pt x="163" y="654"/>
                    <a:pt x="165" y="654"/>
                    <a:pt x="166" y="654"/>
                  </a:cubicBezTo>
                  <a:cubicBezTo>
                    <a:pt x="254" y="654"/>
                    <a:pt x="327" y="509"/>
                    <a:pt x="334" y="334"/>
                  </a:cubicBezTo>
                  <a:cubicBezTo>
                    <a:pt x="346" y="155"/>
                    <a:pt x="276" y="8"/>
                    <a:pt x="186" y="1"/>
                  </a:cubicBezTo>
                  <a:cubicBezTo>
                    <a:pt x="184" y="1"/>
                    <a:pt x="182" y="1"/>
                    <a:pt x="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3635;p50">
              <a:extLst>
                <a:ext uri="{FF2B5EF4-FFF2-40B4-BE49-F238E27FC236}">
                  <a16:creationId xmlns:a16="http://schemas.microsoft.com/office/drawing/2014/main" id="{8F1FD40E-87EF-40F8-B5E8-E3156F850B38}"/>
                </a:ext>
              </a:extLst>
            </p:cNvPr>
            <p:cNvSpPr/>
            <p:nvPr/>
          </p:nvSpPr>
          <p:spPr>
            <a:xfrm>
              <a:off x="3632719" y="2045526"/>
              <a:ext cx="11142" cy="21432"/>
            </a:xfrm>
            <a:custGeom>
              <a:avLst/>
              <a:gdLst/>
              <a:ahLst/>
              <a:cxnLst/>
              <a:rect l="l" t="t" r="r" b="b"/>
              <a:pathLst>
                <a:path w="340" h="654" extrusionOk="0">
                  <a:moveTo>
                    <a:pt x="174" y="0"/>
                  </a:moveTo>
                  <a:cubicBezTo>
                    <a:pt x="87" y="0"/>
                    <a:pt x="13" y="145"/>
                    <a:pt x="7" y="320"/>
                  </a:cubicBezTo>
                  <a:cubicBezTo>
                    <a:pt x="0" y="500"/>
                    <a:pt x="64" y="647"/>
                    <a:pt x="154" y="653"/>
                  </a:cubicBezTo>
                  <a:cubicBezTo>
                    <a:pt x="250" y="653"/>
                    <a:pt x="327" y="512"/>
                    <a:pt x="333" y="333"/>
                  </a:cubicBezTo>
                  <a:cubicBezTo>
                    <a:pt x="339" y="154"/>
                    <a:pt x="275" y="0"/>
                    <a:pt x="179" y="0"/>
                  </a:cubicBezTo>
                  <a:cubicBezTo>
                    <a:pt x="178" y="0"/>
                    <a:pt x="176" y="0"/>
                    <a:pt x="1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3636;p50">
              <a:extLst>
                <a:ext uri="{FF2B5EF4-FFF2-40B4-BE49-F238E27FC236}">
                  <a16:creationId xmlns:a16="http://schemas.microsoft.com/office/drawing/2014/main" id="{639EC783-51AB-4ED7-8625-2A63C8FF1AAA}"/>
                </a:ext>
              </a:extLst>
            </p:cNvPr>
            <p:cNvSpPr/>
            <p:nvPr/>
          </p:nvSpPr>
          <p:spPr>
            <a:xfrm>
              <a:off x="1964474" y="2185975"/>
              <a:ext cx="1915787" cy="401394"/>
            </a:xfrm>
            <a:custGeom>
              <a:avLst/>
              <a:gdLst/>
              <a:ahLst/>
              <a:cxnLst/>
              <a:rect l="l" t="t" r="r" b="b"/>
              <a:pathLst>
                <a:path w="62302" h="17194" extrusionOk="0">
                  <a:moveTo>
                    <a:pt x="25983" y="1"/>
                  </a:moveTo>
                  <a:cubicBezTo>
                    <a:pt x="6276" y="1"/>
                    <a:pt x="1" y="3920"/>
                    <a:pt x="1" y="3920"/>
                  </a:cubicBezTo>
                  <a:lnTo>
                    <a:pt x="974" y="17194"/>
                  </a:lnTo>
                  <a:lnTo>
                    <a:pt x="62302" y="12701"/>
                  </a:lnTo>
                  <a:lnTo>
                    <a:pt x="61649" y="3760"/>
                  </a:lnTo>
                  <a:cubicBezTo>
                    <a:pt x="61649" y="3760"/>
                    <a:pt x="57988" y="1308"/>
                    <a:pt x="33769" y="188"/>
                  </a:cubicBezTo>
                  <a:cubicBezTo>
                    <a:pt x="30967" y="59"/>
                    <a:pt x="28376" y="1"/>
                    <a:pt x="259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3637;p50">
              <a:extLst>
                <a:ext uri="{FF2B5EF4-FFF2-40B4-BE49-F238E27FC236}">
                  <a16:creationId xmlns:a16="http://schemas.microsoft.com/office/drawing/2014/main" id="{2F983F7B-FF39-4330-BF0F-9F7D5C5E013A}"/>
                </a:ext>
              </a:extLst>
            </p:cNvPr>
            <p:cNvSpPr/>
            <p:nvPr/>
          </p:nvSpPr>
          <p:spPr>
            <a:xfrm>
              <a:off x="2206726" y="2202589"/>
              <a:ext cx="41978" cy="45157"/>
            </a:xfrm>
            <a:custGeom>
              <a:avLst/>
              <a:gdLst/>
              <a:ahLst/>
              <a:cxnLst/>
              <a:rect l="l" t="t" r="r" b="b"/>
              <a:pathLst>
                <a:path w="1281" h="1378" extrusionOk="0">
                  <a:moveTo>
                    <a:pt x="900" y="0"/>
                  </a:moveTo>
                  <a:cubicBezTo>
                    <a:pt x="857" y="0"/>
                    <a:pt x="814" y="9"/>
                    <a:pt x="775" y="27"/>
                  </a:cubicBezTo>
                  <a:cubicBezTo>
                    <a:pt x="679" y="84"/>
                    <a:pt x="634" y="206"/>
                    <a:pt x="608" y="315"/>
                  </a:cubicBezTo>
                  <a:cubicBezTo>
                    <a:pt x="563" y="520"/>
                    <a:pt x="544" y="731"/>
                    <a:pt x="551" y="948"/>
                  </a:cubicBezTo>
                  <a:lnTo>
                    <a:pt x="237" y="411"/>
                  </a:lnTo>
                  <a:cubicBezTo>
                    <a:pt x="224" y="372"/>
                    <a:pt x="192" y="347"/>
                    <a:pt x="160" y="328"/>
                  </a:cubicBezTo>
                  <a:cubicBezTo>
                    <a:pt x="151" y="325"/>
                    <a:pt x="141" y="324"/>
                    <a:pt x="131" y="324"/>
                  </a:cubicBezTo>
                  <a:cubicBezTo>
                    <a:pt x="84" y="324"/>
                    <a:pt x="42" y="350"/>
                    <a:pt x="26" y="398"/>
                  </a:cubicBezTo>
                  <a:cubicBezTo>
                    <a:pt x="7" y="449"/>
                    <a:pt x="0" y="507"/>
                    <a:pt x="13" y="564"/>
                  </a:cubicBezTo>
                  <a:cubicBezTo>
                    <a:pt x="45" y="795"/>
                    <a:pt x="122" y="1019"/>
                    <a:pt x="237" y="1217"/>
                  </a:cubicBezTo>
                  <a:cubicBezTo>
                    <a:pt x="275" y="1281"/>
                    <a:pt x="327" y="1345"/>
                    <a:pt x="397" y="1345"/>
                  </a:cubicBezTo>
                  <a:lnTo>
                    <a:pt x="1107" y="1377"/>
                  </a:lnTo>
                  <a:cubicBezTo>
                    <a:pt x="1223" y="1108"/>
                    <a:pt x="1280" y="814"/>
                    <a:pt x="1267" y="520"/>
                  </a:cubicBezTo>
                  <a:cubicBezTo>
                    <a:pt x="1267" y="379"/>
                    <a:pt x="1223" y="238"/>
                    <a:pt x="1146" y="123"/>
                  </a:cubicBezTo>
                  <a:cubicBezTo>
                    <a:pt x="1088" y="43"/>
                    <a:pt x="994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3638;p50">
              <a:extLst>
                <a:ext uri="{FF2B5EF4-FFF2-40B4-BE49-F238E27FC236}">
                  <a16:creationId xmlns:a16="http://schemas.microsoft.com/office/drawing/2014/main" id="{EFB02236-5F93-4985-8D18-17550B97AC6D}"/>
                </a:ext>
              </a:extLst>
            </p:cNvPr>
            <p:cNvSpPr/>
            <p:nvPr/>
          </p:nvSpPr>
          <p:spPr>
            <a:xfrm>
              <a:off x="3168344" y="2180601"/>
              <a:ext cx="28149" cy="35064"/>
            </a:xfrm>
            <a:custGeom>
              <a:avLst/>
              <a:gdLst/>
              <a:ahLst/>
              <a:cxnLst/>
              <a:rect l="l" t="t" r="r" b="b"/>
              <a:pathLst>
                <a:path w="859" h="1070" extrusionOk="0">
                  <a:moveTo>
                    <a:pt x="110" y="0"/>
                  </a:moveTo>
                  <a:cubicBezTo>
                    <a:pt x="71" y="7"/>
                    <a:pt x="33" y="32"/>
                    <a:pt x="20" y="71"/>
                  </a:cubicBezTo>
                  <a:cubicBezTo>
                    <a:pt x="1" y="109"/>
                    <a:pt x="1" y="147"/>
                    <a:pt x="7" y="186"/>
                  </a:cubicBezTo>
                  <a:cubicBezTo>
                    <a:pt x="20" y="455"/>
                    <a:pt x="116" y="711"/>
                    <a:pt x="276" y="922"/>
                  </a:cubicBezTo>
                  <a:lnTo>
                    <a:pt x="692" y="1069"/>
                  </a:lnTo>
                  <a:cubicBezTo>
                    <a:pt x="718" y="973"/>
                    <a:pt x="743" y="877"/>
                    <a:pt x="775" y="781"/>
                  </a:cubicBezTo>
                  <a:cubicBezTo>
                    <a:pt x="814" y="666"/>
                    <a:pt x="839" y="538"/>
                    <a:pt x="846" y="416"/>
                  </a:cubicBezTo>
                  <a:cubicBezTo>
                    <a:pt x="858" y="288"/>
                    <a:pt x="826" y="160"/>
                    <a:pt x="756" y="58"/>
                  </a:cubicBezTo>
                  <a:cubicBezTo>
                    <a:pt x="750" y="45"/>
                    <a:pt x="737" y="32"/>
                    <a:pt x="724" y="19"/>
                  </a:cubicBezTo>
                  <a:cubicBezTo>
                    <a:pt x="710" y="12"/>
                    <a:pt x="696" y="9"/>
                    <a:pt x="683" y="9"/>
                  </a:cubicBezTo>
                  <a:cubicBezTo>
                    <a:pt x="638" y="9"/>
                    <a:pt x="593" y="43"/>
                    <a:pt x="564" y="77"/>
                  </a:cubicBezTo>
                  <a:cubicBezTo>
                    <a:pt x="474" y="192"/>
                    <a:pt x="417" y="333"/>
                    <a:pt x="404" y="480"/>
                  </a:cubicBezTo>
                  <a:cubicBezTo>
                    <a:pt x="346" y="352"/>
                    <a:pt x="282" y="224"/>
                    <a:pt x="218" y="103"/>
                  </a:cubicBezTo>
                  <a:cubicBezTo>
                    <a:pt x="193" y="58"/>
                    <a:pt x="161" y="0"/>
                    <a:pt x="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3639;p50">
              <a:extLst>
                <a:ext uri="{FF2B5EF4-FFF2-40B4-BE49-F238E27FC236}">
                  <a16:creationId xmlns:a16="http://schemas.microsoft.com/office/drawing/2014/main" id="{E41076CF-DB4F-4555-BD91-1EA9502B3A9C}"/>
                </a:ext>
              </a:extLst>
            </p:cNvPr>
            <p:cNvSpPr/>
            <p:nvPr/>
          </p:nvSpPr>
          <p:spPr>
            <a:xfrm>
              <a:off x="2656584" y="2158318"/>
              <a:ext cx="42011" cy="45157"/>
            </a:xfrm>
            <a:custGeom>
              <a:avLst/>
              <a:gdLst/>
              <a:ahLst/>
              <a:cxnLst/>
              <a:rect l="l" t="t" r="r" b="b"/>
              <a:pathLst>
                <a:path w="1282" h="1378" extrusionOk="0">
                  <a:moveTo>
                    <a:pt x="899" y="1"/>
                  </a:moveTo>
                  <a:cubicBezTo>
                    <a:pt x="857" y="1"/>
                    <a:pt x="815" y="10"/>
                    <a:pt x="775" y="27"/>
                  </a:cubicBezTo>
                  <a:cubicBezTo>
                    <a:pt x="679" y="98"/>
                    <a:pt x="622" y="200"/>
                    <a:pt x="609" y="315"/>
                  </a:cubicBezTo>
                  <a:cubicBezTo>
                    <a:pt x="564" y="520"/>
                    <a:pt x="539" y="731"/>
                    <a:pt x="545" y="943"/>
                  </a:cubicBezTo>
                  <a:lnTo>
                    <a:pt x="238" y="411"/>
                  </a:lnTo>
                  <a:cubicBezTo>
                    <a:pt x="219" y="373"/>
                    <a:pt x="193" y="341"/>
                    <a:pt x="155" y="328"/>
                  </a:cubicBezTo>
                  <a:cubicBezTo>
                    <a:pt x="144" y="324"/>
                    <a:pt x="134" y="323"/>
                    <a:pt x="124" y="323"/>
                  </a:cubicBezTo>
                  <a:cubicBezTo>
                    <a:pt x="82" y="323"/>
                    <a:pt x="41" y="352"/>
                    <a:pt x="20" y="399"/>
                  </a:cubicBezTo>
                  <a:cubicBezTo>
                    <a:pt x="1" y="450"/>
                    <a:pt x="1" y="507"/>
                    <a:pt x="14" y="559"/>
                  </a:cubicBezTo>
                  <a:cubicBezTo>
                    <a:pt x="46" y="795"/>
                    <a:pt x="123" y="1019"/>
                    <a:pt x="238" y="1218"/>
                  </a:cubicBezTo>
                  <a:cubicBezTo>
                    <a:pt x="270" y="1282"/>
                    <a:pt x="321" y="1339"/>
                    <a:pt x="391" y="1339"/>
                  </a:cubicBezTo>
                  <a:lnTo>
                    <a:pt x="1102" y="1378"/>
                  </a:lnTo>
                  <a:cubicBezTo>
                    <a:pt x="1223" y="1103"/>
                    <a:pt x="1281" y="815"/>
                    <a:pt x="1262" y="520"/>
                  </a:cubicBezTo>
                  <a:cubicBezTo>
                    <a:pt x="1268" y="379"/>
                    <a:pt x="1223" y="239"/>
                    <a:pt x="1147" y="123"/>
                  </a:cubicBezTo>
                  <a:cubicBezTo>
                    <a:pt x="1085" y="44"/>
                    <a:pt x="992" y="1"/>
                    <a:pt x="8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3640;p50">
              <a:extLst>
                <a:ext uri="{FF2B5EF4-FFF2-40B4-BE49-F238E27FC236}">
                  <a16:creationId xmlns:a16="http://schemas.microsoft.com/office/drawing/2014/main" id="{D6A2A31A-5A31-4BFA-B14A-D69691AC2AF8}"/>
                </a:ext>
              </a:extLst>
            </p:cNvPr>
            <p:cNvSpPr/>
            <p:nvPr/>
          </p:nvSpPr>
          <p:spPr>
            <a:xfrm>
              <a:off x="2134371" y="2216320"/>
              <a:ext cx="45124" cy="48041"/>
            </a:xfrm>
            <a:custGeom>
              <a:avLst/>
              <a:gdLst/>
              <a:ahLst/>
              <a:cxnLst/>
              <a:rect l="l" t="t" r="r" b="b"/>
              <a:pathLst>
                <a:path w="1377" h="1466" extrusionOk="0">
                  <a:moveTo>
                    <a:pt x="790" y="0"/>
                  </a:moveTo>
                  <a:cubicBezTo>
                    <a:pt x="712" y="0"/>
                    <a:pt x="635" y="29"/>
                    <a:pt x="576" y="88"/>
                  </a:cubicBezTo>
                  <a:cubicBezTo>
                    <a:pt x="506" y="177"/>
                    <a:pt x="512" y="305"/>
                    <a:pt x="525" y="414"/>
                  </a:cubicBezTo>
                  <a:cubicBezTo>
                    <a:pt x="551" y="625"/>
                    <a:pt x="608" y="830"/>
                    <a:pt x="685" y="1029"/>
                  </a:cubicBezTo>
                  <a:lnTo>
                    <a:pt x="205" y="638"/>
                  </a:lnTo>
                  <a:cubicBezTo>
                    <a:pt x="179" y="606"/>
                    <a:pt x="141" y="587"/>
                    <a:pt x="96" y="587"/>
                  </a:cubicBezTo>
                  <a:cubicBezTo>
                    <a:pt x="39" y="593"/>
                    <a:pt x="0" y="638"/>
                    <a:pt x="0" y="696"/>
                  </a:cubicBezTo>
                  <a:cubicBezTo>
                    <a:pt x="0" y="753"/>
                    <a:pt x="13" y="811"/>
                    <a:pt x="45" y="856"/>
                  </a:cubicBezTo>
                  <a:cubicBezTo>
                    <a:pt x="154" y="1067"/>
                    <a:pt x="307" y="1246"/>
                    <a:pt x="487" y="1394"/>
                  </a:cubicBezTo>
                  <a:cubicBezTo>
                    <a:pt x="532" y="1429"/>
                    <a:pt x="587" y="1465"/>
                    <a:pt x="639" y="1465"/>
                  </a:cubicBezTo>
                  <a:cubicBezTo>
                    <a:pt x="652" y="1465"/>
                    <a:pt x="666" y="1463"/>
                    <a:pt x="679" y="1458"/>
                  </a:cubicBezTo>
                  <a:lnTo>
                    <a:pt x="1363" y="1234"/>
                  </a:lnTo>
                  <a:cubicBezTo>
                    <a:pt x="1376" y="939"/>
                    <a:pt x="1325" y="645"/>
                    <a:pt x="1210" y="376"/>
                  </a:cubicBezTo>
                  <a:cubicBezTo>
                    <a:pt x="1159" y="241"/>
                    <a:pt x="1075" y="126"/>
                    <a:pt x="960" y="49"/>
                  </a:cubicBezTo>
                  <a:cubicBezTo>
                    <a:pt x="908" y="17"/>
                    <a:pt x="849" y="0"/>
                    <a:pt x="7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3641;p50">
              <a:extLst>
                <a:ext uri="{FF2B5EF4-FFF2-40B4-BE49-F238E27FC236}">
                  <a16:creationId xmlns:a16="http://schemas.microsoft.com/office/drawing/2014/main" id="{042C2010-302D-4720-992F-BE0A55FEA236}"/>
                </a:ext>
              </a:extLst>
            </p:cNvPr>
            <p:cNvSpPr/>
            <p:nvPr/>
          </p:nvSpPr>
          <p:spPr>
            <a:xfrm>
              <a:off x="2711538" y="2167788"/>
              <a:ext cx="28149" cy="36735"/>
            </a:xfrm>
            <a:custGeom>
              <a:avLst/>
              <a:gdLst/>
              <a:ahLst/>
              <a:cxnLst/>
              <a:rect l="l" t="t" r="r" b="b"/>
              <a:pathLst>
                <a:path w="859" h="1121" extrusionOk="0">
                  <a:moveTo>
                    <a:pt x="142" y="1"/>
                  </a:moveTo>
                  <a:cubicBezTo>
                    <a:pt x="97" y="1"/>
                    <a:pt x="58" y="20"/>
                    <a:pt x="39" y="58"/>
                  </a:cubicBezTo>
                  <a:cubicBezTo>
                    <a:pt x="26" y="90"/>
                    <a:pt x="14" y="135"/>
                    <a:pt x="14" y="174"/>
                  </a:cubicBezTo>
                  <a:cubicBezTo>
                    <a:pt x="1" y="442"/>
                    <a:pt x="71" y="705"/>
                    <a:pt x="206" y="935"/>
                  </a:cubicBezTo>
                  <a:lnTo>
                    <a:pt x="603" y="1121"/>
                  </a:lnTo>
                  <a:cubicBezTo>
                    <a:pt x="641" y="1031"/>
                    <a:pt x="679" y="935"/>
                    <a:pt x="718" y="846"/>
                  </a:cubicBezTo>
                  <a:cubicBezTo>
                    <a:pt x="769" y="730"/>
                    <a:pt x="807" y="609"/>
                    <a:pt x="833" y="487"/>
                  </a:cubicBezTo>
                  <a:cubicBezTo>
                    <a:pt x="859" y="366"/>
                    <a:pt x="839" y="238"/>
                    <a:pt x="782" y="122"/>
                  </a:cubicBezTo>
                  <a:cubicBezTo>
                    <a:pt x="775" y="110"/>
                    <a:pt x="763" y="97"/>
                    <a:pt x="750" y="84"/>
                  </a:cubicBezTo>
                  <a:cubicBezTo>
                    <a:pt x="734" y="72"/>
                    <a:pt x="716" y="67"/>
                    <a:pt x="697" y="67"/>
                  </a:cubicBezTo>
                  <a:cubicBezTo>
                    <a:pt x="657" y="67"/>
                    <a:pt x="614" y="92"/>
                    <a:pt x="583" y="122"/>
                  </a:cubicBezTo>
                  <a:cubicBezTo>
                    <a:pt x="481" y="231"/>
                    <a:pt x="410" y="366"/>
                    <a:pt x="378" y="513"/>
                  </a:cubicBezTo>
                  <a:cubicBezTo>
                    <a:pt x="334" y="372"/>
                    <a:pt x="289" y="238"/>
                    <a:pt x="238" y="110"/>
                  </a:cubicBezTo>
                  <a:cubicBezTo>
                    <a:pt x="218" y="65"/>
                    <a:pt x="193" y="14"/>
                    <a:pt x="1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3642;p50">
              <a:extLst>
                <a:ext uri="{FF2B5EF4-FFF2-40B4-BE49-F238E27FC236}">
                  <a16:creationId xmlns:a16="http://schemas.microsoft.com/office/drawing/2014/main" id="{82B9EA9A-5900-4204-9860-74BAE698A2C1}"/>
                </a:ext>
              </a:extLst>
            </p:cNvPr>
            <p:cNvSpPr/>
            <p:nvPr/>
          </p:nvSpPr>
          <p:spPr>
            <a:xfrm>
              <a:off x="3640060" y="2212977"/>
              <a:ext cx="41978" cy="45026"/>
            </a:xfrm>
            <a:custGeom>
              <a:avLst/>
              <a:gdLst/>
              <a:ahLst/>
              <a:cxnLst/>
              <a:rect l="l" t="t" r="r" b="b"/>
              <a:pathLst>
                <a:path w="1281" h="1374" extrusionOk="0">
                  <a:moveTo>
                    <a:pt x="903" y="1"/>
                  </a:moveTo>
                  <a:cubicBezTo>
                    <a:pt x="860" y="1"/>
                    <a:pt x="816" y="10"/>
                    <a:pt x="775" y="30"/>
                  </a:cubicBezTo>
                  <a:cubicBezTo>
                    <a:pt x="679" y="87"/>
                    <a:pt x="634" y="203"/>
                    <a:pt x="608" y="318"/>
                  </a:cubicBezTo>
                  <a:cubicBezTo>
                    <a:pt x="563" y="523"/>
                    <a:pt x="544" y="734"/>
                    <a:pt x="544" y="945"/>
                  </a:cubicBezTo>
                  <a:cubicBezTo>
                    <a:pt x="442" y="766"/>
                    <a:pt x="339" y="587"/>
                    <a:pt x="237" y="414"/>
                  </a:cubicBezTo>
                  <a:cubicBezTo>
                    <a:pt x="224" y="375"/>
                    <a:pt x="192" y="343"/>
                    <a:pt x="160" y="324"/>
                  </a:cubicBezTo>
                  <a:cubicBezTo>
                    <a:pt x="152" y="322"/>
                    <a:pt x="143" y="321"/>
                    <a:pt x="135" y="321"/>
                  </a:cubicBezTo>
                  <a:cubicBezTo>
                    <a:pt x="86" y="321"/>
                    <a:pt x="42" y="351"/>
                    <a:pt x="26" y="395"/>
                  </a:cubicBezTo>
                  <a:cubicBezTo>
                    <a:pt x="7" y="446"/>
                    <a:pt x="0" y="503"/>
                    <a:pt x="13" y="561"/>
                  </a:cubicBezTo>
                  <a:cubicBezTo>
                    <a:pt x="45" y="791"/>
                    <a:pt x="122" y="1016"/>
                    <a:pt x="243" y="1220"/>
                  </a:cubicBezTo>
                  <a:cubicBezTo>
                    <a:pt x="275" y="1278"/>
                    <a:pt x="327" y="1342"/>
                    <a:pt x="391" y="1342"/>
                  </a:cubicBezTo>
                  <a:lnTo>
                    <a:pt x="1107" y="1374"/>
                  </a:lnTo>
                  <a:cubicBezTo>
                    <a:pt x="1223" y="1105"/>
                    <a:pt x="1280" y="811"/>
                    <a:pt x="1267" y="516"/>
                  </a:cubicBezTo>
                  <a:cubicBezTo>
                    <a:pt x="1267" y="375"/>
                    <a:pt x="1223" y="241"/>
                    <a:pt x="1146" y="126"/>
                  </a:cubicBezTo>
                  <a:cubicBezTo>
                    <a:pt x="1089" y="47"/>
                    <a:pt x="998" y="1"/>
                    <a:pt x="9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3643;p50">
              <a:extLst>
                <a:ext uri="{FF2B5EF4-FFF2-40B4-BE49-F238E27FC236}">
                  <a16:creationId xmlns:a16="http://schemas.microsoft.com/office/drawing/2014/main" id="{1C00C449-27FD-46A9-AF39-6A0ECAB9EFB6}"/>
                </a:ext>
              </a:extLst>
            </p:cNvPr>
            <p:cNvSpPr/>
            <p:nvPr/>
          </p:nvSpPr>
          <p:spPr>
            <a:xfrm>
              <a:off x="3695210" y="2222513"/>
              <a:ext cx="27723" cy="36768"/>
            </a:xfrm>
            <a:custGeom>
              <a:avLst/>
              <a:gdLst/>
              <a:ahLst/>
              <a:cxnLst/>
              <a:rect l="l" t="t" r="r" b="b"/>
              <a:pathLst>
                <a:path w="846" h="1122" extrusionOk="0">
                  <a:moveTo>
                    <a:pt x="123" y="0"/>
                  </a:moveTo>
                  <a:cubicBezTo>
                    <a:pt x="89" y="0"/>
                    <a:pt x="56" y="24"/>
                    <a:pt x="39" y="59"/>
                  </a:cubicBezTo>
                  <a:cubicBezTo>
                    <a:pt x="20" y="91"/>
                    <a:pt x="13" y="129"/>
                    <a:pt x="13" y="174"/>
                  </a:cubicBezTo>
                  <a:cubicBezTo>
                    <a:pt x="1" y="436"/>
                    <a:pt x="65" y="705"/>
                    <a:pt x="199" y="936"/>
                  </a:cubicBezTo>
                  <a:lnTo>
                    <a:pt x="596" y="1121"/>
                  </a:lnTo>
                  <a:cubicBezTo>
                    <a:pt x="634" y="1032"/>
                    <a:pt x="666" y="942"/>
                    <a:pt x="705" y="846"/>
                  </a:cubicBezTo>
                  <a:cubicBezTo>
                    <a:pt x="756" y="737"/>
                    <a:pt x="794" y="616"/>
                    <a:pt x="820" y="494"/>
                  </a:cubicBezTo>
                  <a:cubicBezTo>
                    <a:pt x="845" y="366"/>
                    <a:pt x="833" y="238"/>
                    <a:pt x="775" y="129"/>
                  </a:cubicBezTo>
                  <a:cubicBezTo>
                    <a:pt x="762" y="110"/>
                    <a:pt x="756" y="97"/>
                    <a:pt x="743" y="84"/>
                  </a:cubicBezTo>
                  <a:cubicBezTo>
                    <a:pt x="728" y="73"/>
                    <a:pt x="711" y="69"/>
                    <a:pt x="694" y="69"/>
                  </a:cubicBezTo>
                  <a:cubicBezTo>
                    <a:pt x="653" y="69"/>
                    <a:pt x="608" y="96"/>
                    <a:pt x="577" y="123"/>
                  </a:cubicBezTo>
                  <a:cubicBezTo>
                    <a:pt x="474" y="232"/>
                    <a:pt x="404" y="366"/>
                    <a:pt x="372" y="507"/>
                  </a:cubicBezTo>
                  <a:cubicBezTo>
                    <a:pt x="333" y="372"/>
                    <a:pt x="282" y="238"/>
                    <a:pt x="231" y="110"/>
                  </a:cubicBezTo>
                  <a:cubicBezTo>
                    <a:pt x="218" y="65"/>
                    <a:pt x="186" y="8"/>
                    <a:pt x="135" y="1"/>
                  </a:cubicBezTo>
                  <a:cubicBezTo>
                    <a:pt x="131" y="1"/>
                    <a:pt x="127" y="0"/>
                    <a:pt x="1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3644;p50">
              <a:extLst>
                <a:ext uri="{FF2B5EF4-FFF2-40B4-BE49-F238E27FC236}">
                  <a16:creationId xmlns:a16="http://schemas.microsoft.com/office/drawing/2014/main" id="{F0E29E74-6AC7-49BE-902B-82A08DC63898}"/>
                </a:ext>
              </a:extLst>
            </p:cNvPr>
            <p:cNvSpPr/>
            <p:nvPr/>
          </p:nvSpPr>
          <p:spPr>
            <a:xfrm>
              <a:off x="2583607" y="2299063"/>
              <a:ext cx="171190" cy="76616"/>
            </a:xfrm>
            <a:custGeom>
              <a:avLst/>
              <a:gdLst/>
              <a:ahLst/>
              <a:cxnLst/>
              <a:rect l="l" t="t" r="r" b="b"/>
              <a:pathLst>
                <a:path w="5224" h="2338" extrusionOk="0">
                  <a:moveTo>
                    <a:pt x="2607" y="1"/>
                  </a:moveTo>
                  <a:cubicBezTo>
                    <a:pt x="1856" y="1"/>
                    <a:pt x="1111" y="180"/>
                    <a:pt x="436" y="526"/>
                  </a:cubicBezTo>
                  <a:cubicBezTo>
                    <a:pt x="340" y="571"/>
                    <a:pt x="257" y="635"/>
                    <a:pt x="186" y="718"/>
                  </a:cubicBezTo>
                  <a:cubicBezTo>
                    <a:pt x="1" y="974"/>
                    <a:pt x="212" y="1333"/>
                    <a:pt x="449" y="1537"/>
                  </a:cubicBezTo>
                  <a:cubicBezTo>
                    <a:pt x="1049" y="2047"/>
                    <a:pt x="2178" y="2338"/>
                    <a:pt x="3116" y="2338"/>
                  </a:cubicBezTo>
                  <a:cubicBezTo>
                    <a:pt x="3367" y="2338"/>
                    <a:pt x="3605" y="2317"/>
                    <a:pt x="3815" y="2274"/>
                  </a:cubicBezTo>
                  <a:cubicBezTo>
                    <a:pt x="5223" y="1985"/>
                    <a:pt x="4775" y="353"/>
                    <a:pt x="3559" y="97"/>
                  </a:cubicBezTo>
                  <a:cubicBezTo>
                    <a:pt x="3244" y="33"/>
                    <a:pt x="2925" y="1"/>
                    <a:pt x="260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3645;p50">
              <a:extLst>
                <a:ext uri="{FF2B5EF4-FFF2-40B4-BE49-F238E27FC236}">
                  <a16:creationId xmlns:a16="http://schemas.microsoft.com/office/drawing/2014/main" id="{96D578D3-0F5D-4655-898A-59C2F36115F1}"/>
                </a:ext>
              </a:extLst>
            </p:cNvPr>
            <p:cNvSpPr/>
            <p:nvPr/>
          </p:nvSpPr>
          <p:spPr>
            <a:xfrm>
              <a:off x="2753505" y="2272794"/>
              <a:ext cx="83922" cy="38507"/>
            </a:xfrm>
            <a:custGeom>
              <a:avLst/>
              <a:gdLst/>
              <a:ahLst/>
              <a:cxnLst/>
              <a:rect l="l" t="t" r="r" b="b"/>
              <a:pathLst>
                <a:path w="5166" h="2370" extrusionOk="0">
                  <a:moveTo>
                    <a:pt x="2426" y="0"/>
                  </a:moveTo>
                  <a:cubicBezTo>
                    <a:pt x="1752" y="0"/>
                    <a:pt x="1081" y="143"/>
                    <a:pt x="462" y="426"/>
                  </a:cubicBezTo>
                  <a:cubicBezTo>
                    <a:pt x="359" y="464"/>
                    <a:pt x="270" y="522"/>
                    <a:pt x="199" y="605"/>
                  </a:cubicBezTo>
                  <a:cubicBezTo>
                    <a:pt x="1" y="848"/>
                    <a:pt x="193" y="1220"/>
                    <a:pt x="423" y="1431"/>
                  </a:cubicBezTo>
                  <a:cubicBezTo>
                    <a:pt x="1041" y="2010"/>
                    <a:pt x="2277" y="2370"/>
                    <a:pt x="3247" y="2370"/>
                  </a:cubicBezTo>
                  <a:cubicBezTo>
                    <a:pt x="3424" y="2370"/>
                    <a:pt x="3591" y="2358"/>
                    <a:pt x="3745" y="2333"/>
                  </a:cubicBezTo>
                  <a:cubicBezTo>
                    <a:pt x="5166" y="2116"/>
                    <a:pt x="4795" y="458"/>
                    <a:pt x="3591" y="144"/>
                  </a:cubicBezTo>
                  <a:cubicBezTo>
                    <a:pt x="3208" y="48"/>
                    <a:pt x="2816" y="0"/>
                    <a:pt x="24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3646;p50">
              <a:extLst>
                <a:ext uri="{FF2B5EF4-FFF2-40B4-BE49-F238E27FC236}">
                  <a16:creationId xmlns:a16="http://schemas.microsoft.com/office/drawing/2014/main" id="{E8F52CD2-673A-4EF6-85D4-1EEC7538F0CD}"/>
                </a:ext>
              </a:extLst>
            </p:cNvPr>
            <p:cNvSpPr/>
            <p:nvPr/>
          </p:nvSpPr>
          <p:spPr>
            <a:xfrm>
              <a:off x="2454004" y="2253611"/>
              <a:ext cx="165718" cy="70456"/>
            </a:xfrm>
            <a:custGeom>
              <a:avLst/>
              <a:gdLst/>
              <a:ahLst/>
              <a:cxnLst/>
              <a:rect l="l" t="t" r="r" b="b"/>
              <a:pathLst>
                <a:path w="5057" h="2150" extrusionOk="0">
                  <a:moveTo>
                    <a:pt x="2914" y="1"/>
                  </a:moveTo>
                  <a:cubicBezTo>
                    <a:pt x="2856" y="1"/>
                    <a:pt x="2800" y="2"/>
                    <a:pt x="2746" y="6"/>
                  </a:cubicBezTo>
                  <a:cubicBezTo>
                    <a:pt x="2368" y="25"/>
                    <a:pt x="2004" y="64"/>
                    <a:pt x="1620" y="121"/>
                  </a:cubicBezTo>
                  <a:cubicBezTo>
                    <a:pt x="1236" y="179"/>
                    <a:pt x="839" y="262"/>
                    <a:pt x="525" y="486"/>
                  </a:cubicBezTo>
                  <a:cubicBezTo>
                    <a:pt x="205" y="716"/>
                    <a:pt x="0" y="1132"/>
                    <a:pt x="122" y="1504"/>
                  </a:cubicBezTo>
                  <a:cubicBezTo>
                    <a:pt x="224" y="1804"/>
                    <a:pt x="525" y="2003"/>
                    <a:pt x="832" y="2073"/>
                  </a:cubicBezTo>
                  <a:cubicBezTo>
                    <a:pt x="1046" y="2124"/>
                    <a:pt x="1312" y="2149"/>
                    <a:pt x="1600" y="2149"/>
                  </a:cubicBezTo>
                  <a:cubicBezTo>
                    <a:pt x="2485" y="2149"/>
                    <a:pt x="3586" y="1908"/>
                    <a:pt x="4084" y="1401"/>
                  </a:cubicBezTo>
                  <a:cubicBezTo>
                    <a:pt x="5057" y="416"/>
                    <a:pt x="3792" y="1"/>
                    <a:pt x="2914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3647;p50">
              <a:extLst>
                <a:ext uri="{FF2B5EF4-FFF2-40B4-BE49-F238E27FC236}">
                  <a16:creationId xmlns:a16="http://schemas.microsoft.com/office/drawing/2014/main" id="{E900202E-27A5-46D9-86B8-9D72774DA30B}"/>
                </a:ext>
              </a:extLst>
            </p:cNvPr>
            <p:cNvSpPr/>
            <p:nvPr/>
          </p:nvSpPr>
          <p:spPr>
            <a:xfrm>
              <a:off x="3047130" y="2255446"/>
              <a:ext cx="199471" cy="85431"/>
            </a:xfrm>
            <a:custGeom>
              <a:avLst/>
              <a:gdLst/>
              <a:ahLst/>
              <a:cxnLst/>
              <a:rect l="l" t="t" r="r" b="b"/>
              <a:pathLst>
                <a:path w="6087" h="2607" extrusionOk="0">
                  <a:moveTo>
                    <a:pt x="2908" y="1"/>
                  </a:moveTo>
                  <a:cubicBezTo>
                    <a:pt x="1989" y="1"/>
                    <a:pt x="1077" y="348"/>
                    <a:pt x="378" y="1025"/>
                  </a:cubicBezTo>
                  <a:cubicBezTo>
                    <a:pt x="186" y="1211"/>
                    <a:pt x="0" y="1460"/>
                    <a:pt x="26" y="1716"/>
                  </a:cubicBezTo>
                  <a:cubicBezTo>
                    <a:pt x="58" y="1972"/>
                    <a:pt x="276" y="2171"/>
                    <a:pt x="506" y="2292"/>
                  </a:cubicBezTo>
                  <a:cubicBezTo>
                    <a:pt x="943" y="2534"/>
                    <a:pt x="1415" y="2607"/>
                    <a:pt x="1900" y="2607"/>
                  </a:cubicBezTo>
                  <a:cubicBezTo>
                    <a:pt x="2627" y="2607"/>
                    <a:pt x="3385" y="2444"/>
                    <a:pt x="4101" y="2444"/>
                  </a:cubicBezTo>
                  <a:cubicBezTo>
                    <a:pt x="4146" y="2444"/>
                    <a:pt x="4192" y="2445"/>
                    <a:pt x="4237" y="2446"/>
                  </a:cubicBezTo>
                  <a:cubicBezTo>
                    <a:pt x="4257" y="2447"/>
                    <a:pt x="4277" y="2447"/>
                    <a:pt x="4296" y="2447"/>
                  </a:cubicBezTo>
                  <a:cubicBezTo>
                    <a:pt x="5383" y="2447"/>
                    <a:pt x="6086" y="1408"/>
                    <a:pt x="4961" y="635"/>
                  </a:cubicBezTo>
                  <a:cubicBezTo>
                    <a:pt x="4337" y="210"/>
                    <a:pt x="3621" y="1"/>
                    <a:pt x="290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3648;p50">
              <a:extLst>
                <a:ext uri="{FF2B5EF4-FFF2-40B4-BE49-F238E27FC236}">
                  <a16:creationId xmlns:a16="http://schemas.microsoft.com/office/drawing/2014/main" id="{698888E8-12B5-43A7-8F0D-967313C483DD}"/>
                </a:ext>
              </a:extLst>
            </p:cNvPr>
            <p:cNvSpPr/>
            <p:nvPr/>
          </p:nvSpPr>
          <p:spPr>
            <a:xfrm>
              <a:off x="3257477" y="2270651"/>
              <a:ext cx="199471" cy="85431"/>
            </a:xfrm>
            <a:custGeom>
              <a:avLst/>
              <a:gdLst/>
              <a:ahLst/>
              <a:cxnLst/>
              <a:rect l="l" t="t" r="r" b="b"/>
              <a:pathLst>
                <a:path w="6087" h="2607" extrusionOk="0">
                  <a:moveTo>
                    <a:pt x="2908" y="1"/>
                  </a:moveTo>
                  <a:cubicBezTo>
                    <a:pt x="1990" y="1"/>
                    <a:pt x="1078" y="348"/>
                    <a:pt x="379" y="1022"/>
                  </a:cubicBezTo>
                  <a:cubicBezTo>
                    <a:pt x="187" y="1208"/>
                    <a:pt x="1" y="1457"/>
                    <a:pt x="33" y="1713"/>
                  </a:cubicBezTo>
                  <a:cubicBezTo>
                    <a:pt x="59" y="1969"/>
                    <a:pt x="276" y="2168"/>
                    <a:pt x="507" y="2289"/>
                  </a:cubicBezTo>
                  <a:cubicBezTo>
                    <a:pt x="945" y="2533"/>
                    <a:pt x="1418" y="2606"/>
                    <a:pt x="1903" y="2606"/>
                  </a:cubicBezTo>
                  <a:cubicBezTo>
                    <a:pt x="2632" y="2606"/>
                    <a:pt x="3390" y="2441"/>
                    <a:pt x="4103" y="2441"/>
                  </a:cubicBezTo>
                  <a:cubicBezTo>
                    <a:pt x="4149" y="2441"/>
                    <a:pt x="4193" y="2441"/>
                    <a:pt x="4238" y="2443"/>
                  </a:cubicBezTo>
                  <a:cubicBezTo>
                    <a:pt x="4258" y="2444"/>
                    <a:pt x="4277" y="2444"/>
                    <a:pt x="4297" y="2444"/>
                  </a:cubicBezTo>
                  <a:cubicBezTo>
                    <a:pt x="5384" y="2444"/>
                    <a:pt x="6087" y="1405"/>
                    <a:pt x="4961" y="638"/>
                  </a:cubicBezTo>
                  <a:cubicBezTo>
                    <a:pt x="4338" y="210"/>
                    <a:pt x="3621" y="1"/>
                    <a:pt x="290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3649;p50">
              <a:extLst>
                <a:ext uri="{FF2B5EF4-FFF2-40B4-BE49-F238E27FC236}">
                  <a16:creationId xmlns:a16="http://schemas.microsoft.com/office/drawing/2014/main" id="{55349AD7-45F5-4140-BBD1-7D4BAE5E9B26}"/>
                </a:ext>
              </a:extLst>
            </p:cNvPr>
            <p:cNvSpPr/>
            <p:nvPr/>
          </p:nvSpPr>
          <p:spPr>
            <a:xfrm>
              <a:off x="3573767" y="2270651"/>
              <a:ext cx="199471" cy="85431"/>
            </a:xfrm>
            <a:custGeom>
              <a:avLst/>
              <a:gdLst/>
              <a:ahLst/>
              <a:cxnLst/>
              <a:rect l="l" t="t" r="r" b="b"/>
              <a:pathLst>
                <a:path w="6087" h="2607" extrusionOk="0">
                  <a:moveTo>
                    <a:pt x="2908" y="1"/>
                  </a:moveTo>
                  <a:cubicBezTo>
                    <a:pt x="1990" y="1"/>
                    <a:pt x="1077" y="348"/>
                    <a:pt x="378" y="1022"/>
                  </a:cubicBezTo>
                  <a:cubicBezTo>
                    <a:pt x="186" y="1208"/>
                    <a:pt x="1" y="1457"/>
                    <a:pt x="26" y="1713"/>
                  </a:cubicBezTo>
                  <a:cubicBezTo>
                    <a:pt x="58" y="1969"/>
                    <a:pt x="276" y="2168"/>
                    <a:pt x="506" y="2289"/>
                  </a:cubicBezTo>
                  <a:cubicBezTo>
                    <a:pt x="945" y="2533"/>
                    <a:pt x="1417" y="2606"/>
                    <a:pt x="1903" y="2606"/>
                  </a:cubicBezTo>
                  <a:cubicBezTo>
                    <a:pt x="2632" y="2606"/>
                    <a:pt x="3390" y="2441"/>
                    <a:pt x="4103" y="2441"/>
                  </a:cubicBezTo>
                  <a:cubicBezTo>
                    <a:pt x="4148" y="2441"/>
                    <a:pt x="4193" y="2441"/>
                    <a:pt x="4238" y="2443"/>
                  </a:cubicBezTo>
                  <a:cubicBezTo>
                    <a:pt x="4257" y="2444"/>
                    <a:pt x="4277" y="2444"/>
                    <a:pt x="4297" y="2444"/>
                  </a:cubicBezTo>
                  <a:cubicBezTo>
                    <a:pt x="5384" y="2444"/>
                    <a:pt x="6086" y="1405"/>
                    <a:pt x="4961" y="638"/>
                  </a:cubicBezTo>
                  <a:cubicBezTo>
                    <a:pt x="4337" y="210"/>
                    <a:pt x="3621" y="1"/>
                    <a:pt x="2908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3650;p50">
              <a:extLst>
                <a:ext uri="{FF2B5EF4-FFF2-40B4-BE49-F238E27FC236}">
                  <a16:creationId xmlns:a16="http://schemas.microsoft.com/office/drawing/2014/main" id="{8B04A025-77EE-40ED-8F3B-3FB8B61F51C3}"/>
                </a:ext>
              </a:extLst>
            </p:cNvPr>
            <p:cNvSpPr/>
            <p:nvPr/>
          </p:nvSpPr>
          <p:spPr>
            <a:xfrm>
              <a:off x="2258534" y="2036907"/>
              <a:ext cx="80778" cy="77239"/>
            </a:xfrm>
            <a:custGeom>
              <a:avLst/>
              <a:gdLst/>
              <a:ahLst/>
              <a:cxnLst/>
              <a:rect l="l" t="t" r="r" b="b"/>
              <a:pathLst>
                <a:path w="2465" h="2357" extrusionOk="0">
                  <a:moveTo>
                    <a:pt x="1965" y="1"/>
                  </a:moveTo>
                  <a:lnTo>
                    <a:pt x="0" y="795"/>
                  </a:lnTo>
                  <a:lnTo>
                    <a:pt x="1159" y="2356"/>
                  </a:lnTo>
                  <a:lnTo>
                    <a:pt x="2464" y="69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3651;p50">
              <a:extLst>
                <a:ext uri="{FF2B5EF4-FFF2-40B4-BE49-F238E27FC236}">
                  <a16:creationId xmlns:a16="http://schemas.microsoft.com/office/drawing/2014/main" id="{F88AA4EC-F21F-4D2F-9B9C-377182334C58}"/>
                </a:ext>
              </a:extLst>
            </p:cNvPr>
            <p:cNvSpPr/>
            <p:nvPr/>
          </p:nvSpPr>
          <p:spPr>
            <a:xfrm>
              <a:off x="2521115" y="2032516"/>
              <a:ext cx="81401" cy="76583"/>
            </a:xfrm>
            <a:custGeom>
              <a:avLst/>
              <a:gdLst/>
              <a:ahLst/>
              <a:cxnLst/>
              <a:rect l="l" t="t" r="r" b="b"/>
              <a:pathLst>
                <a:path w="2484" h="2337" extrusionOk="0">
                  <a:moveTo>
                    <a:pt x="519" y="1"/>
                  </a:moveTo>
                  <a:lnTo>
                    <a:pt x="0" y="685"/>
                  </a:lnTo>
                  <a:lnTo>
                    <a:pt x="1325" y="2337"/>
                  </a:lnTo>
                  <a:lnTo>
                    <a:pt x="2484" y="769"/>
                  </a:lnTo>
                  <a:lnTo>
                    <a:pt x="5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3652;p50">
              <a:extLst>
                <a:ext uri="{FF2B5EF4-FFF2-40B4-BE49-F238E27FC236}">
                  <a16:creationId xmlns:a16="http://schemas.microsoft.com/office/drawing/2014/main" id="{E513F15A-1C5C-4993-A14C-ABF778CE8399}"/>
                </a:ext>
              </a:extLst>
            </p:cNvPr>
            <p:cNvSpPr/>
            <p:nvPr/>
          </p:nvSpPr>
          <p:spPr>
            <a:xfrm>
              <a:off x="2356482" y="2347955"/>
              <a:ext cx="195932" cy="144974"/>
            </a:xfrm>
            <a:custGeom>
              <a:avLst/>
              <a:gdLst/>
              <a:ahLst/>
              <a:cxnLst/>
              <a:rect l="l" t="t" r="r" b="b"/>
              <a:pathLst>
                <a:path w="5979" h="4424" extrusionOk="0">
                  <a:moveTo>
                    <a:pt x="5716" y="1"/>
                  </a:moveTo>
                  <a:cubicBezTo>
                    <a:pt x="4239" y="617"/>
                    <a:pt x="2728" y="896"/>
                    <a:pt x="1480" y="896"/>
                  </a:cubicBezTo>
                  <a:cubicBezTo>
                    <a:pt x="926" y="896"/>
                    <a:pt x="425" y="841"/>
                    <a:pt x="0" y="737"/>
                  </a:cubicBezTo>
                  <a:lnTo>
                    <a:pt x="0" y="737"/>
                  </a:lnTo>
                  <a:cubicBezTo>
                    <a:pt x="0" y="1095"/>
                    <a:pt x="90" y="4071"/>
                    <a:pt x="109" y="4423"/>
                  </a:cubicBezTo>
                  <a:lnTo>
                    <a:pt x="5978" y="4199"/>
                  </a:lnTo>
                  <a:cubicBezTo>
                    <a:pt x="5978" y="4199"/>
                    <a:pt x="5792" y="660"/>
                    <a:pt x="5716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3653;p50">
              <a:extLst>
                <a:ext uri="{FF2B5EF4-FFF2-40B4-BE49-F238E27FC236}">
                  <a16:creationId xmlns:a16="http://schemas.microsoft.com/office/drawing/2014/main" id="{26F3169C-67E0-47FD-90D3-0AF00E3761E3}"/>
                </a:ext>
              </a:extLst>
            </p:cNvPr>
            <p:cNvSpPr/>
            <p:nvPr/>
          </p:nvSpPr>
          <p:spPr>
            <a:xfrm>
              <a:off x="2356482" y="2216680"/>
              <a:ext cx="187313" cy="160639"/>
            </a:xfrm>
            <a:custGeom>
              <a:avLst/>
              <a:gdLst/>
              <a:ahLst/>
              <a:cxnLst/>
              <a:rect l="l" t="t" r="r" b="b"/>
              <a:pathLst>
                <a:path w="5716" h="4902" extrusionOk="0">
                  <a:moveTo>
                    <a:pt x="5018" y="0"/>
                  </a:moveTo>
                  <a:lnTo>
                    <a:pt x="410" y="211"/>
                  </a:lnTo>
                  <a:cubicBezTo>
                    <a:pt x="160" y="1709"/>
                    <a:pt x="26" y="3226"/>
                    <a:pt x="0" y="4743"/>
                  </a:cubicBezTo>
                  <a:cubicBezTo>
                    <a:pt x="425" y="4847"/>
                    <a:pt x="926" y="4902"/>
                    <a:pt x="1480" y="4902"/>
                  </a:cubicBezTo>
                  <a:cubicBezTo>
                    <a:pt x="2728" y="4902"/>
                    <a:pt x="4239" y="4623"/>
                    <a:pt x="5716" y="4007"/>
                  </a:cubicBezTo>
                  <a:cubicBezTo>
                    <a:pt x="5588" y="2823"/>
                    <a:pt x="5402" y="1408"/>
                    <a:pt x="5018" y="0"/>
                  </a:cubicBezTo>
                  <a:close/>
                </a:path>
              </a:pathLst>
            </a:custGeom>
            <a:solidFill>
              <a:srgbClr val="E8B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3654;p50">
              <a:extLst>
                <a:ext uri="{FF2B5EF4-FFF2-40B4-BE49-F238E27FC236}">
                  <a16:creationId xmlns:a16="http://schemas.microsoft.com/office/drawing/2014/main" id="{8A7FD462-12C5-4729-9FF3-6A0FCA925DE7}"/>
                </a:ext>
              </a:extLst>
            </p:cNvPr>
            <p:cNvSpPr/>
            <p:nvPr/>
          </p:nvSpPr>
          <p:spPr>
            <a:xfrm>
              <a:off x="2252636" y="2151862"/>
              <a:ext cx="77239" cy="76780"/>
            </a:xfrm>
            <a:custGeom>
              <a:avLst/>
              <a:gdLst/>
              <a:ahLst/>
              <a:cxnLst/>
              <a:rect l="l" t="t" r="r" b="b"/>
              <a:pathLst>
                <a:path w="2357" h="2343" extrusionOk="0">
                  <a:moveTo>
                    <a:pt x="929" y="0"/>
                  </a:moveTo>
                  <a:cubicBezTo>
                    <a:pt x="583" y="333"/>
                    <a:pt x="270" y="704"/>
                    <a:pt x="1" y="1101"/>
                  </a:cubicBezTo>
                  <a:lnTo>
                    <a:pt x="974" y="2343"/>
                  </a:lnTo>
                  <a:cubicBezTo>
                    <a:pt x="1403" y="1972"/>
                    <a:pt x="1870" y="1645"/>
                    <a:pt x="2356" y="1357"/>
                  </a:cubicBezTo>
                  <a:cubicBezTo>
                    <a:pt x="1876" y="916"/>
                    <a:pt x="1396" y="474"/>
                    <a:pt x="929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3655;p50">
              <a:extLst>
                <a:ext uri="{FF2B5EF4-FFF2-40B4-BE49-F238E27FC236}">
                  <a16:creationId xmlns:a16="http://schemas.microsoft.com/office/drawing/2014/main" id="{2EE18A6F-1258-47D0-AE1C-9FA606FF0943}"/>
                </a:ext>
              </a:extLst>
            </p:cNvPr>
            <p:cNvSpPr/>
            <p:nvPr/>
          </p:nvSpPr>
          <p:spPr>
            <a:xfrm>
              <a:off x="2283046" y="2129841"/>
              <a:ext cx="63377" cy="66523"/>
            </a:xfrm>
            <a:custGeom>
              <a:avLst/>
              <a:gdLst/>
              <a:ahLst/>
              <a:cxnLst/>
              <a:rect l="l" t="t" r="r" b="b"/>
              <a:pathLst>
                <a:path w="1934" h="2030" extrusionOk="0">
                  <a:moveTo>
                    <a:pt x="769" y="0"/>
                  </a:moveTo>
                  <a:cubicBezTo>
                    <a:pt x="513" y="205"/>
                    <a:pt x="257" y="429"/>
                    <a:pt x="1" y="679"/>
                  </a:cubicBezTo>
                  <a:cubicBezTo>
                    <a:pt x="468" y="1152"/>
                    <a:pt x="948" y="1594"/>
                    <a:pt x="1428" y="2029"/>
                  </a:cubicBezTo>
                  <a:cubicBezTo>
                    <a:pt x="1588" y="1933"/>
                    <a:pt x="1755" y="1831"/>
                    <a:pt x="1934" y="1728"/>
                  </a:cubicBezTo>
                  <a:cubicBezTo>
                    <a:pt x="1454" y="1223"/>
                    <a:pt x="1057" y="640"/>
                    <a:pt x="769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3656;p50">
              <a:extLst>
                <a:ext uri="{FF2B5EF4-FFF2-40B4-BE49-F238E27FC236}">
                  <a16:creationId xmlns:a16="http://schemas.microsoft.com/office/drawing/2014/main" id="{1A9BC13A-1D29-42AB-B8D6-86EDC6E8B02E}"/>
                </a:ext>
              </a:extLst>
            </p:cNvPr>
            <p:cNvSpPr/>
            <p:nvPr/>
          </p:nvSpPr>
          <p:spPr>
            <a:xfrm>
              <a:off x="2299201" y="2093336"/>
              <a:ext cx="84776" cy="93165"/>
            </a:xfrm>
            <a:custGeom>
              <a:avLst/>
              <a:gdLst/>
              <a:ahLst/>
              <a:cxnLst/>
              <a:rect l="l" t="t" r="r" b="b"/>
              <a:pathLst>
                <a:path w="2587" h="2843" extrusionOk="0">
                  <a:moveTo>
                    <a:pt x="1914" y="1"/>
                  </a:moveTo>
                  <a:cubicBezTo>
                    <a:pt x="1217" y="135"/>
                    <a:pt x="564" y="429"/>
                    <a:pt x="1" y="865"/>
                  </a:cubicBezTo>
                  <a:cubicBezTo>
                    <a:pt x="289" y="1511"/>
                    <a:pt x="967" y="2330"/>
                    <a:pt x="1441" y="2842"/>
                  </a:cubicBezTo>
                  <a:cubicBezTo>
                    <a:pt x="1780" y="2657"/>
                    <a:pt x="2164" y="2465"/>
                    <a:pt x="2587" y="2279"/>
                  </a:cubicBezTo>
                  <a:lnTo>
                    <a:pt x="19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3657;p50">
              <a:extLst>
                <a:ext uri="{FF2B5EF4-FFF2-40B4-BE49-F238E27FC236}">
                  <a16:creationId xmlns:a16="http://schemas.microsoft.com/office/drawing/2014/main" id="{5F13F179-45D8-468A-85C9-F544254CA5F2}"/>
                </a:ext>
              </a:extLst>
            </p:cNvPr>
            <p:cNvSpPr/>
            <p:nvPr/>
          </p:nvSpPr>
          <p:spPr>
            <a:xfrm>
              <a:off x="2229566" y="2186041"/>
              <a:ext cx="58363" cy="63312"/>
            </a:xfrm>
            <a:custGeom>
              <a:avLst/>
              <a:gdLst/>
              <a:ahLst/>
              <a:cxnLst/>
              <a:rect l="l" t="t" r="r" b="b"/>
              <a:pathLst>
                <a:path w="1781" h="1932" extrusionOk="0">
                  <a:moveTo>
                    <a:pt x="743" y="1"/>
                  </a:moveTo>
                  <a:cubicBezTo>
                    <a:pt x="590" y="135"/>
                    <a:pt x="449" y="282"/>
                    <a:pt x="314" y="442"/>
                  </a:cubicBezTo>
                  <a:cubicBezTo>
                    <a:pt x="65" y="749"/>
                    <a:pt x="1" y="1037"/>
                    <a:pt x="26" y="1287"/>
                  </a:cubicBezTo>
                  <a:cubicBezTo>
                    <a:pt x="66" y="1666"/>
                    <a:pt x="393" y="1932"/>
                    <a:pt x="747" y="1932"/>
                  </a:cubicBezTo>
                  <a:cubicBezTo>
                    <a:pt x="848" y="1932"/>
                    <a:pt x="951" y="1910"/>
                    <a:pt x="1051" y="1863"/>
                  </a:cubicBezTo>
                  <a:cubicBezTo>
                    <a:pt x="1147" y="1818"/>
                    <a:pt x="1243" y="1767"/>
                    <a:pt x="1332" y="1703"/>
                  </a:cubicBezTo>
                  <a:cubicBezTo>
                    <a:pt x="1394" y="1790"/>
                    <a:pt x="1480" y="1881"/>
                    <a:pt x="1574" y="1881"/>
                  </a:cubicBezTo>
                  <a:cubicBezTo>
                    <a:pt x="1598" y="1881"/>
                    <a:pt x="1622" y="1876"/>
                    <a:pt x="1646" y="1863"/>
                  </a:cubicBezTo>
                  <a:cubicBezTo>
                    <a:pt x="1780" y="1793"/>
                    <a:pt x="1742" y="1453"/>
                    <a:pt x="1729" y="1249"/>
                  </a:cubicBezTo>
                  <a:lnTo>
                    <a:pt x="743" y="1"/>
                  </a:ln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3658;p50">
              <a:extLst>
                <a:ext uri="{FF2B5EF4-FFF2-40B4-BE49-F238E27FC236}">
                  <a16:creationId xmlns:a16="http://schemas.microsoft.com/office/drawing/2014/main" id="{ADE90C9A-D7E1-4592-8AC8-D2BCAA102B63}"/>
                </a:ext>
              </a:extLst>
            </p:cNvPr>
            <p:cNvSpPr/>
            <p:nvPr/>
          </p:nvSpPr>
          <p:spPr>
            <a:xfrm>
              <a:off x="2517118" y="2127515"/>
              <a:ext cx="58986" cy="76813"/>
            </a:xfrm>
            <a:custGeom>
              <a:avLst/>
              <a:gdLst/>
              <a:ahLst/>
              <a:cxnLst/>
              <a:rect l="l" t="t" r="r" b="b"/>
              <a:pathLst>
                <a:path w="1800" h="2344" extrusionOk="0">
                  <a:moveTo>
                    <a:pt x="1364" y="1"/>
                  </a:moveTo>
                  <a:cubicBezTo>
                    <a:pt x="999" y="603"/>
                    <a:pt x="538" y="1140"/>
                    <a:pt x="1" y="1595"/>
                  </a:cubicBezTo>
                  <a:cubicBezTo>
                    <a:pt x="378" y="1863"/>
                    <a:pt x="698" y="2119"/>
                    <a:pt x="954" y="2343"/>
                  </a:cubicBezTo>
                  <a:cubicBezTo>
                    <a:pt x="1294" y="1748"/>
                    <a:pt x="1582" y="1121"/>
                    <a:pt x="1799" y="468"/>
                  </a:cubicBezTo>
                  <a:cubicBezTo>
                    <a:pt x="1652" y="302"/>
                    <a:pt x="1505" y="155"/>
                    <a:pt x="1364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3659;p50">
              <a:extLst>
                <a:ext uri="{FF2B5EF4-FFF2-40B4-BE49-F238E27FC236}">
                  <a16:creationId xmlns:a16="http://schemas.microsoft.com/office/drawing/2014/main" id="{59402E56-C6A0-4013-949D-2E3104E11404}"/>
                </a:ext>
              </a:extLst>
            </p:cNvPr>
            <p:cNvSpPr/>
            <p:nvPr/>
          </p:nvSpPr>
          <p:spPr>
            <a:xfrm>
              <a:off x="2548380" y="2142851"/>
              <a:ext cx="61706" cy="85792"/>
            </a:xfrm>
            <a:custGeom>
              <a:avLst/>
              <a:gdLst/>
              <a:ahLst/>
              <a:cxnLst/>
              <a:rect l="l" t="t" r="r" b="b"/>
              <a:pathLst>
                <a:path w="1883" h="2618" extrusionOk="0">
                  <a:moveTo>
                    <a:pt x="845" y="0"/>
                  </a:moveTo>
                  <a:cubicBezTo>
                    <a:pt x="628" y="647"/>
                    <a:pt x="346" y="1274"/>
                    <a:pt x="0" y="1869"/>
                  </a:cubicBezTo>
                  <a:cubicBezTo>
                    <a:pt x="276" y="2099"/>
                    <a:pt x="532" y="2349"/>
                    <a:pt x="775" y="2618"/>
                  </a:cubicBezTo>
                  <a:lnTo>
                    <a:pt x="1882" y="1498"/>
                  </a:lnTo>
                  <a:cubicBezTo>
                    <a:pt x="1600" y="960"/>
                    <a:pt x="1248" y="455"/>
                    <a:pt x="845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3660;p50">
              <a:extLst>
                <a:ext uri="{FF2B5EF4-FFF2-40B4-BE49-F238E27FC236}">
                  <a16:creationId xmlns:a16="http://schemas.microsoft.com/office/drawing/2014/main" id="{159AF667-5402-4849-8BD1-D4E5B6199CBD}"/>
                </a:ext>
              </a:extLst>
            </p:cNvPr>
            <p:cNvSpPr/>
            <p:nvPr/>
          </p:nvSpPr>
          <p:spPr>
            <a:xfrm>
              <a:off x="2481890" y="2085373"/>
              <a:ext cx="89593" cy="94410"/>
            </a:xfrm>
            <a:custGeom>
              <a:avLst/>
              <a:gdLst/>
              <a:ahLst/>
              <a:cxnLst/>
              <a:rect l="l" t="t" r="r" b="b"/>
              <a:pathLst>
                <a:path w="2734" h="2881" extrusionOk="0">
                  <a:moveTo>
                    <a:pt x="935" y="0"/>
                  </a:moveTo>
                  <a:lnTo>
                    <a:pt x="0" y="2183"/>
                  </a:lnTo>
                  <a:cubicBezTo>
                    <a:pt x="404" y="2420"/>
                    <a:pt x="762" y="2650"/>
                    <a:pt x="1076" y="2881"/>
                  </a:cubicBezTo>
                  <a:cubicBezTo>
                    <a:pt x="1607" y="2420"/>
                    <a:pt x="2381" y="1684"/>
                    <a:pt x="2733" y="1076"/>
                  </a:cubicBezTo>
                  <a:cubicBezTo>
                    <a:pt x="2228" y="583"/>
                    <a:pt x="1613" y="212"/>
                    <a:pt x="9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3661;p50">
              <a:extLst>
                <a:ext uri="{FF2B5EF4-FFF2-40B4-BE49-F238E27FC236}">
                  <a16:creationId xmlns:a16="http://schemas.microsoft.com/office/drawing/2014/main" id="{F83AB8FB-46AB-4C99-95B0-1DE4AC1BFBA8}"/>
                </a:ext>
              </a:extLst>
            </p:cNvPr>
            <p:cNvSpPr/>
            <p:nvPr/>
          </p:nvSpPr>
          <p:spPr>
            <a:xfrm>
              <a:off x="2568500" y="2189809"/>
              <a:ext cx="60854" cy="63082"/>
            </a:xfrm>
            <a:custGeom>
              <a:avLst/>
              <a:gdLst/>
              <a:ahLst/>
              <a:cxnLst/>
              <a:rect l="l" t="t" r="r" b="b"/>
              <a:pathLst>
                <a:path w="1857" h="1925" extrusionOk="0">
                  <a:moveTo>
                    <a:pt x="1236" y="1"/>
                  </a:moveTo>
                  <a:lnTo>
                    <a:pt x="110" y="1121"/>
                  </a:lnTo>
                  <a:cubicBezTo>
                    <a:pt x="71" y="1326"/>
                    <a:pt x="1" y="1665"/>
                    <a:pt x="122" y="1748"/>
                  </a:cubicBezTo>
                  <a:cubicBezTo>
                    <a:pt x="152" y="1768"/>
                    <a:pt x="182" y="1776"/>
                    <a:pt x="212" y="1776"/>
                  </a:cubicBezTo>
                  <a:cubicBezTo>
                    <a:pt x="300" y="1776"/>
                    <a:pt x="388" y="1703"/>
                    <a:pt x="455" y="1626"/>
                  </a:cubicBezTo>
                  <a:cubicBezTo>
                    <a:pt x="532" y="1697"/>
                    <a:pt x="622" y="1761"/>
                    <a:pt x="711" y="1819"/>
                  </a:cubicBezTo>
                  <a:cubicBezTo>
                    <a:pt x="830" y="1891"/>
                    <a:pt x="960" y="1924"/>
                    <a:pt x="1088" y="1924"/>
                  </a:cubicBezTo>
                  <a:cubicBezTo>
                    <a:pt x="1412" y="1924"/>
                    <a:pt x="1721" y="1707"/>
                    <a:pt x="1799" y="1358"/>
                  </a:cubicBezTo>
                  <a:cubicBezTo>
                    <a:pt x="1857" y="1121"/>
                    <a:pt x="1825" y="820"/>
                    <a:pt x="1614" y="487"/>
                  </a:cubicBezTo>
                  <a:cubicBezTo>
                    <a:pt x="1499" y="321"/>
                    <a:pt x="1377" y="154"/>
                    <a:pt x="1236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3662;p50">
              <a:extLst>
                <a:ext uri="{FF2B5EF4-FFF2-40B4-BE49-F238E27FC236}">
                  <a16:creationId xmlns:a16="http://schemas.microsoft.com/office/drawing/2014/main" id="{3519C0A8-3996-455B-9597-6B03B3EAE19D}"/>
                </a:ext>
              </a:extLst>
            </p:cNvPr>
            <p:cNvSpPr/>
            <p:nvPr/>
          </p:nvSpPr>
          <p:spPr>
            <a:xfrm>
              <a:off x="2320829" y="2088519"/>
              <a:ext cx="250232" cy="246758"/>
            </a:xfrm>
            <a:custGeom>
              <a:avLst/>
              <a:gdLst/>
              <a:ahLst/>
              <a:cxnLst/>
              <a:rect l="l" t="t" r="r" b="b"/>
              <a:pathLst>
                <a:path w="7636" h="7530" extrusionOk="0">
                  <a:moveTo>
                    <a:pt x="5850" y="0"/>
                  </a:moveTo>
                  <a:lnTo>
                    <a:pt x="1075" y="218"/>
                  </a:lnTo>
                  <a:cubicBezTo>
                    <a:pt x="1075" y="218"/>
                    <a:pt x="0" y="4077"/>
                    <a:pt x="141" y="6855"/>
                  </a:cubicBezTo>
                  <a:cubicBezTo>
                    <a:pt x="141" y="6855"/>
                    <a:pt x="1745" y="7530"/>
                    <a:pt x="3739" y="7530"/>
                  </a:cubicBezTo>
                  <a:cubicBezTo>
                    <a:pt x="4984" y="7530"/>
                    <a:pt x="6381" y="7267"/>
                    <a:pt x="7636" y="6414"/>
                  </a:cubicBezTo>
                  <a:cubicBezTo>
                    <a:pt x="7636" y="6414"/>
                    <a:pt x="7316" y="3764"/>
                    <a:pt x="5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3663;p50">
              <a:extLst>
                <a:ext uri="{FF2B5EF4-FFF2-40B4-BE49-F238E27FC236}">
                  <a16:creationId xmlns:a16="http://schemas.microsoft.com/office/drawing/2014/main" id="{A4AF1E59-22DB-4002-AFE5-632D0F45340B}"/>
                </a:ext>
              </a:extLst>
            </p:cNvPr>
            <p:cNvSpPr/>
            <p:nvPr/>
          </p:nvSpPr>
          <p:spPr>
            <a:xfrm>
              <a:off x="2386663" y="2084325"/>
              <a:ext cx="105749" cy="75666"/>
            </a:xfrm>
            <a:custGeom>
              <a:avLst/>
              <a:gdLst/>
              <a:ahLst/>
              <a:cxnLst/>
              <a:rect l="l" t="t" r="r" b="b"/>
              <a:pathLst>
                <a:path w="3227" h="2309" extrusionOk="0">
                  <a:moveTo>
                    <a:pt x="2503" y="0"/>
                  </a:moveTo>
                  <a:lnTo>
                    <a:pt x="468" y="90"/>
                  </a:lnTo>
                  <a:cubicBezTo>
                    <a:pt x="468" y="90"/>
                    <a:pt x="1" y="1274"/>
                    <a:pt x="46" y="2119"/>
                  </a:cubicBezTo>
                  <a:cubicBezTo>
                    <a:pt x="46" y="2119"/>
                    <a:pt x="690" y="2308"/>
                    <a:pt x="1507" y="2308"/>
                  </a:cubicBezTo>
                  <a:cubicBezTo>
                    <a:pt x="2050" y="2308"/>
                    <a:pt x="2669" y="2225"/>
                    <a:pt x="3227" y="1946"/>
                  </a:cubicBezTo>
                  <a:cubicBezTo>
                    <a:pt x="3227" y="1946"/>
                    <a:pt x="3105" y="1140"/>
                    <a:pt x="25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3664;p50">
              <a:extLst>
                <a:ext uri="{FF2B5EF4-FFF2-40B4-BE49-F238E27FC236}">
                  <a16:creationId xmlns:a16="http://schemas.microsoft.com/office/drawing/2014/main" id="{0CAB1C27-5D40-442D-B9D6-560AB913DDEF}"/>
                </a:ext>
              </a:extLst>
            </p:cNvPr>
            <p:cNvSpPr/>
            <p:nvPr/>
          </p:nvSpPr>
          <p:spPr>
            <a:xfrm>
              <a:off x="2296907" y="1882236"/>
              <a:ext cx="268288" cy="234764"/>
            </a:xfrm>
            <a:custGeom>
              <a:avLst/>
              <a:gdLst/>
              <a:ahLst/>
              <a:cxnLst/>
              <a:rect l="l" t="t" r="r" b="b"/>
              <a:pathLst>
                <a:path w="8187" h="7164" extrusionOk="0">
                  <a:moveTo>
                    <a:pt x="4128" y="1"/>
                  </a:moveTo>
                  <a:cubicBezTo>
                    <a:pt x="4071" y="1"/>
                    <a:pt x="4013" y="2"/>
                    <a:pt x="3956" y="4"/>
                  </a:cubicBezTo>
                  <a:cubicBezTo>
                    <a:pt x="1735" y="94"/>
                    <a:pt x="0" y="1764"/>
                    <a:pt x="77" y="3742"/>
                  </a:cubicBezTo>
                  <a:cubicBezTo>
                    <a:pt x="152" y="5658"/>
                    <a:pt x="1908" y="7163"/>
                    <a:pt x="4046" y="7163"/>
                  </a:cubicBezTo>
                  <a:cubicBezTo>
                    <a:pt x="4108" y="7163"/>
                    <a:pt x="4169" y="7162"/>
                    <a:pt x="4231" y="7159"/>
                  </a:cubicBezTo>
                  <a:cubicBezTo>
                    <a:pt x="6446" y="7076"/>
                    <a:pt x="8186" y="5406"/>
                    <a:pt x="8110" y="3428"/>
                  </a:cubicBezTo>
                  <a:cubicBezTo>
                    <a:pt x="8035" y="1502"/>
                    <a:pt x="6266" y="1"/>
                    <a:pt x="4128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3665;p50">
              <a:extLst>
                <a:ext uri="{FF2B5EF4-FFF2-40B4-BE49-F238E27FC236}">
                  <a16:creationId xmlns:a16="http://schemas.microsoft.com/office/drawing/2014/main" id="{54B1E75E-EC3F-4F28-A3D9-D06433451CD2}"/>
                </a:ext>
              </a:extLst>
            </p:cNvPr>
            <p:cNvSpPr/>
            <p:nvPr/>
          </p:nvSpPr>
          <p:spPr>
            <a:xfrm>
              <a:off x="2299430" y="1882236"/>
              <a:ext cx="263045" cy="116956"/>
            </a:xfrm>
            <a:custGeom>
              <a:avLst/>
              <a:gdLst/>
              <a:ahLst/>
              <a:cxnLst/>
              <a:rect l="l" t="t" r="r" b="b"/>
              <a:pathLst>
                <a:path w="8027" h="3569" extrusionOk="0">
                  <a:moveTo>
                    <a:pt x="4052" y="1"/>
                  </a:moveTo>
                  <a:cubicBezTo>
                    <a:pt x="3995" y="1"/>
                    <a:pt x="3937" y="2"/>
                    <a:pt x="3879" y="4"/>
                  </a:cubicBezTo>
                  <a:cubicBezTo>
                    <a:pt x="1722" y="87"/>
                    <a:pt x="26" y="1668"/>
                    <a:pt x="0" y="3569"/>
                  </a:cubicBezTo>
                  <a:lnTo>
                    <a:pt x="3207" y="3422"/>
                  </a:lnTo>
                  <a:lnTo>
                    <a:pt x="3680" y="1886"/>
                  </a:lnTo>
                  <a:lnTo>
                    <a:pt x="3924" y="3428"/>
                  </a:lnTo>
                  <a:lnTo>
                    <a:pt x="6036" y="3402"/>
                  </a:lnTo>
                  <a:lnTo>
                    <a:pt x="5985" y="2122"/>
                  </a:lnTo>
                  <a:lnTo>
                    <a:pt x="6631" y="3466"/>
                  </a:lnTo>
                  <a:lnTo>
                    <a:pt x="8026" y="3377"/>
                  </a:lnTo>
                  <a:cubicBezTo>
                    <a:pt x="7927" y="1476"/>
                    <a:pt x="6171" y="1"/>
                    <a:pt x="40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3666;p50">
              <a:extLst>
                <a:ext uri="{FF2B5EF4-FFF2-40B4-BE49-F238E27FC236}">
                  <a16:creationId xmlns:a16="http://schemas.microsoft.com/office/drawing/2014/main" id="{3DB3B543-D591-42D5-8AEF-BFEBEE3824FF}"/>
                </a:ext>
              </a:extLst>
            </p:cNvPr>
            <p:cNvSpPr/>
            <p:nvPr/>
          </p:nvSpPr>
          <p:spPr>
            <a:xfrm>
              <a:off x="2380993" y="2008824"/>
              <a:ext cx="20383" cy="17270"/>
            </a:xfrm>
            <a:custGeom>
              <a:avLst/>
              <a:gdLst/>
              <a:ahLst/>
              <a:cxnLst/>
              <a:rect l="l" t="t" r="r" b="b"/>
              <a:pathLst>
                <a:path w="622" h="527" extrusionOk="0">
                  <a:moveTo>
                    <a:pt x="353" y="0"/>
                  </a:moveTo>
                  <a:cubicBezTo>
                    <a:pt x="116" y="0"/>
                    <a:pt x="1" y="288"/>
                    <a:pt x="174" y="448"/>
                  </a:cubicBezTo>
                  <a:cubicBezTo>
                    <a:pt x="228" y="503"/>
                    <a:pt x="294" y="527"/>
                    <a:pt x="359" y="527"/>
                  </a:cubicBezTo>
                  <a:cubicBezTo>
                    <a:pt x="494" y="527"/>
                    <a:pt x="622" y="422"/>
                    <a:pt x="622" y="263"/>
                  </a:cubicBezTo>
                  <a:cubicBezTo>
                    <a:pt x="622" y="116"/>
                    <a:pt x="500" y="0"/>
                    <a:pt x="353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3667;p50">
              <a:extLst>
                <a:ext uri="{FF2B5EF4-FFF2-40B4-BE49-F238E27FC236}">
                  <a16:creationId xmlns:a16="http://schemas.microsoft.com/office/drawing/2014/main" id="{916A3D80-9238-41AC-B99D-45D3AAD8E57F}"/>
                </a:ext>
              </a:extLst>
            </p:cNvPr>
            <p:cNvSpPr/>
            <p:nvPr/>
          </p:nvSpPr>
          <p:spPr>
            <a:xfrm>
              <a:off x="2458395" y="2008398"/>
              <a:ext cx="20383" cy="17237"/>
            </a:xfrm>
            <a:custGeom>
              <a:avLst/>
              <a:gdLst/>
              <a:ahLst/>
              <a:cxnLst/>
              <a:rect l="l" t="t" r="r" b="b"/>
              <a:pathLst>
                <a:path w="622" h="526" extrusionOk="0">
                  <a:moveTo>
                    <a:pt x="364" y="0"/>
                  </a:moveTo>
                  <a:cubicBezTo>
                    <a:pt x="360" y="0"/>
                    <a:pt x="356" y="0"/>
                    <a:pt x="353" y="1"/>
                  </a:cubicBezTo>
                  <a:cubicBezTo>
                    <a:pt x="116" y="1"/>
                    <a:pt x="1" y="282"/>
                    <a:pt x="167" y="449"/>
                  </a:cubicBezTo>
                  <a:cubicBezTo>
                    <a:pt x="220" y="502"/>
                    <a:pt x="286" y="526"/>
                    <a:pt x="351" y="526"/>
                  </a:cubicBezTo>
                  <a:cubicBezTo>
                    <a:pt x="489" y="526"/>
                    <a:pt x="621" y="419"/>
                    <a:pt x="621" y="263"/>
                  </a:cubicBezTo>
                  <a:cubicBezTo>
                    <a:pt x="615" y="119"/>
                    <a:pt x="506" y="0"/>
                    <a:pt x="364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3668;p50">
              <a:extLst>
                <a:ext uri="{FF2B5EF4-FFF2-40B4-BE49-F238E27FC236}">
                  <a16:creationId xmlns:a16="http://schemas.microsoft.com/office/drawing/2014/main" id="{9851ED43-CECA-439C-AF30-A4D3BD205D67}"/>
                </a:ext>
              </a:extLst>
            </p:cNvPr>
            <p:cNvSpPr/>
            <p:nvPr/>
          </p:nvSpPr>
          <p:spPr>
            <a:xfrm>
              <a:off x="2417073" y="2027994"/>
              <a:ext cx="28149" cy="15664"/>
            </a:xfrm>
            <a:custGeom>
              <a:avLst/>
              <a:gdLst/>
              <a:ahLst/>
              <a:cxnLst/>
              <a:rect l="l" t="t" r="r" b="b"/>
              <a:pathLst>
                <a:path w="859" h="478" extrusionOk="0">
                  <a:moveTo>
                    <a:pt x="55" y="1"/>
                  </a:moveTo>
                  <a:cubicBezTo>
                    <a:pt x="39" y="1"/>
                    <a:pt x="23" y="11"/>
                    <a:pt x="20" y="30"/>
                  </a:cubicBezTo>
                  <a:cubicBezTo>
                    <a:pt x="1" y="145"/>
                    <a:pt x="39" y="254"/>
                    <a:pt x="116" y="337"/>
                  </a:cubicBezTo>
                  <a:cubicBezTo>
                    <a:pt x="199" y="427"/>
                    <a:pt x="308" y="478"/>
                    <a:pt x="430" y="478"/>
                  </a:cubicBezTo>
                  <a:cubicBezTo>
                    <a:pt x="551" y="478"/>
                    <a:pt x="666" y="427"/>
                    <a:pt x="743" y="337"/>
                  </a:cubicBezTo>
                  <a:cubicBezTo>
                    <a:pt x="820" y="254"/>
                    <a:pt x="858" y="139"/>
                    <a:pt x="839" y="23"/>
                  </a:cubicBezTo>
                  <a:lnTo>
                    <a:pt x="839" y="23"/>
                  </a:lnTo>
                  <a:lnTo>
                    <a:pt x="833" y="30"/>
                  </a:lnTo>
                  <a:cubicBezTo>
                    <a:pt x="830" y="11"/>
                    <a:pt x="814" y="1"/>
                    <a:pt x="798" y="1"/>
                  </a:cubicBezTo>
                  <a:cubicBezTo>
                    <a:pt x="782" y="1"/>
                    <a:pt x="766" y="11"/>
                    <a:pt x="762" y="30"/>
                  </a:cubicBezTo>
                  <a:cubicBezTo>
                    <a:pt x="743" y="113"/>
                    <a:pt x="698" y="190"/>
                    <a:pt x="634" y="247"/>
                  </a:cubicBezTo>
                  <a:cubicBezTo>
                    <a:pt x="577" y="292"/>
                    <a:pt x="506" y="324"/>
                    <a:pt x="430" y="324"/>
                  </a:cubicBezTo>
                  <a:cubicBezTo>
                    <a:pt x="346" y="324"/>
                    <a:pt x="270" y="299"/>
                    <a:pt x="212" y="247"/>
                  </a:cubicBezTo>
                  <a:cubicBezTo>
                    <a:pt x="148" y="190"/>
                    <a:pt x="103" y="113"/>
                    <a:pt x="90" y="30"/>
                  </a:cubicBezTo>
                  <a:cubicBezTo>
                    <a:pt x="87" y="11"/>
                    <a:pt x="71" y="1"/>
                    <a:pt x="5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3669;p50">
              <a:extLst>
                <a:ext uri="{FF2B5EF4-FFF2-40B4-BE49-F238E27FC236}">
                  <a16:creationId xmlns:a16="http://schemas.microsoft.com/office/drawing/2014/main" id="{7F8768A1-0D5C-4C24-BDFA-348317AA81C9}"/>
                </a:ext>
              </a:extLst>
            </p:cNvPr>
            <p:cNvSpPr/>
            <p:nvPr/>
          </p:nvSpPr>
          <p:spPr>
            <a:xfrm>
              <a:off x="2469504" y="2246435"/>
              <a:ext cx="71340" cy="62132"/>
            </a:xfrm>
            <a:custGeom>
              <a:avLst/>
              <a:gdLst/>
              <a:ahLst/>
              <a:cxnLst/>
              <a:rect l="l" t="t" r="r" b="b"/>
              <a:pathLst>
                <a:path w="2177" h="1896" extrusionOk="0">
                  <a:moveTo>
                    <a:pt x="1441" y="1"/>
                  </a:moveTo>
                  <a:cubicBezTo>
                    <a:pt x="942" y="161"/>
                    <a:pt x="455" y="372"/>
                    <a:pt x="1" y="628"/>
                  </a:cubicBezTo>
                  <a:cubicBezTo>
                    <a:pt x="1" y="628"/>
                    <a:pt x="404" y="1390"/>
                    <a:pt x="763" y="1895"/>
                  </a:cubicBezTo>
                  <a:cubicBezTo>
                    <a:pt x="763" y="1895"/>
                    <a:pt x="1723" y="1793"/>
                    <a:pt x="2177" y="1134"/>
                  </a:cubicBezTo>
                  <a:cubicBezTo>
                    <a:pt x="2177" y="1134"/>
                    <a:pt x="1767" y="507"/>
                    <a:pt x="1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3670;p50">
              <a:extLst>
                <a:ext uri="{FF2B5EF4-FFF2-40B4-BE49-F238E27FC236}">
                  <a16:creationId xmlns:a16="http://schemas.microsoft.com/office/drawing/2014/main" id="{3DB20688-51B1-4928-9D15-4AE496D151A3}"/>
                </a:ext>
              </a:extLst>
            </p:cNvPr>
            <p:cNvSpPr/>
            <p:nvPr/>
          </p:nvSpPr>
          <p:spPr>
            <a:xfrm>
              <a:off x="2517445" y="2259379"/>
              <a:ext cx="23005" cy="17204"/>
            </a:xfrm>
            <a:custGeom>
              <a:avLst/>
              <a:gdLst/>
              <a:ahLst/>
              <a:cxnLst/>
              <a:rect l="l" t="t" r="r" b="b"/>
              <a:pathLst>
                <a:path w="702" h="525" extrusionOk="0">
                  <a:moveTo>
                    <a:pt x="676" y="0"/>
                  </a:moveTo>
                  <a:cubicBezTo>
                    <a:pt x="673" y="0"/>
                    <a:pt x="671" y="1"/>
                    <a:pt x="669" y="3"/>
                  </a:cubicBezTo>
                  <a:cubicBezTo>
                    <a:pt x="554" y="73"/>
                    <a:pt x="439" y="150"/>
                    <a:pt x="330" y="227"/>
                  </a:cubicBezTo>
                  <a:cubicBezTo>
                    <a:pt x="215" y="310"/>
                    <a:pt x="112" y="393"/>
                    <a:pt x="10" y="489"/>
                  </a:cubicBezTo>
                  <a:lnTo>
                    <a:pt x="16" y="489"/>
                  </a:lnTo>
                  <a:cubicBezTo>
                    <a:pt x="0" y="500"/>
                    <a:pt x="11" y="524"/>
                    <a:pt x="26" y="524"/>
                  </a:cubicBezTo>
                  <a:cubicBezTo>
                    <a:pt x="29" y="524"/>
                    <a:pt x="32" y="523"/>
                    <a:pt x="36" y="521"/>
                  </a:cubicBezTo>
                  <a:cubicBezTo>
                    <a:pt x="157" y="451"/>
                    <a:pt x="272" y="374"/>
                    <a:pt x="381" y="291"/>
                  </a:cubicBezTo>
                  <a:cubicBezTo>
                    <a:pt x="490" y="214"/>
                    <a:pt x="592" y="124"/>
                    <a:pt x="695" y="35"/>
                  </a:cubicBezTo>
                  <a:cubicBezTo>
                    <a:pt x="701" y="28"/>
                    <a:pt x="701" y="16"/>
                    <a:pt x="695" y="9"/>
                  </a:cubicBezTo>
                  <a:cubicBezTo>
                    <a:pt x="690" y="5"/>
                    <a:pt x="683" y="0"/>
                    <a:pt x="6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3671;p50">
              <a:extLst>
                <a:ext uri="{FF2B5EF4-FFF2-40B4-BE49-F238E27FC236}">
                  <a16:creationId xmlns:a16="http://schemas.microsoft.com/office/drawing/2014/main" id="{ED3B953A-EE69-4C07-9C03-13053AC8C291}"/>
                </a:ext>
              </a:extLst>
            </p:cNvPr>
            <p:cNvSpPr/>
            <p:nvPr/>
          </p:nvSpPr>
          <p:spPr>
            <a:xfrm>
              <a:off x="2517740" y="2254136"/>
              <a:ext cx="15762" cy="12551"/>
            </a:xfrm>
            <a:custGeom>
              <a:avLst/>
              <a:gdLst/>
              <a:ahLst/>
              <a:cxnLst/>
              <a:rect l="l" t="t" r="r" b="b"/>
              <a:pathLst>
                <a:path w="481" h="383" extrusionOk="0">
                  <a:moveTo>
                    <a:pt x="459" y="0"/>
                  </a:moveTo>
                  <a:cubicBezTo>
                    <a:pt x="456" y="0"/>
                    <a:pt x="453" y="1"/>
                    <a:pt x="449" y="3"/>
                  </a:cubicBezTo>
                  <a:cubicBezTo>
                    <a:pt x="372" y="54"/>
                    <a:pt x="289" y="105"/>
                    <a:pt x="219" y="163"/>
                  </a:cubicBezTo>
                  <a:cubicBezTo>
                    <a:pt x="142" y="220"/>
                    <a:pt x="71" y="284"/>
                    <a:pt x="7" y="355"/>
                  </a:cubicBezTo>
                  <a:cubicBezTo>
                    <a:pt x="1" y="361"/>
                    <a:pt x="1" y="368"/>
                    <a:pt x="7" y="374"/>
                  </a:cubicBezTo>
                  <a:cubicBezTo>
                    <a:pt x="12" y="378"/>
                    <a:pt x="16" y="383"/>
                    <a:pt x="23" y="383"/>
                  </a:cubicBezTo>
                  <a:cubicBezTo>
                    <a:pt x="26" y="383"/>
                    <a:pt x="29" y="382"/>
                    <a:pt x="33" y="380"/>
                  </a:cubicBezTo>
                  <a:cubicBezTo>
                    <a:pt x="116" y="336"/>
                    <a:pt x="193" y="284"/>
                    <a:pt x="270" y="220"/>
                  </a:cubicBezTo>
                  <a:cubicBezTo>
                    <a:pt x="340" y="163"/>
                    <a:pt x="411" y="99"/>
                    <a:pt x="475" y="28"/>
                  </a:cubicBezTo>
                  <a:cubicBezTo>
                    <a:pt x="481" y="22"/>
                    <a:pt x="481" y="16"/>
                    <a:pt x="475" y="9"/>
                  </a:cubicBezTo>
                  <a:cubicBezTo>
                    <a:pt x="470" y="5"/>
                    <a:pt x="466" y="0"/>
                    <a:pt x="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3672;p50">
              <a:extLst>
                <a:ext uri="{FF2B5EF4-FFF2-40B4-BE49-F238E27FC236}">
                  <a16:creationId xmlns:a16="http://schemas.microsoft.com/office/drawing/2014/main" id="{95B520E9-E2DB-45B5-AA8D-15A070D40A64}"/>
                </a:ext>
              </a:extLst>
            </p:cNvPr>
            <p:cNvSpPr/>
            <p:nvPr/>
          </p:nvSpPr>
          <p:spPr>
            <a:xfrm>
              <a:off x="2472879" y="2285103"/>
              <a:ext cx="22873" cy="17040"/>
            </a:xfrm>
            <a:custGeom>
              <a:avLst/>
              <a:gdLst/>
              <a:ahLst/>
              <a:cxnLst/>
              <a:rect l="l" t="t" r="r" b="b"/>
              <a:pathLst>
                <a:path w="698" h="520" extrusionOk="0">
                  <a:moveTo>
                    <a:pt x="676" y="1"/>
                  </a:moveTo>
                  <a:cubicBezTo>
                    <a:pt x="672" y="1"/>
                    <a:pt x="669" y="2"/>
                    <a:pt x="666" y="5"/>
                  </a:cubicBezTo>
                  <a:cubicBezTo>
                    <a:pt x="551" y="69"/>
                    <a:pt x="435" y="146"/>
                    <a:pt x="327" y="229"/>
                  </a:cubicBezTo>
                  <a:cubicBezTo>
                    <a:pt x="211" y="306"/>
                    <a:pt x="109" y="389"/>
                    <a:pt x="7" y="485"/>
                  </a:cubicBezTo>
                  <a:cubicBezTo>
                    <a:pt x="0" y="491"/>
                    <a:pt x="0" y="504"/>
                    <a:pt x="7" y="511"/>
                  </a:cubicBezTo>
                  <a:cubicBezTo>
                    <a:pt x="11" y="515"/>
                    <a:pt x="16" y="520"/>
                    <a:pt x="23" y="520"/>
                  </a:cubicBezTo>
                  <a:cubicBezTo>
                    <a:pt x="25" y="520"/>
                    <a:pt x="29" y="519"/>
                    <a:pt x="32" y="517"/>
                  </a:cubicBezTo>
                  <a:cubicBezTo>
                    <a:pt x="147" y="453"/>
                    <a:pt x="263" y="376"/>
                    <a:pt x="371" y="293"/>
                  </a:cubicBezTo>
                  <a:cubicBezTo>
                    <a:pt x="480" y="210"/>
                    <a:pt x="583" y="127"/>
                    <a:pt x="685" y="31"/>
                  </a:cubicBezTo>
                  <a:cubicBezTo>
                    <a:pt x="692" y="24"/>
                    <a:pt x="698" y="18"/>
                    <a:pt x="692" y="11"/>
                  </a:cubicBezTo>
                  <a:cubicBezTo>
                    <a:pt x="688" y="4"/>
                    <a:pt x="682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3673;p50">
              <a:extLst>
                <a:ext uri="{FF2B5EF4-FFF2-40B4-BE49-F238E27FC236}">
                  <a16:creationId xmlns:a16="http://schemas.microsoft.com/office/drawing/2014/main" id="{7796949A-9216-46A7-A5FB-7F79C2704105}"/>
                </a:ext>
              </a:extLst>
            </p:cNvPr>
            <p:cNvSpPr/>
            <p:nvPr/>
          </p:nvSpPr>
          <p:spPr>
            <a:xfrm>
              <a:off x="2473076" y="2279794"/>
              <a:ext cx="15762" cy="12616"/>
            </a:xfrm>
            <a:custGeom>
              <a:avLst/>
              <a:gdLst/>
              <a:ahLst/>
              <a:cxnLst/>
              <a:rect l="l" t="t" r="r" b="b"/>
              <a:pathLst>
                <a:path w="481" h="385" extrusionOk="0">
                  <a:moveTo>
                    <a:pt x="449" y="1"/>
                  </a:moveTo>
                  <a:cubicBezTo>
                    <a:pt x="365" y="52"/>
                    <a:pt x="289" y="103"/>
                    <a:pt x="218" y="161"/>
                  </a:cubicBezTo>
                  <a:cubicBezTo>
                    <a:pt x="141" y="218"/>
                    <a:pt x="71" y="282"/>
                    <a:pt x="7" y="353"/>
                  </a:cubicBezTo>
                  <a:cubicBezTo>
                    <a:pt x="1" y="359"/>
                    <a:pt x="1" y="365"/>
                    <a:pt x="7" y="372"/>
                  </a:cubicBezTo>
                  <a:cubicBezTo>
                    <a:pt x="13" y="385"/>
                    <a:pt x="20" y="385"/>
                    <a:pt x="33" y="385"/>
                  </a:cubicBezTo>
                  <a:cubicBezTo>
                    <a:pt x="116" y="340"/>
                    <a:pt x="193" y="282"/>
                    <a:pt x="269" y="225"/>
                  </a:cubicBezTo>
                  <a:cubicBezTo>
                    <a:pt x="340" y="161"/>
                    <a:pt x="410" y="97"/>
                    <a:pt x="474" y="33"/>
                  </a:cubicBezTo>
                  <a:cubicBezTo>
                    <a:pt x="481" y="26"/>
                    <a:pt x="481" y="13"/>
                    <a:pt x="474" y="7"/>
                  </a:cubicBezTo>
                  <a:cubicBezTo>
                    <a:pt x="468" y="1"/>
                    <a:pt x="461" y="1"/>
                    <a:pt x="4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3674;p50">
              <a:extLst>
                <a:ext uri="{FF2B5EF4-FFF2-40B4-BE49-F238E27FC236}">
                  <a16:creationId xmlns:a16="http://schemas.microsoft.com/office/drawing/2014/main" id="{A44D3452-47B2-4301-AD93-69D8A46CC500}"/>
                </a:ext>
              </a:extLst>
            </p:cNvPr>
            <p:cNvSpPr/>
            <p:nvPr/>
          </p:nvSpPr>
          <p:spPr>
            <a:xfrm>
              <a:off x="2510400" y="2287987"/>
              <a:ext cx="19564" cy="20940"/>
            </a:xfrm>
            <a:custGeom>
              <a:avLst/>
              <a:gdLst/>
              <a:ahLst/>
              <a:cxnLst/>
              <a:rect l="l" t="t" r="r" b="b"/>
              <a:pathLst>
                <a:path w="597" h="639" extrusionOk="0">
                  <a:moveTo>
                    <a:pt x="14" y="0"/>
                  </a:moveTo>
                  <a:cubicBezTo>
                    <a:pt x="1" y="7"/>
                    <a:pt x="1" y="19"/>
                    <a:pt x="7" y="26"/>
                  </a:cubicBezTo>
                  <a:cubicBezTo>
                    <a:pt x="84" y="141"/>
                    <a:pt x="174" y="250"/>
                    <a:pt x="270" y="346"/>
                  </a:cubicBezTo>
                  <a:cubicBezTo>
                    <a:pt x="366" y="448"/>
                    <a:pt x="462" y="544"/>
                    <a:pt x="564" y="634"/>
                  </a:cubicBezTo>
                  <a:cubicBezTo>
                    <a:pt x="567" y="637"/>
                    <a:pt x="572" y="639"/>
                    <a:pt x="577" y="639"/>
                  </a:cubicBezTo>
                  <a:cubicBezTo>
                    <a:pt x="582" y="639"/>
                    <a:pt x="587" y="637"/>
                    <a:pt x="590" y="634"/>
                  </a:cubicBezTo>
                  <a:cubicBezTo>
                    <a:pt x="596" y="627"/>
                    <a:pt x="596" y="615"/>
                    <a:pt x="590" y="608"/>
                  </a:cubicBezTo>
                  <a:cubicBezTo>
                    <a:pt x="507" y="499"/>
                    <a:pt x="417" y="397"/>
                    <a:pt x="327" y="295"/>
                  </a:cubicBezTo>
                  <a:cubicBezTo>
                    <a:pt x="238" y="192"/>
                    <a:pt x="135" y="96"/>
                    <a:pt x="33" y="7"/>
                  </a:cubicBezTo>
                  <a:cubicBezTo>
                    <a:pt x="27" y="0"/>
                    <a:pt x="20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3675;p50">
              <a:extLst>
                <a:ext uri="{FF2B5EF4-FFF2-40B4-BE49-F238E27FC236}">
                  <a16:creationId xmlns:a16="http://schemas.microsoft.com/office/drawing/2014/main" id="{99307252-94D2-4691-8188-CC446BD93F10}"/>
                </a:ext>
              </a:extLst>
            </p:cNvPr>
            <p:cNvSpPr/>
            <p:nvPr/>
          </p:nvSpPr>
          <p:spPr>
            <a:xfrm>
              <a:off x="2521115" y="2285660"/>
              <a:ext cx="19531" cy="19269"/>
            </a:xfrm>
            <a:custGeom>
              <a:avLst/>
              <a:gdLst/>
              <a:ahLst/>
              <a:cxnLst/>
              <a:rect l="l" t="t" r="r" b="b"/>
              <a:pathLst>
                <a:path w="596" h="588" extrusionOk="0">
                  <a:moveTo>
                    <a:pt x="13" y="1"/>
                  </a:moveTo>
                  <a:cubicBezTo>
                    <a:pt x="0" y="7"/>
                    <a:pt x="0" y="20"/>
                    <a:pt x="7" y="26"/>
                  </a:cubicBezTo>
                  <a:cubicBezTo>
                    <a:pt x="90" y="135"/>
                    <a:pt x="173" y="231"/>
                    <a:pt x="269" y="321"/>
                  </a:cubicBezTo>
                  <a:cubicBezTo>
                    <a:pt x="365" y="410"/>
                    <a:pt x="461" y="506"/>
                    <a:pt x="564" y="583"/>
                  </a:cubicBezTo>
                  <a:cubicBezTo>
                    <a:pt x="567" y="586"/>
                    <a:pt x="572" y="588"/>
                    <a:pt x="576" y="588"/>
                  </a:cubicBezTo>
                  <a:cubicBezTo>
                    <a:pt x="581" y="588"/>
                    <a:pt x="586" y="586"/>
                    <a:pt x="589" y="583"/>
                  </a:cubicBezTo>
                  <a:cubicBezTo>
                    <a:pt x="596" y="577"/>
                    <a:pt x="596" y="564"/>
                    <a:pt x="589" y="558"/>
                  </a:cubicBezTo>
                  <a:cubicBezTo>
                    <a:pt x="506" y="455"/>
                    <a:pt x="416" y="359"/>
                    <a:pt x="327" y="263"/>
                  </a:cubicBezTo>
                  <a:cubicBezTo>
                    <a:pt x="231" y="167"/>
                    <a:pt x="135" y="84"/>
                    <a:pt x="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3676;p50">
              <a:extLst>
                <a:ext uri="{FF2B5EF4-FFF2-40B4-BE49-F238E27FC236}">
                  <a16:creationId xmlns:a16="http://schemas.microsoft.com/office/drawing/2014/main" id="{8371A34C-4C7D-4AE4-89A4-77FC7DB76A6D}"/>
                </a:ext>
              </a:extLst>
            </p:cNvPr>
            <p:cNvSpPr/>
            <p:nvPr/>
          </p:nvSpPr>
          <p:spPr>
            <a:xfrm>
              <a:off x="3050472" y="2146193"/>
              <a:ext cx="77632" cy="76157"/>
            </a:xfrm>
            <a:custGeom>
              <a:avLst/>
              <a:gdLst/>
              <a:ahLst/>
              <a:cxnLst/>
              <a:rect l="l" t="t" r="r" b="b"/>
              <a:pathLst>
                <a:path w="2369" h="2324" extrusionOk="0">
                  <a:moveTo>
                    <a:pt x="1537" y="1"/>
                  </a:moveTo>
                  <a:cubicBezTo>
                    <a:pt x="1031" y="429"/>
                    <a:pt x="513" y="826"/>
                    <a:pt x="1" y="1217"/>
                  </a:cubicBezTo>
                  <a:cubicBezTo>
                    <a:pt x="462" y="1549"/>
                    <a:pt x="884" y="1921"/>
                    <a:pt x="1281" y="2324"/>
                  </a:cubicBezTo>
                  <a:lnTo>
                    <a:pt x="2369" y="1185"/>
                  </a:lnTo>
                  <a:cubicBezTo>
                    <a:pt x="2132" y="762"/>
                    <a:pt x="1857" y="365"/>
                    <a:pt x="1537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3677;p50">
              <a:extLst>
                <a:ext uri="{FF2B5EF4-FFF2-40B4-BE49-F238E27FC236}">
                  <a16:creationId xmlns:a16="http://schemas.microsoft.com/office/drawing/2014/main" id="{29215590-CDD1-4AC0-9D0A-7EC85A567039}"/>
                </a:ext>
              </a:extLst>
            </p:cNvPr>
            <p:cNvSpPr/>
            <p:nvPr/>
          </p:nvSpPr>
          <p:spPr>
            <a:xfrm>
              <a:off x="2998893" y="2080753"/>
              <a:ext cx="126722" cy="135733"/>
            </a:xfrm>
            <a:custGeom>
              <a:avLst/>
              <a:gdLst/>
              <a:ahLst/>
              <a:cxnLst/>
              <a:rect l="l" t="t" r="r" b="b"/>
              <a:pathLst>
                <a:path w="3867" h="4142" extrusionOk="0">
                  <a:moveTo>
                    <a:pt x="877" y="1"/>
                  </a:moveTo>
                  <a:lnTo>
                    <a:pt x="0" y="2215"/>
                  </a:lnTo>
                  <a:cubicBezTo>
                    <a:pt x="410" y="2439"/>
                    <a:pt x="2234" y="3924"/>
                    <a:pt x="2554" y="4142"/>
                  </a:cubicBezTo>
                  <a:cubicBezTo>
                    <a:pt x="3073" y="3662"/>
                    <a:pt x="3527" y="3444"/>
                    <a:pt x="3866" y="2830"/>
                  </a:cubicBezTo>
                  <a:cubicBezTo>
                    <a:pt x="3060" y="1281"/>
                    <a:pt x="877" y="1"/>
                    <a:pt x="8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3678;p50">
              <a:extLst>
                <a:ext uri="{FF2B5EF4-FFF2-40B4-BE49-F238E27FC236}">
                  <a16:creationId xmlns:a16="http://schemas.microsoft.com/office/drawing/2014/main" id="{3EB8FC69-95BD-467B-9B13-DEA7974B2695}"/>
                </a:ext>
              </a:extLst>
            </p:cNvPr>
            <p:cNvSpPr/>
            <p:nvPr/>
          </p:nvSpPr>
          <p:spPr>
            <a:xfrm>
              <a:off x="3087600" y="2182895"/>
              <a:ext cx="60428" cy="63017"/>
            </a:xfrm>
            <a:custGeom>
              <a:avLst/>
              <a:gdLst/>
              <a:ahLst/>
              <a:cxnLst/>
              <a:rect l="l" t="t" r="r" b="b"/>
              <a:pathLst>
                <a:path w="1844" h="1923" extrusionOk="0">
                  <a:moveTo>
                    <a:pt x="1198" y="1"/>
                  </a:moveTo>
                  <a:lnTo>
                    <a:pt x="103" y="1153"/>
                  </a:lnTo>
                  <a:cubicBezTo>
                    <a:pt x="71" y="1357"/>
                    <a:pt x="1" y="1690"/>
                    <a:pt x="135" y="1773"/>
                  </a:cubicBezTo>
                  <a:cubicBezTo>
                    <a:pt x="162" y="1790"/>
                    <a:pt x="189" y="1797"/>
                    <a:pt x="216" y="1797"/>
                  </a:cubicBezTo>
                  <a:cubicBezTo>
                    <a:pt x="305" y="1797"/>
                    <a:pt x="391" y="1719"/>
                    <a:pt x="455" y="1645"/>
                  </a:cubicBezTo>
                  <a:cubicBezTo>
                    <a:pt x="538" y="1709"/>
                    <a:pt x="628" y="1773"/>
                    <a:pt x="724" y="1825"/>
                  </a:cubicBezTo>
                  <a:cubicBezTo>
                    <a:pt x="839" y="1892"/>
                    <a:pt x="963" y="1923"/>
                    <a:pt x="1084" y="1923"/>
                  </a:cubicBezTo>
                  <a:cubicBezTo>
                    <a:pt x="1414" y="1923"/>
                    <a:pt x="1724" y="1694"/>
                    <a:pt x="1799" y="1338"/>
                  </a:cubicBezTo>
                  <a:cubicBezTo>
                    <a:pt x="1844" y="1095"/>
                    <a:pt x="1812" y="801"/>
                    <a:pt x="1588" y="474"/>
                  </a:cubicBezTo>
                  <a:cubicBezTo>
                    <a:pt x="1473" y="308"/>
                    <a:pt x="1338" y="148"/>
                    <a:pt x="1198" y="1"/>
                  </a:cubicBezTo>
                  <a:close/>
                </a:path>
              </a:pathLst>
            </a:custGeom>
            <a:solidFill>
              <a:srgbClr val="E9BF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3679;p50">
              <a:extLst>
                <a:ext uri="{FF2B5EF4-FFF2-40B4-BE49-F238E27FC236}">
                  <a16:creationId xmlns:a16="http://schemas.microsoft.com/office/drawing/2014/main" id="{219D2876-EC21-420B-85A8-60B8CF6C169F}"/>
                </a:ext>
              </a:extLst>
            </p:cNvPr>
            <p:cNvSpPr/>
            <p:nvPr/>
          </p:nvSpPr>
          <p:spPr>
            <a:xfrm>
              <a:off x="3077737" y="2166543"/>
              <a:ext cx="64426" cy="59609"/>
            </a:xfrm>
            <a:custGeom>
              <a:avLst/>
              <a:gdLst/>
              <a:ahLst/>
              <a:cxnLst/>
              <a:rect l="l" t="t" r="r" b="b"/>
              <a:pathLst>
                <a:path w="1966" h="1819" extrusionOk="0">
                  <a:moveTo>
                    <a:pt x="1217" y="0"/>
                  </a:moveTo>
                  <a:lnTo>
                    <a:pt x="1" y="864"/>
                  </a:lnTo>
                  <a:lnTo>
                    <a:pt x="1" y="1818"/>
                  </a:lnTo>
                  <a:cubicBezTo>
                    <a:pt x="801" y="1786"/>
                    <a:pt x="1966" y="122"/>
                    <a:pt x="1966" y="122"/>
                  </a:cubicBezTo>
                  <a:lnTo>
                    <a:pt x="1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3680;p50">
              <a:extLst>
                <a:ext uri="{FF2B5EF4-FFF2-40B4-BE49-F238E27FC236}">
                  <a16:creationId xmlns:a16="http://schemas.microsoft.com/office/drawing/2014/main" id="{1E7745AA-1398-4439-A9CA-348D5E9BE073}"/>
                </a:ext>
              </a:extLst>
            </p:cNvPr>
            <p:cNvSpPr/>
            <p:nvPr/>
          </p:nvSpPr>
          <p:spPr>
            <a:xfrm>
              <a:off x="2855855" y="2345431"/>
              <a:ext cx="194031" cy="216085"/>
            </a:xfrm>
            <a:custGeom>
              <a:avLst/>
              <a:gdLst/>
              <a:ahLst/>
              <a:cxnLst/>
              <a:rect l="l" t="t" r="r" b="b"/>
              <a:pathLst>
                <a:path w="5921" h="6594" extrusionOk="0">
                  <a:moveTo>
                    <a:pt x="5761" y="1"/>
                  </a:moveTo>
                  <a:cubicBezTo>
                    <a:pt x="4433" y="477"/>
                    <a:pt x="3097" y="689"/>
                    <a:pt x="1947" y="689"/>
                  </a:cubicBezTo>
                  <a:cubicBezTo>
                    <a:pt x="1211" y="689"/>
                    <a:pt x="551" y="602"/>
                    <a:pt x="20" y="442"/>
                  </a:cubicBezTo>
                  <a:lnTo>
                    <a:pt x="20" y="442"/>
                  </a:lnTo>
                  <a:cubicBezTo>
                    <a:pt x="0" y="801"/>
                    <a:pt x="52" y="6164"/>
                    <a:pt x="52" y="6516"/>
                  </a:cubicBezTo>
                  <a:lnTo>
                    <a:pt x="5921" y="6593"/>
                  </a:lnTo>
                  <a:cubicBezTo>
                    <a:pt x="5921" y="6593"/>
                    <a:pt x="5799" y="660"/>
                    <a:pt x="5761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3681;p50">
              <a:extLst>
                <a:ext uri="{FF2B5EF4-FFF2-40B4-BE49-F238E27FC236}">
                  <a16:creationId xmlns:a16="http://schemas.microsoft.com/office/drawing/2014/main" id="{64F75A73-1F11-459F-AB72-473EF107DFE7}"/>
                </a:ext>
              </a:extLst>
            </p:cNvPr>
            <p:cNvSpPr/>
            <p:nvPr/>
          </p:nvSpPr>
          <p:spPr>
            <a:xfrm>
              <a:off x="2856478" y="2212256"/>
              <a:ext cx="188165" cy="155789"/>
            </a:xfrm>
            <a:custGeom>
              <a:avLst/>
              <a:gdLst/>
              <a:ahLst/>
              <a:cxnLst/>
              <a:rect l="l" t="t" r="r" b="b"/>
              <a:pathLst>
                <a:path w="5742" h="4754" extrusionOk="0">
                  <a:moveTo>
                    <a:pt x="634" y="1"/>
                  </a:moveTo>
                  <a:cubicBezTo>
                    <a:pt x="314" y="1486"/>
                    <a:pt x="97" y="2990"/>
                    <a:pt x="1" y="4506"/>
                  </a:cubicBezTo>
                  <a:cubicBezTo>
                    <a:pt x="532" y="4666"/>
                    <a:pt x="1192" y="4753"/>
                    <a:pt x="1928" y="4753"/>
                  </a:cubicBezTo>
                  <a:cubicBezTo>
                    <a:pt x="3078" y="4753"/>
                    <a:pt x="4414" y="4541"/>
                    <a:pt x="5742" y="4065"/>
                  </a:cubicBezTo>
                  <a:cubicBezTo>
                    <a:pt x="5671" y="2881"/>
                    <a:pt x="5569" y="1454"/>
                    <a:pt x="5249" y="33"/>
                  </a:cubicBezTo>
                  <a:lnTo>
                    <a:pt x="634" y="1"/>
                  </a:lnTo>
                  <a:close/>
                </a:path>
              </a:pathLst>
            </a:custGeom>
            <a:solidFill>
              <a:srgbClr val="E8B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3682;p50">
              <a:extLst>
                <a:ext uri="{FF2B5EF4-FFF2-40B4-BE49-F238E27FC236}">
                  <a16:creationId xmlns:a16="http://schemas.microsoft.com/office/drawing/2014/main" id="{09AB3319-0178-4806-A337-906C55DC7E9A}"/>
                </a:ext>
              </a:extLst>
            </p:cNvPr>
            <p:cNvSpPr/>
            <p:nvPr/>
          </p:nvSpPr>
          <p:spPr>
            <a:xfrm>
              <a:off x="2772162" y="2146193"/>
              <a:ext cx="77632" cy="76157"/>
            </a:xfrm>
            <a:custGeom>
              <a:avLst/>
              <a:gdLst/>
              <a:ahLst/>
              <a:cxnLst/>
              <a:rect l="l" t="t" r="r" b="b"/>
              <a:pathLst>
                <a:path w="2369" h="2324" extrusionOk="0">
                  <a:moveTo>
                    <a:pt x="833" y="1"/>
                  </a:moveTo>
                  <a:cubicBezTo>
                    <a:pt x="513" y="365"/>
                    <a:pt x="237" y="762"/>
                    <a:pt x="1" y="1185"/>
                  </a:cubicBezTo>
                  <a:lnTo>
                    <a:pt x="1082" y="2324"/>
                  </a:lnTo>
                  <a:cubicBezTo>
                    <a:pt x="1479" y="1921"/>
                    <a:pt x="1914" y="1549"/>
                    <a:pt x="2369" y="1217"/>
                  </a:cubicBezTo>
                  <a:cubicBezTo>
                    <a:pt x="1857" y="826"/>
                    <a:pt x="1338" y="429"/>
                    <a:pt x="833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3683;p50">
              <a:extLst>
                <a:ext uri="{FF2B5EF4-FFF2-40B4-BE49-F238E27FC236}">
                  <a16:creationId xmlns:a16="http://schemas.microsoft.com/office/drawing/2014/main" id="{75F30B75-73ED-45A6-B3F9-9C784DF1ED3F}"/>
                </a:ext>
              </a:extLst>
            </p:cNvPr>
            <p:cNvSpPr/>
            <p:nvPr/>
          </p:nvSpPr>
          <p:spPr>
            <a:xfrm>
              <a:off x="2799426" y="2121878"/>
              <a:ext cx="66097" cy="64196"/>
            </a:xfrm>
            <a:custGeom>
              <a:avLst/>
              <a:gdLst/>
              <a:ahLst/>
              <a:cxnLst/>
              <a:rect l="l" t="t" r="r" b="b"/>
              <a:pathLst>
                <a:path w="2017" h="1959" extrusionOk="0">
                  <a:moveTo>
                    <a:pt x="698" y="0"/>
                  </a:moveTo>
                  <a:cubicBezTo>
                    <a:pt x="449" y="237"/>
                    <a:pt x="218" y="480"/>
                    <a:pt x="1" y="743"/>
                  </a:cubicBezTo>
                  <a:cubicBezTo>
                    <a:pt x="506" y="1171"/>
                    <a:pt x="1025" y="1568"/>
                    <a:pt x="1537" y="1959"/>
                  </a:cubicBezTo>
                  <a:cubicBezTo>
                    <a:pt x="1690" y="1850"/>
                    <a:pt x="1844" y="1735"/>
                    <a:pt x="2017" y="1619"/>
                  </a:cubicBezTo>
                  <a:cubicBezTo>
                    <a:pt x="1492" y="1159"/>
                    <a:pt x="1044" y="608"/>
                    <a:pt x="698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3684;p50">
              <a:extLst>
                <a:ext uri="{FF2B5EF4-FFF2-40B4-BE49-F238E27FC236}">
                  <a16:creationId xmlns:a16="http://schemas.microsoft.com/office/drawing/2014/main" id="{DCD6577F-0004-46AA-BE8D-91BFA10AF834}"/>
                </a:ext>
              </a:extLst>
            </p:cNvPr>
            <p:cNvSpPr/>
            <p:nvPr/>
          </p:nvSpPr>
          <p:spPr>
            <a:xfrm>
              <a:off x="2774685" y="2080753"/>
              <a:ext cx="126722" cy="135733"/>
            </a:xfrm>
            <a:custGeom>
              <a:avLst/>
              <a:gdLst/>
              <a:ahLst/>
              <a:cxnLst/>
              <a:rect l="l" t="t" r="r" b="b"/>
              <a:pathLst>
                <a:path w="3867" h="4142" extrusionOk="0">
                  <a:moveTo>
                    <a:pt x="2989" y="1"/>
                  </a:moveTo>
                  <a:cubicBezTo>
                    <a:pt x="2989" y="1"/>
                    <a:pt x="807" y="1281"/>
                    <a:pt x="0" y="2830"/>
                  </a:cubicBezTo>
                  <a:cubicBezTo>
                    <a:pt x="340" y="3444"/>
                    <a:pt x="794" y="3662"/>
                    <a:pt x="1312" y="4142"/>
                  </a:cubicBezTo>
                  <a:cubicBezTo>
                    <a:pt x="1632" y="3924"/>
                    <a:pt x="3457" y="2439"/>
                    <a:pt x="3866" y="2215"/>
                  </a:cubicBezTo>
                  <a:lnTo>
                    <a:pt x="29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3685;p50">
              <a:extLst>
                <a:ext uri="{FF2B5EF4-FFF2-40B4-BE49-F238E27FC236}">
                  <a16:creationId xmlns:a16="http://schemas.microsoft.com/office/drawing/2014/main" id="{DAB2E371-00E5-4601-B46F-04D9DB3A7E37}"/>
                </a:ext>
              </a:extLst>
            </p:cNvPr>
            <p:cNvSpPr/>
            <p:nvPr/>
          </p:nvSpPr>
          <p:spPr>
            <a:xfrm>
              <a:off x="2846843" y="2106542"/>
              <a:ext cx="10912" cy="83957"/>
            </a:xfrm>
            <a:custGeom>
              <a:avLst/>
              <a:gdLst/>
              <a:ahLst/>
              <a:cxnLst/>
              <a:rect l="l" t="t" r="r" b="b"/>
              <a:pathLst>
                <a:path w="333" h="2562" fill="none" extrusionOk="0">
                  <a:moveTo>
                    <a:pt x="0" y="2561"/>
                  </a:moveTo>
                  <a:lnTo>
                    <a:pt x="333" y="1"/>
                  </a:lnTo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3686;p50">
              <a:extLst>
                <a:ext uri="{FF2B5EF4-FFF2-40B4-BE49-F238E27FC236}">
                  <a16:creationId xmlns:a16="http://schemas.microsoft.com/office/drawing/2014/main" id="{1FBEDBC9-A7ED-45C9-BD11-36258E4AEE42}"/>
                </a:ext>
              </a:extLst>
            </p:cNvPr>
            <p:cNvSpPr/>
            <p:nvPr/>
          </p:nvSpPr>
          <p:spPr>
            <a:xfrm>
              <a:off x="2752238" y="2182895"/>
              <a:ext cx="60231" cy="63017"/>
            </a:xfrm>
            <a:custGeom>
              <a:avLst/>
              <a:gdLst/>
              <a:ahLst/>
              <a:cxnLst/>
              <a:rect l="l" t="t" r="r" b="b"/>
              <a:pathLst>
                <a:path w="1838" h="1923" extrusionOk="0">
                  <a:moveTo>
                    <a:pt x="647" y="1"/>
                  </a:moveTo>
                  <a:cubicBezTo>
                    <a:pt x="506" y="148"/>
                    <a:pt x="372" y="308"/>
                    <a:pt x="257" y="474"/>
                  </a:cubicBezTo>
                  <a:cubicBezTo>
                    <a:pt x="33" y="801"/>
                    <a:pt x="1" y="1095"/>
                    <a:pt x="45" y="1338"/>
                  </a:cubicBezTo>
                  <a:cubicBezTo>
                    <a:pt x="116" y="1694"/>
                    <a:pt x="429" y="1923"/>
                    <a:pt x="759" y="1923"/>
                  </a:cubicBezTo>
                  <a:cubicBezTo>
                    <a:pt x="881" y="1923"/>
                    <a:pt x="1005" y="1892"/>
                    <a:pt x="1121" y="1825"/>
                  </a:cubicBezTo>
                  <a:cubicBezTo>
                    <a:pt x="1217" y="1773"/>
                    <a:pt x="1306" y="1709"/>
                    <a:pt x="1389" y="1645"/>
                  </a:cubicBezTo>
                  <a:cubicBezTo>
                    <a:pt x="1453" y="1719"/>
                    <a:pt x="1540" y="1797"/>
                    <a:pt x="1629" y="1797"/>
                  </a:cubicBezTo>
                  <a:cubicBezTo>
                    <a:pt x="1656" y="1797"/>
                    <a:pt x="1683" y="1790"/>
                    <a:pt x="1709" y="1773"/>
                  </a:cubicBezTo>
                  <a:cubicBezTo>
                    <a:pt x="1837" y="1690"/>
                    <a:pt x="1773" y="1357"/>
                    <a:pt x="1741" y="1153"/>
                  </a:cubicBezTo>
                  <a:lnTo>
                    <a:pt x="647" y="1"/>
                  </a:lnTo>
                  <a:close/>
                </a:path>
              </a:pathLst>
            </a:custGeom>
            <a:solidFill>
              <a:srgbClr val="E9BF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3687;p50">
              <a:extLst>
                <a:ext uri="{FF2B5EF4-FFF2-40B4-BE49-F238E27FC236}">
                  <a16:creationId xmlns:a16="http://schemas.microsoft.com/office/drawing/2014/main" id="{86F764E1-CD7B-4B96-B56F-ACC6B4C113C3}"/>
                </a:ext>
              </a:extLst>
            </p:cNvPr>
            <p:cNvSpPr/>
            <p:nvPr/>
          </p:nvSpPr>
          <p:spPr>
            <a:xfrm>
              <a:off x="2821021" y="2083899"/>
              <a:ext cx="260128" cy="252296"/>
            </a:xfrm>
            <a:custGeom>
              <a:avLst/>
              <a:gdLst/>
              <a:ahLst/>
              <a:cxnLst/>
              <a:rect l="l" t="t" r="r" b="b"/>
              <a:pathLst>
                <a:path w="7938" h="7699" extrusionOk="0">
                  <a:moveTo>
                    <a:pt x="1499" y="1"/>
                  </a:moveTo>
                  <a:cubicBezTo>
                    <a:pt x="1499" y="1"/>
                    <a:pt x="634" y="3898"/>
                    <a:pt x="1" y="7041"/>
                  </a:cubicBezTo>
                  <a:cubicBezTo>
                    <a:pt x="1" y="7041"/>
                    <a:pt x="1771" y="7699"/>
                    <a:pt x="3921" y="7699"/>
                  </a:cubicBezTo>
                  <a:cubicBezTo>
                    <a:pt x="5223" y="7699"/>
                    <a:pt x="6665" y="7458"/>
                    <a:pt x="7937" y="6683"/>
                  </a:cubicBezTo>
                  <a:cubicBezTo>
                    <a:pt x="7937" y="6683"/>
                    <a:pt x="7547" y="3860"/>
                    <a:pt x="6280" y="33"/>
                  </a:cubicBezTo>
                  <a:lnTo>
                    <a:pt x="14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3688;p50">
              <a:extLst>
                <a:ext uri="{FF2B5EF4-FFF2-40B4-BE49-F238E27FC236}">
                  <a16:creationId xmlns:a16="http://schemas.microsoft.com/office/drawing/2014/main" id="{26785A7E-6CC7-48C1-8C94-62673D28BD74}"/>
                </a:ext>
              </a:extLst>
            </p:cNvPr>
            <p:cNvSpPr/>
            <p:nvPr/>
          </p:nvSpPr>
          <p:spPr>
            <a:xfrm>
              <a:off x="2862966" y="2071315"/>
              <a:ext cx="85005" cy="84973"/>
            </a:xfrm>
            <a:custGeom>
              <a:avLst/>
              <a:gdLst/>
              <a:ahLst/>
              <a:cxnLst/>
              <a:rect l="l" t="t" r="r" b="b"/>
              <a:pathLst>
                <a:path w="2594" h="2593" extrusionOk="0">
                  <a:moveTo>
                    <a:pt x="1294" y="1"/>
                  </a:moveTo>
                  <a:cubicBezTo>
                    <a:pt x="577" y="1"/>
                    <a:pt x="1" y="583"/>
                    <a:pt x="1" y="1300"/>
                  </a:cubicBezTo>
                  <a:cubicBezTo>
                    <a:pt x="1" y="2010"/>
                    <a:pt x="577" y="2593"/>
                    <a:pt x="1294" y="2593"/>
                  </a:cubicBezTo>
                  <a:cubicBezTo>
                    <a:pt x="2011" y="2593"/>
                    <a:pt x="2593" y="2010"/>
                    <a:pt x="2593" y="1300"/>
                  </a:cubicBezTo>
                  <a:cubicBezTo>
                    <a:pt x="2593" y="583"/>
                    <a:pt x="2011" y="1"/>
                    <a:pt x="12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3689;p50">
              <a:extLst>
                <a:ext uri="{FF2B5EF4-FFF2-40B4-BE49-F238E27FC236}">
                  <a16:creationId xmlns:a16="http://schemas.microsoft.com/office/drawing/2014/main" id="{38100516-2CC0-46A5-9C5F-D4484FE89B89}"/>
                </a:ext>
              </a:extLst>
            </p:cNvPr>
            <p:cNvSpPr/>
            <p:nvPr/>
          </p:nvSpPr>
          <p:spPr>
            <a:xfrm>
              <a:off x="2942464" y="2071315"/>
              <a:ext cx="84973" cy="84973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1294" y="1"/>
                  </a:moveTo>
                  <a:cubicBezTo>
                    <a:pt x="577" y="1"/>
                    <a:pt x="1" y="583"/>
                    <a:pt x="1" y="1300"/>
                  </a:cubicBezTo>
                  <a:cubicBezTo>
                    <a:pt x="1" y="2010"/>
                    <a:pt x="577" y="2593"/>
                    <a:pt x="1294" y="2593"/>
                  </a:cubicBezTo>
                  <a:cubicBezTo>
                    <a:pt x="2010" y="2593"/>
                    <a:pt x="2593" y="2010"/>
                    <a:pt x="2593" y="1300"/>
                  </a:cubicBezTo>
                  <a:cubicBezTo>
                    <a:pt x="2593" y="583"/>
                    <a:pt x="2010" y="1"/>
                    <a:pt x="12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3690;p50">
              <a:extLst>
                <a:ext uri="{FF2B5EF4-FFF2-40B4-BE49-F238E27FC236}">
                  <a16:creationId xmlns:a16="http://schemas.microsoft.com/office/drawing/2014/main" id="{572A44BA-696F-4D0F-94A9-05CD83E4935A}"/>
                </a:ext>
              </a:extLst>
            </p:cNvPr>
            <p:cNvSpPr/>
            <p:nvPr/>
          </p:nvSpPr>
          <p:spPr>
            <a:xfrm>
              <a:off x="2865489" y="2063352"/>
              <a:ext cx="85202" cy="85169"/>
            </a:xfrm>
            <a:custGeom>
              <a:avLst/>
              <a:gdLst/>
              <a:ahLst/>
              <a:cxnLst/>
              <a:rect l="l" t="t" r="r" b="b"/>
              <a:pathLst>
                <a:path w="2600" h="2599" extrusionOk="0">
                  <a:moveTo>
                    <a:pt x="1300" y="0"/>
                  </a:moveTo>
                  <a:cubicBezTo>
                    <a:pt x="583" y="0"/>
                    <a:pt x="1" y="583"/>
                    <a:pt x="1" y="1300"/>
                  </a:cubicBezTo>
                  <a:cubicBezTo>
                    <a:pt x="1" y="2017"/>
                    <a:pt x="583" y="2599"/>
                    <a:pt x="1300" y="2599"/>
                  </a:cubicBezTo>
                  <a:cubicBezTo>
                    <a:pt x="2017" y="2599"/>
                    <a:pt x="2599" y="2017"/>
                    <a:pt x="2599" y="1300"/>
                  </a:cubicBezTo>
                  <a:cubicBezTo>
                    <a:pt x="2599" y="583"/>
                    <a:pt x="2017" y="0"/>
                    <a:pt x="1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3691;p50">
              <a:extLst>
                <a:ext uri="{FF2B5EF4-FFF2-40B4-BE49-F238E27FC236}">
                  <a16:creationId xmlns:a16="http://schemas.microsoft.com/office/drawing/2014/main" id="{95553AF9-78FC-47AF-88E3-C67D4C553AC7}"/>
                </a:ext>
              </a:extLst>
            </p:cNvPr>
            <p:cNvSpPr/>
            <p:nvPr/>
          </p:nvSpPr>
          <p:spPr>
            <a:xfrm>
              <a:off x="2871355" y="2069218"/>
              <a:ext cx="73470" cy="73438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2241" y="1121"/>
                  </a:moveTo>
                  <a:cubicBezTo>
                    <a:pt x="2241" y="1742"/>
                    <a:pt x="1742" y="2241"/>
                    <a:pt x="1121" y="2241"/>
                  </a:cubicBezTo>
                  <a:cubicBezTo>
                    <a:pt x="500" y="2241"/>
                    <a:pt x="1" y="1742"/>
                    <a:pt x="1" y="1121"/>
                  </a:cubicBezTo>
                  <a:cubicBezTo>
                    <a:pt x="1" y="500"/>
                    <a:pt x="500" y="1"/>
                    <a:pt x="1121" y="1"/>
                  </a:cubicBezTo>
                  <a:cubicBezTo>
                    <a:pt x="1742" y="1"/>
                    <a:pt x="2241" y="500"/>
                    <a:pt x="2241" y="1121"/>
                  </a:cubicBezTo>
                  <a:close/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3692;p50">
              <a:extLst>
                <a:ext uri="{FF2B5EF4-FFF2-40B4-BE49-F238E27FC236}">
                  <a16:creationId xmlns:a16="http://schemas.microsoft.com/office/drawing/2014/main" id="{A09518BA-79BB-4A75-9AC0-7A2E97C342BC}"/>
                </a:ext>
              </a:extLst>
            </p:cNvPr>
            <p:cNvSpPr/>
            <p:nvPr/>
          </p:nvSpPr>
          <p:spPr>
            <a:xfrm>
              <a:off x="2945610" y="2063352"/>
              <a:ext cx="84973" cy="85169"/>
            </a:xfrm>
            <a:custGeom>
              <a:avLst/>
              <a:gdLst/>
              <a:ahLst/>
              <a:cxnLst/>
              <a:rect l="l" t="t" r="r" b="b"/>
              <a:pathLst>
                <a:path w="2593" h="2599" extrusionOk="0">
                  <a:moveTo>
                    <a:pt x="1294" y="0"/>
                  </a:moveTo>
                  <a:cubicBezTo>
                    <a:pt x="577" y="0"/>
                    <a:pt x="1" y="583"/>
                    <a:pt x="1" y="1300"/>
                  </a:cubicBezTo>
                  <a:cubicBezTo>
                    <a:pt x="1" y="2017"/>
                    <a:pt x="577" y="2599"/>
                    <a:pt x="1294" y="2599"/>
                  </a:cubicBezTo>
                  <a:cubicBezTo>
                    <a:pt x="2010" y="2599"/>
                    <a:pt x="2593" y="2017"/>
                    <a:pt x="2593" y="1300"/>
                  </a:cubicBezTo>
                  <a:cubicBezTo>
                    <a:pt x="2593" y="583"/>
                    <a:pt x="2010" y="0"/>
                    <a:pt x="1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3693;p50">
              <a:extLst>
                <a:ext uri="{FF2B5EF4-FFF2-40B4-BE49-F238E27FC236}">
                  <a16:creationId xmlns:a16="http://schemas.microsoft.com/office/drawing/2014/main" id="{84B08BC8-6CA1-434F-AF6E-202428548CD4}"/>
                </a:ext>
              </a:extLst>
            </p:cNvPr>
            <p:cNvSpPr/>
            <p:nvPr/>
          </p:nvSpPr>
          <p:spPr>
            <a:xfrm>
              <a:off x="2950853" y="2069218"/>
              <a:ext cx="73438" cy="73438"/>
            </a:xfrm>
            <a:custGeom>
              <a:avLst/>
              <a:gdLst/>
              <a:ahLst/>
              <a:cxnLst/>
              <a:rect l="l" t="t" r="r" b="b"/>
              <a:pathLst>
                <a:path w="2241" h="2241" fill="none" extrusionOk="0">
                  <a:moveTo>
                    <a:pt x="2241" y="1121"/>
                  </a:moveTo>
                  <a:cubicBezTo>
                    <a:pt x="2241" y="1742"/>
                    <a:pt x="1742" y="2241"/>
                    <a:pt x="1121" y="2241"/>
                  </a:cubicBezTo>
                  <a:cubicBezTo>
                    <a:pt x="500" y="2241"/>
                    <a:pt x="1" y="1742"/>
                    <a:pt x="1" y="1121"/>
                  </a:cubicBezTo>
                  <a:cubicBezTo>
                    <a:pt x="1" y="500"/>
                    <a:pt x="500" y="1"/>
                    <a:pt x="1121" y="1"/>
                  </a:cubicBezTo>
                  <a:cubicBezTo>
                    <a:pt x="1742" y="1"/>
                    <a:pt x="2241" y="500"/>
                    <a:pt x="2241" y="1121"/>
                  </a:cubicBezTo>
                  <a:close/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3694;p50">
              <a:extLst>
                <a:ext uri="{FF2B5EF4-FFF2-40B4-BE49-F238E27FC236}">
                  <a16:creationId xmlns:a16="http://schemas.microsoft.com/office/drawing/2014/main" id="{F5640B27-83DC-4C51-9168-98827DEDFE94}"/>
                </a:ext>
              </a:extLst>
            </p:cNvPr>
            <p:cNvSpPr/>
            <p:nvPr/>
          </p:nvSpPr>
          <p:spPr>
            <a:xfrm>
              <a:off x="3032253" y="2087667"/>
              <a:ext cx="24348" cy="99457"/>
            </a:xfrm>
            <a:custGeom>
              <a:avLst/>
              <a:gdLst/>
              <a:ahLst/>
              <a:cxnLst/>
              <a:rect l="l" t="t" r="r" b="b"/>
              <a:pathLst>
                <a:path w="743" h="3035" fill="none" extrusionOk="0">
                  <a:moveTo>
                    <a:pt x="742" y="3035"/>
                  </a:moveTo>
                  <a:lnTo>
                    <a:pt x="0" y="1"/>
                  </a:lnTo>
                </a:path>
              </a:pathLst>
            </a:custGeom>
            <a:noFill/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3695;p50">
              <a:extLst>
                <a:ext uri="{FF2B5EF4-FFF2-40B4-BE49-F238E27FC236}">
                  <a16:creationId xmlns:a16="http://schemas.microsoft.com/office/drawing/2014/main" id="{81410D35-78AD-4CE9-8E7B-170ABBFC399C}"/>
                </a:ext>
              </a:extLst>
            </p:cNvPr>
            <p:cNvSpPr/>
            <p:nvPr/>
          </p:nvSpPr>
          <p:spPr>
            <a:xfrm>
              <a:off x="2769639" y="2019179"/>
              <a:ext cx="90216" cy="83924"/>
            </a:xfrm>
            <a:custGeom>
              <a:avLst/>
              <a:gdLst/>
              <a:ahLst/>
              <a:cxnLst/>
              <a:rect l="l" t="t" r="r" b="b"/>
              <a:pathLst>
                <a:path w="2753" h="2561" extrusionOk="0">
                  <a:moveTo>
                    <a:pt x="1374" y="0"/>
                  </a:moveTo>
                  <a:cubicBezTo>
                    <a:pt x="758" y="0"/>
                    <a:pt x="214" y="452"/>
                    <a:pt x="116" y="1080"/>
                  </a:cubicBezTo>
                  <a:cubicBezTo>
                    <a:pt x="1" y="1777"/>
                    <a:pt x="474" y="2430"/>
                    <a:pt x="1172" y="2545"/>
                  </a:cubicBezTo>
                  <a:cubicBezTo>
                    <a:pt x="1239" y="2556"/>
                    <a:pt x="1306" y="2561"/>
                    <a:pt x="1372" y="2561"/>
                  </a:cubicBezTo>
                  <a:cubicBezTo>
                    <a:pt x="1991" y="2561"/>
                    <a:pt x="2539" y="2113"/>
                    <a:pt x="2638" y="1483"/>
                  </a:cubicBezTo>
                  <a:cubicBezTo>
                    <a:pt x="2753" y="785"/>
                    <a:pt x="2279" y="132"/>
                    <a:pt x="1582" y="17"/>
                  </a:cubicBezTo>
                  <a:cubicBezTo>
                    <a:pt x="1512" y="6"/>
                    <a:pt x="1443" y="0"/>
                    <a:pt x="1374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3696;p50">
              <a:extLst>
                <a:ext uri="{FF2B5EF4-FFF2-40B4-BE49-F238E27FC236}">
                  <a16:creationId xmlns:a16="http://schemas.microsoft.com/office/drawing/2014/main" id="{3D62BB62-A3A4-4FFE-AC0A-671F175D887F}"/>
                </a:ext>
              </a:extLst>
            </p:cNvPr>
            <p:cNvSpPr/>
            <p:nvPr/>
          </p:nvSpPr>
          <p:spPr>
            <a:xfrm>
              <a:off x="2810142" y="2041528"/>
              <a:ext cx="95230" cy="84022"/>
            </a:xfrm>
            <a:custGeom>
              <a:avLst/>
              <a:gdLst/>
              <a:ahLst/>
              <a:cxnLst/>
              <a:rect l="l" t="t" r="r" b="b"/>
              <a:pathLst>
                <a:path w="2906" h="2564" extrusionOk="0">
                  <a:moveTo>
                    <a:pt x="1451" y="1"/>
                  </a:moveTo>
                  <a:cubicBezTo>
                    <a:pt x="1289" y="1"/>
                    <a:pt x="1125" y="32"/>
                    <a:pt x="966" y="97"/>
                  </a:cubicBezTo>
                  <a:cubicBezTo>
                    <a:pt x="314" y="366"/>
                    <a:pt x="0" y="1114"/>
                    <a:pt x="269" y="1767"/>
                  </a:cubicBezTo>
                  <a:cubicBezTo>
                    <a:pt x="473" y="2264"/>
                    <a:pt x="952" y="2564"/>
                    <a:pt x="1459" y="2564"/>
                  </a:cubicBezTo>
                  <a:cubicBezTo>
                    <a:pt x="1619" y="2564"/>
                    <a:pt x="1781" y="2534"/>
                    <a:pt x="1939" y="2471"/>
                  </a:cubicBezTo>
                  <a:cubicBezTo>
                    <a:pt x="2592" y="2202"/>
                    <a:pt x="2906" y="1454"/>
                    <a:pt x="2637" y="801"/>
                  </a:cubicBezTo>
                  <a:cubicBezTo>
                    <a:pt x="2433" y="302"/>
                    <a:pt x="1955" y="1"/>
                    <a:pt x="14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3697;p50">
              <a:extLst>
                <a:ext uri="{FF2B5EF4-FFF2-40B4-BE49-F238E27FC236}">
                  <a16:creationId xmlns:a16="http://schemas.microsoft.com/office/drawing/2014/main" id="{46B9E07D-C928-4B27-AB58-22A19B617421}"/>
                </a:ext>
              </a:extLst>
            </p:cNvPr>
            <p:cNvSpPr/>
            <p:nvPr/>
          </p:nvSpPr>
          <p:spPr>
            <a:xfrm>
              <a:off x="3036644" y="2025176"/>
              <a:ext cx="90838" cy="84350"/>
            </a:xfrm>
            <a:custGeom>
              <a:avLst/>
              <a:gdLst/>
              <a:ahLst/>
              <a:cxnLst/>
              <a:rect l="l" t="t" r="r" b="b"/>
              <a:pathLst>
                <a:path w="2772" h="2574" extrusionOk="0">
                  <a:moveTo>
                    <a:pt x="1386" y="1"/>
                  </a:moveTo>
                  <a:cubicBezTo>
                    <a:pt x="1314" y="1"/>
                    <a:pt x="1240" y="7"/>
                    <a:pt x="1165" y="20"/>
                  </a:cubicBezTo>
                  <a:cubicBezTo>
                    <a:pt x="468" y="141"/>
                    <a:pt x="0" y="807"/>
                    <a:pt x="116" y="1505"/>
                  </a:cubicBezTo>
                  <a:cubicBezTo>
                    <a:pt x="224" y="2129"/>
                    <a:pt x="768" y="2573"/>
                    <a:pt x="1381" y="2573"/>
                  </a:cubicBezTo>
                  <a:cubicBezTo>
                    <a:pt x="1453" y="2573"/>
                    <a:pt x="1527" y="2567"/>
                    <a:pt x="1601" y="2554"/>
                  </a:cubicBezTo>
                  <a:cubicBezTo>
                    <a:pt x="2305" y="2433"/>
                    <a:pt x="2772" y="1767"/>
                    <a:pt x="2650" y="1069"/>
                  </a:cubicBezTo>
                  <a:cubicBezTo>
                    <a:pt x="2547" y="445"/>
                    <a:pt x="2004" y="1"/>
                    <a:pt x="1386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3698;p50">
              <a:extLst>
                <a:ext uri="{FF2B5EF4-FFF2-40B4-BE49-F238E27FC236}">
                  <a16:creationId xmlns:a16="http://schemas.microsoft.com/office/drawing/2014/main" id="{E0D6CF24-43CE-468B-9F86-4D6BEAC4CC86}"/>
                </a:ext>
              </a:extLst>
            </p:cNvPr>
            <p:cNvSpPr/>
            <p:nvPr/>
          </p:nvSpPr>
          <p:spPr>
            <a:xfrm>
              <a:off x="2987555" y="2041528"/>
              <a:ext cx="95262" cy="83957"/>
            </a:xfrm>
            <a:custGeom>
              <a:avLst/>
              <a:gdLst/>
              <a:ahLst/>
              <a:cxnLst/>
              <a:rect l="l" t="t" r="r" b="b"/>
              <a:pathLst>
                <a:path w="2907" h="2562" extrusionOk="0">
                  <a:moveTo>
                    <a:pt x="1456" y="1"/>
                  </a:moveTo>
                  <a:cubicBezTo>
                    <a:pt x="952" y="1"/>
                    <a:pt x="473" y="302"/>
                    <a:pt x="270" y="801"/>
                  </a:cubicBezTo>
                  <a:cubicBezTo>
                    <a:pt x="1" y="1454"/>
                    <a:pt x="314" y="2202"/>
                    <a:pt x="967" y="2465"/>
                  </a:cubicBezTo>
                  <a:cubicBezTo>
                    <a:pt x="1127" y="2530"/>
                    <a:pt x="1293" y="2561"/>
                    <a:pt x="1455" y="2561"/>
                  </a:cubicBezTo>
                  <a:cubicBezTo>
                    <a:pt x="1959" y="2561"/>
                    <a:pt x="2434" y="2261"/>
                    <a:pt x="2638" y="1767"/>
                  </a:cubicBezTo>
                  <a:cubicBezTo>
                    <a:pt x="2906" y="1114"/>
                    <a:pt x="2593" y="366"/>
                    <a:pt x="1940" y="97"/>
                  </a:cubicBezTo>
                  <a:cubicBezTo>
                    <a:pt x="1782" y="32"/>
                    <a:pt x="1617" y="1"/>
                    <a:pt x="1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3699;p50">
              <a:extLst>
                <a:ext uri="{FF2B5EF4-FFF2-40B4-BE49-F238E27FC236}">
                  <a16:creationId xmlns:a16="http://schemas.microsoft.com/office/drawing/2014/main" id="{C72E711B-CF04-4C29-AB16-C3EF97D0BD78}"/>
                </a:ext>
              </a:extLst>
            </p:cNvPr>
            <p:cNvSpPr/>
            <p:nvPr/>
          </p:nvSpPr>
          <p:spPr>
            <a:xfrm>
              <a:off x="2817482" y="1874568"/>
              <a:ext cx="264913" cy="234764"/>
            </a:xfrm>
            <a:custGeom>
              <a:avLst/>
              <a:gdLst/>
              <a:ahLst/>
              <a:cxnLst/>
              <a:rect l="l" t="t" r="r" b="b"/>
              <a:pathLst>
                <a:path w="8084" h="7164" extrusionOk="0">
                  <a:moveTo>
                    <a:pt x="4030" y="1"/>
                  </a:moveTo>
                  <a:cubicBezTo>
                    <a:pt x="1840" y="1"/>
                    <a:pt x="45" y="1572"/>
                    <a:pt x="19" y="3534"/>
                  </a:cubicBezTo>
                  <a:cubicBezTo>
                    <a:pt x="0" y="5512"/>
                    <a:pt x="1779" y="7137"/>
                    <a:pt x="3994" y="7163"/>
                  </a:cubicBezTo>
                  <a:cubicBezTo>
                    <a:pt x="4012" y="7163"/>
                    <a:pt x="4029" y="7163"/>
                    <a:pt x="4047" y="7163"/>
                  </a:cubicBezTo>
                  <a:cubicBezTo>
                    <a:pt x="6244" y="7163"/>
                    <a:pt x="8033" y="5592"/>
                    <a:pt x="8058" y="3630"/>
                  </a:cubicBezTo>
                  <a:cubicBezTo>
                    <a:pt x="8084" y="1652"/>
                    <a:pt x="6304" y="27"/>
                    <a:pt x="4083" y="1"/>
                  </a:cubicBezTo>
                  <a:cubicBezTo>
                    <a:pt x="4066" y="1"/>
                    <a:pt x="4048" y="1"/>
                    <a:pt x="4030" y="1"/>
                  </a:cubicBezTo>
                  <a:close/>
                </a:path>
              </a:pathLst>
            </a:custGeom>
            <a:solidFill>
              <a:srgbClr val="E9BF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3700;p50">
              <a:extLst>
                <a:ext uri="{FF2B5EF4-FFF2-40B4-BE49-F238E27FC236}">
                  <a16:creationId xmlns:a16="http://schemas.microsoft.com/office/drawing/2014/main" id="{068A74FF-9F21-4002-BA8F-C959AA2DCE7A}"/>
                </a:ext>
              </a:extLst>
            </p:cNvPr>
            <p:cNvSpPr/>
            <p:nvPr/>
          </p:nvSpPr>
          <p:spPr>
            <a:xfrm>
              <a:off x="2985261" y="1923558"/>
              <a:ext cx="92116" cy="83924"/>
            </a:xfrm>
            <a:custGeom>
              <a:avLst/>
              <a:gdLst/>
              <a:ahLst/>
              <a:cxnLst/>
              <a:rect l="l" t="t" r="r" b="b"/>
              <a:pathLst>
                <a:path w="2811" h="2561" extrusionOk="0">
                  <a:moveTo>
                    <a:pt x="1405" y="1"/>
                  </a:moveTo>
                  <a:cubicBezTo>
                    <a:pt x="1077" y="1"/>
                    <a:pt x="749" y="125"/>
                    <a:pt x="500" y="375"/>
                  </a:cubicBezTo>
                  <a:cubicBezTo>
                    <a:pt x="0" y="874"/>
                    <a:pt x="0" y="1687"/>
                    <a:pt x="500" y="2186"/>
                  </a:cubicBezTo>
                  <a:cubicBezTo>
                    <a:pt x="749" y="2436"/>
                    <a:pt x="1077" y="2561"/>
                    <a:pt x="1405" y="2561"/>
                  </a:cubicBezTo>
                  <a:cubicBezTo>
                    <a:pt x="1733" y="2561"/>
                    <a:pt x="2061" y="2436"/>
                    <a:pt x="2311" y="2186"/>
                  </a:cubicBezTo>
                  <a:cubicBezTo>
                    <a:pt x="2810" y="1687"/>
                    <a:pt x="2810" y="874"/>
                    <a:pt x="2311" y="375"/>
                  </a:cubicBezTo>
                  <a:cubicBezTo>
                    <a:pt x="2061" y="125"/>
                    <a:pt x="1733" y="1"/>
                    <a:pt x="1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3701;p50">
              <a:extLst>
                <a:ext uri="{FF2B5EF4-FFF2-40B4-BE49-F238E27FC236}">
                  <a16:creationId xmlns:a16="http://schemas.microsoft.com/office/drawing/2014/main" id="{5F02D0CB-B19B-4BF2-83A2-36FCDCD7EC8C}"/>
                </a:ext>
              </a:extLst>
            </p:cNvPr>
            <p:cNvSpPr/>
            <p:nvPr/>
          </p:nvSpPr>
          <p:spPr>
            <a:xfrm>
              <a:off x="3040838" y="1953739"/>
              <a:ext cx="92313" cy="83990"/>
            </a:xfrm>
            <a:custGeom>
              <a:avLst/>
              <a:gdLst/>
              <a:ahLst/>
              <a:cxnLst/>
              <a:rect l="l" t="t" r="r" b="b"/>
              <a:pathLst>
                <a:path w="2817" h="2563" extrusionOk="0">
                  <a:moveTo>
                    <a:pt x="1408" y="1"/>
                  </a:moveTo>
                  <a:cubicBezTo>
                    <a:pt x="1309" y="1"/>
                    <a:pt x="1208" y="12"/>
                    <a:pt x="1108" y="36"/>
                  </a:cubicBezTo>
                  <a:cubicBezTo>
                    <a:pt x="423" y="196"/>
                    <a:pt x="0" y="888"/>
                    <a:pt x="160" y="1579"/>
                  </a:cubicBezTo>
                  <a:cubicBezTo>
                    <a:pt x="303" y="2164"/>
                    <a:pt x="828" y="2562"/>
                    <a:pt x="1405" y="2562"/>
                  </a:cubicBezTo>
                  <a:cubicBezTo>
                    <a:pt x="1503" y="2562"/>
                    <a:pt x="1603" y="2550"/>
                    <a:pt x="1703" y="2526"/>
                  </a:cubicBezTo>
                  <a:cubicBezTo>
                    <a:pt x="2388" y="2360"/>
                    <a:pt x="2817" y="1675"/>
                    <a:pt x="2650" y="984"/>
                  </a:cubicBezTo>
                  <a:cubicBezTo>
                    <a:pt x="2513" y="399"/>
                    <a:pt x="1989" y="1"/>
                    <a:pt x="14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3702;p50">
              <a:extLst>
                <a:ext uri="{FF2B5EF4-FFF2-40B4-BE49-F238E27FC236}">
                  <a16:creationId xmlns:a16="http://schemas.microsoft.com/office/drawing/2014/main" id="{00EDF189-98A0-49B1-B076-E65BB5F04B99}"/>
                </a:ext>
              </a:extLst>
            </p:cNvPr>
            <p:cNvSpPr/>
            <p:nvPr/>
          </p:nvSpPr>
          <p:spPr>
            <a:xfrm>
              <a:off x="2816433" y="1923591"/>
              <a:ext cx="90216" cy="83924"/>
            </a:xfrm>
            <a:custGeom>
              <a:avLst/>
              <a:gdLst/>
              <a:ahLst/>
              <a:cxnLst/>
              <a:rect l="l" t="t" r="r" b="b"/>
              <a:pathLst>
                <a:path w="2753" h="2561" extrusionOk="0">
                  <a:moveTo>
                    <a:pt x="1381" y="0"/>
                  </a:moveTo>
                  <a:cubicBezTo>
                    <a:pt x="761" y="0"/>
                    <a:pt x="214" y="448"/>
                    <a:pt x="115" y="1078"/>
                  </a:cubicBezTo>
                  <a:cubicBezTo>
                    <a:pt x="0" y="1776"/>
                    <a:pt x="474" y="2429"/>
                    <a:pt x="1171" y="2544"/>
                  </a:cubicBezTo>
                  <a:cubicBezTo>
                    <a:pt x="1242" y="2555"/>
                    <a:pt x="1312" y="2561"/>
                    <a:pt x="1381" y="2561"/>
                  </a:cubicBezTo>
                  <a:cubicBezTo>
                    <a:pt x="1997" y="2561"/>
                    <a:pt x="2540" y="2115"/>
                    <a:pt x="2643" y="1488"/>
                  </a:cubicBezTo>
                  <a:cubicBezTo>
                    <a:pt x="2752" y="784"/>
                    <a:pt x="2279" y="131"/>
                    <a:pt x="1581" y="16"/>
                  </a:cubicBezTo>
                  <a:cubicBezTo>
                    <a:pt x="1514" y="5"/>
                    <a:pt x="1447" y="0"/>
                    <a:pt x="1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3703;p50">
              <a:extLst>
                <a:ext uri="{FF2B5EF4-FFF2-40B4-BE49-F238E27FC236}">
                  <a16:creationId xmlns:a16="http://schemas.microsoft.com/office/drawing/2014/main" id="{6210C1E4-674C-474F-9484-B3EC48791864}"/>
                </a:ext>
              </a:extLst>
            </p:cNvPr>
            <p:cNvSpPr/>
            <p:nvPr/>
          </p:nvSpPr>
          <p:spPr>
            <a:xfrm>
              <a:off x="2760004" y="1953771"/>
              <a:ext cx="92116" cy="83924"/>
            </a:xfrm>
            <a:custGeom>
              <a:avLst/>
              <a:gdLst/>
              <a:ahLst/>
              <a:cxnLst/>
              <a:rect l="l" t="t" r="r" b="b"/>
              <a:pathLst>
                <a:path w="2811" h="2561" extrusionOk="0">
                  <a:moveTo>
                    <a:pt x="1405" y="0"/>
                  </a:moveTo>
                  <a:cubicBezTo>
                    <a:pt x="1077" y="0"/>
                    <a:pt x="749" y="125"/>
                    <a:pt x="500" y="375"/>
                  </a:cubicBezTo>
                  <a:cubicBezTo>
                    <a:pt x="0" y="880"/>
                    <a:pt x="0" y="1687"/>
                    <a:pt x="500" y="2186"/>
                  </a:cubicBezTo>
                  <a:cubicBezTo>
                    <a:pt x="749" y="2436"/>
                    <a:pt x="1077" y="2560"/>
                    <a:pt x="1405" y="2560"/>
                  </a:cubicBezTo>
                  <a:cubicBezTo>
                    <a:pt x="1733" y="2560"/>
                    <a:pt x="2061" y="2436"/>
                    <a:pt x="2311" y="2186"/>
                  </a:cubicBezTo>
                  <a:cubicBezTo>
                    <a:pt x="2810" y="1687"/>
                    <a:pt x="2810" y="880"/>
                    <a:pt x="2311" y="375"/>
                  </a:cubicBezTo>
                  <a:cubicBezTo>
                    <a:pt x="2061" y="125"/>
                    <a:pt x="1733" y="0"/>
                    <a:pt x="1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3704;p50">
              <a:extLst>
                <a:ext uri="{FF2B5EF4-FFF2-40B4-BE49-F238E27FC236}">
                  <a16:creationId xmlns:a16="http://schemas.microsoft.com/office/drawing/2014/main" id="{EF1A7CDB-7886-459B-A5E6-9C41BED98690}"/>
                </a:ext>
              </a:extLst>
            </p:cNvPr>
            <p:cNvSpPr/>
            <p:nvPr/>
          </p:nvSpPr>
          <p:spPr>
            <a:xfrm>
              <a:off x="2899373" y="1998960"/>
              <a:ext cx="20285" cy="17335"/>
            </a:xfrm>
            <a:custGeom>
              <a:avLst/>
              <a:gdLst/>
              <a:ahLst/>
              <a:cxnLst/>
              <a:rect l="l" t="t" r="r" b="b"/>
              <a:pathLst>
                <a:path w="619" h="529" extrusionOk="0">
                  <a:moveTo>
                    <a:pt x="346" y="0"/>
                  </a:moveTo>
                  <a:cubicBezTo>
                    <a:pt x="120" y="0"/>
                    <a:pt x="1" y="273"/>
                    <a:pt x="151" y="442"/>
                  </a:cubicBezTo>
                  <a:cubicBezTo>
                    <a:pt x="206" y="502"/>
                    <a:pt x="276" y="528"/>
                    <a:pt x="345" y="528"/>
                  </a:cubicBezTo>
                  <a:cubicBezTo>
                    <a:pt x="476" y="528"/>
                    <a:pt x="603" y="431"/>
                    <a:pt x="612" y="276"/>
                  </a:cubicBezTo>
                  <a:cubicBezTo>
                    <a:pt x="618" y="129"/>
                    <a:pt x="503" y="7"/>
                    <a:pt x="362" y="1"/>
                  </a:cubicBezTo>
                  <a:cubicBezTo>
                    <a:pt x="357" y="0"/>
                    <a:pt x="352" y="0"/>
                    <a:pt x="346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3705;p50">
              <a:extLst>
                <a:ext uri="{FF2B5EF4-FFF2-40B4-BE49-F238E27FC236}">
                  <a16:creationId xmlns:a16="http://schemas.microsoft.com/office/drawing/2014/main" id="{B0CC1010-F3ED-44DA-8A36-E91A2E5E65D5}"/>
                </a:ext>
              </a:extLst>
            </p:cNvPr>
            <p:cNvSpPr/>
            <p:nvPr/>
          </p:nvSpPr>
          <p:spPr>
            <a:xfrm>
              <a:off x="2976545" y="2002499"/>
              <a:ext cx="20285" cy="17368"/>
            </a:xfrm>
            <a:custGeom>
              <a:avLst/>
              <a:gdLst/>
              <a:ahLst/>
              <a:cxnLst/>
              <a:rect l="l" t="t" r="r" b="b"/>
              <a:pathLst>
                <a:path w="619" h="530" extrusionOk="0">
                  <a:moveTo>
                    <a:pt x="347" y="1"/>
                  </a:moveTo>
                  <a:cubicBezTo>
                    <a:pt x="120" y="1"/>
                    <a:pt x="1" y="274"/>
                    <a:pt x="151" y="443"/>
                  </a:cubicBezTo>
                  <a:cubicBezTo>
                    <a:pt x="206" y="502"/>
                    <a:pt x="276" y="529"/>
                    <a:pt x="345" y="529"/>
                  </a:cubicBezTo>
                  <a:cubicBezTo>
                    <a:pt x="477" y="529"/>
                    <a:pt x="604" y="432"/>
                    <a:pt x="612" y="277"/>
                  </a:cubicBezTo>
                  <a:cubicBezTo>
                    <a:pt x="618" y="129"/>
                    <a:pt x="503" y="8"/>
                    <a:pt x="362" y="1"/>
                  </a:cubicBezTo>
                  <a:cubicBezTo>
                    <a:pt x="357" y="1"/>
                    <a:pt x="352" y="1"/>
                    <a:pt x="347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3706;p50">
              <a:extLst>
                <a:ext uri="{FF2B5EF4-FFF2-40B4-BE49-F238E27FC236}">
                  <a16:creationId xmlns:a16="http://schemas.microsoft.com/office/drawing/2014/main" id="{C89835B3-DD1B-4A09-8864-88D19ADEFFEB}"/>
                </a:ext>
              </a:extLst>
            </p:cNvPr>
            <p:cNvSpPr/>
            <p:nvPr/>
          </p:nvSpPr>
          <p:spPr>
            <a:xfrm>
              <a:off x="2934502" y="2019408"/>
              <a:ext cx="27723" cy="16516"/>
            </a:xfrm>
            <a:custGeom>
              <a:avLst/>
              <a:gdLst/>
              <a:ahLst/>
              <a:cxnLst/>
              <a:rect l="l" t="t" r="r" b="b"/>
              <a:pathLst>
                <a:path w="846" h="504" extrusionOk="0">
                  <a:moveTo>
                    <a:pt x="55" y="1"/>
                  </a:moveTo>
                  <a:cubicBezTo>
                    <a:pt x="39" y="1"/>
                    <a:pt x="23" y="10"/>
                    <a:pt x="20" y="29"/>
                  </a:cubicBezTo>
                  <a:cubicBezTo>
                    <a:pt x="0" y="145"/>
                    <a:pt x="26" y="260"/>
                    <a:pt x="103" y="343"/>
                  </a:cubicBezTo>
                  <a:cubicBezTo>
                    <a:pt x="180" y="439"/>
                    <a:pt x="288" y="490"/>
                    <a:pt x="404" y="503"/>
                  </a:cubicBezTo>
                  <a:cubicBezTo>
                    <a:pt x="411" y="503"/>
                    <a:pt x="419" y="504"/>
                    <a:pt x="427" y="504"/>
                  </a:cubicBezTo>
                  <a:cubicBezTo>
                    <a:pt x="540" y="504"/>
                    <a:pt x="646" y="459"/>
                    <a:pt x="724" y="381"/>
                  </a:cubicBezTo>
                  <a:cubicBezTo>
                    <a:pt x="807" y="298"/>
                    <a:pt x="845" y="183"/>
                    <a:pt x="832" y="68"/>
                  </a:cubicBezTo>
                  <a:cubicBezTo>
                    <a:pt x="832" y="55"/>
                    <a:pt x="826" y="42"/>
                    <a:pt x="807" y="36"/>
                  </a:cubicBezTo>
                  <a:cubicBezTo>
                    <a:pt x="803" y="35"/>
                    <a:pt x="800" y="34"/>
                    <a:pt x="797" y="34"/>
                  </a:cubicBezTo>
                  <a:cubicBezTo>
                    <a:pt x="781" y="34"/>
                    <a:pt x="767" y="46"/>
                    <a:pt x="762" y="61"/>
                  </a:cubicBezTo>
                  <a:cubicBezTo>
                    <a:pt x="736" y="145"/>
                    <a:pt x="692" y="215"/>
                    <a:pt x="628" y="266"/>
                  </a:cubicBezTo>
                  <a:cubicBezTo>
                    <a:pt x="570" y="312"/>
                    <a:pt x="507" y="338"/>
                    <a:pt x="435" y="338"/>
                  </a:cubicBezTo>
                  <a:cubicBezTo>
                    <a:pt x="427" y="338"/>
                    <a:pt x="418" y="337"/>
                    <a:pt x="410" y="337"/>
                  </a:cubicBezTo>
                  <a:cubicBezTo>
                    <a:pt x="333" y="337"/>
                    <a:pt x="256" y="305"/>
                    <a:pt x="199" y="253"/>
                  </a:cubicBezTo>
                  <a:cubicBezTo>
                    <a:pt x="141" y="189"/>
                    <a:pt x="103" y="113"/>
                    <a:pt x="90" y="29"/>
                  </a:cubicBezTo>
                  <a:cubicBezTo>
                    <a:pt x="87" y="10"/>
                    <a:pt x="71" y="1"/>
                    <a:pt x="5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3707;p50">
              <a:extLst>
                <a:ext uri="{FF2B5EF4-FFF2-40B4-BE49-F238E27FC236}">
                  <a16:creationId xmlns:a16="http://schemas.microsoft.com/office/drawing/2014/main" id="{1BCCD39E-82C5-4AEC-8891-AFFF65E532E7}"/>
                </a:ext>
              </a:extLst>
            </p:cNvPr>
            <p:cNvSpPr/>
            <p:nvPr/>
          </p:nvSpPr>
          <p:spPr>
            <a:xfrm>
              <a:off x="2758104" y="2166543"/>
              <a:ext cx="64426" cy="59379"/>
            </a:xfrm>
            <a:custGeom>
              <a:avLst/>
              <a:gdLst/>
              <a:ahLst/>
              <a:cxnLst/>
              <a:rect l="l" t="t" r="r" b="b"/>
              <a:pathLst>
                <a:path w="1966" h="1812" extrusionOk="0">
                  <a:moveTo>
                    <a:pt x="750" y="0"/>
                  </a:moveTo>
                  <a:lnTo>
                    <a:pt x="1" y="122"/>
                  </a:lnTo>
                  <a:cubicBezTo>
                    <a:pt x="1" y="122"/>
                    <a:pt x="1166" y="1786"/>
                    <a:pt x="1966" y="1812"/>
                  </a:cubicBezTo>
                  <a:lnTo>
                    <a:pt x="1966" y="864"/>
                  </a:lnTo>
                  <a:lnTo>
                    <a:pt x="75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3708;p50">
              <a:extLst>
                <a:ext uri="{FF2B5EF4-FFF2-40B4-BE49-F238E27FC236}">
                  <a16:creationId xmlns:a16="http://schemas.microsoft.com/office/drawing/2014/main" id="{437EE52B-9319-47F0-B7DC-2BE91260AFB0}"/>
                </a:ext>
              </a:extLst>
            </p:cNvPr>
            <p:cNvSpPr/>
            <p:nvPr/>
          </p:nvSpPr>
          <p:spPr>
            <a:xfrm>
              <a:off x="2779732" y="1702397"/>
              <a:ext cx="287164" cy="196128"/>
            </a:xfrm>
            <a:custGeom>
              <a:avLst/>
              <a:gdLst/>
              <a:ahLst/>
              <a:cxnLst/>
              <a:rect l="l" t="t" r="r" b="b"/>
              <a:pathLst>
                <a:path w="8763" h="5985" extrusionOk="0">
                  <a:moveTo>
                    <a:pt x="627" y="0"/>
                  </a:moveTo>
                  <a:cubicBezTo>
                    <a:pt x="249" y="0"/>
                    <a:pt x="0" y="466"/>
                    <a:pt x="282" y="788"/>
                  </a:cubicBezTo>
                  <a:lnTo>
                    <a:pt x="1920" y="2663"/>
                  </a:lnTo>
                  <a:cubicBezTo>
                    <a:pt x="2022" y="2785"/>
                    <a:pt x="2061" y="2938"/>
                    <a:pt x="2022" y="3092"/>
                  </a:cubicBezTo>
                  <a:lnTo>
                    <a:pt x="1299" y="5985"/>
                  </a:lnTo>
                  <a:lnTo>
                    <a:pt x="8762" y="5876"/>
                  </a:lnTo>
                  <a:lnTo>
                    <a:pt x="8032" y="2388"/>
                  </a:lnTo>
                  <a:cubicBezTo>
                    <a:pt x="8000" y="2215"/>
                    <a:pt x="7872" y="2074"/>
                    <a:pt x="7706" y="2029"/>
                  </a:cubicBezTo>
                  <a:lnTo>
                    <a:pt x="762" y="20"/>
                  </a:lnTo>
                  <a:cubicBezTo>
                    <a:pt x="716" y="6"/>
                    <a:pt x="671" y="0"/>
                    <a:pt x="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3709;p50">
              <a:extLst>
                <a:ext uri="{FF2B5EF4-FFF2-40B4-BE49-F238E27FC236}">
                  <a16:creationId xmlns:a16="http://schemas.microsoft.com/office/drawing/2014/main" id="{988F9DC7-866D-49C4-9B54-90D752658128}"/>
                </a:ext>
              </a:extLst>
            </p:cNvPr>
            <p:cNvSpPr/>
            <p:nvPr/>
          </p:nvSpPr>
          <p:spPr>
            <a:xfrm>
              <a:off x="2811452" y="1894918"/>
              <a:ext cx="263602" cy="56069"/>
            </a:xfrm>
            <a:custGeom>
              <a:avLst/>
              <a:gdLst/>
              <a:ahLst/>
              <a:cxnLst/>
              <a:rect l="l" t="t" r="r" b="b"/>
              <a:pathLst>
                <a:path w="8044" h="1711" extrusionOk="0">
                  <a:moveTo>
                    <a:pt x="7794" y="1"/>
                  </a:moveTo>
                  <a:lnTo>
                    <a:pt x="331" y="110"/>
                  </a:lnTo>
                  <a:lnTo>
                    <a:pt x="75" y="1127"/>
                  </a:lnTo>
                  <a:cubicBezTo>
                    <a:pt x="0" y="1422"/>
                    <a:pt x="232" y="1710"/>
                    <a:pt x="536" y="1710"/>
                  </a:cubicBezTo>
                  <a:cubicBezTo>
                    <a:pt x="542" y="1710"/>
                    <a:pt x="549" y="1710"/>
                    <a:pt x="555" y="1710"/>
                  </a:cubicBezTo>
                  <a:cubicBezTo>
                    <a:pt x="2098" y="1639"/>
                    <a:pt x="6028" y="1467"/>
                    <a:pt x="7525" y="1467"/>
                  </a:cubicBezTo>
                  <a:cubicBezTo>
                    <a:pt x="7820" y="1467"/>
                    <a:pt x="8044" y="1191"/>
                    <a:pt x="7986" y="903"/>
                  </a:cubicBezTo>
                  <a:lnTo>
                    <a:pt x="77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3710;p50">
              <a:extLst>
                <a:ext uri="{FF2B5EF4-FFF2-40B4-BE49-F238E27FC236}">
                  <a16:creationId xmlns:a16="http://schemas.microsoft.com/office/drawing/2014/main" id="{F71D80E9-6F9F-44E3-8F7A-1C78BED61692}"/>
                </a:ext>
              </a:extLst>
            </p:cNvPr>
            <p:cNvSpPr/>
            <p:nvPr/>
          </p:nvSpPr>
          <p:spPr>
            <a:xfrm>
              <a:off x="2899668" y="1879614"/>
              <a:ext cx="94836" cy="65474"/>
            </a:xfrm>
            <a:custGeom>
              <a:avLst/>
              <a:gdLst/>
              <a:ahLst/>
              <a:cxnLst/>
              <a:rect l="l" t="t" r="r" b="b"/>
              <a:pathLst>
                <a:path w="2894" h="1998" fill="none" extrusionOk="0">
                  <a:moveTo>
                    <a:pt x="628" y="1"/>
                  </a:moveTo>
                  <a:lnTo>
                    <a:pt x="2267" y="1"/>
                  </a:lnTo>
                  <a:cubicBezTo>
                    <a:pt x="2612" y="1"/>
                    <a:pt x="2894" y="282"/>
                    <a:pt x="2894" y="628"/>
                  </a:cubicBezTo>
                  <a:lnTo>
                    <a:pt x="2894" y="1364"/>
                  </a:lnTo>
                  <a:cubicBezTo>
                    <a:pt x="2894" y="1716"/>
                    <a:pt x="2612" y="1998"/>
                    <a:pt x="2267" y="1998"/>
                  </a:cubicBezTo>
                  <a:lnTo>
                    <a:pt x="628" y="1998"/>
                  </a:lnTo>
                  <a:cubicBezTo>
                    <a:pt x="283" y="1998"/>
                    <a:pt x="1" y="1716"/>
                    <a:pt x="1" y="1364"/>
                  </a:cubicBezTo>
                  <a:lnTo>
                    <a:pt x="1" y="628"/>
                  </a:lnTo>
                  <a:cubicBezTo>
                    <a:pt x="1" y="282"/>
                    <a:pt x="283" y="1"/>
                    <a:pt x="628" y="1"/>
                  </a:cubicBezTo>
                  <a:close/>
                </a:path>
              </a:pathLst>
            </a:custGeom>
            <a:noFill/>
            <a:ln w="10075" cap="flat" cmpd="sng">
              <a:solidFill>
                <a:schemeClr val="accent2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3711;p50">
              <a:extLst>
                <a:ext uri="{FF2B5EF4-FFF2-40B4-BE49-F238E27FC236}">
                  <a16:creationId xmlns:a16="http://schemas.microsoft.com/office/drawing/2014/main" id="{82DAB2C8-653B-47E7-9A9E-276ABDBB0BD1}"/>
                </a:ext>
              </a:extLst>
            </p:cNvPr>
            <p:cNvSpPr/>
            <p:nvPr/>
          </p:nvSpPr>
          <p:spPr>
            <a:xfrm>
              <a:off x="2778454" y="1924705"/>
              <a:ext cx="350639" cy="54365"/>
            </a:xfrm>
            <a:custGeom>
              <a:avLst/>
              <a:gdLst/>
              <a:ahLst/>
              <a:cxnLst/>
              <a:rect l="l" t="t" r="r" b="b"/>
              <a:pathLst>
                <a:path w="10700" h="1659" extrusionOk="0">
                  <a:moveTo>
                    <a:pt x="10176" y="0"/>
                  </a:moveTo>
                  <a:cubicBezTo>
                    <a:pt x="10170" y="0"/>
                    <a:pt x="10164" y="1"/>
                    <a:pt x="10158" y="1"/>
                  </a:cubicBezTo>
                  <a:lnTo>
                    <a:pt x="513" y="468"/>
                  </a:lnTo>
                  <a:cubicBezTo>
                    <a:pt x="186" y="481"/>
                    <a:pt x="1" y="846"/>
                    <a:pt x="180" y="1121"/>
                  </a:cubicBezTo>
                  <a:lnTo>
                    <a:pt x="417" y="1473"/>
                  </a:lnTo>
                  <a:cubicBezTo>
                    <a:pt x="490" y="1589"/>
                    <a:pt x="617" y="1659"/>
                    <a:pt x="751" y="1659"/>
                  </a:cubicBezTo>
                  <a:cubicBezTo>
                    <a:pt x="757" y="1659"/>
                    <a:pt x="763" y="1659"/>
                    <a:pt x="769" y="1658"/>
                  </a:cubicBezTo>
                  <a:lnTo>
                    <a:pt x="9793" y="1575"/>
                  </a:lnTo>
                  <a:cubicBezTo>
                    <a:pt x="9947" y="1575"/>
                    <a:pt x="10081" y="1492"/>
                    <a:pt x="10158" y="1358"/>
                  </a:cubicBezTo>
                  <a:cubicBezTo>
                    <a:pt x="10260" y="1172"/>
                    <a:pt x="10408" y="884"/>
                    <a:pt x="10555" y="615"/>
                  </a:cubicBezTo>
                  <a:cubicBezTo>
                    <a:pt x="10699" y="332"/>
                    <a:pt x="10492" y="0"/>
                    <a:pt x="10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3712;p50">
              <a:extLst>
                <a:ext uri="{FF2B5EF4-FFF2-40B4-BE49-F238E27FC236}">
                  <a16:creationId xmlns:a16="http://schemas.microsoft.com/office/drawing/2014/main" id="{5DE312F3-D2F0-4B96-B7C3-E9236E36ECA1}"/>
                </a:ext>
              </a:extLst>
            </p:cNvPr>
            <p:cNvSpPr/>
            <p:nvPr/>
          </p:nvSpPr>
          <p:spPr>
            <a:xfrm>
              <a:off x="2751189" y="2052309"/>
              <a:ext cx="93788" cy="83990"/>
            </a:xfrm>
            <a:custGeom>
              <a:avLst/>
              <a:gdLst/>
              <a:ahLst/>
              <a:cxnLst/>
              <a:rect l="l" t="t" r="r" b="b"/>
              <a:pathLst>
                <a:path w="2862" h="2563" extrusionOk="0">
                  <a:moveTo>
                    <a:pt x="1430" y="1"/>
                  </a:moveTo>
                  <a:cubicBezTo>
                    <a:pt x="883" y="1"/>
                    <a:pt x="373" y="358"/>
                    <a:pt x="205" y="907"/>
                  </a:cubicBezTo>
                  <a:cubicBezTo>
                    <a:pt x="1" y="1585"/>
                    <a:pt x="385" y="2302"/>
                    <a:pt x="1063" y="2507"/>
                  </a:cubicBezTo>
                  <a:cubicBezTo>
                    <a:pt x="1187" y="2544"/>
                    <a:pt x="1311" y="2562"/>
                    <a:pt x="1434" y="2562"/>
                  </a:cubicBezTo>
                  <a:cubicBezTo>
                    <a:pt x="1984" y="2562"/>
                    <a:pt x="2489" y="2204"/>
                    <a:pt x="2657" y="1649"/>
                  </a:cubicBezTo>
                  <a:cubicBezTo>
                    <a:pt x="2861" y="971"/>
                    <a:pt x="2477" y="261"/>
                    <a:pt x="1799" y="56"/>
                  </a:cubicBezTo>
                  <a:cubicBezTo>
                    <a:pt x="1676" y="18"/>
                    <a:pt x="1552" y="1"/>
                    <a:pt x="1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3713;p50">
              <a:extLst>
                <a:ext uri="{FF2B5EF4-FFF2-40B4-BE49-F238E27FC236}">
                  <a16:creationId xmlns:a16="http://schemas.microsoft.com/office/drawing/2014/main" id="{3E988A82-1517-4CCA-B1D0-0FD76469847E}"/>
                </a:ext>
              </a:extLst>
            </p:cNvPr>
            <p:cNvSpPr/>
            <p:nvPr/>
          </p:nvSpPr>
          <p:spPr>
            <a:xfrm>
              <a:off x="2737754" y="1998764"/>
              <a:ext cx="83957" cy="83924"/>
            </a:xfrm>
            <a:custGeom>
              <a:avLst/>
              <a:gdLst/>
              <a:ahLst/>
              <a:cxnLst/>
              <a:rect l="l" t="t" r="r" b="b"/>
              <a:pathLst>
                <a:path w="2562" h="2561" extrusionOk="0">
                  <a:moveTo>
                    <a:pt x="1281" y="0"/>
                  </a:moveTo>
                  <a:cubicBezTo>
                    <a:pt x="571" y="0"/>
                    <a:pt x="1" y="570"/>
                    <a:pt x="1" y="1280"/>
                  </a:cubicBezTo>
                  <a:cubicBezTo>
                    <a:pt x="1" y="1984"/>
                    <a:pt x="571" y="2560"/>
                    <a:pt x="1281" y="2560"/>
                  </a:cubicBezTo>
                  <a:cubicBezTo>
                    <a:pt x="1985" y="2560"/>
                    <a:pt x="2561" y="1984"/>
                    <a:pt x="2561" y="1280"/>
                  </a:cubicBezTo>
                  <a:cubicBezTo>
                    <a:pt x="2561" y="570"/>
                    <a:pt x="1985" y="0"/>
                    <a:pt x="1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3714;p50">
              <a:extLst>
                <a:ext uri="{FF2B5EF4-FFF2-40B4-BE49-F238E27FC236}">
                  <a16:creationId xmlns:a16="http://schemas.microsoft.com/office/drawing/2014/main" id="{767F6855-0E47-486C-9068-ED03F864548F}"/>
                </a:ext>
              </a:extLst>
            </p:cNvPr>
            <p:cNvSpPr/>
            <p:nvPr/>
          </p:nvSpPr>
          <p:spPr>
            <a:xfrm>
              <a:off x="3049424" y="2052309"/>
              <a:ext cx="90445" cy="83990"/>
            </a:xfrm>
            <a:custGeom>
              <a:avLst/>
              <a:gdLst/>
              <a:ahLst/>
              <a:cxnLst/>
              <a:rect l="l" t="t" r="r" b="b"/>
              <a:pathLst>
                <a:path w="2760" h="2563" extrusionOk="0">
                  <a:moveTo>
                    <a:pt x="1382" y="0"/>
                  </a:moveTo>
                  <a:cubicBezTo>
                    <a:pt x="1313" y="0"/>
                    <a:pt x="1243" y="6"/>
                    <a:pt x="1172" y="17"/>
                  </a:cubicBezTo>
                  <a:cubicBezTo>
                    <a:pt x="474" y="139"/>
                    <a:pt x="1" y="798"/>
                    <a:pt x="122" y="1496"/>
                  </a:cubicBezTo>
                  <a:cubicBezTo>
                    <a:pt x="226" y="2122"/>
                    <a:pt x="768" y="2563"/>
                    <a:pt x="1383" y="2563"/>
                  </a:cubicBezTo>
                  <a:cubicBezTo>
                    <a:pt x="1453" y="2563"/>
                    <a:pt x="1523" y="2557"/>
                    <a:pt x="1595" y="2546"/>
                  </a:cubicBezTo>
                  <a:cubicBezTo>
                    <a:pt x="2292" y="2430"/>
                    <a:pt x="2759" y="1765"/>
                    <a:pt x="2644" y="1073"/>
                  </a:cubicBezTo>
                  <a:cubicBezTo>
                    <a:pt x="2541" y="446"/>
                    <a:pt x="1997" y="0"/>
                    <a:pt x="1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3715;p50">
              <a:extLst>
                <a:ext uri="{FF2B5EF4-FFF2-40B4-BE49-F238E27FC236}">
                  <a16:creationId xmlns:a16="http://schemas.microsoft.com/office/drawing/2014/main" id="{AC4D3ACD-B36F-4278-9B7A-7959D4CECA72}"/>
                </a:ext>
              </a:extLst>
            </p:cNvPr>
            <p:cNvSpPr/>
            <p:nvPr/>
          </p:nvSpPr>
          <p:spPr>
            <a:xfrm>
              <a:off x="3071248" y="1998764"/>
              <a:ext cx="83924" cy="83924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1" y="0"/>
                  </a:moveTo>
                  <a:cubicBezTo>
                    <a:pt x="577" y="0"/>
                    <a:pt x="0" y="570"/>
                    <a:pt x="0" y="1280"/>
                  </a:cubicBezTo>
                  <a:cubicBezTo>
                    <a:pt x="0" y="1984"/>
                    <a:pt x="577" y="2560"/>
                    <a:pt x="1281" y="2560"/>
                  </a:cubicBezTo>
                  <a:cubicBezTo>
                    <a:pt x="1991" y="2560"/>
                    <a:pt x="2561" y="1984"/>
                    <a:pt x="2561" y="1280"/>
                  </a:cubicBezTo>
                  <a:cubicBezTo>
                    <a:pt x="2561" y="570"/>
                    <a:pt x="1991" y="0"/>
                    <a:pt x="1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3716;p50">
              <a:extLst>
                <a:ext uri="{FF2B5EF4-FFF2-40B4-BE49-F238E27FC236}">
                  <a16:creationId xmlns:a16="http://schemas.microsoft.com/office/drawing/2014/main" id="{5D6DF9ED-1BC8-45D1-A78A-740CABA7ADE1}"/>
                </a:ext>
              </a:extLst>
            </p:cNvPr>
            <p:cNvSpPr/>
            <p:nvPr/>
          </p:nvSpPr>
          <p:spPr>
            <a:xfrm>
              <a:off x="2836750" y="2200296"/>
              <a:ext cx="232012" cy="63574"/>
            </a:xfrm>
            <a:custGeom>
              <a:avLst/>
              <a:gdLst/>
              <a:ahLst/>
              <a:cxnLst/>
              <a:rect l="l" t="t" r="r" b="b"/>
              <a:pathLst>
                <a:path w="7080" h="1940" extrusionOk="0">
                  <a:moveTo>
                    <a:pt x="6811" y="1"/>
                  </a:moveTo>
                  <a:cubicBezTo>
                    <a:pt x="5829" y="371"/>
                    <a:pt x="4642" y="486"/>
                    <a:pt x="3545" y="486"/>
                  </a:cubicBezTo>
                  <a:cubicBezTo>
                    <a:pt x="1737" y="486"/>
                    <a:pt x="174" y="174"/>
                    <a:pt x="174" y="174"/>
                  </a:cubicBezTo>
                  <a:lnTo>
                    <a:pt x="1" y="1242"/>
                  </a:lnTo>
                  <a:cubicBezTo>
                    <a:pt x="1298" y="1765"/>
                    <a:pt x="2507" y="1940"/>
                    <a:pt x="3547" y="1940"/>
                  </a:cubicBezTo>
                  <a:cubicBezTo>
                    <a:pt x="5667" y="1940"/>
                    <a:pt x="7080" y="1210"/>
                    <a:pt x="7080" y="1210"/>
                  </a:cubicBezTo>
                  <a:lnTo>
                    <a:pt x="68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3717;p50">
              <a:extLst>
                <a:ext uri="{FF2B5EF4-FFF2-40B4-BE49-F238E27FC236}">
                  <a16:creationId xmlns:a16="http://schemas.microsoft.com/office/drawing/2014/main" id="{89DF94CE-477B-4485-9079-24191AA338C2}"/>
                </a:ext>
              </a:extLst>
            </p:cNvPr>
            <p:cNvSpPr/>
            <p:nvPr/>
          </p:nvSpPr>
          <p:spPr>
            <a:xfrm>
              <a:off x="2840945" y="2206751"/>
              <a:ext cx="220542" cy="20448"/>
            </a:xfrm>
            <a:custGeom>
              <a:avLst/>
              <a:gdLst/>
              <a:ahLst/>
              <a:cxnLst/>
              <a:rect l="l" t="t" r="r" b="b"/>
              <a:pathLst>
                <a:path w="6730" h="624" extrusionOk="0">
                  <a:moveTo>
                    <a:pt x="6669" y="1"/>
                  </a:moveTo>
                  <a:cubicBezTo>
                    <a:pt x="6666" y="1"/>
                    <a:pt x="6661" y="1"/>
                    <a:pt x="6657" y="2"/>
                  </a:cubicBezTo>
                  <a:cubicBezTo>
                    <a:pt x="6555" y="34"/>
                    <a:pt x="6459" y="66"/>
                    <a:pt x="6356" y="98"/>
                  </a:cubicBezTo>
                  <a:cubicBezTo>
                    <a:pt x="6337" y="105"/>
                    <a:pt x="6324" y="130"/>
                    <a:pt x="6331" y="149"/>
                  </a:cubicBezTo>
                  <a:cubicBezTo>
                    <a:pt x="6331" y="169"/>
                    <a:pt x="6350" y="175"/>
                    <a:pt x="6369" y="175"/>
                  </a:cubicBezTo>
                  <a:lnTo>
                    <a:pt x="6363" y="181"/>
                  </a:lnTo>
                  <a:cubicBezTo>
                    <a:pt x="6369" y="181"/>
                    <a:pt x="6376" y="175"/>
                    <a:pt x="6376" y="175"/>
                  </a:cubicBezTo>
                  <a:cubicBezTo>
                    <a:pt x="6478" y="143"/>
                    <a:pt x="6580" y="111"/>
                    <a:pt x="6683" y="79"/>
                  </a:cubicBezTo>
                  <a:cubicBezTo>
                    <a:pt x="6730" y="61"/>
                    <a:pt x="6712" y="1"/>
                    <a:pt x="6669" y="1"/>
                  </a:cubicBezTo>
                  <a:close/>
                  <a:moveTo>
                    <a:pt x="48" y="116"/>
                  </a:moveTo>
                  <a:cubicBezTo>
                    <a:pt x="31" y="116"/>
                    <a:pt x="13" y="127"/>
                    <a:pt x="7" y="143"/>
                  </a:cubicBezTo>
                  <a:cubicBezTo>
                    <a:pt x="1" y="169"/>
                    <a:pt x="14" y="188"/>
                    <a:pt x="33" y="194"/>
                  </a:cubicBezTo>
                  <a:cubicBezTo>
                    <a:pt x="39" y="194"/>
                    <a:pt x="148" y="233"/>
                    <a:pt x="347" y="284"/>
                  </a:cubicBezTo>
                  <a:lnTo>
                    <a:pt x="353" y="284"/>
                  </a:lnTo>
                  <a:cubicBezTo>
                    <a:pt x="355" y="284"/>
                    <a:pt x="357" y="284"/>
                    <a:pt x="360" y="284"/>
                  </a:cubicBezTo>
                  <a:cubicBezTo>
                    <a:pt x="411" y="284"/>
                    <a:pt x="415" y="213"/>
                    <a:pt x="366" y="207"/>
                  </a:cubicBezTo>
                  <a:cubicBezTo>
                    <a:pt x="167" y="156"/>
                    <a:pt x="58" y="117"/>
                    <a:pt x="58" y="117"/>
                  </a:cubicBezTo>
                  <a:cubicBezTo>
                    <a:pt x="55" y="116"/>
                    <a:pt x="51" y="116"/>
                    <a:pt x="48" y="116"/>
                  </a:cubicBezTo>
                  <a:close/>
                  <a:moveTo>
                    <a:pt x="6060" y="180"/>
                  </a:moveTo>
                  <a:cubicBezTo>
                    <a:pt x="6056" y="180"/>
                    <a:pt x="6053" y="181"/>
                    <a:pt x="6049" y="181"/>
                  </a:cubicBezTo>
                  <a:cubicBezTo>
                    <a:pt x="5947" y="213"/>
                    <a:pt x="5838" y="239"/>
                    <a:pt x="5736" y="258"/>
                  </a:cubicBezTo>
                  <a:cubicBezTo>
                    <a:pt x="5686" y="264"/>
                    <a:pt x="5696" y="342"/>
                    <a:pt x="5743" y="342"/>
                  </a:cubicBezTo>
                  <a:cubicBezTo>
                    <a:pt x="5745" y="342"/>
                    <a:pt x="5747" y="342"/>
                    <a:pt x="5748" y="341"/>
                  </a:cubicBezTo>
                  <a:lnTo>
                    <a:pt x="5755" y="341"/>
                  </a:lnTo>
                  <a:cubicBezTo>
                    <a:pt x="5857" y="316"/>
                    <a:pt x="5966" y="290"/>
                    <a:pt x="6068" y="265"/>
                  </a:cubicBezTo>
                  <a:cubicBezTo>
                    <a:pt x="6116" y="253"/>
                    <a:pt x="6103" y="180"/>
                    <a:pt x="6060" y="180"/>
                  </a:cubicBezTo>
                  <a:close/>
                  <a:moveTo>
                    <a:pt x="662" y="276"/>
                  </a:moveTo>
                  <a:cubicBezTo>
                    <a:pt x="619" y="276"/>
                    <a:pt x="607" y="348"/>
                    <a:pt x="660" y="354"/>
                  </a:cubicBezTo>
                  <a:cubicBezTo>
                    <a:pt x="756" y="380"/>
                    <a:pt x="859" y="399"/>
                    <a:pt x="974" y="418"/>
                  </a:cubicBezTo>
                  <a:lnTo>
                    <a:pt x="980" y="418"/>
                  </a:lnTo>
                  <a:cubicBezTo>
                    <a:pt x="999" y="418"/>
                    <a:pt x="1019" y="405"/>
                    <a:pt x="1019" y="386"/>
                  </a:cubicBezTo>
                  <a:cubicBezTo>
                    <a:pt x="1025" y="367"/>
                    <a:pt x="1012" y="341"/>
                    <a:pt x="987" y="341"/>
                  </a:cubicBezTo>
                  <a:cubicBezTo>
                    <a:pt x="878" y="316"/>
                    <a:pt x="769" y="297"/>
                    <a:pt x="673" y="277"/>
                  </a:cubicBezTo>
                  <a:cubicBezTo>
                    <a:pt x="669" y="277"/>
                    <a:pt x="666" y="276"/>
                    <a:pt x="662" y="276"/>
                  </a:cubicBezTo>
                  <a:close/>
                  <a:moveTo>
                    <a:pt x="5439" y="327"/>
                  </a:moveTo>
                  <a:cubicBezTo>
                    <a:pt x="5436" y="327"/>
                    <a:pt x="5432" y="328"/>
                    <a:pt x="5428" y="329"/>
                  </a:cubicBezTo>
                  <a:cubicBezTo>
                    <a:pt x="5320" y="348"/>
                    <a:pt x="5217" y="367"/>
                    <a:pt x="5115" y="386"/>
                  </a:cubicBezTo>
                  <a:cubicBezTo>
                    <a:pt x="5064" y="393"/>
                    <a:pt x="5070" y="469"/>
                    <a:pt x="5121" y="469"/>
                  </a:cubicBezTo>
                  <a:lnTo>
                    <a:pt x="5128" y="469"/>
                  </a:lnTo>
                  <a:cubicBezTo>
                    <a:pt x="5230" y="450"/>
                    <a:pt x="5339" y="431"/>
                    <a:pt x="5441" y="405"/>
                  </a:cubicBezTo>
                  <a:cubicBezTo>
                    <a:pt x="5495" y="400"/>
                    <a:pt x="5482" y="327"/>
                    <a:pt x="5439" y="327"/>
                  </a:cubicBezTo>
                  <a:close/>
                  <a:moveTo>
                    <a:pt x="1300" y="393"/>
                  </a:moveTo>
                  <a:cubicBezTo>
                    <a:pt x="1281" y="393"/>
                    <a:pt x="1255" y="405"/>
                    <a:pt x="1255" y="431"/>
                  </a:cubicBezTo>
                  <a:cubicBezTo>
                    <a:pt x="1249" y="450"/>
                    <a:pt x="1268" y="469"/>
                    <a:pt x="1287" y="476"/>
                  </a:cubicBezTo>
                  <a:cubicBezTo>
                    <a:pt x="1390" y="489"/>
                    <a:pt x="1499" y="508"/>
                    <a:pt x="1607" y="521"/>
                  </a:cubicBezTo>
                  <a:lnTo>
                    <a:pt x="1614" y="521"/>
                  </a:lnTo>
                  <a:cubicBezTo>
                    <a:pt x="1633" y="521"/>
                    <a:pt x="1646" y="508"/>
                    <a:pt x="1652" y="482"/>
                  </a:cubicBezTo>
                  <a:cubicBezTo>
                    <a:pt x="1652" y="463"/>
                    <a:pt x="1639" y="444"/>
                    <a:pt x="1614" y="437"/>
                  </a:cubicBezTo>
                  <a:cubicBezTo>
                    <a:pt x="1505" y="425"/>
                    <a:pt x="1403" y="412"/>
                    <a:pt x="1300" y="393"/>
                  </a:cubicBezTo>
                  <a:close/>
                  <a:moveTo>
                    <a:pt x="4807" y="437"/>
                  </a:moveTo>
                  <a:cubicBezTo>
                    <a:pt x="4805" y="437"/>
                    <a:pt x="4803" y="437"/>
                    <a:pt x="4801" y="437"/>
                  </a:cubicBezTo>
                  <a:cubicBezTo>
                    <a:pt x="4692" y="450"/>
                    <a:pt x="4590" y="463"/>
                    <a:pt x="4481" y="476"/>
                  </a:cubicBezTo>
                  <a:cubicBezTo>
                    <a:pt x="4432" y="476"/>
                    <a:pt x="4436" y="553"/>
                    <a:pt x="4482" y="553"/>
                  </a:cubicBezTo>
                  <a:cubicBezTo>
                    <a:pt x="4484" y="553"/>
                    <a:pt x="4486" y="553"/>
                    <a:pt x="4488" y="553"/>
                  </a:cubicBezTo>
                  <a:lnTo>
                    <a:pt x="4494" y="553"/>
                  </a:lnTo>
                  <a:cubicBezTo>
                    <a:pt x="4596" y="546"/>
                    <a:pt x="4705" y="533"/>
                    <a:pt x="4814" y="514"/>
                  </a:cubicBezTo>
                  <a:cubicBezTo>
                    <a:pt x="4863" y="508"/>
                    <a:pt x="4853" y="437"/>
                    <a:pt x="4807" y="437"/>
                  </a:cubicBezTo>
                  <a:close/>
                  <a:moveTo>
                    <a:pt x="1934" y="476"/>
                  </a:moveTo>
                  <a:cubicBezTo>
                    <a:pt x="1915" y="476"/>
                    <a:pt x="1895" y="489"/>
                    <a:pt x="1889" y="514"/>
                  </a:cubicBezTo>
                  <a:cubicBezTo>
                    <a:pt x="1889" y="533"/>
                    <a:pt x="1902" y="553"/>
                    <a:pt x="1927" y="559"/>
                  </a:cubicBezTo>
                  <a:cubicBezTo>
                    <a:pt x="2030" y="565"/>
                    <a:pt x="2139" y="578"/>
                    <a:pt x="2247" y="585"/>
                  </a:cubicBezTo>
                  <a:cubicBezTo>
                    <a:pt x="2250" y="586"/>
                    <a:pt x="2253" y="586"/>
                    <a:pt x="2255" y="586"/>
                  </a:cubicBezTo>
                  <a:cubicBezTo>
                    <a:pt x="2272" y="586"/>
                    <a:pt x="2287" y="569"/>
                    <a:pt x="2292" y="553"/>
                  </a:cubicBezTo>
                  <a:cubicBezTo>
                    <a:pt x="2292" y="527"/>
                    <a:pt x="2279" y="508"/>
                    <a:pt x="2254" y="508"/>
                  </a:cubicBezTo>
                  <a:cubicBezTo>
                    <a:pt x="2145" y="495"/>
                    <a:pt x="2036" y="489"/>
                    <a:pt x="1934" y="476"/>
                  </a:cubicBezTo>
                  <a:close/>
                  <a:moveTo>
                    <a:pt x="4175" y="507"/>
                  </a:moveTo>
                  <a:cubicBezTo>
                    <a:pt x="4173" y="507"/>
                    <a:pt x="4170" y="507"/>
                    <a:pt x="4168" y="508"/>
                  </a:cubicBezTo>
                  <a:cubicBezTo>
                    <a:pt x="4059" y="514"/>
                    <a:pt x="3950" y="521"/>
                    <a:pt x="3847" y="527"/>
                  </a:cubicBezTo>
                  <a:cubicBezTo>
                    <a:pt x="3822" y="527"/>
                    <a:pt x="3803" y="546"/>
                    <a:pt x="3809" y="565"/>
                  </a:cubicBezTo>
                  <a:cubicBezTo>
                    <a:pt x="3809" y="591"/>
                    <a:pt x="3828" y="604"/>
                    <a:pt x="3847" y="604"/>
                  </a:cubicBezTo>
                  <a:lnTo>
                    <a:pt x="3854" y="604"/>
                  </a:lnTo>
                  <a:cubicBezTo>
                    <a:pt x="3956" y="597"/>
                    <a:pt x="4065" y="591"/>
                    <a:pt x="4174" y="585"/>
                  </a:cubicBezTo>
                  <a:cubicBezTo>
                    <a:pt x="4193" y="585"/>
                    <a:pt x="4212" y="565"/>
                    <a:pt x="4206" y="540"/>
                  </a:cubicBezTo>
                  <a:cubicBezTo>
                    <a:pt x="4206" y="523"/>
                    <a:pt x="4192" y="507"/>
                    <a:pt x="4175" y="507"/>
                  </a:cubicBezTo>
                  <a:close/>
                  <a:moveTo>
                    <a:pt x="2574" y="527"/>
                  </a:moveTo>
                  <a:cubicBezTo>
                    <a:pt x="2548" y="527"/>
                    <a:pt x="2529" y="540"/>
                    <a:pt x="2529" y="565"/>
                  </a:cubicBezTo>
                  <a:cubicBezTo>
                    <a:pt x="2529" y="585"/>
                    <a:pt x="2542" y="604"/>
                    <a:pt x="2567" y="604"/>
                  </a:cubicBezTo>
                  <a:cubicBezTo>
                    <a:pt x="2670" y="610"/>
                    <a:pt x="2779" y="623"/>
                    <a:pt x="2887" y="623"/>
                  </a:cubicBezTo>
                  <a:lnTo>
                    <a:pt x="2894" y="623"/>
                  </a:lnTo>
                  <a:cubicBezTo>
                    <a:pt x="2945" y="623"/>
                    <a:pt x="2945" y="540"/>
                    <a:pt x="2894" y="540"/>
                  </a:cubicBezTo>
                  <a:cubicBezTo>
                    <a:pt x="2779" y="540"/>
                    <a:pt x="2676" y="533"/>
                    <a:pt x="2574" y="527"/>
                  </a:cubicBezTo>
                  <a:close/>
                  <a:moveTo>
                    <a:pt x="3527" y="540"/>
                  </a:moveTo>
                  <a:cubicBezTo>
                    <a:pt x="3419" y="546"/>
                    <a:pt x="3310" y="546"/>
                    <a:pt x="3207" y="546"/>
                  </a:cubicBezTo>
                  <a:cubicBezTo>
                    <a:pt x="3156" y="546"/>
                    <a:pt x="3156" y="623"/>
                    <a:pt x="3207" y="623"/>
                  </a:cubicBezTo>
                  <a:lnTo>
                    <a:pt x="3527" y="623"/>
                  </a:lnTo>
                  <a:cubicBezTo>
                    <a:pt x="3547" y="617"/>
                    <a:pt x="3566" y="597"/>
                    <a:pt x="3566" y="578"/>
                  </a:cubicBezTo>
                  <a:cubicBezTo>
                    <a:pt x="3566" y="559"/>
                    <a:pt x="3547" y="540"/>
                    <a:pt x="3527" y="5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3718;p50">
              <a:extLst>
                <a:ext uri="{FF2B5EF4-FFF2-40B4-BE49-F238E27FC236}">
                  <a16:creationId xmlns:a16="http://schemas.microsoft.com/office/drawing/2014/main" id="{8E987E24-2EE0-4CBF-A774-7BD73574FEB3}"/>
                </a:ext>
              </a:extLst>
            </p:cNvPr>
            <p:cNvSpPr/>
            <p:nvPr/>
          </p:nvSpPr>
          <p:spPr>
            <a:xfrm>
              <a:off x="2838848" y="2236407"/>
              <a:ext cx="219035" cy="22021"/>
            </a:xfrm>
            <a:custGeom>
              <a:avLst/>
              <a:gdLst/>
              <a:ahLst/>
              <a:cxnLst/>
              <a:rect l="l" t="t" r="r" b="b"/>
              <a:pathLst>
                <a:path w="6684" h="672" extrusionOk="0">
                  <a:moveTo>
                    <a:pt x="41" y="1"/>
                  </a:moveTo>
                  <a:cubicBezTo>
                    <a:pt x="26" y="1"/>
                    <a:pt x="12" y="11"/>
                    <a:pt x="7" y="25"/>
                  </a:cubicBezTo>
                  <a:cubicBezTo>
                    <a:pt x="1" y="44"/>
                    <a:pt x="7" y="70"/>
                    <a:pt x="26" y="76"/>
                  </a:cubicBezTo>
                  <a:cubicBezTo>
                    <a:pt x="33" y="76"/>
                    <a:pt x="135" y="121"/>
                    <a:pt x="334" y="192"/>
                  </a:cubicBezTo>
                  <a:lnTo>
                    <a:pt x="347" y="192"/>
                  </a:lnTo>
                  <a:cubicBezTo>
                    <a:pt x="349" y="192"/>
                    <a:pt x="351" y="192"/>
                    <a:pt x="352" y="192"/>
                  </a:cubicBezTo>
                  <a:cubicBezTo>
                    <a:pt x="399" y="192"/>
                    <a:pt x="408" y="121"/>
                    <a:pt x="359" y="115"/>
                  </a:cubicBezTo>
                  <a:cubicBezTo>
                    <a:pt x="167" y="51"/>
                    <a:pt x="58" y="6"/>
                    <a:pt x="58" y="6"/>
                  </a:cubicBezTo>
                  <a:cubicBezTo>
                    <a:pt x="53" y="3"/>
                    <a:pt x="47" y="1"/>
                    <a:pt x="41" y="1"/>
                  </a:cubicBezTo>
                  <a:close/>
                  <a:moveTo>
                    <a:pt x="6634" y="41"/>
                  </a:moveTo>
                  <a:cubicBezTo>
                    <a:pt x="6629" y="41"/>
                    <a:pt x="6624" y="42"/>
                    <a:pt x="6619" y="44"/>
                  </a:cubicBezTo>
                  <a:cubicBezTo>
                    <a:pt x="6516" y="76"/>
                    <a:pt x="6414" y="115"/>
                    <a:pt x="6318" y="147"/>
                  </a:cubicBezTo>
                  <a:cubicBezTo>
                    <a:pt x="6292" y="153"/>
                    <a:pt x="6286" y="172"/>
                    <a:pt x="6292" y="198"/>
                  </a:cubicBezTo>
                  <a:cubicBezTo>
                    <a:pt x="6292" y="211"/>
                    <a:pt x="6312" y="224"/>
                    <a:pt x="6331" y="224"/>
                  </a:cubicBezTo>
                  <a:lnTo>
                    <a:pt x="6337" y="224"/>
                  </a:lnTo>
                  <a:cubicBezTo>
                    <a:pt x="6440" y="185"/>
                    <a:pt x="6542" y="153"/>
                    <a:pt x="6644" y="115"/>
                  </a:cubicBezTo>
                  <a:cubicBezTo>
                    <a:pt x="6684" y="98"/>
                    <a:pt x="6669" y="41"/>
                    <a:pt x="6634" y="41"/>
                  </a:cubicBezTo>
                  <a:close/>
                  <a:moveTo>
                    <a:pt x="649" y="209"/>
                  </a:moveTo>
                  <a:cubicBezTo>
                    <a:pt x="633" y="209"/>
                    <a:pt x="615" y="221"/>
                    <a:pt x="615" y="237"/>
                  </a:cubicBezTo>
                  <a:cubicBezTo>
                    <a:pt x="609" y="256"/>
                    <a:pt x="615" y="281"/>
                    <a:pt x="641" y="288"/>
                  </a:cubicBezTo>
                  <a:cubicBezTo>
                    <a:pt x="737" y="313"/>
                    <a:pt x="846" y="345"/>
                    <a:pt x="948" y="371"/>
                  </a:cubicBezTo>
                  <a:lnTo>
                    <a:pt x="961" y="371"/>
                  </a:lnTo>
                  <a:cubicBezTo>
                    <a:pt x="963" y="371"/>
                    <a:pt x="965" y="371"/>
                    <a:pt x="967" y="371"/>
                  </a:cubicBezTo>
                  <a:cubicBezTo>
                    <a:pt x="1013" y="371"/>
                    <a:pt x="1023" y="300"/>
                    <a:pt x="967" y="294"/>
                  </a:cubicBezTo>
                  <a:cubicBezTo>
                    <a:pt x="865" y="269"/>
                    <a:pt x="763" y="237"/>
                    <a:pt x="660" y="211"/>
                  </a:cubicBezTo>
                  <a:cubicBezTo>
                    <a:pt x="657" y="210"/>
                    <a:pt x="653" y="209"/>
                    <a:pt x="649" y="209"/>
                  </a:cubicBezTo>
                  <a:close/>
                  <a:moveTo>
                    <a:pt x="6021" y="241"/>
                  </a:moveTo>
                  <a:cubicBezTo>
                    <a:pt x="6018" y="241"/>
                    <a:pt x="6014" y="242"/>
                    <a:pt x="6011" y="243"/>
                  </a:cubicBezTo>
                  <a:cubicBezTo>
                    <a:pt x="5908" y="269"/>
                    <a:pt x="5806" y="294"/>
                    <a:pt x="5704" y="320"/>
                  </a:cubicBezTo>
                  <a:cubicBezTo>
                    <a:pt x="5654" y="326"/>
                    <a:pt x="5658" y="403"/>
                    <a:pt x="5704" y="403"/>
                  </a:cubicBezTo>
                  <a:cubicBezTo>
                    <a:pt x="5706" y="403"/>
                    <a:pt x="5708" y="403"/>
                    <a:pt x="5710" y="403"/>
                  </a:cubicBezTo>
                  <a:lnTo>
                    <a:pt x="5723" y="397"/>
                  </a:lnTo>
                  <a:cubicBezTo>
                    <a:pt x="5825" y="371"/>
                    <a:pt x="5934" y="345"/>
                    <a:pt x="6030" y="320"/>
                  </a:cubicBezTo>
                  <a:cubicBezTo>
                    <a:pt x="6056" y="313"/>
                    <a:pt x="6068" y="288"/>
                    <a:pt x="6062" y="269"/>
                  </a:cubicBezTo>
                  <a:cubicBezTo>
                    <a:pt x="6057" y="253"/>
                    <a:pt x="6038" y="241"/>
                    <a:pt x="6021" y="241"/>
                  </a:cubicBezTo>
                  <a:close/>
                  <a:moveTo>
                    <a:pt x="1271" y="363"/>
                  </a:moveTo>
                  <a:cubicBezTo>
                    <a:pt x="1227" y="363"/>
                    <a:pt x="1214" y="436"/>
                    <a:pt x="1262" y="448"/>
                  </a:cubicBezTo>
                  <a:cubicBezTo>
                    <a:pt x="1364" y="467"/>
                    <a:pt x="1467" y="486"/>
                    <a:pt x="1582" y="512"/>
                  </a:cubicBezTo>
                  <a:lnTo>
                    <a:pt x="1588" y="512"/>
                  </a:lnTo>
                  <a:lnTo>
                    <a:pt x="1588" y="505"/>
                  </a:lnTo>
                  <a:cubicBezTo>
                    <a:pt x="1590" y="506"/>
                    <a:pt x="1592" y="506"/>
                    <a:pt x="1594" y="506"/>
                  </a:cubicBezTo>
                  <a:cubicBezTo>
                    <a:pt x="1640" y="506"/>
                    <a:pt x="1644" y="435"/>
                    <a:pt x="1595" y="429"/>
                  </a:cubicBezTo>
                  <a:cubicBezTo>
                    <a:pt x="1486" y="409"/>
                    <a:pt x="1377" y="384"/>
                    <a:pt x="1281" y="365"/>
                  </a:cubicBezTo>
                  <a:cubicBezTo>
                    <a:pt x="1277" y="364"/>
                    <a:pt x="1274" y="363"/>
                    <a:pt x="1271" y="363"/>
                  </a:cubicBezTo>
                  <a:close/>
                  <a:moveTo>
                    <a:pt x="5406" y="388"/>
                  </a:moveTo>
                  <a:cubicBezTo>
                    <a:pt x="5403" y="388"/>
                    <a:pt x="5400" y="389"/>
                    <a:pt x="5396" y="390"/>
                  </a:cubicBezTo>
                  <a:cubicBezTo>
                    <a:pt x="5294" y="409"/>
                    <a:pt x="5185" y="435"/>
                    <a:pt x="5083" y="454"/>
                  </a:cubicBezTo>
                  <a:cubicBezTo>
                    <a:pt x="5057" y="454"/>
                    <a:pt x="5044" y="473"/>
                    <a:pt x="5051" y="499"/>
                  </a:cubicBezTo>
                  <a:cubicBezTo>
                    <a:pt x="5051" y="518"/>
                    <a:pt x="5070" y="531"/>
                    <a:pt x="5089" y="531"/>
                  </a:cubicBezTo>
                  <a:lnTo>
                    <a:pt x="5096" y="531"/>
                  </a:lnTo>
                  <a:cubicBezTo>
                    <a:pt x="5204" y="512"/>
                    <a:pt x="5307" y="493"/>
                    <a:pt x="5409" y="467"/>
                  </a:cubicBezTo>
                  <a:cubicBezTo>
                    <a:pt x="5428" y="461"/>
                    <a:pt x="5448" y="441"/>
                    <a:pt x="5441" y="422"/>
                  </a:cubicBezTo>
                  <a:cubicBezTo>
                    <a:pt x="5436" y="401"/>
                    <a:pt x="5422" y="388"/>
                    <a:pt x="5406" y="388"/>
                  </a:cubicBezTo>
                  <a:close/>
                  <a:moveTo>
                    <a:pt x="1897" y="478"/>
                  </a:moveTo>
                  <a:cubicBezTo>
                    <a:pt x="1849" y="478"/>
                    <a:pt x="1842" y="551"/>
                    <a:pt x="1895" y="557"/>
                  </a:cubicBezTo>
                  <a:cubicBezTo>
                    <a:pt x="1998" y="576"/>
                    <a:pt x="2107" y="589"/>
                    <a:pt x="2215" y="601"/>
                  </a:cubicBezTo>
                  <a:cubicBezTo>
                    <a:pt x="2273" y="601"/>
                    <a:pt x="2273" y="525"/>
                    <a:pt x="2222" y="518"/>
                  </a:cubicBezTo>
                  <a:cubicBezTo>
                    <a:pt x="2113" y="505"/>
                    <a:pt x="2011" y="493"/>
                    <a:pt x="1908" y="480"/>
                  </a:cubicBezTo>
                  <a:cubicBezTo>
                    <a:pt x="1904" y="479"/>
                    <a:pt x="1900" y="478"/>
                    <a:pt x="1897" y="478"/>
                  </a:cubicBezTo>
                  <a:close/>
                  <a:moveTo>
                    <a:pt x="4775" y="499"/>
                  </a:moveTo>
                  <a:cubicBezTo>
                    <a:pt x="4773" y="499"/>
                    <a:pt x="4771" y="499"/>
                    <a:pt x="4769" y="499"/>
                  </a:cubicBezTo>
                  <a:cubicBezTo>
                    <a:pt x="4667" y="518"/>
                    <a:pt x="4558" y="531"/>
                    <a:pt x="4456" y="544"/>
                  </a:cubicBezTo>
                  <a:cubicBezTo>
                    <a:pt x="4430" y="544"/>
                    <a:pt x="4417" y="563"/>
                    <a:pt x="4417" y="589"/>
                  </a:cubicBezTo>
                  <a:cubicBezTo>
                    <a:pt x="4424" y="608"/>
                    <a:pt x="4436" y="621"/>
                    <a:pt x="4462" y="621"/>
                  </a:cubicBezTo>
                  <a:cubicBezTo>
                    <a:pt x="4571" y="614"/>
                    <a:pt x="4680" y="595"/>
                    <a:pt x="4782" y="582"/>
                  </a:cubicBezTo>
                  <a:cubicBezTo>
                    <a:pt x="4831" y="576"/>
                    <a:pt x="4827" y="499"/>
                    <a:pt x="4775" y="499"/>
                  </a:cubicBezTo>
                  <a:close/>
                  <a:moveTo>
                    <a:pt x="2548" y="557"/>
                  </a:moveTo>
                  <a:cubicBezTo>
                    <a:pt x="2523" y="557"/>
                    <a:pt x="2503" y="569"/>
                    <a:pt x="2503" y="595"/>
                  </a:cubicBezTo>
                  <a:cubicBezTo>
                    <a:pt x="2503" y="614"/>
                    <a:pt x="2516" y="633"/>
                    <a:pt x="2542" y="633"/>
                  </a:cubicBezTo>
                  <a:cubicBezTo>
                    <a:pt x="2644" y="646"/>
                    <a:pt x="2753" y="653"/>
                    <a:pt x="2862" y="659"/>
                  </a:cubicBezTo>
                  <a:cubicBezTo>
                    <a:pt x="2881" y="659"/>
                    <a:pt x="2900" y="646"/>
                    <a:pt x="2907" y="621"/>
                  </a:cubicBezTo>
                  <a:cubicBezTo>
                    <a:pt x="2907" y="601"/>
                    <a:pt x="2887" y="582"/>
                    <a:pt x="2868" y="582"/>
                  </a:cubicBezTo>
                  <a:cubicBezTo>
                    <a:pt x="2753" y="576"/>
                    <a:pt x="2651" y="563"/>
                    <a:pt x="2548" y="557"/>
                  </a:cubicBezTo>
                  <a:close/>
                  <a:moveTo>
                    <a:pt x="3172" y="588"/>
                  </a:moveTo>
                  <a:cubicBezTo>
                    <a:pt x="3146" y="588"/>
                    <a:pt x="3131" y="610"/>
                    <a:pt x="3137" y="633"/>
                  </a:cubicBezTo>
                  <a:cubicBezTo>
                    <a:pt x="3137" y="653"/>
                    <a:pt x="3150" y="672"/>
                    <a:pt x="3175" y="672"/>
                  </a:cubicBezTo>
                  <a:lnTo>
                    <a:pt x="3502" y="672"/>
                  </a:lnTo>
                  <a:cubicBezTo>
                    <a:pt x="3521" y="665"/>
                    <a:pt x="3540" y="653"/>
                    <a:pt x="3540" y="627"/>
                  </a:cubicBezTo>
                  <a:cubicBezTo>
                    <a:pt x="3540" y="608"/>
                    <a:pt x="3521" y="589"/>
                    <a:pt x="3502" y="589"/>
                  </a:cubicBezTo>
                  <a:lnTo>
                    <a:pt x="3182" y="589"/>
                  </a:lnTo>
                  <a:cubicBezTo>
                    <a:pt x="3178" y="588"/>
                    <a:pt x="3175" y="588"/>
                    <a:pt x="3172" y="588"/>
                  </a:cubicBezTo>
                  <a:close/>
                  <a:moveTo>
                    <a:pt x="4136" y="569"/>
                  </a:moveTo>
                  <a:cubicBezTo>
                    <a:pt x="4027" y="576"/>
                    <a:pt x="3924" y="582"/>
                    <a:pt x="3815" y="589"/>
                  </a:cubicBezTo>
                  <a:cubicBezTo>
                    <a:pt x="3796" y="589"/>
                    <a:pt x="3777" y="608"/>
                    <a:pt x="3777" y="633"/>
                  </a:cubicBezTo>
                  <a:cubicBezTo>
                    <a:pt x="3777" y="653"/>
                    <a:pt x="3796" y="665"/>
                    <a:pt x="3822" y="672"/>
                  </a:cubicBezTo>
                  <a:cubicBezTo>
                    <a:pt x="3931" y="665"/>
                    <a:pt x="4033" y="659"/>
                    <a:pt x="4142" y="653"/>
                  </a:cubicBezTo>
                  <a:cubicBezTo>
                    <a:pt x="4168" y="646"/>
                    <a:pt x="4180" y="627"/>
                    <a:pt x="4180" y="608"/>
                  </a:cubicBezTo>
                  <a:cubicBezTo>
                    <a:pt x="4180" y="582"/>
                    <a:pt x="4161" y="569"/>
                    <a:pt x="4136" y="5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3719;p50">
              <a:extLst>
                <a:ext uri="{FF2B5EF4-FFF2-40B4-BE49-F238E27FC236}">
                  <a16:creationId xmlns:a16="http://schemas.microsoft.com/office/drawing/2014/main" id="{D478676E-9F4C-4B3B-9834-2F8EE41148C0}"/>
                </a:ext>
              </a:extLst>
            </p:cNvPr>
            <p:cNvSpPr/>
            <p:nvPr/>
          </p:nvSpPr>
          <p:spPr>
            <a:xfrm>
              <a:off x="2954425" y="1798018"/>
              <a:ext cx="73241" cy="65704"/>
            </a:xfrm>
            <a:custGeom>
              <a:avLst/>
              <a:gdLst/>
              <a:ahLst/>
              <a:cxnLst/>
              <a:rect l="l" t="t" r="r" b="b"/>
              <a:pathLst>
                <a:path w="2235" h="2005" extrusionOk="0">
                  <a:moveTo>
                    <a:pt x="1242" y="1"/>
                  </a:moveTo>
                  <a:cubicBezTo>
                    <a:pt x="794" y="276"/>
                    <a:pt x="378" y="603"/>
                    <a:pt x="0" y="967"/>
                  </a:cubicBezTo>
                  <a:cubicBezTo>
                    <a:pt x="0" y="967"/>
                    <a:pt x="583" y="1607"/>
                    <a:pt x="1050" y="2004"/>
                  </a:cubicBezTo>
                  <a:cubicBezTo>
                    <a:pt x="1050" y="2004"/>
                    <a:pt x="1959" y="1671"/>
                    <a:pt x="2234" y="923"/>
                  </a:cubicBezTo>
                  <a:cubicBezTo>
                    <a:pt x="2234" y="923"/>
                    <a:pt x="1684" y="411"/>
                    <a:pt x="12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3720;p50">
              <a:extLst>
                <a:ext uri="{FF2B5EF4-FFF2-40B4-BE49-F238E27FC236}">
                  <a16:creationId xmlns:a16="http://schemas.microsoft.com/office/drawing/2014/main" id="{A2231BF9-BD52-4BB9-A33A-84E73F7F93A7}"/>
                </a:ext>
              </a:extLst>
            </p:cNvPr>
            <p:cNvSpPr/>
            <p:nvPr/>
          </p:nvSpPr>
          <p:spPr>
            <a:xfrm>
              <a:off x="3003088" y="1804802"/>
              <a:ext cx="18056" cy="21956"/>
            </a:xfrm>
            <a:custGeom>
              <a:avLst/>
              <a:gdLst/>
              <a:ahLst/>
              <a:cxnLst/>
              <a:rect l="l" t="t" r="r" b="b"/>
              <a:pathLst>
                <a:path w="551" h="670" extrusionOk="0">
                  <a:moveTo>
                    <a:pt x="532" y="0"/>
                  </a:moveTo>
                  <a:cubicBezTo>
                    <a:pt x="527" y="0"/>
                    <a:pt x="522" y="2"/>
                    <a:pt x="519" y="5"/>
                  </a:cubicBezTo>
                  <a:cubicBezTo>
                    <a:pt x="423" y="101"/>
                    <a:pt x="333" y="204"/>
                    <a:pt x="250" y="312"/>
                  </a:cubicBezTo>
                  <a:cubicBezTo>
                    <a:pt x="160" y="415"/>
                    <a:pt x="77" y="524"/>
                    <a:pt x="7" y="639"/>
                  </a:cubicBezTo>
                  <a:cubicBezTo>
                    <a:pt x="0" y="645"/>
                    <a:pt x="0" y="658"/>
                    <a:pt x="7" y="664"/>
                  </a:cubicBezTo>
                  <a:cubicBezTo>
                    <a:pt x="10" y="668"/>
                    <a:pt x="15" y="669"/>
                    <a:pt x="20" y="669"/>
                  </a:cubicBezTo>
                  <a:cubicBezTo>
                    <a:pt x="24" y="669"/>
                    <a:pt x="29" y="668"/>
                    <a:pt x="32" y="664"/>
                  </a:cubicBezTo>
                  <a:cubicBezTo>
                    <a:pt x="135" y="568"/>
                    <a:pt x="224" y="466"/>
                    <a:pt x="308" y="357"/>
                  </a:cubicBezTo>
                  <a:cubicBezTo>
                    <a:pt x="384" y="255"/>
                    <a:pt x="474" y="146"/>
                    <a:pt x="544" y="31"/>
                  </a:cubicBezTo>
                  <a:cubicBezTo>
                    <a:pt x="551" y="24"/>
                    <a:pt x="551" y="12"/>
                    <a:pt x="544" y="5"/>
                  </a:cubicBezTo>
                  <a:cubicBezTo>
                    <a:pt x="541" y="2"/>
                    <a:pt x="536" y="0"/>
                    <a:pt x="5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3721;p50">
              <a:extLst>
                <a:ext uri="{FF2B5EF4-FFF2-40B4-BE49-F238E27FC236}">
                  <a16:creationId xmlns:a16="http://schemas.microsoft.com/office/drawing/2014/main" id="{40D2CA08-3568-4C76-99A5-2FCBA78AEAC9}"/>
                </a:ext>
              </a:extLst>
            </p:cNvPr>
            <p:cNvSpPr/>
            <p:nvPr/>
          </p:nvSpPr>
          <p:spPr>
            <a:xfrm>
              <a:off x="3000991" y="1801426"/>
              <a:ext cx="12387" cy="15893"/>
            </a:xfrm>
            <a:custGeom>
              <a:avLst/>
              <a:gdLst/>
              <a:ahLst/>
              <a:cxnLst/>
              <a:rect l="l" t="t" r="r" b="b"/>
              <a:pathLst>
                <a:path w="378" h="485" extrusionOk="0">
                  <a:moveTo>
                    <a:pt x="359" y="1"/>
                  </a:moveTo>
                  <a:cubicBezTo>
                    <a:pt x="354" y="1"/>
                    <a:pt x="349" y="3"/>
                    <a:pt x="346" y="6"/>
                  </a:cubicBezTo>
                  <a:cubicBezTo>
                    <a:pt x="282" y="76"/>
                    <a:pt x="218" y="147"/>
                    <a:pt x="160" y="217"/>
                  </a:cubicBezTo>
                  <a:cubicBezTo>
                    <a:pt x="96" y="294"/>
                    <a:pt x="45" y="371"/>
                    <a:pt x="7" y="460"/>
                  </a:cubicBezTo>
                  <a:cubicBezTo>
                    <a:pt x="0" y="467"/>
                    <a:pt x="0" y="473"/>
                    <a:pt x="0" y="479"/>
                  </a:cubicBezTo>
                  <a:cubicBezTo>
                    <a:pt x="7" y="483"/>
                    <a:pt x="12" y="484"/>
                    <a:pt x="16" y="484"/>
                  </a:cubicBezTo>
                  <a:cubicBezTo>
                    <a:pt x="21" y="484"/>
                    <a:pt x="26" y="483"/>
                    <a:pt x="32" y="479"/>
                  </a:cubicBezTo>
                  <a:cubicBezTo>
                    <a:pt x="103" y="422"/>
                    <a:pt x="160" y="345"/>
                    <a:pt x="218" y="268"/>
                  </a:cubicBezTo>
                  <a:cubicBezTo>
                    <a:pt x="276" y="191"/>
                    <a:pt x="327" y="115"/>
                    <a:pt x="372" y="31"/>
                  </a:cubicBezTo>
                  <a:cubicBezTo>
                    <a:pt x="378" y="25"/>
                    <a:pt x="378" y="12"/>
                    <a:pt x="372" y="6"/>
                  </a:cubicBezTo>
                  <a:cubicBezTo>
                    <a:pt x="368" y="3"/>
                    <a:pt x="364" y="1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3722;p50">
              <a:extLst>
                <a:ext uri="{FF2B5EF4-FFF2-40B4-BE49-F238E27FC236}">
                  <a16:creationId xmlns:a16="http://schemas.microsoft.com/office/drawing/2014/main" id="{A522D271-5BFA-4540-A374-78560ADC3542}"/>
                </a:ext>
              </a:extLst>
            </p:cNvPr>
            <p:cNvSpPr/>
            <p:nvPr/>
          </p:nvSpPr>
          <p:spPr>
            <a:xfrm>
              <a:off x="2966157" y="1840881"/>
              <a:ext cx="18286" cy="21956"/>
            </a:xfrm>
            <a:custGeom>
              <a:avLst/>
              <a:gdLst/>
              <a:ahLst/>
              <a:cxnLst/>
              <a:rect l="l" t="t" r="r" b="b"/>
              <a:pathLst>
                <a:path w="558" h="670" extrusionOk="0">
                  <a:moveTo>
                    <a:pt x="539" y="0"/>
                  </a:moveTo>
                  <a:cubicBezTo>
                    <a:pt x="534" y="0"/>
                    <a:pt x="529" y="2"/>
                    <a:pt x="526" y="5"/>
                  </a:cubicBezTo>
                  <a:cubicBezTo>
                    <a:pt x="430" y="101"/>
                    <a:pt x="334" y="203"/>
                    <a:pt x="251" y="312"/>
                  </a:cubicBezTo>
                  <a:cubicBezTo>
                    <a:pt x="161" y="415"/>
                    <a:pt x="78" y="523"/>
                    <a:pt x="7" y="639"/>
                  </a:cubicBezTo>
                  <a:cubicBezTo>
                    <a:pt x="1" y="645"/>
                    <a:pt x="1" y="658"/>
                    <a:pt x="7" y="664"/>
                  </a:cubicBezTo>
                  <a:cubicBezTo>
                    <a:pt x="14" y="667"/>
                    <a:pt x="18" y="669"/>
                    <a:pt x="23" y="669"/>
                  </a:cubicBezTo>
                  <a:cubicBezTo>
                    <a:pt x="28" y="669"/>
                    <a:pt x="33" y="667"/>
                    <a:pt x="39" y="664"/>
                  </a:cubicBezTo>
                  <a:cubicBezTo>
                    <a:pt x="135" y="568"/>
                    <a:pt x="225" y="466"/>
                    <a:pt x="308" y="357"/>
                  </a:cubicBezTo>
                  <a:cubicBezTo>
                    <a:pt x="391" y="255"/>
                    <a:pt x="475" y="146"/>
                    <a:pt x="551" y="31"/>
                  </a:cubicBezTo>
                  <a:cubicBezTo>
                    <a:pt x="558" y="24"/>
                    <a:pt x="558" y="11"/>
                    <a:pt x="551" y="5"/>
                  </a:cubicBezTo>
                  <a:cubicBezTo>
                    <a:pt x="548" y="2"/>
                    <a:pt x="543" y="0"/>
                    <a:pt x="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3723;p50">
              <a:extLst>
                <a:ext uri="{FF2B5EF4-FFF2-40B4-BE49-F238E27FC236}">
                  <a16:creationId xmlns:a16="http://schemas.microsoft.com/office/drawing/2014/main" id="{076D806C-96CD-49F7-8B7C-A0055E6D2826}"/>
                </a:ext>
              </a:extLst>
            </p:cNvPr>
            <p:cNvSpPr/>
            <p:nvPr/>
          </p:nvSpPr>
          <p:spPr>
            <a:xfrm>
              <a:off x="2964060" y="1837506"/>
              <a:ext cx="12420" cy="15893"/>
            </a:xfrm>
            <a:custGeom>
              <a:avLst/>
              <a:gdLst/>
              <a:ahLst/>
              <a:cxnLst/>
              <a:rect l="l" t="t" r="r" b="b"/>
              <a:pathLst>
                <a:path w="379" h="485" extrusionOk="0">
                  <a:moveTo>
                    <a:pt x="359" y="1"/>
                  </a:moveTo>
                  <a:cubicBezTo>
                    <a:pt x="355" y="1"/>
                    <a:pt x="350" y="2"/>
                    <a:pt x="347" y="6"/>
                  </a:cubicBezTo>
                  <a:cubicBezTo>
                    <a:pt x="276" y="70"/>
                    <a:pt x="219" y="140"/>
                    <a:pt x="161" y="217"/>
                  </a:cubicBezTo>
                  <a:cubicBezTo>
                    <a:pt x="97" y="287"/>
                    <a:pt x="46" y="370"/>
                    <a:pt x="1" y="454"/>
                  </a:cubicBezTo>
                  <a:cubicBezTo>
                    <a:pt x="1" y="460"/>
                    <a:pt x="1" y="473"/>
                    <a:pt x="1" y="479"/>
                  </a:cubicBezTo>
                  <a:cubicBezTo>
                    <a:pt x="7" y="482"/>
                    <a:pt x="12" y="484"/>
                    <a:pt x="17" y="484"/>
                  </a:cubicBezTo>
                  <a:cubicBezTo>
                    <a:pt x="22" y="484"/>
                    <a:pt x="26" y="482"/>
                    <a:pt x="33" y="479"/>
                  </a:cubicBezTo>
                  <a:cubicBezTo>
                    <a:pt x="103" y="415"/>
                    <a:pt x="167" y="345"/>
                    <a:pt x="219" y="268"/>
                  </a:cubicBezTo>
                  <a:cubicBezTo>
                    <a:pt x="276" y="191"/>
                    <a:pt x="327" y="108"/>
                    <a:pt x="372" y="25"/>
                  </a:cubicBezTo>
                  <a:cubicBezTo>
                    <a:pt x="379" y="18"/>
                    <a:pt x="379" y="12"/>
                    <a:pt x="372" y="6"/>
                  </a:cubicBezTo>
                  <a:cubicBezTo>
                    <a:pt x="369" y="2"/>
                    <a:pt x="364" y="1"/>
                    <a:pt x="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3724;p50">
              <a:extLst>
                <a:ext uri="{FF2B5EF4-FFF2-40B4-BE49-F238E27FC236}">
                  <a16:creationId xmlns:a16="http://schemas.microsoft.com/office/drawing/2014/main" id="{969AE10E-FB62-478D-AADE-80F8021EF5CA}"/>
                </a:ext>
              </a:extLst>
            </p:cNvPr>
            <p:cNvSpPr/>
            <p:nvPr/>
          </p:nvSpPr>
          <p:spPr>
            <a:xfrm>
              <a:off x="2999319" y="1839767"/>
              <a:ext cx="23922" cy="15762"/>
            </a:xfrm>
            <a:custGeom>
              <a:avLst/>
              <a:gdLst/>
              <a:ahLst/>
              <a:cxnLst/>
              <a:rect l="l" t="t" r="r" b="b"/>
              <a:pathLst>
                <a:path w="730" h="481" extrusionOk="0">
                  <a:moveTo>
                    <a:pt x="32" y="1"/>
                  </a:moveTo>
                  <a:cubicBezTo>
                    <a:pt x="19" y="1"/>
                    <a:pt x="13" y="1"/>
                    <a:pt x="7" y="7"/>
                  </a:cubicBezTo>
                  <a:cubicBezTo>
                    <a:pt x="0" y="13"/>
                    <a:pt x="0" y="26"/>
                    <a:pt x="7" y="33"/>
                  </a:cubicBezTo>
                  <a:cubicBezTo>
                    <a:pt x="109" y="122"/>
                    <a:pt x="224" y="205"/>
                    <a:pt x="339" y="276"/>
                  </a:cubicBezTo>
                  <a:cubicBezTo>
                    <a:pt x="461" y="346"/>
                    <a:pt x="576" y="417"/>
                    <a:pt x="698" y="481"/>
                  </a:cubicBezTo>
                  <a:cubicBezTo>
                    <a:pt x="704" y="481"/>
                    <a:pt x="717" y="481"/>
                    <a:pt x="723" y="474"/>
                  </a:cubicBezTo>
                  <a:cubicBezTo>
                    <a:pt x="730" y="468"/>
                    <a:pt x="730" y="455"/>
                    <a:pt x="723" y="449"/>
                  </a:cubicBezTo>
                  <a:cubicBezTo>
                    <a:pt x="615" y="365"/>
                    <a:pt x="499" y="289"/>
                    <a:pt x="391" y="205"/>
                  </a:cubicBezTo>
                  <a:cubicBezTo>
                    <a:pt x="275" y="129"/>
                    <a:pt x="154" y="58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3725;p50">
              <a:extLst>
                <a:ext uri="{FF2B5EF4-FFF2-40B4-BE49-F238E27FC236}">
                  <a16:creationId xmlns:a16="http://schemas.microsoft.com/office/drawing/2014/main" id="{96671F16-DA80-47A8-A031-B45CE5F34A95}"/>
                </a:ext>
              </a:extLst>
            </p:cNvPr>
            <p:cNvSpPr/>
            <p:nvPr/>
          </p:nvSpPr>
          <p:spPr>
            <a:xfrm>
              <a:off x="3008659" y="1834655"/>
              <a:ext cx="23824" cy="14386"/>
            </a:xfrm>
            <a:custGeom>
              <a:avLst/>
              <a:gdLst/>
              <a:ahLst/>
              <a:cxnLst/>
              <a:rect l="l" t="t" r="r" b="b"/>
              <a:pathLst>
                <a:path w="727" h="439" extrusionOk="0">
                  <a:moveTo>
                    <a:pt x="30" y="0"/>
                  </a:moveTo>
                  <a:cubicBezTo>
                    <a:pt x="11" y="0"/>
                    <a:pt x="1" y="24"/>
                    <a:pt x="22" y="35"/>
                  </a:cubicBezTo>
                  <a:cubicBezTo>
                    <a:pt x="125" y="118"/>
                    <a:pt x="234" y="189"/>
                    <a:pt x="349" y="253"/>
                  </a:cubicBezTo>
                  <a:cubicBezTo>
                    <a:pt x="464" y="317"/>
                    <a:pt x="579" y="381"/>
                    <a:pt x="694" y="438"/>
                  </a:cubicBezTo>
                  <a:cubicBezTo>
                    <a:pt x="707" y="438"/>
                    <a:pt x="714" y="438"/>
                    <a:pt x="720" y="432"/>
                  </a:cubicBezTo>
                  <a:cubicBezTo>
                    <a:pt x="726" y="425"/>
                    <a:pt x="726" y="413"/>
                    <a:pt x="720" y="406"/>
                  </a:cubicBezTo>
                  <a:cubicBezTo>
                    <a:pt x="618" y="323"/>
                    <a:pt x="502" y="253"/>
                    <a:pt x="394" y="189"/>
                  </a:cubicBezTo>
                  <a:cubicBezTo>
                    <a:pt x="278" y="118"/>
                    <a:pt x="163" y="54"/>
                    <a:pt x="42" y="3"/>
                  </a:cubicBezTo>
                  <a:cubicBezTo>
                    <a:pt x="37" y="1"/>
                    <a:pt x="33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3726;p50">
              <a:extLst>
                <a:ext uri="{FF2B5EF4-FFF2-40B4-BE49-F238E27FC236}">
                  <a16:creationId xmlns:a16="http://schemas.microsoft.com/office/drawing/2014/main" id="{5CB02CE8-FBDD-42DA-9454-D5401E8F6374}"/>
                </a:ext>
              </a:extLst>
            </p:cNvPr>
            <p:cNvSpPr/>
            <p:nvPr/>
          </p:nvSpPr>
          <p:spPr>
            <a:xfrm>
              <a:off x="2901372" y="1764463"/>
              <a:ext cx="59183" cy="52268"/>
            </a:xfrm>
            <a:custGeom>
              <a:avLst/>
              <a:gdLst/>
              <a:ahLst/>
              <a:cxnLst/>
              <a:rect l="l" t="t" r="r" b="b"/>
              <a:pathLst>
                <a:path w="1806" h="1595" extrusionOk="0">
                  <a:moveTo>
                    <a:pt x="1101" y="1"/>
                  </a:moveTo>
                  <a:cubicBezTo>
                    <a:pt x="1101" y="1"/>
                    <a:pt x="320" y="148"/>
                    <a:pt x="0" y="718"/>
                  </a:cubicBezTo>
                  <a:cubicBezTo>
                    <a:pt x="0" y="718"/>
                    <a:pt x="371" y="1204"/>
                    <a:pt x="679" y="1595"/>
                  </a:cubicBezTo>
                  <a:cubicBezTo>
                    <a:pt x="1075" y="1428"/>
                    <a:pt x="1453" y="1223"/>
                    <a:pt x="1805" y="980"/>
                  </a:cubicBezTo>
                  <a:cubicBezTo>
                    <a:pt x="1805" y="980"/>
                    <a:pt x="1421" y="385"/>
                    <a:pt x="110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3727;p50">
              <a:extLst>
                <a:ext uri="{FF2B5EF4-FFF2-40B4-BE49-F238E27FC236}">
                  <a16:creationId xmlns:a16="http://schemas.microsoft.com/office/drawing/2014/main" id="{ECC6AC2E-2627-4EB1-A44C-5E1A837B44EE}"/>
                </a:ext>
              </a:extLst>
            </p:cNvPr>
            <p:cNvSpPr/>
            <p:nvPr/>
          </p:nvSpPr>
          <p:spPr>
            <a:xfrm>
              <a:off x="2903240" y="1792284"/>
              <a:ext cx="17466" cy="15435"/>
            </a:xfrm>
            <a:custGeom>
              <a:avLst/>
              <a:gdLst/>
              <a:ahLst/>
              <a:cxnLst/>
              <a:rect l="l" t="t" r="r" b="b"/>
              <a:pathLst>
                <a:path w="533" h="471" extrusionOk="0">
                  <a:moveTo>
                    <a:pt x="513" y="1"/>
                  </a:moveTo>
                  <a:cubicBezTo>
                    <a:pt x="511" y="1"/>
                    <a:pt x="508" y="1"/>
                    <a:pt x="506" y="3"/>
                  </a:cubicBezTo>
                  <a:cubicBezTo>
                    <a:pt x="417" y="67"/>
                    <a:pt x="327" y="138"/>
                    <a:pt x="244" y="208"/>
                  </a:cubicBezTo>
                  <a:cubicBezTo>
                    <a:pt x="167" y="285"/>
                    <a:pt x="84" y="362"/>
                    <a:pt x="7" y="445"/>
                  </a:cubicBezTo>
                  <a:cubicBezTo>
                    <a:pt x="1" y="451"/>
                    <a:pt x="1" y="458"/>
                    <a:pt x="7" y="464"/>
                  </a:cubicBezTo>
                  <a:cubicBezTo>
                    <a:pt x="7" y="470"/>
                    <a:pt x="20" y="470"/>
                    <a:pt x="26" y="470"/>
                  </a:cubicBezTo>
                  <a:cubicBezTo>
                    <a:pt x="116" y="400"/>
                    <a:pt x="206" y="330"/>
                    <a:pt x="289" y="259"/>
                  </a:cubicBezTo>
                  <a:cubicBezTo>
                    <a:pt x="372" y="189"/>
                    <a:pt x="455" y="112"/>
                    <a:pt x="532" y="29"/>
                  </a:cubicBezTo>
                  <a:cubicBezTo>
                    <a:pt x="532" y="22"/>
                    <a:pt x="532" y="16"/>
                    <a:pt x="532" y="10"/>
                  </a:cubicBezTo>
                  <a:cubicBezTo>
                    <a:pt x="527" y="5"/>
                    <a:pt x="520" y="1"/>
                    <a:pt x="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3728;p50">
              <a:extLst>
                <a:ext uri="{FF2B5EF4-FFF2-40B4-BE49-F238E27FC236}">
                  <a16:creationId xmlns:a16="http://schemas.microsoft.com/office/drawing/2014/main" id="{5F109682-A895-451D-84F5-D9084C43CEA3}"/>
                </a:ext>
              </a:extLst>
            </p:cNvPr>
            <p:cNvSpPr/>
            <p:nvPr/>
          </p:nvSpPr>
          <p:spPr>
            <a:xfrm>
              <a:off x="2909007" y="1800214"/>
              <a:ext cx="12322" cy="11404"/>
            </a:xfrm>
            <a:custGeom>
              <a:avLst/>
              <a:gdLst/>
              <a:ahLst/>
              <a:cxnLst/>
              <a:rect l="l" t="t" r="r" b="b"/>
              <a:pathLst>
                <a:path w="376" h="348" extrusionOk="0">
                  <a:moveTo>
                    <a:pt x="360" y="0"/>
                  </a:moveTo>
                  <a:cubicBezTo>
                    <a:pt x="356" y="0"/>
                    <a:pt x="352" y="2"/>
                    <a:pt x="350" y="4"/>
                  </a:cubicBezTo>
                  <a:cubicBezTo>
                    <a:pt x="286" y="43"/>
                    <a:pt x="222" y="94"/>
                    <a:pt x="170" y="152"/>
                  </a:cubicBezTo>
                  <a:cubicBezTo>
                    <a:pt x="113" y="203"/>
                    <a:pt x="62" y="260"/>
                    <a:pt x="10" y="318"/>
                  </a:cubicBezTo>
                  <a:cubicBezTo>
                    <a:pt x="0" y="328"/>
                    <a:pt x="11" y="347"/>
                    <a:pt x="22" y="347"/>
                  </a:cubicBezTo>
                  <a:cubicBezTo>
                    <a:pt x="24" y="347"/>
                    <a:pt x="27" y="346"/>
                    <a:pt x="30" y="344"/>
                  </a:cubicBezTo>
                  <a:cubicBezTo>
                    <a:pt x="94" y="299"/>
                    <a:pt x="158" y="248"/>
                    <a:pt x="209" y="196"/>
                  </a:cubicBezTo>
                  <a:cubicBezTo>
                    <a:pt x="273" y="145"/>
                    <a:pt x="324" y="88"/>
                    <a:pt x="369" y="24"/>
                  </a:cubicBezTo>
                  <a:cubicBezTo>
                    <a:pt x="375" y="17"/>
                    <a:pt x="375" y="11"/>
                    <a:pt x="375" y="11"/>
                  </a:cubicBezTo>
                  <a:cubicBezTo>
                    <a:pt x="371" y="3"/>
                    <a:pt x="366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3729;p50">
              <a:extLst>
                <a:ext uri="{FF2B5EF4-FFF2-40B4-BE49-F238E27FC236}">
                  <a16:creationId xmlns:a16="http://schemas.microsoft.com/office/drawing/2014/main" id="{C41B47E2-AB42-4802-906E-B4C7339E4B30}"/>
                </a:ext>
              </a:extLst>
            </p:cNvPr>
            <p:cNvSpPr/>
            <p:nvPr/>
          </p:nvSpPr>
          <p:spPr>
            <a:xfrm>
              <a:off x="2937844" y="1768297"/>
              <a:ext cx="17663" cy="15467"/>
            </a:xfrm>
            <a:custGeom>
              <a:avLst/>
              <a:gdLst/>
              <a:ahLst/>
              <a:cxnLst/>
              <a:rect l="l" t="t" r="r" b="b"/>
              <a:pathLst>
                <a:path w="539" h="472" extrusionOk="0">
                  <a:moveTo>
                    <a:pt x="520" y="1"/>
                  </a:moveTo>
                  <a:cubicBezTo>
                    <a:pt x="516" y="1"/>
                    <a:pt x="513" y="2"/>
                    <a:pt x="513" y="6"/>
                  </a:cubicBezTo>
                  <a:cubicBezTo>
                    <a:pt x="417" y="63"/>
                    <a:pt x="327" y="134"/>
                    <a:pt x="250" y="210"/>
                  </a:cubicBezTo>
                  <a:cubicBezTo>
                    <a:pt x="167" y="287"/>
                    <a:pt x="90" y="364"/>
                    <a:pt x="7" y="447"/>
                  </a:cubicBezTo>
                  <a:cubicBezTo>
                    <a:pt x="1" y="447"/>
                    <a:pt x="1" y="460"/>
                    <a:pt x="7" y="466"/>
                  </a:cubicBezTo>
                  <a:cubicBezTo>
                    <a:pt x="10" y="470"/>
                    <a:pt x="14" y="471"/>
                    <a:pt x="17" y="471"/>
                  </a:cubicBezTo>
                  <a:cubicBezTo>
                    <a:pt x="20" y="471"/>
                    <a:pt x="23" y="470"/>
                    <a:pt x="26" y="466"/>
                  </a:cubicBezTo>
                  <a:cubicBezTo>
                    <a:pt x="122" y="402"/>
                    <a:pt x="206" y="332"/>
                    <a:pt x="289" y="255"/>
                  </a:cubicBezTo>
                  <a:cubicBezTo>
                    <a:pt x="378" y="185"/>
                    <a:pt x="455" y="108"/>
                    <a:pt x="532" y="25"/>
                  </a:cubicBezTo>
                  <a:cubicBezTo>
                    <a:pt x="538" y="18"/>
                    <a:pt x="538" y="12"/>
                    <a:pt x="532" y="6"/>
                  </a:cubicBezTo>
                  <a:cubicBezTo>
                    <a:pt x="529" y="2"/>
                    <a:pt x="524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3730;p50">
              <a:extLst>
                <a:ext uri="{FF2B5EF4-FFF2-40B4-BE49-F238E27FC236}">
                  <a16:creationId xmlns:a16="http://schemas.microsoft.com/office/drawing/2014/main" id="{5990ACE6-7EE9-4D61-876F-9C7008FE3089}"/>
                </a:ext>
              </a:extLst>
            </p:cNvPr>
            <p:cNvSpPr/>
            <p:nvPr/>
          </p:nvSpPr>
          <p:spPr>
            <a:xfrm>
              <a:off x="2943742" y="1776096"/>
              <a:ext cx="12190" cy="11273"/>
            </a:xfrm>
            <a:custGeom>
              <a:avLst/>
              <a:gdLst/>
              <a:ahLst/>
              <a:cxnLst/>
              <a:rect l="l" t="t" r="r" b="b"/>
              <a:pathLst>
                <a:path w="372" h="344" extrusionOk="0">
                  <a:moveTo>
                    <a:pt x="356" y="0"/>
                  </a:moveTo>
                  <a:cubicBezTo>
                    <a:pt x="352" y="0"/>
                    <a:pt x="348" y="2"/>
                    <a:pt x="346" y="4"/>
                  </a:cubicBezTo>
                  <a:cubicBezTo>
                    <a:pt x="282" y="43"/>
                    <a:pt x="224" y="94"/>
                    <a:pt x="166" y="152"/>
                  </a:cubicBezTo>
                  <a:cubicBezTo>
                    <a:pt x="109" y="203"/>
                    <a:pt x="58" y="260"/>
                    <a:pt x="6" y="318"/>
                  </a:cubicBezTo>
                  <a:cubicBezTo>
                    <a:pt x="0" y="324"/>
                    <a:pt x="0" y="331"/>
                    <a:pt x="6" y="337"/>
                  </a:cubicBezTo>
                  <a:cubicBezTo>
                    <a:pt x="13" y="344"/>
                    <a:pt x="19" y="344"/>
                    <a:pt x="32" y="344"/>
                  </a:cubicBezTo>
                  <a:cubicBezTo>
                    <a:pt x="90" y="299"/>
                    <a:pt x="154" y="248"/>
                    <a:pt x="211" y="196"/>
                  </a:cubicBezTo>
                  <a:cubicBezTo>
                    <a:pt x="269" y="145"/>
                    <a:pt x="320" y="88"/>
                    <a:pt x="371" y="24"/>
                  </a:cubicBezTo>
                  <a:cubicBezTo>
                    <a:pt x="371" y="17"/>
                    <a:pt x="371" y="11"/>
                    <a:pt x="371" y="11"/>
                  </a:cubicBezTo>
                  <a:cubicBezTo>
                    <a:pt x="368" y="3"/>
                    <a:pt x="36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3731;p50">
              <a:extLst>
                <a:ext uri="{FF2B5EF4-FFF2-40B4-BE49-F238E27FC236}">
                  <a16:creationId xmlns:a16="http://schemas.microsoft.com/office/drawing/2014/main" id="{4B21FE0D-6F9E-439F-8D00-234633735A68}"/>
                </a:ext>
              </a:extLst>
            </p:cNvPr>
            <p:cNvSpPr/>
            <p:nvPr/>
          </p:nvSpPr>
          <p:spPr>
            <a:xfrm>
              <a:off x="2908286" y="1766560"/>
              <a:ext cx="17434" cy="15762"/>
            </a:xfrm>
            <a:custGeom>
              <a:avLst/>
              <a:gdLst/>
              <a:ahLst/>
              <a:cxnLst/>
              <a:rect l="l" t="t" r="r" b="b"/>
              <a:pathLst>
                <a:path w="532" h="481" extrusionOk="0">
                  <a:moveTo>
                    <a:pt x="7" y="1"/>
                  </a:moveTo>
                  <a:cubicBezTo>
                    <a:pt x="0" y="7"/>
                    <a:pt x="0" y="20"/>
                    <a:pt x="7" y="27"/>
                  </a:cubicBezTo>
                  <a:cubicBezTo>
                    <a:pt x="90" y="110"/>
                    <a:pt x="167" y="187"/>
                    <a:pt x="250" y="263"/>
                  </a:cubicBezTo>
                  <a:cubicBezTo>
                    <a:pt x="327" y="340"/>
                    <a:pt x="416" y="411"/>
                    <a:pt x="506" y="481"/>
                  </a:cubicBezTo>
                  <a:lnTo>
                    <a:pt x="525" y="481"/>
                  </a:lnTo>
                  <a:cubicBezTo>
                    <a:pt x="532" y="475"/>
                    <a:pt x="532" y="462"/>
                    <a:pt x="525" y="455"/>
                  </a:cubicBezTo>
                  <a:cubicBezTo>
                    <a:pt x="455" y="372"/>
                    <a:pt x="372" y="289"/>
                    <a:pt x="288" y="219"/>
                  </a:cubicBezTo>
                  <a:cubicBezTo>
                    <a:pt x="205" y="142"/>
                    <a:pt x="116" y="7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3732;p50">
              <a:extLst>
                <a:ext uri="{FF2B5EF4-FFF2-40B4-BE49-F238E27FC236}">
                  <a16:creationId xmlns:a16="http://schemas.microsoft.com/office/drawing/2014/main" id="{C4ED7757-16B1-4D1A-A59D-E85E4333DBAA}"/>
                </a:ext>
              </a:extLst>
            </p:cNvPr>
            <p:cNvSpPr/>
            <p:nvPr/>
          </p:nvSpPr>
          <p:spPr>
            <a:xfrm>
              <a:off x="2899897" y="1770623"/>
              <a:ext cx="17237" cy="14583"/>
            </a:xfrm>
            <a:custGeom>
              <a:avLst/>
              <a:gdLst/>
              <a:ahLst/>
              <a:cxnLst/>
              <a:rect l="l" t="t" r="r" b="b"/>
              <a:pathLst>
                <a:path w="526" h="445" extrusionOk="0">
                  <a:moveTo>
                    <a:pt x="19" y="0"/>
                  </a:moveTo>
                  <a:cubicBezTo>
                    <a:pt x="15" y="0"/>
                    <a:pt x="10" y="2"/>
                    <a:pt x="7" y="5"/>
                  </a:cubicBezTo>
                  <a:cubicBezTo>
                    <a:pt x="0" y="11"/>
                    <a:pt x="0" y="18"/>
                    <a:pt x="7" y="24"/>
                  </a:cubicBezTo>
                  <a:cubicBezTo>
                    <a:pt x="84" y="101"/>
                    <a:pt x="167" y="178"/>
                    <a:pt x="244" y="248"/>
                  </a:cubicBezTo>
                  <a:cubicBezTo>
                    <a:pt x="327" y="319"/>
                    <a:pt x="410" y="383"/>
                    <a:pt x="500" y="440"/>
                  </a:cubicBezTo>
                  <a:cubicBezTo>
                    <a:pt x="503" y="443"/>
                    <a:pt x="508" y="445"/>
                    <a:pt x="512" y="445"/>
                  </a:cubicBezTo>
                  <a:cubicBezTo>
                    <a:pt x="516" y="445"/>
                    <a:pt x="519" y="443"/>
                    <a:pt x="519" y="440"/>
                  </a:cubicBezTo>
                  <a:cubicBezTo>
                    <a:pt x="525" y="434"/>
                    <a:pt x="525" y="421"/>
                    <a:pt x="519" y="415"/>
                  </a:cubicBezTo>
                  <a:cubicBezTo>
                    <a:pt x="448" y="338"/>
                    <a:pt x="372" y="267"/>
                    <a:pt x="288" y="197"/>
                  </a:cubicBezTo>
                  <a:cubicBezTo>
                    <a:pt x="205" y="127"/>
                    <a:pt x="116" y="63"/>
                    <a:pt x="26" y="5"/>
                  </a:cubicBezTo>
                  <a:cubicBezTo>
                    <a:pt x="26" y="2"/>
                    <a:pt x="23" y="0"/>
                    <a:pt x="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3733;p50">
              <a:extLst>
                <a:ext uri="{FF2B5EF4-FFF2-40B4-BE49-F238E27FC236}">
                  <a16:creationId xmlns:a16="http://schemas.microsoft.com/office/drawing/2014/main" id="{4B452ACC-3771-4227-9C8B-8E34D1F7D5EA}"/>
                </a:ext>
              </a:extLst>
            </p:cNvPr>
            <p:cNvSpPr/>
            <p:nvPr/>
          </p:nvSpPr>
          <p:spPr>
            <a:xfrm>
              <a:off x="2785171" y="2178275"/>
              <a:ext cx="33786" cy="30869"/>
            </a:xfrm>
            <a:custGeom>
              <a:avLst/>
              <a:gdLst/>
              <a:ahLst/>
              <a:cxnLst/>
              <a:rect l="l" t="t" r="r" b="b"/>
              <a:pathLst>
                <a:path w="1031" h="942" extrusionOk="0">
                  <a:moveTo>
                    <a:pt x="26" y="1"/>
                  </a:moveTo>
                  <a:lnTo>
                    <a:pt x="0" y="26"/>
                  </a:lnTo>
                  <a:cubicBezTo>
                    <a:pt x="64" y="116"/>
                    <a:pt x="141" y="206"/>
                    <a:pt x="224" y="289"/>
                  </a:cubicBezTo>
                  <a:cubicBezTo>
                    <a:pt x="301" y="366"/>
                    <a:pt x="384" y="449"/>
                    <a:pt x="474" y="519"/>
                  </a:cubicBezTo>
                  <a:cubicBezTo>
                    <a:pt x="640" y="673"/>
                    <a:pt x="820" y="814"/>
                    <a:pt x="1012" y="942"/>
                  </a:cubicBezTo>
                  <a:lnTo>
                    <a:pt x="1031" y="910"/>
                  </a:lnTo>
                  <a:cubicBezTo>
                    <a:pt x="858" y="769"/>
                    <a:pt x="692" y="615"/>
                    <a:pt x="525" y="462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3734;p50">
              <a:extLst>
                <a:ext uri="{FF2B5EF4-FFF2-40B4-BE49-F238E27FC236}">
                  <a16:creationId xmlns:a16="http://schemas.microsoft.com/office/drawing/2014/main" id="{549F9A79-F5FB-423D-A3A9-07EF726821BB}"/>
                </a:ext>
              </a:extLst>
            </p:cNvPr>
            <p:cNvSpPr/>
            <p:nvPr/>
          </p:nvSpPr>
          <p:spPr>
            <a:xfrm>
              <a:off x="3085732" y="2181420"/>
              <a:ext cx="22447" cy="24151"/>
            </a:xfrm>
            <a:custGeom>
              <a:avLst/>
              <a:gdLst/>
              <a:ahLst/>
              <a:cxnLst/>
              <a:rect l="l" t="t" r="r" b="b"/>
              <a:pathLst>
                <a:path w="685" h="737" extrusionOk="0">
                  <a:moveTo>
                    <a:pt x="659" y="1"/>
                  </a:moveTo>
                  <a:cubicBezTo>
                    <a:pt x="538" y="110"/>
                    <a:pt x="423" y="225"/>
                    <a:pt x="314" y="346"/>
                  </a:cubicBezTo>
                  <a:cubicBezTo>
                    <a:pt x="205" y="462"/>
                    <a:pt x="96" y="583"/>
                    <a:pt x="0" y="711"/>
                  </a:cubicBezTo>
                  <a:lnTo>
                    <a:pt x="32" y="737"/>
                  </a:lnTo>
                  <a:cubicBezTo>
                    <a:pt x="154" y="634"/>
                    <a:pt x="263" y="519"/>
                    <a:pt x="371" y="398"/>
                  </a:cubicBezTo>
                  <a:cubicBezTo>
                    <a:pt x="480" y="276"/>
                    <a:pt x="583" y="154"/>
                    <a:pt x="685" y="26"/>
                  </a:cubicBezTo>
                  <a:lnTo>
                    <a:pt x="65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3735;p50">
              <a:extLst>
                <a:ext uri="{FF2B5EF4-FFF2-40B4-BE49-F238E27FC236}">
                  <a16:creationId xmlns:a16="http://schemas.microsoft.com/office/drawing/2014/main" id="{74CDA39F-E8DC-40BE-B106-302ECC6E7785}"/>
                </a:ext>
              </a:extLst>
            </p:cNvPr>
            <p:cNvSpPr/>
            <p:nvPr/>
          </p:nvSpPr>
          <p:spPr>
            <a:xfrm>
              <a:off x="3328160" y="2381740"/>
              <a:ext cx="197406" cy="137831"/>
            </a:xfrm>
            <a:custGeom>
              <a:avLst/>
              <a:gdLst/>
              <a:ahLst/>
              <a:cxnLst/>
              <a:rect l="l" t="t" r="r" b="b"/>
              <a:pathLst>
                <a:path w="6024" h="4206" extrusionOk="0">
                  <a:moveTo>
                    <a:pt x="6011" y="0"/>
                  </a:moveTo>
                  <a:lnTo>
                    <a:pt x="6011" y="0"/>
                  </a:lnTo>
                  <a:cubicBezTo>
                    <a:pt x="4833" y="362"/>
                    <a:pt x="3654" y="524"/>
                    <a:pt x="2608" y="524"/>
                  </a:cubicBezTo>
                  <a:cubicBezTo>
                    <a:pt x="1694" y="524"/>
                    <a:pt x="881" y="400"/>
                    <a:pt x="257" y="179"/>
                  </a:cubicBezTo>
                  <a:cubicBezTo>
                    <a:pt x="219" y="531"/>
                    <a:pt x="14" y="3508"/>
                    <a:pt x="1" y="3860"/>
                  </a:cubicBezTo>
                  <a:lnTo>
                    <a:pt x="5864" y="4205"/>
                  </a:lnTo>
                  <a:cubicBezTo>
                    <a:pt x="5864" y="4205"/>
                    <a:pt x="6024" y="659"/>
                    <a:pt x="6011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3736;p50">
              <a:extLst>
                <a:ext uri="{FF2B5EF4-FFF2-40B4-BE49-F238E27FC236}">
                  <a16:creationId xmlns:a16="http://schemas.microsoft.com/office/drawing/2014/main" id="{E4931D15-E9F3-49D9-AB1B-53565E945925}"/>
                </a:ext>
              </a:extLst>
            </p:cNvPr>
            <p:cNvSpPr/>
            <p:nvPr/>
          </p:nvSpPr>
          <p:spPr>
            <a:xfrm>
              <a:off x="3336549" y="2241192"/>
              <a:ext cx="188591" cy="157755"/>
            </a:xfrm>
            <a:custGeom>
              <a:avLst/>
              <a:gdLst/>
              <a:ahLst/>
              <a:cxnLst/>
              <a:rect l="l" t="t" r="r" b="b"/>
              <a:pathLst>
                <a:path w="5755" h="4814" extrusionOk="0">
                  <a:moveTo>
                    <a:pt x="846" y="1"/>
                  </a:moveTo>
                  <a:cubicBezTo>
                    <a:pt x="455" y="1467"/>
                    <a:pt x="174" y="2958"/>
                    <a:pt x="1" y="4468"/>
                  </a:cubicBezTo>
                  <a:cubicBezTo>
                    <a:pt x="626" y="4690"/>
                    <a:pt x="1442" y="4813"/>
                    <a:pt x="2360" y="4813"/>
                  </a:cubicBezTo>
                  <a:cubicBezTo>
                    <a:pt x="3404" y="4813"/>
                    <a:pt x="4579" y="4653"/>
                    <a:pt x="5755" y="4296"/>
                  </a:cubicBezTo>
                  <a:cubicBezTo>
                    <a:pt x="5742" y="3105"/>
                    <a:pt x="5704" y="1678"/>
                    <a:pt x="5454" y="238"/>
                  </a:cubicBezTo>
                  <a:lnTo>
                    <a:pt x="846" y="1"/>
                  </a:lnTo>
                  <a:close/>
                </a:path>
              </a:pathLst>
            </a:custGeom>
            <a:solidFill>
              <a:srgbClr val="E8BA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3737;p50">
              <a:extLst>
                <a:ext uri="{FF2B5EF4-FFF2-40B4-BE49-F238E27FC236}">
                  <a16:creationId xmlns:a16="http://schemas.microsoft.com/office/drawing/2014/main" id="{7B284F02-B7F5-485A-81EC-D831B7788A51}"/>
                </a:ext>
              </a:extLst>
            </p:cNvPr>
            <p:cNvSpPr/>
            <p:nvPr/>
          </p:nvSpPr>
          <p:spPr>
            <a:xfrm>
              <a:off x="3260623" y="2171360"/>
              <a:ext cx="77436" cy="76583"/>
            </a:xfrm>
            <a:custGeom>
              <a:avLst/>
              <a:gdLst/>
              <a:ahLst/>
              <a:cxnLst/>
              <a:rect l="l" t="t" r="r" b="b"/>
              <a:pathLst>
                <a:path w="2363" h="2337" extrusionOk="0">
                  <a:moveTo>
                    <a:pt x="878" y="1"/>
                  </a:moveTo>
                  <a:cubicBezTo>
                    <a:pt x="551" y="346"/>
                    <a:pt x="251" y="730"/>
                    <a:pt x="1" y="1140"/>
                  </a:cubicBezTo>
                  <a:lnTo>
                    <a:pt x="1031" y="2337"/>
                  </a:lnTo>
                  <a:cubicBezTo>
                    <a:pt x="1441" y="1946"/>
                    <a:pt x="1889" y="1601"/>
                    <a:pt x="2363" y="1293"/>
                  </a:cubicBezTo>
                  <a:cubicBezTo>
                    <a:pt x="1863" y="871"/>
                    <a:pt x="1364" y="455"/>
                    <a:pt x="878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3738;p50">
              <a:extLst>
                <a:ext uri="{FF2B5EF4-FFF2-40B4-BE49-F238E27FC236}">
                  <a16:creationId xmlns:a16="http://schemas.microsoft.com/office/drawing/2014/main" id="{081D8627-EB20-4C8A-BC1C-DF9E162C5E40}"/>
                </a:ext>
              </a:extLst>
            </p:cNvPr>
            <p:cNvSpPr/>
            <p:nvPr/>
          </p:nvSpPr>
          <p:spPr>
            <a:xfrm>
              <a:off x="3289361" y="2148291"/>
              <a:ext cx="64852" cy="65474"/>
            </a:xfrm>
            <a:custGeom>
              <a:avLst/>
              <a:gdLst/>
              <a:ahLst/>
              <a:cxnLst/>
              <a:rect l="l" t="t" r="r" b="b"/>
              <a:pathLst>
                <a:path w="1979" h="1998" extrusionOk="0">
                  <a:moveTo>
                    <a:pt x="737" y="1"/>
                  </a:moveTo>
                  <a:cubicBezTo>
                    <a:pt x="494" y="212"/>
                    <a:pt x="244" y="449"/>
                    <a:pt x="1" y="705"/>
                  </a:cubicBezTo>
                  <a:cubicBezTo>
                    <a:pt x="487" y="1159"/>
                    <a:pt x="986" y="1581"/>
                    <a:pt x="1486" y="1997"/>
                  </a:cubicBezTo>
                  <a:cubicBezTo>
                    <a:pt x="1639" y="1889"/>
                    <a:pt x="1806" y="1786"/>
                    <a:pt x="1979" y="1677"/>
                  </a:cubicBezTo>
                  <a:cubicBezTo>
                    <a:pt x="1473" y="1191"/>
                    <a:pt x="1050" y="621"/>
                    <a:pt x="737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3739;p50">
              <a:extLst>
                <a:ext uri="{FF2B5EF4-FFF2-40B4-BE49-F238E27FC236}">
                  <a16:creationId xmlns:a16="http://schemas.microsoft.com/office/drawing/2014/main" id="{16035F3E-6C67-4639-A59A-1F09CB880EAE}"/>
                </a:ext>
              </a:extLst>
            </p:cNvPr>
            <p:cNvSpPr/>
            <p:nvPr/>
          </p:nvSpPr>
          <p:spPr>
            <a:xfrm>
              <a:off x="3304271" y="2109492"/>
              <a:ext cx="86644" cy="93788"/>
            </a:xfrm>
            <a:custGeom>
              <a:avLst/>
              <a:gdLst/>
              <a:ahLst/>
              <a:cxnLst/>
              <a:rect l="l" t="t" r="r" b="b"/>
              <a:pathLst>
                <a:path w="2644" h="2862" extrusionOk="0">
                  <a:moveTo>
                    <a:pt x="1876" y="0"/>
                  </a:moveTo>
                  <a:cubicBezTo>
                    <a:pt x="1184" y="160"/>
                    <a:pt x="544" y="487"/>
                    <a:pt x="0" y="941"/>
                  </a:cubicBezTo>
                  <a:cubicBezTo>
                    <a:pt x="307" y="1575"/>
                    <a:pt x="1031" y="2362"/>
                    <a:pt x="1524" y="2861"/>
                  </a:cubicBezTo>
                  <a:cubicBezTo>
                    <a:pt x="1856" y="2657"/>
                    <a:pt x="2228" y="2452"/>
                    <a:pt x="2644" y="2247"/>
                  </a:cubicBezTo>
                  <a:lnTo>
                    <a:pt x="18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3740;p50">
              <a:extLst>
                <a:ext uri="{FF2B5EF4-FFF2-40B4-BE49-F238E27FC236}">
                  <a16:creationId xmlns:a16="http://schemas.microsoft.com/office/drawing/2014/main" id="{1BD9F6A0-E210-4EA4-9DC8-0DFA0823A815}"/>
                </a:ext>
              </a:extLst>
            </p:cNvPr>
            <p:cNvSpPr/>
            <p:nvPr/>
          </p:nvSpPr>
          <p:spPr>
            <a:xfrm>
              <a:off x="3239028" y="2206817"/>
              <a:ext cx="59412" cy="63181"/>
            </a:xfrm>
            <a:custGeom>
              <a:avLst/>
              <a:gdLst/>
              <a:ahLst/>
              <a:cxnLst/>
              <a:rect l="l" t="t" r="r" b="b"/>
              <a:pathLst>
                <a:path w="1813" h="1928" extrusionOk="0">
                  <a:moveTo>
                    <a:pt x="692" y="0"/>
                  </a:moveTo>
                  <a:cubicBezTo>
                    <a:pt x="545" y="141"/>
                    <a:pt x="410" y="295"/>
                    <a:pt x="282" y="455"/>
                  </a:cubicBezTo>
                  <a:cubicBezTo>
                    <a:pt x="46" y="775"/>
                    <a:pt x="1" y="1069"/>
                    <a:pt x="33" y="1312"/>
                  </a:cubicBezTo>
                  <a:cubicBezTo>
                    <a:pt x="91" y="1683"/>
                    <a:pt x="409" y="1927"/>
                    <a:pt x="749" y="1927"/>
                  </a:cubicBezTo>
                  <a:cubicBezTo>
                    <a:pt x="861" y="1927"/>
                    <a:pt x="975" y="1901"/>
                    <a:pt x="1082" y="1844"/>
                  </a:cubicBezTo>
                  <a:cubicBezTo>
                    <a:pt x="1185" y="1799"/>
                    <a:pt x="1274" y="1741"/>
                    <a:pt x="1358" y="1677"/>
                  </a:cubicBezTo>
                  <a:cubicBezTo>
                    <a:pt x="1422" y="1757"/>
                    <a:pt x="1506" y="1840"/>
                    <a:pt x="1598" y="1840"/>
                  </a:cubicBezTo>
                  <a:cubicBezTo>
                    <a:pt x="1624" y="1840"/>
                    <a:pt x="1651" y="1834"/>
                    <a:pt x="1678" y="1818"/>
                  </a:cubicBezTo>
                  <a:cubicBezTo>
                    <a:pt x="1812" y="1748"/>
                    <a:pt x="1761" y="1408"/>
                    <a:pt x="1735" y="1204"/>
                  </a:cubicBezTo>
                  <a:lnTo>
                    <a:pt x="692" y="0"/>
                  </a:ln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3741;p50">
              <a:extLst>
                <a:ext uri="{FF2B5EF4-FFF2-40B4-BE49-F238E27FC236}">
                  <a16:creationId xmlns:a16="http://schemas.microsoft.com/office/drawing/2014/main" id="{BD3103B8-2EBF-4645-9752-06F9F1A2F1EF}"/>
                </a:ext>
              </a:extLst>
            </p:cNvPr>
            <p:cNvSpPr/>
            <p:nvPr/>
          </p:nvSpPr>
          <p:spPr>
            <a:xfrm>
              <a:off x="3515044" y="2164216"/>
              <a:ext cx="62132" cy="74912"/>
            </a:xfrm>
            <a:custGeom>
              <a:avLst/>
              <a:gdLst/>
              <a:ahLst/>
              <a:cxnLst/>
              <a:rect l="l" t="t" r="r" b="b"/>
              <a:pathLst>
                <a:path w="1896" h="2286" extrusionOk="0">
                  <a:moveTo>
                    <a:pt x="1517" y="1"/>
                  </a:moveTo>
                  <a:cubicBezTo>
                    <a:pt x="1095" y="564"/>
                    <a:pt x="583" y="1057"/>
                    <a:pt x="1" y="1447"/>
                  </a:cubicBezTo>
                  <a:cubicBezTo>
                    <a:pt x="353" y="1755"/>
                    <a:pt x="641" y="2043"/>
                    <a:pt x="877" y="2286"/>
                  </a:cubicBezTo>
                  <a:cubicBezTo>
                    <a:pt x="1274" y="1729"/>
                    <a:pt x="1620" y="1134"/>
                    <a:pt x="1895" y="507"/>
                  </a:cubicBezTo>
                  <a:cubicBezTo>
                    <a:pt x="1774" y="327"/>
                    <a:pt x="1646" y="161"/>
                    <a:pt x="1517" y="1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3742;p50">
              <a:extLst>
                <a:ext uri="{FF2B5EF4-FFF2-40B4-BE49-F238E27FC236}">
                  <a16:creationId xmlns:a16="http://schemas.microsoft.com/office/drawing/2014/main" id="{FA70F469-9794-4B31-BFB0-DEAFC6081204}"/>
                </a:ext>
              </a:extLst>
            </p:cNvPr>
            <p:cNvSpPr/>
            <p:nvPr/>
          </p:nvSpPr>
          <p:spPr>
            <a:xfrm>
              <a:off x="3543783" y="2180798"/>
              <a:ext cx="62755" cy="85202"/>
            </a:xfrm>
            <a:custGeom>
              <a:avLst/>
              <a:gdLst/>
              <a:ahLst/>
              <a:cxnLst/>
              <a:rect l="l" t="t" r="r" b="b"/>
              <a:pathLst>
                <a:path w="1915" h="2600" extrusionOk="0">
                  <a:moveTo>
                    <a:pt x="1018" y="1"/>
                  </a:moveTo>
                  <a:cubicBezTo>
                    <a:pt x="743" y="628"/>
                    <a:pt x="397" y="1223"/>
                    <a:pt x="0" y="1780"/>
                  </a:cubicBezTo>
                  <a:cubicBezTo>
                    <a:pt x="250" y="2036"/>
                    <a:pt x="480" y="2311"/>
                    <a:pt x="698" y="2599"/>
                  </a:cubicBezTo>
                  <a:lnTo>
                    <a:pt x="1914" y="1594"/>
                  </a:lnTo>
                  <a:cubicBezTo>
                    <a:pt x="1684" y="1031"/>
                    <a:pt x="1383" y="493"/>
                    <a:pt x="1018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3743;p50">
              <a:extLst>
                <a:ext uri="{FF2B5EF4-FFF2-40B4-BE49-F238E27FC236}">
                  <a16:creationId xmlns:a16="http://schemas.microsoft.com/office/drawing/2014/main" id="{9D27DBE5-7EFA-46AF-9EC0-56696B737CC9}"/>
                </a:ext>
              </a:extLst>
            </p:cNvPr>
            <p:cNvSpPr/>
            <p:nvPr/>
          </p:nvSpPr>
          <p:spPr>
            <a:xfrm>
              <a:off x="3482340" y="2117258"/>
              <a:ext cx="92739" cy="94410"/>
            </a:xfrm>
            <a:custGeom>
              <a:avLst/>
              <a:gdLst/>
              <a:ahLst/>
              <a:cxnLst/>
              <a:rect l="l" t="t" r="r" b="b"/>
              <a:pathLst>
                <a:path w="2830" h="2881" extrusionOk="0">
                  <a:moveTo>
                    <a:pt x="1146" y="0"/>
                  </a:moveTo>
                  <a:lnTo>
                    <a:pt x="0" y="2087"/>
                  </a:lnTo>
                  <a:cubicBezTo>
                    <a:pt x="378" y="2356"/>
                    <a:pt x="711" y="2624"/>
                    <a:pt x="999" y="2880"/>
                  </a:cubicBezTo>
                  <a:cubicBezTo>
                    <a:pt x="1575" y="2477"/>
                    <a:pt x="2426" y="1824"/>
                    <a:pt x="2829" y="1248"/>
                  </a:cubicBezTo>
                  <a:cubicBezTo>
                    <a:pt x="2368" y="711"/>
                    <a:pt x="1792" y="282"/>
                    <a:pt x="11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3744;p50">
              <a:extLst>
                <a:ext uri="{FF2B5EF4-FFF2-40B4-BE49-F238E27FC236}">
                  <a16:creationId xmlns:a16="http://schemas.microsoft.com/office/drawing/2014/main" id="{E906E26B-3E0E-471E-BC77-80C24D10BC8D}"/>
                </a:ext>
              </a:extLst>
            </p:cNvPr>
            <p:cNvSpPr/>
            <p:nvPr/>
          </p:nvSpPr>
          <p:spPr>
            <a:xfrm>
              <a:off x="3560364" y="2230935"/>
              <a:ext cx="61903" cy="62329"/>
            </a:xfrm>
            <a:custGeom>
              <a:avLst/>
              <a:gdLst/>
              <a:ahLst/>
              <a:cxnLst/>
              <a:rect l="l" t="t" r="r" b="b"/>
              <a:pathLst>
                <a:path w="1889" h="1902" extrusionOk="0">
                  <a:moveTo>
                    <a:pt x="1383" y="0"/>
                  </a:moveTo>
                  <a:lnTo>
                    <a:pt x="154" y="1005"/>
                  </a:lnTo>
                  <a:cubicBezTo>
                    <a:pt x="96" y="1204"/>
                    <a:pt x="0" y="1543"/>
                    <a:pt x="102" y="1626"/>
                  </a:cubicBezTo>
                  <a:cubicBezTo>
                    <a:pt x="134" y="1652"/>
                    <a:pt x="168" y="1663"/>
                    <a:pt x="203" y="1663"/>
                  </a:cubicBezTo>
                  <a:cubicBezTo>
                    <a:pt x="287" y="1663"/>
                    <a:pt x="374" y="1600"/>
                    <a:pt x="442" y="1536"/>
                  </a:cubicBezTo>
                  <a:cubicBezTo>
                    <a:pt x="512" y="1620"/>
                    <a:pt x="595" y="1690"/>
                    <a:pt x="685" y="1754"/>
                  </a:cubicBezTo>
                  <a:cubicBezTo>
                    <a:pt x="816" y="1855"/>
                    <a:pt x="967" y="1902"/>
                    <a:pt x="1117" y="1902"/>
                  </a:cubicBezTo>
                  <a:cubicBezTo>
                    <a:pt x="1415" y="1902"/>
                    <a:pt x="1705" y="1717"/>
                    <a:pt x="1811" y="1402"/>
                  </a:cubicBezTo>
                  <a:cubicBezTo>
                    <a:pt x="1882" y="1172"/>
                    <a:pt x="1888" y="871"/>
                    <a:pt x="1709" y="519"/>
                  </a:cubicBezTo>
                  <a:cubicBezTo>
                    <a:pt x="1613" y="339"/>
                    <a:pt x="1504" y="167"/>
                    <a:pt x="1383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3745;p50">
              <a:extLst>
                <a:ext uri="{FF2B5EF4-FFF2-40B4-BE49-F238E27FC236}">
                  <a16:creationId xmlns:a16="http://schemas.microsoft.com/office/drawing/2014/main" id="{73335327-0C91-4CC9-88E6-278218D1C822}"/>
                </a:ext>
              </a:extLst>
            </p:cNvPr>
            <p:cNvSpPr/>
            <p:nvPr/>
          </p:nvSpPr>
          <p:spPr>
            <a:xfrm>
              <a:off x="3311382" y="2247910"/>
              <a:ext cx="245873" cy="112762"/>
            </a:xfrm>
            <a:custGeom>
              <a:avLst/>
              <a:gdLst/>
              <a:ahLst/>
              <a:cxnLst/>
              <a:rect l="l" t="t" r="r" b="b"/>
              <a:pathLst>
                <a:path w="7503" h="3441" extrusionOk="0">
                  <a:moveTo>
                    <a:pt x="340" y="1"/>
                  </a:moveTo>
                  <a:cubicBezTo>
                    <a:pt x="161" y="782"/>
                    <a:pt x="46" y="1582"/>
                    <a:pt x="1" y="2382"/>
                  </a:cubicBezTo>
                  <a:cubicBezTo>
                    <a:pt x="1" y="2382"/>
                    <a:pt x="1965" y="3440"/>
                    <a:pt x="4329" y="3440"/>
                  </a:cubicBezTo>
                  <a:cubicBezTo>
                    <a:pt x="5354" y="3440"/>
                    <a:pt x="6454" y="3241"/>
                    <a:pt x="7502" y="2670"/>
                  </a:cubicBezTo>
                  <a:cubicBezTo>
                    <a:pt x="7464" y="1863"/>
                    <a:pt x="7380" y="1057"/>
                    <a:pt x="7252" y="263"/>
                  </a:cubicBezTo>
                  <a:cubicBezTo>
                    <a:pt x="6268" y="574"/>
                    <a:pt x="5288" y="692"/>
                    <a:pt x="4365" y="692"/>
                  </a:cubicBezTo>
                  <a:cubicBezTo>
                    <a:pt x="2744" y="692"/>
                    <a:pt x="1303" y="327"/>
                    <a:pt x="3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3746;p50">
              <a:extLst>
                <a:ext uri="{FF2B5EF4-FFF2-40B4-BE49-F238E27FC236}">
                  <a16:creationId xmlns:a16="http://schemas.microsoft.com/office/drawing/2014/main" id="{8541B453-393D-4633-92F1-3B8FC630B215}"/>
                </a:ext>
              </a:extLst>
            </p:cNvPr>
            <p:cNvSpPr/>
            <p:nvPr/>
          </p:nvSpPr>
          <p:spPr>
            <a:xfrm>
              <a:off x="3343890" y="2141999"/>
              <a:ext cx="191115" cy="46632"/>
            </a:xfrm>
            <a:custGeom>
              <a:avLst/>
              <a:gdLst/>
              <a:ahLst/>
              <a:cxnLst/>
              <a:rect l="l" t="t" r="r" b="b"/>
              <a:pathLst>
                <a:path w="5832" h="1423" extrusionOk="0">
                  <a:moveTo>
                    <a:pt x="257" y="1"/>
                  </a:moveTo>
                  <a:cubicBezTo>
                    <a:pt x="180" y="231"/>
                    <a:pt x="91" y="506"/>
                    <a:pt x="1" y="801"/>
                  </a:cubicBezTo>
                  <a:cubicBezTo>
                    <a:pt x="960" y="1105"/>
                    <a:pt x="2316" y="1423"/>
                    <a:pt x="3827" y="1423"/>
                  </a:cubicBezTo>
                  <a:cubicBezTo>
                    <a:pt x="4473" y="1423"/>
                    <a:pt x="5147" y="1365"/>
                    <a:pt x="5832" y="1223"/>
                  </a:cubicBezTo>
                  <a:cubicBezTo>
                    <a:pt x="5774" y="973"/>
                    <a:pt x="5716" y="711"/>
                    <a:pt x="5652" y="449"/>
                  </a:cubicBezTo>
                  <a:cubicBezTo>
                    <a:pt x="5079" y="546"/>
                    <a:pt x="4514" y="587"/>
                    <a:pt x="3970" y="587"/>
                  </a:cubicBezTo>
                  <a:cubicBezTo>
                    <a:pt x="2516" y="587"/>
                    <a:pt x="1207" y="294"/>
                    <a:pt x="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3747;p50">
              <a:extLst>
                <a:ext uri="{FF2B5EF4-FFF2-40B4-BE49-F238E27FC236}">
                  <a16:creationId xmlns:a16="http://schemas.microsoft.com/office/drawing/2014/main" id="{8ED3C131-18D9-4B90-A8AF-4DCD0202883F}"/>
                </a:ext>
              </a:extLst>
            </p:cNvPr>
            <p:cNvSpPr/>
            <p:nvPr/>
          </p:nvSpPr>
          <p:spPr>
            <a:xfrm>
              <a:off x="3352508" y="2112441"/>
              <a:ext cx="176630" cy="48827"/>
            </a:xfrm>
            <a:custGeom>
              <a:avLst/>
              <a:gdLst/>
              <a:ahLst/>
              <a:cxnLst/>
              <a:rect l="l" t="t" r="r" b="b"/>
              <a:pathLst>
                <a:path w="5390" h="1490" extrusionOk="0">
                  <a:moveTo>
                    <a:pt x="320" y="0"/>
                  </a:moveTo>
                  <a:cubicBezTo>
                    <a:pt x="320" y="0"/>
                    <a:pt x="186" y="346"/>
                    <a:pt x="0" y="903"/>
                  </a:cubicBezTo>
                  <a:cubicBezTo>
                    <a:pt x="946" y="1196"/>
                    <a:pt x="2254" y="1489"/>
                    <a:pt x="3707" y="1489"/>
                  </a:cubicBezTo>
                  <a:cubicBezTo>
                    <a:pt x="4251" y="1489"/>
                    <a:pt x="4816" y="1448"/>
                    <a:pt x="5389" y="1351"/>
                  </a:cubicBezTo>
                  <a:cubicBezTo>
                    <a:pt x="5300" y="999"/>
                    <a:pt x="5204" y="627"/>
                    <a:pt x="5095" y="250"/>
                  </a:cubicBezTo>
                  <a:lnTo>
                    <a:pt x="3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3748;p50">
              <a:extLst>
                <a:ext uri="{FF2B5EF4-FFF2-40B4-BE49-F238E27FC236}">
                  <a16:creationId xmlns:a16="http://schemas.microsoft.com/office/drawing/2014/main" id="{EE5596F8-D7D3-42BF-B1C3-71416085554D}"/>
                </a:ext>
              </a:extLst>
            </p:cNvPr>
            <p:cNvSpPr/>
            <p:nvPr/>
          </p:nvSpPr>
          <p:spPr>
            <a:xfrm>
              <a:off x="3328816" y="2194659"/>
              <a:ext cx="216053" cy="48598"/>
            </a:xfrm>
            <a:custGeom>
              <a:avLst/>
              <a:gdLst/>
              <a:ahLst/>
              <a:cxnLst/>
              <a:rect l="l" t="t" r="r" b="b"/>
              <a:pathLst>
                <a:path w="6593" h="1483" extrusionOk="0">
                  <a:moveTo>
                    <a:pt x="218" y="0"/>
                  </a:moveTo>
                  <a:cubicBezTo>
                    <a:pt x="147" y="256"/>
                    <a:pt x="71" y="531"/>
                    <a:pt x="0" y="806"/>
                  </a:cubicBezTo>
                  <a:cubicBezTo>
                    <a:pt x="960" y="1129"/>
                    <a:pt x="2379" y="1482"/>
                    <a:pt x="3972" y="1482"/>
                  </a:cubicBezTo>
                  <a:cubicBezTo>
                    <a:pt x="4811" y="1482"/>
                    <a:pt x="5698" y="1385"/>
                    <a:pt x="6592" y="1133"/>
                  </a:cubicBezTo>
                  <a:cubicBezTo>
                    <a:pt x="6554" y="896"/>
                    <a:pt x="6503" y="640"/>
                    <a:pt x="6452" y="378"/>
                  </a:cubicBezTo>
                  <a:cubicBezTo>
                    <a:pt x="5661" y="570"/>
                    <a:pt x="4878" y="647"/>
                    <a:pt x="4132" y="647"/>
                  </a:cubicBezTo>
                  <a:cubicBezTo>
                    <a:pt x="2573" y="647"/>
                    <a:pt x="1179" y="312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3749;p50">
              <a:extLst>
                <a:ext uri="{FF2B5EF4-FFF2-40B4-BE49-F238E27FC236}">
                  <a16:creationId xmlns:a16="http://schemas.microsoft.com/office/drawing/2014/main" id="{42998D9A-CFCE-4455-8FB3-6FD4647DE70E}"/>
                </a:ext>
              </a:extLst>
            </p:cNvPr>
            <p:cNvSpPr/>
            <p:nvPr/>
          </p:nvSpPr>
          <p:spPr>
            <a:xfrm>
              <a:off x="3335927" y="2168214"/>
              <a:ext cx="204321" cy="47648"/>
            </a:xfrm>
            <a:custGeom>
              <a:avLst/>
              <a:gdLst/>
              <a:ahLst/>
              <a:cxnLst/>
              <a:rect l="l" t="t" r="r" b="b"/>
              <a:pathLst>
                <a:path w="6235" h="1454" extrusionOk="0">
                  <a:moveTo>
                    <a:pt x="244" y="1"/>
                  </a:moveTo>
                  <a:cubicBezTo>
                    <a:pt x="161" y="250"/>
                    <a:pt x="84" y="519"/>
                    <a:pt x="1" y="807"/>
                  </a:cubicBezTo>
                  <a:cubicBezTo>
                    <a:pt x="962" y="1119"/>
                    <a:pt x="2354" y="1454"/>
                    <a:pt x="3912" y="1454"/>
                  </a:cubicBezTo>
                  <a:cubicBezTo>
                    <a:pt x="4658" y="1454"/>
                    <a:pt x="5442" y="1377"/>
                    <a:pt x="6235" y="1185"/>
                  </a:cubicBezTo>
                  <a:cubicBezTo>
                    <a:pt x="6183" y="941"/>
                    <a:pt x="6132" y="685"/>
                    <a:pt x="6075" y="423"/>
                  </a:cubicBezTo>
                  <a:cubicBezTo>
                    <a:pt x="5390" y="565"/>
                    <a:pt x="4716" y="623"/>
                    <a:pt x="4070" y="623"/>
                  </a:cubicBezTo>
                  <a:cubicBezTo>
                    <a:pt x="2559" y="623"/>
                    <a:pt x="1203" y="305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3750;p50">
              <a:extLst>
                <a:ext uri="{FF2B5EF4-FFF2-40B4-BE49-F238E27FC236}">
                  <a16:creationId xmlns:a16="http://schemas.microsoft.com/office/drawing/2014/main" id="{92FD289C-AB56-49DB-9C39-D1AE9AEDC9BE}"/>
                </a:ext>
              </a:extLst>
            </p:cNvPr>
            <p:cNvSpPr/>
            <p:nvPr/>
          </p:nvSpPr>
          <p:spPr>
            <a:xfrm>
              <a:off x="3322524" y="2221071"/>
              <a:ext cx="226539" cy="49450"/>
            </a:xfrm>
            <a:custGeom>
              <a:avLst/>
              <a:gdLst/>
              <a:ahLst/>
              <a:cxnLst/>
              <a:rect l="l" t="t" r="r" b="b"/>
              <a:pathLst>
                <a:path w="6913" h="1509" extrusionOk="0">
                  <a:moveTo>
                    <a:pt x="192" y="0"/>
                  </a:moveTo>
                  <a:cubicBezTo>
                    <a:pt x="128" y="269"/>
                    <a:pt x="64" y="544"/>
                    <a:pt x="0" y="820"/>
                  </a:cubicBezTo>
                  <a:cubicBezTo>
                    <a:pt x="963" y="1146"/>
                    <a:pt x="2403" y="1509"/>
                    <a:pt x="4024" y="1509"/>
                  </a:cubicBezTo>
                  <a:cubicBezTo>
                    <a:pt x="4947" y="1509"/>
                    <a:pt x="5928" y="1391"/>
                    <a:pt x="6912" y="1082"/>
                  </a:cubicBezTo>
                  <a:cubicBezTo>
                    <a:pt x="6874" y="839"/>
                    <a:pt x="6829" y="596"/>
                    <a:pt x="6784" y="327"/>
                  </a:cubicBezTo>
                  <a:cubicBezTo>
                    <a:pt x="5890" y="579"/>
                    <a:pt x="5003" y="676"/>
                    <a:pt x="4164" y="676"/>
                  </a:cubicBezTo>
                  <a:cubicBezTo>
                    <a:pt x="2571" y="676"/>
                    <a:pt x="1152" y="323"/>
                    <a:pt x="1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3751;p50">
              <a:extLst>
                <a:ext uri="{FF2B5EF4-FFF2-40B4-BE49-F238E27FC236}">
                  <a16:creationId xmlns:a16="http://schemas.microsoft.com/office/drawing/2014/main" id="{065ABBF2-F65A-4EA3-822D-2453F8701777}"/>
                </a:ext>
              </a:extLst>
            </p:cNvPr>
            <p:cNvSpPr/>
            <p:nvPr/>
          </p:nvSpPr>
          <p:spPr>
            <a:xfrm>
              <a:off x="3311612" y="1906813"/>
              <a:ext cx="270582" cy="234830"/>
            </a:xfrm>
            <a:custGeom>
              <a:avLst/>
              <a:gdLst/>
              <a:ahLst/>
              <a:cxnLst/>
              <a:rect l="l" t="t" r="r" b="b"/>
              <a:pathLst>
                <a:path w="8257" h="7166" extrusionOk="0">
                  <a:moveTo>
                    <a:pt x="4064" y="1"/>
                  </a:moveTo>
                  <a:cubicBezTo>
                    <a:pt x="1970" y="1"/>
                    <a:pt x="232" y="1455"/>
                    <a:pt x="115" y="3344"/>
                  </a:cubicBezTo>
                  <a:cubicBezTo>
                    <a:pt x="0" y="5321"/>
                    <a:pt x="1703" y="7030"/>
                    <a:pt x="3917" y="7158"/>
                  </a:cubicBezTo>
                  <a:cubicBezTo>
                    <a:pt x="4006" y="7163"/>
                    <a:pt x="4094" y="7166"/>
                    <a:pt x="4182" y="7166"/>
                  </a:cubicBezTo>
                  <a:cubicBezTo>
                    <a:pt x="6281" y="7166"/>
                    <a:pt x="8031" y="5716"/>
                    <a:pt x="8142" y="3817"/>
                  </a:cubicBezTo>
                  <a:cubicBezTo>
                    <a:pt x="8257" y="1846"/>
                    <a:pt x="6554" y="137"/>
                    <a:pt x="4340" y="9"/>
                  </a:cubicBezTo>
                  <a:cubicBezTo>
                    <a:pt x="4247" y="4"/>
                    <a:pt x="4155" y="1"/>
                    <a:pt x="4064" y="1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3752;p50">
              <a:extLst>
                <a:ext uri="{FF2B5EF4-FFF2-40B4-BE49-F238E27FC236}">
                  <a16:creationId xmlns:a16="http://schemas.microsoft.com/office/drawing/2014/main" id="{D2A7D4DD-B1E6-4C4F-A1F7-D68BA187CE4B}"/>
                </a:ext>
              </a:extLst>
            </p:cNvPr>
            <p:cNvSpPr/>
            <p:nvPr/>
          </p:nvSpPr>
          <p:spPr>
            <a:xfrm>
              <a:off x="3395665" y="2029534"/>
              <a:ext cx="20416" cy="17237"/>
            </a:xfrm>
            <a:custGeom>
              <a:avLst/>
              <a:gdLst/>
              <a:ahLst/>
              <a:cxnLst/>
              <a:rect l="l" t="t" r="r" b="b"/>
              <a:pathLst>
                <a:path w="623" h="526" extrusionOk="0">
                  <a:moveTo>
                    <a:pt x="349" y="1"/>
                  </a:moveTo>
                  <a:cubicBezTo>
                    <a:pt x="127" y="1"/>
                    <a:pt x="0" y="258"/>
                    <a:pt x="143" y="431"/>
                  </a:cubicBezTo>
                  <a:cubicBezTo>
                    <a:pt x="199" y="496"/>
                    <a:pt x="274" y="526"/>
                    <a:pt x="347" y="526"/>
                  </a:cubicBezTo>
                  <a:cubicBezTo>
                    <a:pt x="475" y="526"/>
                    <a:pt x="598" y="436"/>
                    <a:pt x="610" y="290"/>
                  </a:cubicBezTo>
                  <a:cubicBezTo>
                    <a:pt x="623" y="143"/>
                    <a:pt x="514" y="15"/>
                    <a:pt x="373" y="2"/>
                  </a:cubicBezTo>
                  <a:cubicBezTo>
                    <a:pt x="365" y="1"/>
                    <a:pt x="357" y="1"/>
                    <a:pt x="349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3753;p50">
              <a:extLst>
                <a:ext uri="{FF2B5EF4-FFF2-40B4-BE49-F238E27FC236}">
                  <a16:creationId xmlns:a16="http://schemas.microsoft.com/office/drawing/2014/main" id="{F6BF9165-3298-408D-B575-7FF7DD15E5C3}"/>
                </a:ext>
              </a:extLst>
            </p:cNvPr>
            <p:cNvSpPr/>
            <p:nvPr/>
          </p:nvSpPr>
          <p:spPr>
            <a:xfrm>
              <a:off x="3472641" y="2036481"/>
              <a:ext cx="20612" cy="17434"/>
            </a:xfrm>
            <a:custGeom>
              <a:avLst/>
              <a:gdLst/>
              <a:ahLst/>
              <a:cxnLst/>
              <a:rect l="l" t="t" r="r" b="b"/>
              <a:pathLst>
                <a:path w="629" h="532" extrusionOk="0">
                  <a:moveTo>
                    <a:pt x="350" y="0"/>
                  </a:moveTo>
                  <a:cubicBezTo>
                    <a:pt x="127" y="0"/>
                    <a:pt x="0" y="263"/>
                    <a:pt x="149" y="436"/>
                  </a:cubicBezTo>
                  <a:cubicBezTo>
                    <a:pt x="202" y="501"/>
                    <a:pt x="275" y="531"/>
                    <a:pt x="347" y="531"/>
                  </a:cubicBezTo>
                  <a:cubicBezTo>
                    <a:pt x="474" y="531"/>
                    <a:pt x="598" y="440"/>
                    <a:pt x="610" y="289"/>
                  </a:cubicBezTo>
                  <a:cubicBezTo>
                    <a:pt x="629" y="142"/>
                    <a:pt x="520" y="14"/>
                    <a:pt x="373" y="1"/>
                  </a:cubicBezTo>
                  <a:cubicBezTo>
                    <a:pt x="365" y="1"/>
                    <a:pt x="357" y="0"/>
                    <a:pt x="350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3754;p50">
              <a:extLst>
                <a:ext uri="{FF2B5EF4-FFF2-40B4-BE49-F238E27FC236}">
                  <a16:creationId xmlns:a16="http://schemas.microsoft.com/office/drawing/2014/main" id="{2CA3D791-2E00-44C6-B3DD-92674EEC85B4}"/>
                </a:ext>
              </a:extLst>
            </p:cNvPr>
            <p:cNvSpPr/>
            <p:nvPr/>
          </p:nvSpPr>
          <p:spPr>
            <a:xfrm>
              <a:off x="3429909" y="2051096"/>
              <a:ext cx="27920" cy="16975"/>
            </a:xfrm>
            <a:custGeom>
              <a:avLst/>
              <a:gdLst/>
              <a:ahLst/>
              <a:cxnLst/>
              <a:rect l="l" t="t" r="r" b="b"/>
              <a:pathLst>
                <a:path w="852" h="518" extrusionOk="0">
                  <a:moveTo>
                    <a:pt x="65" y="1"/>
                  </a:moveTo>
                  <a:cubicBezTo>
                    <a:pt x="48" y="1"/>
                    <a:pt x="32" y="10"/>
                    <a:pt x="26" y="29"/>
                  </a:cubicBezTo>
                  <a:cubicBezTo>
                    <a:pt x="0" y="138"/>
                    <a:pt x="26" y="253"/>
                    <a:pt x="96" y="349"/>
                  </a:cubicBezTo>
                  <a:cubicBezTo>
                    <a:pt x="166" y="445"/>
                    <a:pt x="275" y="502"/>
                    <a:pt x="397" y="515"/>
                  </a:cubicBezTo>
                  <a:cubicBezTo>
                    <a:pt x="412" y="517"/>
                    <a:pt x="426" y="518"/>
                    <a:pt x="441" y="518"/>
                  </a:cubicBezTo>
                  <a:cubicBezTo>
                    <a:pt x="542" y="518"/>
                    <a:pt x="645" y="480"/>
                    <a:pt x="723" y="413"/>
                  </a:cubicBezTo>
                  <a:cubicBezTo>
                    <a:pt x="807" y="330"/>
                    <a:pt x="851" y="221"/>
                    <a:pt x="845" y="106"/>
                  </a:cubicBezTo>
                  <a:cubicBezTo>
                    <a:pt x="839" y="86"/>
                    <a:pt x="832" y="74"/>
                    <a:pt x="819" y="74"/>
                  </a:cubicBezTo>
                  <a:cubicBezTo>
                    <a:pt x="815" y="72"/>
                    <a:pt x="809" y="71"/>
                    <a:pt x="804" y="71"/>
                  </a:cubicBezTo>
                  <a:cubicBezTo>
                    <a:pt x="789" y="71"/>
                    <a:pt x="773" y="78"/>
                    <a:pt x="768" y="93"/>
                  </a:cubicBezTo>
                  <a:cubicBezTo>
                    <a:pt x="743" y="176"/>
                    <a:pt x="691" y="246"/>
                    <a:pt x="627" y="291"/>
                  </a:cubicBezTo>
                  <a:cubicBezTo>
                    <a:pt x="571" y="336"/>
                    <a:pt x="505" y="356"/>
                    <a:pt x="438" y="356"/>
                  </a:cubicBezTo>
                  <a:cubicBezTo>
                    <a:pt x="429" y="356"/>
                    <a:pt x="419" y="356"/>
                    <a:pt x="410" y="355"/>
                  </a:cubicBezTo>
                  <a:cubicBezTo>
                    <a:pt x="326" y="349"/>
                    <a:pt x="256" y="317"/>
                    <a:pt x="198" y="259"/>
                  </a:cubicBezTo>
                  <a:cubicBezTo>
                    <a:pt x="141" y="195"/>
                    <a:pt x="109" y="118"/>
                    <a:pt x="102" y="35"/>
                  </a:cubicBezTo>
                  <a:cubicBezTo>
                    <a:pt x="99" y="12"/>
                    <a:pt x="82" y="1"/>
                    <a:pt x="6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3755;p50">
              <a:extLst>
                <a:ext uri="{FF2B5EF4-FFF2-40B4-BE49-F238E27FC236}">
                  <a16:creationId xmlns:a16="http://schemas.microsoft.com/office/drawing/2014/main" id="{FA32B0B5-4E3A-4EEF-AA1F-262590591302}"/>
                </a:ext>
              </a:extLst>
            </p:cNvPr>
            <p:cNvSpPr/>
            <p:nvPr/>
          </p:nvSpPr>
          <p:spPr>
            <a:xfrm>
              <a:off x="3313924" y="1906625"/>
              <a:ext cx="270575" cy="160979"/>
            </a:xfrm>
            <a:custGeom>
              <a:avLst/>
              <a:gdLst/>
              <a:ahLst/>
              <a:cxnLst/>
              <a:rect l="l" t="t" r="r" b="b"/>
              <a:pathLst>
                <a:path w="8148" h="4912" extrusionOk="0">
                  <a:moveTo>
                    <a:pt x="3955" y="1"/>
                  </a:moveTo>
                  <a:cubicBezTo>
                    <a:pt x="1861" y="1"/>
                    <a:pt x="123" y="1455"/>
                    <a:pt x="6" y="3344"/>
                  </a:cubicBezTo>
                  <a:cubicBezTo>
                    <a:pt x="6" y="3421"/>
                    <a:pt x="0" y="3491"/>
                    <a:pt x="6" y="3561"/>
                  </a:cubicBezTo>
                  <a:cubicBezTo>
                    <a:pt x="132" y="3573"/>
                    <a:pt x="370" y="3589"/>
                    <a:pt x="683" y="3589"/>
                  </a:cubicBezTo>
                  <a:cubicBezTo>
                    <a:pt x="1770" y="3589"/>
                    <a:pt x="3757" y="3396"/>
                    <a:pt x="5024" y="2153"/>
                  </a:cubicBezTo>
                  <a:cubicBezTo>
                    <a:pt x="5024" y="2153"/>
                    <a:pt x="6343" y="4496"/>
                    <a:pt x="7770" y="4912"/>
                  </a:cubicBezTo>
                  <a:cubicBezTo>
                    <a:pt x="7924" y="4566"/>
                    <a:pt x="8007" y="4195"/>
                    <a:pt x="8033" y="3817"/>
                  </a:cubicBezTo>
                  <a:cubicBezTo>
                    <a:pt x="8148" y="1846"/>
                    <a:pt x="6445" y="137"/>
                    <a:pt x="4231" y="9"/>
                  </a:cubicBezTo>
                  <a:cubicBezTo>
                    <a:pt x="4138" y="4"/>
                    <a:pt x="4046" y="1"/>
                    <a:pt x="3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3756;p50">
              <a:extLst>
                <a:ext uri="{FF2B5EF4-FFF2-40B4-BE49-F238E27FC236}">
                  <a16:creationId xmlns:a16="http://schemas.microsoft.com/office/drawing/2014/main" id="{2DAB24D2-923E-413C-85B6-19F909EE983E}"/>
                </a:ext>
              </a:extLst>
            </p:cNvPr>
            <p:cNvSpPr/>
            <p:nvPr/>
          </p:nvSpPr>
          <p:spPr>
            <a:xfrm>
              <a:off x="3424437" y="2318298"/>
              <a:ext cx="5276" cy="41225"/>
            </a:xfrm>
            <a:custGeom>
              <a:avLst/>
              <a:gdLst/>
              <a:ahLst/>
              <a:cxnLst/>
              <a:rect l="l" t="t" r="r" b="b"/>
              <a:pathLst>
                <a:path w="161" h="1258" extrusionOk="0">
                  <a:moveTo>
                    <a:pt x="135" y="1"/>
                  </a:moveTo>
                  <a:cubicBezTo>
                    <a:pt x="129" y="1"/>
                    <a:pt x="122" y="7"/>
                    <a:pt x="122" y="16"/>
                  </a:cubicBezTo>
                  <a:cubicBezTo>
                    <a:pt x="90" y="221"/>
                    <a:pt x="65" y="419"/>
                    <a:pt x="39" y="624"/>
                  </a:cubicBezTo>
                  <a:cubicBezTo>
                    <a:pt x="33" y="726"/>
                    <a:pt x="20" y="829"/>
                    <a:pt x="13" y="931"/>
                  </a:cubicBezTo>
                  <a:cubicBezTo>
                    <a:pt x="7" y="1034"/>
                    <a:pt x="1" y="1136"/>
                    <a:pt x="1" y="1238"/>
                  </a:cubicBezTo>
                  <a:cubicBezTo>
                    <a:pt x="1" y="1251"/>
                    <a:pt x="10" y="1258"/>
                    <a:pt x="20" y="1258"/>
                  </a:cubicBezTo>
                  <a:cubicBezTo>
                    <a:pt x="29" y="1258"/>
                    <a:pt x="39" y="1251"/>
                    <a:pt x="39" y="1238"/>
                  </a:cubicBezTo>
                  <a:cubicBezTo>
                    <a:pt x="58" y="1136"/>
                    <a:pt x="77" y="1040"/>
                    <a:pt x="90" y="938"/>
                  </a:cubicBezTo>
                  <a:cubicBezTo>
                    <a:pt x="97" y="835"/>
                    <a:pt x="109" y="733"/>
                    <a:pt x="122" y="630"/>
                  </a:cubicBezTo>
                  <a:cubicBezTo>
                    <a:pt x="135" y="432"/>
                    <a:pt x="154" y="227"/>
                    <a:pt x="161" y="22"/>
                  </a:cubicBezTo>
                  <a:cubicBezTo>
                    <a:pt x="161" y="10"/>
                    <a:pt x="154" y="3"/>
                    <a:pt x="141" y="3"/>
                  </a:cubicBezTo>
                  <a:cubicBezTo>
                    <a:pt x="140" y="2"/>
                    <a:pt x="138" y="1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3757;p50">
              <a:extLst>
                <a:ext uri="{FF2B5EF4-FFF2-40B4-BE49-F238E27FC236}">
                  <a16:creationId xmlns:a16="http://schemas.microsoft.com/office/drawing/2014/main" id="{386A9CC0-F11F-4B6F-81BA-E649268D6C9C}"/>
                </a:ext>
              </a:extLst>
            </p:cNvPr>
            <p:cNvSpPr/>
            <p:nvPr/>
          </p:nvSpPr>
          <p:spPr>
            <a:xfrm>
              <a:off x="3408085" y="2315021"/>
              <a:ext cx="41356" cy="4653"/>
            </a:xfrm>
            <a:custGeom>
              <a:avLst/>
              <a:gdLst/>
              <a:ahLst/>
              <a:cxnLst/>
              <a:rect l="l" t="t" r="r" b="b"/>
              <a:pathLst>
                <a:path w="1262" h="142" extrusionOk="0">
                  <a:moveTo>
                    <a:pt x="20" y="1"/>
                  </a:moveTo>
                  <a:cubicBezTo>
                    <a:pt x="13" y="1"/>
                    <a:pt x="7" y="7"/>
                    <a:pt x="0" y="14"/>
                  </a:cubicBezTo>
                  <a:cubicBezTo>
                    <a:pt x="0" y="26"/>
                    <a:pt x="7" y="33"/>
                    <a:pt x="20" y="39"/>
                  </a:cubicBezTo>
                  <a:cubicBezTo>
                    <a:pt x="116" y="58"/>
                    <a:pt x="218" y="71"/>
                    <a:pt x="320" y="84"/>
                  </a:cubicBezTo>
                  <a:cubicBezTo>
                    <a:pt x="423" y="90"/>
                    <a:pt x="525" y="103"/>
                    <a:pt x="628" y="110"/>
                  </a:cubicBezTo>
                  <a:cubicBezTo>
                    <a:pt x="832" y="129"/>
                    <a:pt x="1037" y="142"/>
                    <a:pt x="1242" y="142"/>
                  </a:cubicBezTo>
                  <a:cubicBezTo>
                    <a:pt x="1249" y="142"/>
                    <a:pt x="1255" y="135"/>
                    <a:pt x="1255" y="129"/>
                  </a:cubicBezTo>
                  <a:cubicBezTo>
                    <a:pt x="1261" y="116"/>
                    <a:pt x="1255" y="110"/>
                    <a:pt x="1242" y="110"/>
                  </a:cubicBezTo>
                  <a:cubicBezTo>
                    <a:pt x="1037" y="78"/>
                    <a:pt x="839" y="52"/>
                    <a:pt x="634" y="33"/>
                  </a:cubicBezTo>
                  <a:cubicBezTo>
                    <a:pt x="532" y="20"/>
                    <a:pt x="429" y="20"/>
                    <a:pt x="327" y="7"/>
                  </a:cubicBezTo>
                  <a:cubicBezTo>
                    <a:pt x="224" y="1"/>
                    <a:pt x="122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3758;p50">
              <a:extLst>
                <a:ext uri="{FF2B5EF4-FFF2-40B4-BE49-F238E27FC236}">
                  <a16:creationId xmlns:a16="http://schemas.microsoft.com/office/drawing/2014/main" id="{AACFA868-7E77-403C-B81F-482A4EE020D4}"/>
                </a:ext>
              </a:extLst>
            </p:cNvPr>
            <p:cNvSpPr/>
            <p:nvPr/>
          </p:nvSpPr>
          <p:spPr>
            <a:xfrm>
              <a:off x="3472673" y="2265310"/>
              <a:ext cx="65900" cy="71996"/>
            </a:xfrm>
            <a:custGeom>
              <a:avLst/>
              <a:gdLst/>
              <a:ahLst/>
              <a:cxnLst/>
              <a:rect l="l" t="t" r="r" b="b"/>
              <a:pathLst>
                <a:path w="2011" h="2197" extrusionOk="0">
                  <a:moveTo>
                    <a:pt x="762" y="1"/>
                  </a:moveTo>
                  <a:cubicBezTo>
                    <a:pt x="762" y="1"/>
                    <a:pt x="340" y="615"/>
                    <a:pt x="1" y="1121"/>
                  </a:cubicBezTo>
                  <a:cubicBezTo>
                    <a:pt x="346" y="1518"/>
                    <a:pt x="724" y="1876"/>
                    <a:pt x="1146" y="2196"/>
                  </a:cubicBezTo>
                  <a:cubicBezTo>
                    <a:pt x="1146" y="2196"/>
                    <a:pt x="1684" y="1531"/>
                    <a:pt x="2010" y="1006"/>
                  </a:cubicBezTo>
                  <a:cubicBezTo>
                    <a:pt x="2010" y="1006"/>
                    <a:pt x="1543" y="161"/>
                    <a:pt x="7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3759;p50">
              <a:extLst>
                <a:ext uri="{FF2B5EF4-FFF2-40B4-BE49-F238E27FC236}">
                  <a16:creationId xmlns:a16="http://schemas.microsoft.com/office/drawing/2014/main" id="{F1AABA75-FA6B-4363-8F38-184A1ADCA42F}"/>
                </a:ext>
              </a:extLst>
            </p:cNvPr>
            <p:cNvSpPr/>
            <p:nvPr/>
          </p:nvSpPr>
          <p:spPr>
            <a:xfrm>
              <a:off x="3475623" y="2274846"/>
              <a:ext cx="24348" cy="14845"/>
            </a:xfrm>
            <a:custGeom>
              <a:avLst/>
              <a:gdLst/>
              <a:ahLst/>
              <a:cxnLst/>
              <a:rect l="l" t="t" r="r" b="b"/>
              <a:pathLst>
                <a:path w="743" h="453" extrusionOk="0">
                  <a:moveTo>
                    <a:pt x="22" y="0"/>
                  </a:moveTo>
                  <a:cubicBezTo>
                    <a:pt x="18" y="0"/>
                    <a:pt x="13" y="3"/>
                    <a:pt x="13" y="11"/>
                  </a:cubicBezTo>
                  <a:cubicBezTo>
                    <a:pt x="0" y="17"/>
                    <a:pt x="0" y="24"/>
                    <a:pt x="13" y="36"/>
                  </a:cubicBezTo>
                  <a:cubicBezTo>
                    <a:pt x="122" y="113"/>
                    <a:pt x="237" y="190"/>
                    <a:pt x="352" y="260"/>
                  </a:cubicBezTo>
                  <a:cubicBezTo>
                    <a:pt x="468" y="331"/>
                    <a:pt x="589" y="395"/>
                    <a:pt x="711" y="452"/>
                  </a:cubicBezTo>
                  <a:cubicBezTo>
                    <a:pt x="724" y="452"/>
                    <a:pt x="730" y="452"/>
                    <a:pt x="736" y="446"/>
                  </a:cubicBezTo>
                  <a:cubicBezTo>
                    <a:pt x="743" y="433"/>
                    <a:pt x="743" y="427"/>
                    <a:pt x="736" y="420"/>
                  </a:cubicBezTo>
                  <a:cubicBezTo>
                    <a:pt x="628" y="331"/>
                    <a:pt x="512" y="260"/>
                    <a:pt x="397" y="190"/>
                  </a:cubicBezTo>
                  <a:cubicBezTo>
                    <a:pt x="269" y="126"/>
                    <a:pt x="154" y="62"/>
                    <a:pt x="32" y="4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3760;p50">
              <a:extLst>
                <a:ext uri="{FF2B5EF4-FFF2-40B4-BE49-F238E27FC236}">
                  <a16:creationId xmlns:a16="http://schemas.microsoft.com/office/drawing/2014/main" id="{1D32C37C-3C0F-4318-B472-B19CC801947F}"/>
                </a:ext>
              </a:extLst>
            </p:cNvPr>
            <p:cNvSpPr/>
            <p:nvPr/>
          </p:nvSpPr>
          <p:spPr>
            <a:xfrm>
              <a:off x="3473525" y="2283137"/>
              <a:ext cx="17434" cy="10126"/>
            </a:xfrm>
            <a:custGeom>
              <a:avLst/>
              <a:gdLst/>
              <a:ahLst/>
              <a:cxnLst/>
              <a:rect l="l" t="t" r="r" b="b"/>
              <a:pathLst>
                <a:path w="532" h="309" extrusionOk="0">
                  <a:moveTo>
                    <a:pt x="26" y="1"/>
                  </a:moveTo>
                  <a:cubicBezTo>
                    <a:pt x="20" y="1"/>
                    <a:pt x="13" y="1"/>
                    <a:pt x="7" y="7"/>
                  </a:cubicBezTo>
                  <a:cubicBezTo>
                    <a:pt x="0" y="14"/>
                    <a:pt x="0" y="27"/>
                    <a:pt x="7" y="33"/>
                  </a:cubicBezTo>
                  <a:cubicBezTo>
                    <a:pt x="84" y="91"/>
                    <a:pt x="167" y="142"/>
                    <a:pt x="244" y="193"/>
                  </a:cubicBezTo>
                  <a:cubicBezTo>
                    <a:pt x="327" y="238"/>
                    <a:pt x="416" y="276"/>
                    <a:pt x="506" y="308"/>
                  </a:cubicBezTo>
                  <a:cubicBezTo>
                    <a:pt x="512" y="308"/>
                    <a:pt x="519" y="308"/>
                    <a:pt x="525" y="302"/>
                  </a:cubicBezTo>
                  <a:cubicBezTo>
                    <a:pt x="532" y="295"/>
                    <a:pt x="532" y="283"/>
                    <a:pt x="525" y="276"/>
                  </a:cubicBezTo>
                  <a:cubicBezTo>
                    <a:pt x="448" y="212"/>
                    <a:pt x="372" y="161"/>
                    <a:pt x="282" y="123"/>
                  </a:cubicBezTo>
                  <a:cubicBezTo>
                    <a:pt x="205" y="78"/>
                    <a:pt x="116" y="39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3761;p50">
              <a:extLst>
                <a:ext uri="{FF2B5EF4-FFF2-40B4-BE49-F238E27FC236}">
                  <a16:creationId xmlns:a16="http://schemas.microsoft.com/office/drawing/2014/main" id="{EBDCC82B-C3A4-4859-9D7F-FA47D684119A}"/>
                </a:ext>
              </a:extLst>
            </p:cNvPr>
            <p:cNvSpPr/>
            <p:nvPr/>
          </p:nvSpPr>
          <p:spPr>
            <a:xfrm>
              <a:off x="3516716" y="2305911"/>
              <a:ext cx="24151" cy="14812"/>
            </a:xfrm>
            <a:custGeom>
              <a:avLst/>
              <a:gdLst/>
              <a:ahLst/>
              <a:cxnLst/>
              <a:rect l="l" t="t" r="r" b="b"/>
              <a:pathLst>
                <a:path w="737" h="452" extrusionOk="0">
                  <a:moveTo>
                    <a:pt x="21" y="1"/>
                  </a:moveTo>
                  <a:cubicBezTo>
                    <a:pt x="16" y="1"/>
                    <a:pt x="12" y="5"/>
                    <a:pt x="7" y="10"/>
                  </a:cubicBezTo>
                  <a:cubicBezTo>
                    <a:pt x="1" y="16"/>
                    <a:pt x="1" y="29"/>
                    <a:pt x="7" y="36"/>
                  </a:cubicBezTo>
                  <a:cubicBezTo>
                    <a:pt x="122" y="119"/>
                    <a:pt x="238" y="189"/>
                    <a:pt x="353" y="260"/>
                  </a:cubicBezTo>
                  <a:cubicBezTo>
                    <a:pt x="468" y="336"/>
                    <a:pt x="590" y="400"/>
                    <a:pt x="711" y="452"/>
                  </a:cubicBezTo>
                  <a:cubicBezTo>
                    <a:pt x="718" y="452"/>
                    <a:pt x="724" y="452"/>
                    <a:pt x="730" y="445"/>
                  </a:cubicBezTo>
                  <a:cubicBezTo>
                    <a:pt x="737" y="439"/>
                    <a:pt x="737" y="426"/>
                    <a:pt x="730" y="420"/>
                  </a:cubicBezTo>
                  <a:cubicBezTo>
                    <a:pt x="622" y="336"/>
                    <a:pt x="506" y="260"/>
                    <a:pt x="391" y="196"/>
                  </a:cubicBezTo>
                  <a:cubicBezTo>
                    <a:pt x="270" y="125"/>
                    <a:pt x="154" y="61"/>
                    <a:pt x="26" y="4"/>
                  </a:cubicBezTo>
                  <a:cubicBezTo>
                    <a:pt x="25" y="2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3762;p50">
              <a:extLst>
                <a:ext uri="{FF2B5EF4-FFF2-40B4-BE49-F238E27FC236}">
                  <a16:creationId xmlns:a16="http://schemas.microsoft.com/office/drawing/2014/main" id="{8F373C7A-DC78-4F34-8948-53CBE54D1D29}"/>
                </a:ext>
              </a:extLst>
            </p:cNvPr>
            <p:cNvSpPr/>
            <p:nvPr/>
          </p:nvSpPr>
          <p:spPr>
            <a:xfrm>
              <a:off x="3514618" y="2314300"/>
              <a:ext cx="17466" cy="10093"/>
            </a:xfrm>
            <a:custGeom>
              <a:avLst/>
              <a:gdLst/>
              <a:ahLst/>
              <a:cxnLst/>
              <a:rect l="l" t="t" r="r" b="b"/>
              <a:pathLst>
                <a:path w="533" h="308" extrusionOk="0">
                  <a:moveTo>
                    <a:pt x="21" y="1"/>
                  </a:moveTo>
                  <a:cubicBezTo>
                    <a:pt x="16" y="1"/>
                    <a:pt x="12" y="5"/>
                    <a:pt x="7" y="10"/>
                  </a:cubicBezTo>
                  <a:cubicBezTo>
                    <a:pt x="1" y="16"/>
                    <a:pt x="1" y="29"/>
                    <a:pt x="7" y="36"/>
                  </a:cubicBezTo>
                  <a:cubicBezTo>
                    <a:pt x="84" y="93"/>
                    <a:pt x="161" y="144"/>
                    <a:pt x="244" y="189"/>
                  </a:cubicBezTo>
                  <a:cubicBezTo>
                    <a:pt x="327" y="240"/>
                    <a:pt x="417" y="279"/>
                    <a:pt x="506" y="304"/>
                  </a:cubicBezTo>
                  <a:cubicBezTo>
                    <a:pt x="508" y="306"/>
                    <a:pt x="510" y="307"/>
                    <a:pt x="512" y="307"/>
                  </a:cubicBezTo>
                  <a:cubicBezTo>
                    <a:pt x="517" y="307"/>
                    <a:pt x="521" y="303"/>
                    <a:pt x="526" y="298"/>
                  </a:cubicBezTo>
                  <a:cubicBezTo>
                    <a:pt x="532" y="292"/>
                    <a:pt x="532" y="279"/>
                    <a:pt x="526" y="272"/>
                  </a:cubicBezTo>
                  <a:cubicBezTo>
                    <a:pt x="449" y="215"/>
                    <a:pt x="372" y="164"/>
                    <a:pt x="289" y="119"/>
                  </a:cubicBezTo>
                  <a:cubicBezTo>
                    <a:pt x="199" y="74"/>
                    <a:pt x="116" y="36"/>
                    <a:pt x="26" y="4"/>
                  </a:cubicBezTo>
                  <a:cubicBezTo>
                    <a:pt x="25" y="2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3763;p50">
              <a:extLst>
                <a:ext uri="{FF2B5EF4-FFF2-40B4-BE49-F238E27FC236}">
                  <a16:creationId xmlns:a16="http://schemas.microsoft.com/office/drawing/2014/main" id="{5CB7C7F8-6D7C-4821-8EDA-960888E39895}"/>
                </a:ext>
              </a:extLst>
            </p:cNvPr>
            <p:cNvSpPr/>
            <p:nvPr/>
          </p:nvSpPr>
          <p:spPr>
            <a:xfrm>
              <a:off x="3513176" y="2265605"/>
              <a:ext cx="12387" cy="25692"/>
            </a:xfrm>
            <a:custGeom>
              <a:avLst/>
              <a:gdLst/>
              <a:ahLst/>
              <a:cxnLst/>
              <a:rect l="l" t="t" r="r" b="b"/>
              <a:pathLst>
                <a:path w="378" h="784" extrusionOk="0">
                  <a:moveTo>
                    <a:pt x="354" y="1"/>
                  </a:moveTo>
                  <a:cubicBezTo>
                    <a:pt x="349" y="1"/>
                    <a:pt x="343" y="4"/>
                    <a:pt x="339" y="11"/>
                  </a:cubicBezTo>
                  <a:cubicBezTo>
                    <a:pt x="269" y="126"/>
                    <a:pt x="211" y="248"/>
                    <a:pt x="154" y="376"/>
                  </a:cubicBezTo>
                  <a:cubicBezTo>
                    <a:pt x="96" y="498"/>
                    <a:pt x="45" y="626"/>
                    <a:pt x="6" y="760"/>
                  </a:cubicBezTo>
                  <a:cubicBezTo>
                    <a:pt x="0" y="766"/>
                    <a:pt x="6" y="773"/>
                    <a:pt x="13" y="779"/>
                  </a:cubicBezTo>
                  <a:cubicBezTo>
                    <a:pt x="15" y="782"/>
                    <a:pt x="19" y="783"/>
                    <a:pt x="23" y="783"/>
                  </a:cubicBezTo>
                  <a:cubicBezTo>
                    <a:pt x="29" y="783"/>
                    <a:pt x="35" y="780"/>
                    <a:pt x="38" y="773"/>
                  </a:cubicBezTo>
                  <a:cubicBezTo>
                    <a:pt x="109" y="658"/>
                    <a:pt x="173" y="536"/>
                    <a:pt x="224" y="408"/>
                  </a:cubicBezTo>
                  <a:cubicBezTo>
                    <a:pt x="282" y="280"/>
                    <a:pt x="333" y="158"/>
                    <a:pt x="371" y="24"/>
                  </a:cubicBezTo>
                  <a:cubicBezTo>
                    <a:pt x="378" y="18"/>
                    <a:pt x="371" y="5"/>
                    <a:pt x="365" y="5"/>
                  </a:cubicBezTo>
                  <a:cubicBezTo>
                    <a:pt x="362" y="2"/>
                    <a:pt x="358" y="1"/>
                    <a:pt x="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3764;p50">
              <a:extLst>
                <a:ext uri="{FF2B5EF4-FFF2-40B4-BE49-F238E27FC236}">
                  <a16:creationId xmlns:a16="http://schemas.microsoft.com/office/drawing/2014/main" id="{BD86A9D2-95E2-4EE1-9C83-DAA1708496B5}"/>
                </a:ext>
              </a:extLst>
            </p:cNvPr>
            <p:cNvSpPr/>
            <p:nvPr/>
          </p:nvSpPr>
          <p:spPr>
            <a:xfrm>
              <a:off x="3506655" y="2257347"/>
              <a:ext cx="10945" cy="25004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327" y="1"/>
                  </a:moveTo>
                  <a:cubicBezTo>
                    <a:pt x="314" y="1"/>
                    <a:pt x="301" y="1"/>
                    <a:pt x="301" y="14"/>
                  </a:cubicBezTo>
                  <a:cubicBezTo>
                    <a:pt x="237" y="129"/>
                    <a:pt x="186" y="244"/>
                    <a:pt x="135" y="366"/>
                  </a:cubicBezTo>
                  <a:cubicBezTo>
                    <a:pt x="77" y="487"/>
                    <a:pt x="39" y="615"/>
                    <a:pt x="7" y="743"/>
                  </a:cubicBezTo>
                  <a:cubicBezTo>
                    <a:pt x="1" y="750"/>
                    <a:pt x="7" y="756"/>
                    <a:pt x="13" y="762"/>
                  </a:cubicBezTo>
                  <a:cubicBezTo>
                    <a:pt x="20" y="762"/>
                    <a:pt x="33" y="762"/>
                    <a:pt x="39" y="756"/>
                  </a:cubicBezTo>
                  <a:cubicBezTo>
                    <a:pt x="103" y="641"/>
                    <a:pt x="161" y="519"/>
                    <a:pt x="205" y="398"/>
                  </a:cubicBezTo>
                  <a:cubicBezTo>
                    <a:pt x="257" y="276"/>
                    <a:pt x="295" y="148"/>
                    <a:pt x="333" y="26"/>
                  </a:cubicBezTo>
                  <a:cubicBezTo>
                    <a:pt x="333" y="14"/>
                    <a:pt x="333" y="7"/>
                    <a:pt x="3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3765;p50">
              <a:extLst>
                <a:ext uri="{FF2B5EF4-FFF2-40B4-BE49-F238E27FC236}">
                  <a16:creationId xmlns:a16="http://schemas.microsoft.com/office/drawing/2014/main" id="{7A7AE602-8A12-4747-91D2-F981961F5EBD}"/>
                </a:ext>
              </a:extLst>
            </p:cNvPr>
            <p:cNvSpPr/>
            <p:nvPr/>
          </p:nvSpPr>
          <p:spPr>
            <a:xfrm>
              <a:off x="3331110" y="2217074"/>
              <a:ext cx="210187" cy="38439"/>
            </a:xfrm>
            <a:custGeom>
              <a:avLst/>
              <a:gdLst/>
              <a:ahLst/>
              <a:cxnLst/>
              <a:rect l="l" t="t" r="r" b="b"/>
              <a:pathLst>
                <a:path w="6414" h="1173" fill="none" extrusionOk="0">
                  <a:moveTo>
                    <a:pt x="1" y="1"/>
                  </a:moveTo>
                  <a:cubicBezTo>
                    <a:pt x="1" y="1"/>
                    <a:pt x="3751" y="1172"/>
                    <a:pt x="6414" y="302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3766;p50">
              <a:extLst>
                <a:ext uri="{FF2B5EF4-FFF2-40B4-BE49-F238E27FC236}">
                  <a16:creationId xmlns:a16="http://schemas.microsoft.com/office/drawing/2014/main" id="{5F38433A-BAA0-4246-9EEC-64EE7C4FC610}"/>
                </a:ext>
              </a:extLst>
            </p:cNvPr>
            <p:cNvSpPr/>
            <p:nvPr/>
          </p:nvSpPr>
          <p:spPr>
            <a:xfrm>
              <a:off x="3337205" y="2199247"/>
              <a:ext cx="201175" cy="40110"/>
            </a:xfrm>
            <a:custGeom>
              <a:avLst/>
              <a:gdLst/>
              <a:ahLst/>
              <a:cxnLst/>
              <a:rect l="l" t="t" r="r" b="b"/>
              <a:pathLst>
                <a:path w="6139" h="1224" fill="none" extrusionOk="0">
                  <a:moveTo>
                    <a:pt x="6138" y="353"/>
                  </a:moveTo>
                  <a:cubicBezTo>
                    <a:pt x="3476" y="1223"/>
                    <a:pt x="0" y="1"/>
                    <a:pt x="0" y="1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3767;p50">
              <a:extLst>
                <a:ext uri="{FF2B5EF4-FFF2-40B4-BE49-F238E27FC236}">
                  <a16:creationId xmlns:a16="http://schemas.microsoft.com/office/drawing/2014/main" id="{D5FA8335-3183-4823-B073-8A48033A6A15}"/>
                </a:ext>
              </a:extLst>
            </p:cNvPr>
            <p:cNvSpPr/>
            <p:nvPr/>
          </p:nvSpPr>
          <p:spPr>
            <a:xfrm>
              <a:off x="3347462" y="2164446"/>
              <a:ext cx="183971" cy="35261"/>
            </a:xfrm>
            <a:custGeom>
              <a:avLst/>
              <a:gdLst/>
              <a:ahLst/>
              <a:cxnLst/>
              <a:rect l="l" t="t" r="r" b="b"/>
              <a:pathLst>
                <a:path w="5614" h="1076" fill="none" extrusionOk="0">
                  <a:moveTo>
                    <a:pt x="1" y="0"/>
                  </a:moveTo>
                  <a:cubicBezTo>
                    <a:pt x="1" y="0"/>
                    <a:pt x="3099" y="1076"/>
                    <a:pt x="5614" y="391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3768;p50">
              <a:extLst>
                <a:ext uri="{FF2B5EF4-FFF2-40B4-BE49-F238E27FC236}">
                  <a16:creationId xmlns:a16="http://schemas.microsoft.com/office/drawing/2014/main" id="{A2B73A37-7EC0-4FF7-BB61-2D858A18EC5B}"/>
                </a:ext>
              </a:extLst>
            </p:cNvPr>
            <p:cNvSpPr/>
            <p:nvPr/>
          </p:nvSpPr>
          <p:spPr>
            <a:xfrm>
              <a:off x="3354179" y="2147045"/>
              <a:ext cx="172665" cy="35687"/>
            </a:xfrm>
            <a:custGeom>
              <a:avLst/>
              <a:gdLst/>
              <a:ahLst/>
              <a:cxnLst/>
              <a:rect l="l" t="t" r="r" b="b"/>
              <a:pathLst>
                <a:path w="5269" h="1089" fill="none" extrusionOk="0">
                  <a:moveTo>
                    <a:pt x="1" y="0"/>
                  </a:moveTo>
                  <a:cubicBezTo>
                    <a:pt x="1" y="0"/>
                    <a:pt x="2753" y="1088"/>
                    <a:pt x="5268" y="403"/>
                  </a:cubicBezTo>
                </a:path>
              </a:pathLst>
            </a:custGeom>
            <a:noFill/>
            <a:ln w="20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3769;p50">
              <a:extLst>
                <a:ext uri="{FF2B5EF4-FFF2-40B4-BE49-F238E27FC236}">
                  <a16:creationId xmlns:a16="http://schemas.microsoft.com/office/drawing/2014/main" id="{E5CC5B64-6D5B-4EC2-A84F-78FB9B616746}"/>
                </a:ext>
              </a:extLst>
            </p:cNvPr>
            <p:cNvSpPr/>
            <p:nvPr/>
          </p:nvSpPr>
          <p:spPr>
            <a:xfrm>
              <a:off x="3337205" y="2118503"/>
              <a:ext cx="23496" cy="71144"/>
            </a:xfrm>
            <a:custGeom>
              <a:avLst/>
              <a:gdLst/>
              <a:ahLst/>
              <a:cxnLst/>
              <a:rect l="l" t="t" r="r" b="b"/>
              <a:pathLst>
                <a:path w="717" h="2171" fill="none" extrusionOk="0">
                  <a:moveTo>
                    <a:pt x="717" y="1"/>
                  </a:moveTo>
                  <a:cubicBezTo>
                    <a:pt x="435" y="711"/>
                    <a:pt x="199" y="1434"/>
                    <a:pt x="0" y="2170"/>
                  </a:cubicBez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3770;p50">
              <a:extLst>
                <a:ext uri="{FF2B5EF4-FFF2-40B4-BE49-F238E27FC236}">
                  <a16:creationId xmlns:a16="http://schemas.microsoft.com/office/drawing/2014/main" id="{D6303F09-5696-4EF0-A44D-2C386C4AC8FF}"/>
                </a:ext>
              </a:extLst>
            </p:cNvPr>
            <p:cNvSpPr/>
            <p:nvPr/>
          </p:nvSpPr>
          <p:spPr>
            <a:xfrm>
              <a:off x="3524285" y="2132135"/>
              <a:ext cx="13239" cy="62951"/>
            </a:xfrm>
            <a:custGeom>
              <a:avLst/>
              <a:gdLst/>
              <a:ahLst/>
              <a:cxnLst/>
              <a:rect l="l" t="t" r="r" b="b"/>
              <a:pathLst>
                <a:path w="404" h="1921" fill="none" extrusionOk="0">
                  <a:moveTo>
                    <a:pt x="0" y="1"/>
                  </a:moveTo>
                  <a:cubicBezTo>
                    <a:pt x="0" y="1"/>
                    <a:pt x="327" y="1262"/>
                    <a:pt x="403" y="1921"/>
                  </a:cubicBez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3771;p50">
              <a:extLst>
                <a:ext uri="{FF2B5EF4-FFF2-40B4-BE49-F238E27FC236}">
                  <a16:creationId xmlns:a16="http://schemas.microsoft.com/office/drawing/2014/main" id="{C94A2DA4-CB87-4BD9-BB09-A7C3B13396A8}"/>
                </a:ext>
              </a:extLst>
            </p:cNvPr>
            <p:cNvSpPr/>
            <p:nvPr/>
          </p:nvSpPr>
          <p:spPr>
            <a:xfrm>
              <a:off x="1949388" y="2447803"/>
              <a:ext cx="1966331" cy="180202"/>
            </a:xfrm>
            <a:custGeom>
              <a:avLst/>
              <a:gdLst/>
              <a:ahLst/>
              <a:cxnLst/>
              <a:rect l="l" t="t" r="r" b="b"/>
              <a:pathLst>
                <a:path w="60004" h="5499" extrusionOk="0">
                  <a:moveTo>
                    <a:pt x="0" y="0"/>
                  </a:moveTo>
                  <a:lnTo>
                    <a:pt x="0" y="5498"/>
                  </a:lnTo>
                  <a:lnTo>
                    <a:pt x="60003" y="5498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3772;p50">
              <a:extLst>
                <a:ext uri="{FF2B5EF4-FFF2-40B4-BE49-F238E27FC236}">
                  <a16:creationId xmlns:a16="http://schemas.microsoft.com/office/drawing/2014/main" id="{6245B6E8-F6AF-4093-91D8-D0A8FEB503EB}"/>
                </a:ext>
              </a:extLst>
            </p:cNvPr>
            <p:cNvSpPr/>
            <p:nvPr/>
          </p:nvSpPr>
          <p:spPr>
            <a:xfrm>
              <a:off x="2306541" y="2499808"/>
              <a:ext cx="111844" cy="128196"/>
            </a:xfrm>
            <a:custGeom>
              <a:avLst/>
              <a:gdLst/>
              <a:ahLst/>
              <a:cxnLst/>
              <a:rect l="l" t="t" r="r" b="b"/>
              <a:pathLst>
                <a:path w="3413" h="3912" extrusionOk="0">
                  <a:moveTo>
                    <a:pt x="1710" y="1"/>
                  </a:moveTo>
                  <a:cubicBezTo>
                    <a:pt x="769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1" y="1"/>
                    <a:pt x="171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3773;p50">
              <a:extLst>
                <a:ext uri="{FF2B5EF4-FFF2-40B4-BE49-F238E27FC236}">
                  <a16:creationId xmlns:a16="http://schemas.microsoft.com/office/drawing/2014/main" id="{FF42D684-67A2-4278-AE37-8CB3107C21C0}"/>
                </a:ext>
              </a:extLst>
            </p:cNvPr>
            <p:cNvSpPr/>
            <p:nvPr/>
          </p:nvSpPr>
          <p:spPr>
            <a:xfrm>
              <a:off x="2496571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9" y="1"/>
                  </a:moveTo>
                  <a:cubicBezTo>
                    <a:pt x="769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3774;p50">
              <a:extLst>
                <a:ext uri="{FF2B5EF4-FFF2-40B4-BE49-F238E27FC236}">
                  <a16:creationId xmlns:a16="http://schemas.microsoft.com/office/drawing/2014/main" id="{1AA71AE3-712E-4CFE-B7E6-974CD94BDC10}"/>
                </a:ext>
              </a:extLst>
            </p:cNvPr>
            <p:cNvSpPr/>
            <p:nvPr/>
          </p:nvSpPr>
          <p:spPr>
            <a:xfrm>
              <a:off x="2686601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9" y="1"/>
                  </a:moveTo>
                  <a:cubicBezTo>
                    <a:pt x="762" y="1"/>
                    <a:pt x="0" y="506"/>
                    <a:pt x="0" y="1133"/>
                  </a:cubicBezTo>
                  <a:lnTo>
                    <a:pt x="0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9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3775;p50">
              <a:extLst>
                <a:ext uri="{FF2B5EF4-FFF2-40B4-BE49-F238E27FC236}">
                  <a16:creationId xmlns:a16="http://schemas.microsoft.com/office/drawing/2014/main" id="{3AB5864C-BF95-4519-A3C0-22BDD7D93B53}"/>
                </a:ext>
              </a:extLst>
            </p:cNvPr>
            <p:cNvSpPr/>
            <p:nvPr/>
          </p:nvSpPr>
          <p:spPr>
            <a:xfrm>
              <a:off x="2876598" y="2499808"/>
              <a:ext cx="111844" cy="128196"/>
            </a:xfrm>
            <a:custGeom>
              <a:avLst/>
              <a:gdLst/>
              <a:ahLst/>
              <a:cxnLst/>
              <a:rect l="l" t="t" r="r" b="b"/>
              <a:pathLst>
                <a:path w="3413" h="3912" extrusionOk="0">
                  <a:moveTo>
                    <a:pt x="1710" y="1"/>
                  </a:moveTo>
                  <a:cubicBezTo>
                    <a:pt x="763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1" y="1"/>
                    <a:pt x="1710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3776;p50">
              <a:extLst>
                <a:ext uri="{FF2B5EF4-FFF2-40B4-BE49-F238E27FC236}">
                  <a16:creationId xmlns:a16="http://schemas.microsoft.com/office/drawing/2014/main" id="{6C44AACD-2D80-4C86-ABEE-E47C47949108}"/>
                </a:ext>
              </a:extLst>
            </p:cNvPr>
            <p:cNvSpPr/>
            <p:nvPr/>
          </p:nvSpPr>
          <p:spPr>
            <a:xfrm>
              <a:off x="3066628" y="2499808"/>
              <a:ext cx="111844" cy="128196"/>
            </a:xfrm>
            <a:custGeom>
              <a:avLst/>
              <a:gdLst/>
              <a:ahLst/>
              <a:cxnLst/>
              <a:rect l="l" t="t" r="r" b="b"/>
              <a:pathLst>
                <a:path w="3413" h="3912" extrusionOk="0">
                  <a:moveTo>
                    <a:pt x="1703" y="1"/>
                  </a:moveTo>
                  <a:cubicBezTo>
                    <a:pt x="762" y="1"/>
                    <a:pt x="1" y="506"/>
                    <a:pt x="1" y="1133"/>
                  </a:cubicBezTo>
                  <a:lnTo>
                    <a:pt x="1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3777;p50">
              <a:extLst>
                <a:ext uri="{FF2B5EF4-FFF2-40B4-BE49-F238E27FC236}">
                  <a16:creationId xmlns:a16="http://schemas.microsoft.com/office/drawing/2014/main" id="{12FF75D9-0E81-4238-91D0-ADB52A4EB2FB}"/>
                </a:ext>
              </a:extLst>
            </p:cNvPr>
            <p:cNvSpPr/>
            <p:nvPr/>
          </p:nvSpPr>
          <p:spPr>
            <a:xfrm>
              <a:off x="3256658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3" y="1"/>
                  </a:moveTo>
                  <a:cubicBezTo>
                    <a:pt x="762" y="1"/>
                    <a:pt x="0" y="506"/>
                    <a:pt x="0" y="1133"/>
                  </a:cubicBezTo>
                  <a:lnTo>
                    <a:pt x="0" y="3911"/>
                  </a:lnTo>
                  <a:lnTo>
                    <a:pt x="3412" y="3911"/>
                  </a:lnTo>
                  <a:lnTo>
                    <a:pt x="3412" y="1133"/>
                  </a:lnTo>
                  <a:cubicBezTo>
                    <a:pt x="3412" y="506"/>
                    <a:pt x="2650" y="1"/>
                    <a:pt x="17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3778;p50">
              <a:extLst>
                <a:ext uri="{FF2B5EF4-FFF2-40B4-BE49-F238E27FC236}">
                  <a16:creationId xmlns:a16="http://schemas.microsoft.com/office/drawing/2014/main" id="{B2424D8E-8AF7-46F5-97DD-E415177E426E}"/>
                </a:ext>
              </a:extLst>
            </p:cNvPr>
            <p:cNvSpPr/>
            <p:nvPr/>
          </p:nvSpPr>
          <p:spPr>
            <a:xfrm>
              <a:off x="3446687" y="2499808"/>
              <a:ext cx="111811" cy="128196"/>
            </a:xfrm>
            <a:custGeom>
              <a:avLst/>
              <a:gdLst/>
              <a:ahLst/>
              <a:cxnLst/>
              <a:rect l="l" t="t" r="r" b="b"/>
              <a:pathLst>
                <a:path w="3412" h="3912" extrusionOk="0">
                  <a:moveTo>
                    <a:pt x="1703" y="1"/>
                  </a:moveTo>
                  <a:cubicBezTo>
                    <a:pt x="762" y="1"/>
                    <a:pt x="0" y="506"/>
                    <a:pt x="0" y="1133"/>
                  </a:cubicBezTo>
                  <a:lnTo>
                    <a:pt x="0" y="3911"/>
                  </a:lnTo>
                  <a:lnTo>
                    <a:pt x="3411" y="3911"/>
                  </a:lnTo>
                  <a:lnTo>
                    <a:pt x="3411" y="1133"/>
                  </a:lnTo>
                  <a:cubicBezTo>
                    <a:pt x="3411" y="506"/>
                    <a:pt x="2643" y="1"/>
                    <a:pt x="170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3779;p50">
              <a:extLst>
                <a:ext uri="{FF2B5EF4-FFF2-40B4-BE49-F238E27FC236}">
                  <a16:creationId xmlns:a16="http://schemas.microsoft.com/office/drawing/2014/main" id="{DD97A17E-D90B-4A97-9D25-4BF6AF928E37}"/>
                </a:ext>
              </a:extLst>
            </p:cNvPr>
            <p:cNvSpPr/>
            <p:nvPr/>
          </p:nvSpPr>
          <p:spPr>
            <a:xfrm>
              <a:off x="1949388" y="2410675"/>
              <a:ext cx="1966331" cy="67572"/>
            </a:xfrm>
            <a:custGeom>
              <a:avLst/>
              <a:gdLst/>
              <a:ahLst/>
              <a:cxnLst/>
              <a:rect l="l" t="t" r="r" b="b"/>
              <a:pathLst>
                <a:path w="60004" h="2062" extrusionOk="0">
                  <a:moveTo>
                    <a:pt x="0" y="0"/>
                  </a:moveTo>
                  <a:lnTo>
                    <a:pt x="0" y="2061"/>
                  </a:lnTo>
                  <a:lnTo>
                    <a:pt x="60003" y="2061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3780;p50">
              <a:extLst>
                <a:ext uri="{FF2B5EF4-FFF2-40B4-BE49-F238E27FC236}">
                  <a16:creationId xmlns:a16="http://schemas.microsoft.com/office/drawing/2014/main" id="{377E7CE0-408B-44F0-8716-5A2C3CD145DF}"/>
                </a:ext>
              </a:extLst>
            </p:cNvPr>
            <p:cNvSpPr/>
            <p:nvPr/>
          </p:nvSpPr>
          <p:spPr>
            <a:xfrm>
              <a:off x="1939295" y="1317127"/>
              <a:ext cx="319901" cy="1313389"/>
            </a:xfrm>
            <a:custGeom>
              <a:avLst/>
              <a:gdLst/>
              <a:ahLst/>
              <a:cxnLst/>
              <a:rect l="l" t="t" r="r" b="b"/>
              <a:pathLst>
                <a:path w="9762" h="40079" extrusionOk="0">
                  <a:moveTo>
                    <a:pt x="1" y="0"/>
                  </a:moveTo>
                  <a:lnTo>
                    <a:pt x="1" y="40079"/>
                  </a:lnTo>
                  <a:lnTo>
                    <a:pt x="8251" y="40079"/>
                  </a:lnTo>
                  <a:cubicBezTo>
                    <a:pt x="7643" y="28635"/>
                    <a:pt x="2561" y="23860"/>
                    <a:pt x="2561" y="23860"/>
                  </a:cubicBezTo>
                  <a:cubicBezTo>
                    <a:pt x="9761" y="13857"/>
                    <a:pt x="9236" y="64"/>
                    <a:pt x="9236" y="64"/>
                  </a:cubicBezTo>
                  <a:cubicBezTo>
                    <a:pt x="9384" y="6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3781;p50">
              <a:extLst>
                <a:ext uri="{FF2B5EF4-FFF2-40B4-BE49-F238E27FC236}">
                  <a16:creationId xmlns:a16="http://schemas.microsoft.com/office/drawing/2014/main" id="{EE7C507B-FC49-4EB0-AF14-B368B1BE489E}"/>
                </a:ext>
              </a:extLst>
            </p:cNvPr>
            <p:cNvSpPr/>
            <p:nvPr/>
          </p:nvSpPr>
          <p:spPr>
            <a:xfrm>
              <a:off x="1984254" y="1549462"/>
              <a:ext cx="185806" cy="492926"/>
            </a:xfrm>
            <a:custGeom>
              <a:avLst/>
              <a:gdLst/>
              <a:ahLst/>
              <a:cxnLst/>
              <a:rect l="l" t="t" r="r" b="b"/>
              <a:pathLst>
                <a:path w="5670" h="15042" extrusionOk="0">
                  <a:moveTo>
                    <a:pt x="5535" y="0"/>
                  </a:moveTo>
                  <a:cubicBezTo>
                    <a:pt x="5476" y="0"/>
                    <a:pt x="5419" y="36"/>
                    <a:pt x="5407" y="110"/>
                  </a:cubicBezTo>
                  <a:cubicBezTo>
                    <a:pt x="5234" y="1416"/>
                    <a:pt x="4991" y="2709"/>
                    <a:pt x="4677" y="3989"/>
                  </a:cubicBezTo>
                  <a:cubicBezTo>
                    <a:pt x="4370" y="5269"/>
                    <a:pt x="3986" y="6530"/>
                    <a:pt x="3538" y="7765"/>
                  </a:cubicBezTo>
                  <a:lnTo>
                    <a:pt x="3186" y="8687"/>
                  </a:lnTo>
                  <a:lnTo>
                    <a:pt x="2808" y="9596"/>
                  </a:lnTo>
                  <a:lnTo>
                    <a:pt x="2411" y="10492"/>
                  </a:lnTo>
                  <a:lnTo>
                    <a:pt x="1983" y="11381"/>
                  </a:lnTo>
                  <a:cubicBezTo>
                    <a:pt x="1407" y="12565"/>
                    <a:pt x="760" y="13711"/>
                    <a:pt x="75" y="14838"/>
                  </a:cubicBezTo>
                  <a:lnTo>
                    <a:pt x="69" y="14838"/>
                  </a:lnTo>
                  <a:cubicBezTo>
                    <a:pt x="0" y="14938"/>
                    <a:pt x="88" y="15042"/>
                    <a:pt x="182" y="15042"/>
                  </a:cubicBezTo>
                  <a:cubicBezTo>
                    <a:pt x="219" y="15042"/>
                    <a:pt x="257" y="15025"/>
                    <a:pt x="286" y="14985"/>
                  </a:cubicBezTo>
                  <a:cubicBezTo>
                    <a:pt x="1099" y="13922"/>
                    <a:pt x="1823" y="12802"/>
                    <a:pt x="2443" y="11618"/>
                  </a:cubicBezTo>
                  <a:lnTo>
                    <a:pt x="2898" y="10722"/>
                  </a:lnTo>
                  <a:lnTo>
                    <a:pt x="3320" y="9813"/>
                  </a:lnTo>
                  <a:cubicBezTo>
                    <a:pt x="3448" y="9506"/>
                    <a:pt x="3576" y="9199"/>
                    <a:pt x="3704" y="8892"/>
                  </a:cubicBezTo>
                  <a:lnTo>
                    <a:pt x="4056" y="7951"/>
                  </a:lnTo>
                  <a:cubicBezTo>
                    <a:pt x="4504" y="6690"/>
                    <a:pt x="4869" y="5403"/>
                    <a:pt x="5144" y="4098"/>
                  </a:cubicBezTo>
                  <a:cubicBezTo>
                    <a:pt x="5413" y="2792"/>
                    <a:pt x="5592" y="1467"/>
                    <a:pt x="5669" y="136"/>
                  </a:cubicBezTo>
                  <a:cubicBezTo>
                    <a:pt x="5669" y="47"/>
                    <a:pt x="5602" y="0"/>
                    <a:pt x="5535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3782;p50">
              <a:extLst>
                <a:ext uri="{FF2B5EF4-FFF2-40B4-BE49-F238E27FC236}">
                  <a16:creationId xmlns:a16="http://schemas.microsoft.com/office/drawing/2014/main" id="{69A9A571-5B3C-4626-8339-C6F001310202}"/>
                </a:ext>
              </a:extLst>
            </p:cNvPr>
            <p:cNvSpPr/>
            <p:nvPr/>
          </p:nvSpPr>
          <p:spPr>
            <a:xfrm>
              <a:off x="1944538" y="1522690"/>
              <a:ext cx="153888" cy="512883"/>
            </a:xfrm>
            <a:custGeom>
              <a:avLst/>
              <a:gdLst/>
              <a:ahLst/>
              <a:cxnLst/>
              <a:rect l="l" t="t" r="r" b="b"/>
              <a:pathLst>
                <a:path w="4696" h="15651" extrusionOk="0">
                  <a:moveTo>
                    <a:pt x="4562" y="1"/>
                  </a:moveTo>
                  <a:cubicBezTo>
                    <a:pt x="4501" y="1"/>
                    <a:pt x="4439" y="39"/>
                    <a:pt x="4430" y="121"/>
                  </a:cubicBezTo>
                  <a:cubicBezTo>
                    <a:pt x="4257" y="1446"/>
                    <a:pt x="4027" y="2758"/>
                    <a:pt x="3745" y="4064"/>
                  </a:cubicBezTo>
                  <a:cubicBezTo>
                    <a:pt x="3675" y="4390"/>
                    <a:pt x="3604" y="4716"/>
                    <a:pt x="3527" y="5036"/>
                  </a:cubicBezTo>
                  <a:cubicBezTo>
                    <a:pt x="3444" y="5363"/>
                    <a:pt x="3374" y="5689"/>
                    <a:pt x="3284" y="6009"/>
                  </a:cubicBezTo>
                  <a:cubicBezTo>
                    <a:pt x="3118" y="6656"/>
                    <a:pt x="2932" y="7296"/>
                    <a:pt x="2747" y="7936"/>
                  </a:cubicBezTo>
                  <a:cubicBezTo>
                    <a:pt x="2555" y="8569"/>
                    <a:pt x="2343" y="9203"/>
                    <a:pt x="2132" y="9837"/>
                  </a:cubicBezTo>
                  <a:cubicBezTo>
                    <a:pt x="2017" y="10150"/>
                    <a:pt x="1914" y="10464"/>
                    <a:pt x="1799" y="10778"/>
                  </a:cubicBezTo>
                  <a:cubicBezTo>
                    <a:pt x="1684" y="11091"/>
                    <a:pt x="1582" y="11411"/>
                    <a:pt x="1460" y="11725"/>
                  </a:cubicBezTo>
                  <a:cubicBezTo>
                    <a:pt x="999" y="12979"/>
                    <a:pt x="506" y="14221"/>
                    <a:pt x="26" y="15469"/>
                  </a:cubicBezTo>
                  <a:cubicBezTo>
                    <a:pt x="1" y="15533"/>
                    <a:pt x="26" y="15603"/>
                    <a:pt x="84" y="15635"/>
                  </a:cubicBezTo>
                  <a:cubicBezTo>
                    <a:pt x="104" y="15645"/>
                    <a:pt x="125" y="15650"/>
                    <a:pt x="146" y="15650"/>
                  </a:cubicBezTo>
                  <a:cubicBezTo>
                    <a:pt x="192" y="15650"/>
                    <a:pt x="235" y="15626"/>
                    <a:pt x="257" y="15578"/>
                  </a:cubicBezTo>
                  <a:cubicBezTo>
                    <a:pt x="878" y="14387"/>
                    <a:pt x="1434" y="13158"/>
                    <a:pt x="1940" y="11910"/>
                  </a:cubicBezTo>
                  <a:cubicBezTo>
                    <a:pt x="2068" y="11603"/>
                    <a:pt x="2183" y="11283"/>
                    <a:pt x="2305" y="10970"/>
                  </a:cubicBezTo>
                  <a:cubicBezTo>
                    <a:pt x="2369" y="10816"/>
                    <a:pt x="2427" y="10656"/>
                    <a:pt x="2484" y="10496"/>
                  </a:cubicBezTo>
                  <a:lnTo>
                    <a:pt x="2651" y="10016"/>
                  </a:lnTo>
                  <a:cubicBezTo>
                    <a:pt x="2875" y="9382"/>
                    <a:pt x="3079" y="8736"/>
                    <a:pt x="3271" y="8089"/>
                  </a:cubicBezTo>
                  <a:cubicBezTo>
                    <a:pt x="3655" y="6796"/>
                    <a:pt x="3969" y="5484"/>
                    <a:pt x="4206" y="4153"/>
                  </a:cubicBezTo>
                  <a:cubicBezTo>
                    <a:pt x="4449" y="2828"/>
                    <a:pt x="4609" y="1491"/>
                    <a:pt x="4686" y="140"/>
                  </a:cubicBezTo>
                  <a:cubicBezTo>
                    <a:pt x="4696" y="49"/>
                    <a:pt x="4629" y="1"/>
                    <a:pt x="4562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3783;p50">
              <a:extLst>
                <a:ext uri="{FF2B5EF4-FFF2-40B4-BE49-F238E27FC236}">
                  <a16:creationId xmlns:a16="http://schemas.microsoft.com/office/drawing/2014/main" id="{91F847FB-F043-41DB-B4C0-8F146EF388DF}"/>
                </a:ext>
              </a:extLst>
            </p:cNvPr>
            <p:cNvSpPr/>
            <p:nvPr/>
          </p:nvSpPr>
          <p:spPr>
            <a:xfrm>
              <a:off x="2001851" y="2120863"/>
              <a:ext cx="135701" cy="508853"/>
            </a:xfrm>
            <a:custGeom>
              <a:avLst/>
              <a:gdLst/>
              <a:ahLst/>
              <a:cxnLst/>
              <a:rect l="l" t="t" r="r" b="b"/>
              <a:pathLst>
                <a:path w="4141" h="15528" extrusionOk="0">
                  <a:moveTo>
                    <a:pt x="173" y="0"/>
                  </a:moveTo>
                  <a:cubicBezTo>
                    <a:pt x="86" y="0"/>
                    <a:pt x="0" y="93"/>
                    <a:pt x="57" y="198"/>
                  </a:cubicBezTo>
                  <a:cubicBezTo>
                    <a:pt x="620" y="1388"/>
                    <a:pt x="1138" y="2598"/>
                    <a:pt x="1593" y="3827"/>
                  </a:cubicBezTo>
                  <a:lnTo>
                    <a:pt x="1919" y="4755"/>
                  </a:lnTo>
                  <a:lnTo>
                    <a:pt x="2226" y="5695"/>
                  </a:lnTo>
                  <a:lnTo>
                    <a:pt x="2508" y="6643"/>
                  </a:lnTo>
                  <a:lnTo>
                    <a:pt x="2764" y="7590"/>
                  </a:lnTo>
                  <a:cubicBezTo>
                    <a:pt x="3078" y="8870"/>
                    <a:pt x="3327" y="10156"/>
                    <a:pt x="3500" y="11462"/>
                  </a:cubicBezTo>
                  <a:cubicBezTo>
                    <a:pt x="3673" y="12768"/>
                    <a:pt x="3782" y="14080"/>
                    <a:pt x="3820" y="15398"/>
                  </a:cubicBezTo>
                  <a:cubicBezTo>
                    <a:pt x="3817" y="15485"/>
                    <a:pt x="3881" y="15528"/>
                    <a:pt x="3946" y="15528"/>
                  </a:cubicBezTo>
                  <a:cubicBezTo>
                    <a:pt x="4011" y="15528"/>
                    <a:pt x="4076" y="15485"/>
                    <a:pt x="4076" y="15398"/>
                  </a:cubicBezTo>
                  <a:cubicBezTo>
                    <a:pt x="4140" y="14067"/>
                    <a:pt x="4102" y="12729"/>
                    <a:pt x="3974" y="11405"/>
                  </a:cubicBezTo>
                  <a:cubicBezTo>
                    <a:pt x="3839" y="10073"/>
                    <a:pt x="3609" y="8755"/>
                    <a:pt x="3295" y="7455"/>
                  </a:cubicBezTo>
                  <a:lnTo>
                    <a:pt x="3046" y="6489"/>
                  </a:lnTo>
                  <a:cubicBezTo>
                    <a:pt x="2950" y="6169"/>
                    <a:pt x="2854" y="5849"/>
                    <a:pt x="2758" y="5529"/>
                  </a:cubicBezTo>
                  <a:lnTo>
                    <a:pt x="2438" y="4575"/>
                  </a:lnTo>
                  <a:lnTo>
                    <a:pt x="2079" y="3641"/>
                  </a:lnTo>
                  <a:cubicBezTo>
                    <a:pt x="1580" y="2399"/>
                    <a:pt x="978" y="1202"/>
                    <a:pt x="281" y="63"/>
                  </a:cubicBezTo>
                  <a:lnTo>
                    <a:pt x="281" y="70"/>
                  </a:lnTo>
                  <a:cubicBezTo>
                    <a:pt x="254" y="21"/>
                    <a:pt x="213" y="0"/>
                    <a:pt x="17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3784;p50">
              <a:extLst>
                <a:ext uri="{FF2B5EF4-FFF2-40B4-BE49-F238E27FC236}">
                  <a16:creationId xmlns:a16="http://schemas.microsoft.com/office/drawing/2014/main" id="{4AC8E1DD-2AD1-4950-AD14-B4FD5C783271}"/>
                </a:ext>
              </a:extLst>
            </p:cNvPr>
            <p:cNvSpPr/>
            <p:nvPr/>
          </p:nvSpPr>
          <p:spPr>
            <a:xfrm>
              <a:off x="1961324" y="2123775"/>
              <a:ext cx="101972" cy="508837"/>
            </a:xfrm>
            <a:custGeom>
              <a:avLst/>
              <a:gdLst/>
              <a:ahLst/>
              <a:cxnLst/>
              <a:rect l="l" t="t" r="r" b="b"/>
              <a:pathLst>
                <a:path w="3112" h="16015" extrusionOk="0">
                  <a:moveTo>
                    <a:pt x="153" y="0"/>
                  </a:moveTo>
                  <a:cubicBezTo>
                    <a:pt x="77" y="0"/>
                    <a:pt x="0" y="62"/>
                    <a:pt x="20" y="153"/>
                  </a:cubicBezTo>
                  <a:cubicBezTo>
                    <a:pt x="366" y="1453"/>
                    <a:pt x="730" y="2739"/>
                    <a:pt x="1050" y="4032"/>
                  </a:cubicBezTo>
                  <a:cubicBezTo>
                    <a:pt x="1140" y="4358"/>
                    <a:pt x="1210" y="4685"/>
                    <a:pt x="1294" y="5005"/>
                  </a:cubicBezTo>
                  <a:cubicBezTo>
                    <a:pt x="1377" y="5331"/>
                    <a:pt x="1441" y="5658"/>
                    <a:pt x="1524" y="5984"/>
                  </a:cubicBezTo>
                  <a:cubicBezTo>
                    <a:pt x="1665" y="6630"/>
                    <a:pt x="1812" y="7283"/>
                    <a:pt x="1934" y="7936"/>
                  </a:cubicBezTo>
                  <a:cubicBezTo>
                    <a:pt x="2055" y="8595"/>
                    <a:pt x="2171" y="9248"/>
                    <a:pt x="2273" y="9907"/>
                  </a:cubicBezTo>
                  <a:cubicBezTo>
                    <a:pt x="2324" y="10240"/>
                    <a:pt x="2363" y="10567"/>
                    <a:pt x="2407" y="10899"/>
                  </a:cubicBezTo>
                  <a:cubicBezTo>
                    <a:pt x="2452" y="11226"/>
                    <a:pt x="2484" y="11559"/>
                    <a:pt x="2523" y="11892"/>
                  </a:cubicBezTo>
                  <a:cubicBezTo>
                    <a:pt x="2670" y="13216"/>
                    <a:pt x="2753" y="14548"/>
                    <a:pt x="2791" y="15885"/>
                  </a:cubicBezTo>
                  <a:cubicBezTo>
                    <a:pt x="2791" y="15972"/>
                    <a:pt x="2855" y="16015"/>
                    <a:pt x="2920" y="16015"/>
                  </a:cubicBezTo>
                  <a:cubicBezTo>
                    <a:pt x="2985" y="16015"/>
                    <a:pt x="3051" y="15972"/>
                    <a:pt x="3054" y="15885"/>
                  </a:cubicBezTo>
                  <a:cubicBezTo>
                    <a:pt x="3111" y="14541"/>
                    <a:pt x="3099" y="13191"/>
                    <a:pt x="2996" y="11847"/>
                  </a:cubicBezTo>
                  <a:cubicBezTo>
                    <a:pt x="2894" y="10496"/>
                    <a:pt x="2721" y="9159"/>
                    <a:pt x="2478" y="7834"/>
                  </a:cubicBezTo>
                  <a:cubicBezTo>
                    <a:pt x="2356" y="7168"/>
                    <a:pt x="2222" y="6509"/>
                    <a:pt x="2062" y="5856"/>
                  </a:cubicBezTo>
                  <a:lnTo>
                    <a:pt x="1947" y="5363"/>
                  </a:lnTo>
                  <a:cubicBezTo>
                    <a:pt x="1908" y="5197"/>
                    <a:pt x="1870" y="5030"/>
                    <a:pt x="1825" y="4870"/>
                  </a:cubicBezTo>
                  <a:cubicBezTo>
                    <a:pt x="1735" y="4544"/>
                    <a:pt x="1652" y="4218"/>
                    <a:pt x="1556" y="3898"/>
                  </a:cubicBezTo>
                  <a:cubicBezTo>
                    <a:pt x="1178" y="2605"/>
                    <a:pt x="756" y="1325"/>
                    <a:pt x="270" y="70"/>
                  </a:cubicBezTo>
                  <a:lnTo>
                    <a:pt x="270" y="77"/>
                  </a:lnTo>
                  <a:cubicBezTo>
                    <a:pt x="245" y="23"/>
                    <a:pt x="199" y="0"/>
                    <a:pt x="153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3785;p50">
              <a:extLst>
                <a:ext uri="{FF2B5EF4-FFF2-40B4-BE49-F238E27FC236}">
                  <a16:creationId xmlns:a16="http://schemas.microsoft.com/office/drawing/2014/main" id="{C5014EF2-6D67-4E7B-8B51-2312495792B2}"/>
                </a:ext>
              </a:extLst>
            </p:cNvPr>
            <p:cNvSpPr/>
            <p:nvPr/>
          </p:nvSpPr>
          <p:spPr>
            <a:xfrm>
              <a:off x="1939649" y="2065625"/>
              <a:ext cx="120077" cy="56900"/>
            </a:xfrm>
            <a:custGeom>
              <a:avLst/>
              <a:gdLst/>
              <a:ahLst/>
              <a:cxnLst/>
              <a:rect l="l" t="t" r="r" b="b"/>
              <a:pathLst>
                <a:path w="4142" h="1737" extrusionOk="0">
                  <a:moveTo>
                    <a:pt x="2504" y="1"/>
                  </a:moveTo>
                  <a:cubicBezTo>
                    <a:pt x="1399" y="1"/>
                    <a:pt x="1" y="290"/>
                    <a:pt x="1" y="290"/>
                  </a:cubicBezTo>
                  <a:lnTo>
                    <a:pt x="1" y="1653"/>
                  </a:lnTo>
                  <a:cubicBezTo>
                    <a:pt x="1" y="1653"/>
                    <a:pt x="1839" y="1737"/>
                    <a:pt x="2937" y="1737"/>
                  </a:cubicBezTo>
                  <a:cubicBezTo>
                    <a:pt x="3296" y="1737"/>
                    <a:pt x="3575" y="1728"/>
                    <a:pt x="3687" y="1704"/>
                  </a:cubicBezTo>
                  <a:cubicBezTo>
                    <a:pt x="4142" y="1602"/>
                    <a:pt x="4142" y="1199"/>
                    <a:pt x="3790" y="386"/>
                  </a:cubicBezTo>
                  <a:cubicBezTo>
                    <a:pt x="3662" y="94"/>
                    <a:pt x="3130" y="1"/>
                    <a:pt x="2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3786;p50">
              <a:extLst>
                <a:ext uri="{FF2B5EF4-FFF2-40B4-BE49-F238E27FC236}">
                  <a16:creationId xmlns:a16="http://schemas.microsoft.com/office/drawing/2014/main" id="{2962E0FC-5A96-4180-8046-7109AD88C717}"/>
                </a:ext>
              </a:extLst>
            </p:cNvPr>
            <p:cNvSpPr/>
            <p:nvPr/>
          </p:nvSpPr>
          <p:spPr>
            <a:xfrm>
              <a:off x="1939295" y="1317127"/>
              <a:ext cx="307514" cy="69440"/>
            </a:xfrm>
            <a:custGeom>
              <a:avLst/>
              <a:gdLst/>
              <a:ahLst/>
              <a:cxnLst/>
              <a:rect l="l" t="t" r="r" b="b"/>
              <a:pathLst>
                <a:path w="9384" h="2119" extrusionOk="0">
                  <a:moveTo>
                    <a:pt x="1" y="0"/>
                  </a:moveTo>
                  <a:lnTo>
                    <a:pt x="1" y="1146"/>
                  </a:lnTo>
                  <a:lnTo>
                    <a:pt x="2010" y="595"/>
                  </a:lnTo>
                  <a:lnTo>
                    <a:pt x="4180" y="640"/>
                  </a:lnTo>
                  <a:lnTo>
                    <a:pt x="9217" y="2119"/>
                  </a:lnTo>
                  <a:cubicBezTo>
                    <a:pt x="9262" y="826"/>
                    <a:pt x="9230" y="64"/>
                    <a:pt x="9230" y="64"/>
                  </a:cubicBezTo>
                  <a:cubicBezTo>
                    <a:pt x="9384" y="6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3787;p50">
              <a:extLst>
                <a:ext uri="{FF2B5EF4-FFF2-40B4-BE49-F238E27FC236}">
                  <a16:creationId xmlns:a16="http://schemas.microsoft.com/office/drawing/2014/main" id="{4D6946C8-2559-4EA1-887A-DAF8DE6CB927}"/>
                </a:ext>
              </a:extLst>
            </p:cNvPr>
            <p:cNvSpPr/>
            <p:nvPr/>
          </p:nvSpPr>
          <p:spPr>
            <a:xfrm>
              <a:off x="3604406" y="1317127"/>
              <a:ext cx="320097" cy="1313389"/>
            </a:xfrm>
            <a:custGeom>
              <a:avLst/>
              <a:gdLst/>
              <a:ahLst/>
              <a:cxnLst/>
              <a:rect l="l" t="t" r="r" b="b"/>
              <a:pathLst>
                <a:path w="9768" h="40079" extrusionOk="0">
                  <a:moveTo>
                    <a:pt x="9767" y="0"/>
                  </a:moveTo>
                  <a:cubicBezTo>
                    <a:pt x="9767" y="0"/>
                    <a:pt x="378" y="64"/>
                    <a:pt x="531" y="64"/>
                  </a:cubicBezTo>
                  <a:cubicBezTo>
                    <a:pt x="531" y="64"/>
                    <a:pt x="0" y="13857"/>
                    <a:pt x="7201" y="23860"/>
                  </a:cubicBezTo>
                  <a:cubicBezTo>
                    <a:pt x="7201" y="23860"/>
                    <a:pt x="2125" y="28635"/>
                    <a:pt x="1523" y="40079"/>
                  </a:cubicBezTo>
                  <a:lnTo>
                    <a:pt x="9767" y="40079"/>
                  </a:lnTo>
                  <a:lnTo>
                    <a:pt x="97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3788;p50">
              <a:extLst>
                <a:ext uri="{FF2B5EF4-FFF2-40B4-BE49-F238E27FC236}">
                  <a16:creationId xmlns:a16="http://schemas.microsoft.com/office/drawing/2014/main" id="{2F160CDC-62F3-403F-A559-7F8C3E6F1D1E}"/>
                </a:ext>
              </a:extLst>
            </p:cNvPr>
            <p:cNvSpPr/>
            <p:nvPr/>
          </p:nvSpPr>
          <p:spPr>
            <a:xfrm>
              <a:off x="3693506" y="1549200"/>
              <a:ext cx="185839" cy="493188"/>
            </a:xfrm>
            <a:custGeom>
              <a:avLst/>
              <a:gdLst/>
              <a:ahLst/>
              <a:cxnLst/>
              <a:rect l="l" t="t" r="r" b="b"/>
              <a:pathLst>
                <a:path w="5671" h="15050" extrusionOk="0">
                  <a:moveTo>
                    <a:pt x="141" y="1"/>
                  </a:moveTo>
                  <a:cubicBezTo>
                    <a:pt x="71" y="1"/>
                    <a:pt x="1" y="51"/>
                    <a:pt x="8" y="144"/>
                  </a:cubicBezTo>
                  <a:cubicBezTo>
                    <a:pt x="85" y="1475"/>
                    <a:pt x="264" y="2800"/>
                    <a:pt x="533" y="4106"/>
                  </a:cubicBezTo>
                  <a:cubicBezTo>
                    <a:pt x="801" y="5411"/>
                    <a:pt x="1166" y="6698"/>
                    <a:pt x="1621" y="7959"/>
                  </a:cubicBezTo>
                  <a:lnTo>
                    <a:pt x="1966" y="8900"/>
                  </a:lnTo>
                  <a:cubicBezTo>
                    <a:pt x="2094" y="9207"/>
                    <a:pt x="2222" y="9514"/>
                    <a:pt x="2357" y="9821"/>
                  </a:cubicBezTo>
                  <a:lnTo>
                    <a:pt x="2773" y="10737"/>
                  </a:lnTo>
                  <a:lnTo>
                    <a:pt x="3227" y="11626"/>
                  </a:lnTo>
                  <a:cubicBezTo>
                    <a:pt x="3848" y="12810"/>
                    <a:pt x="4571" y="13937"/>
                    <a:pt x="5390" y="14993"/>
                  </a:cubicBezTo>
                  <a:cubicBezTo>
                    <a:pt x="5418" y="15033"/>
                    <a:pt x="5455" y="15050"/>
                    <a:pt x="5491" y="15050"/>
                  </a:cubicBezTo>
                  <a:cubicBezTo>
                    <a:pt x="5582" y="15050"/>
                    <a:pt x="5670" y="14946"/>
                    <a:pt x="5602" y="14846"/>
                  </a:cubicBezTo>
                  <a:cubicBezTo>
                    <a:pt x="4917" y="13719"/>
                    <a:pt x="4270" y="12573"/>
                    <a:pt x="3694" y="11389"/>
                  </a:cubicBezTo>
                  <a:lnTo>
                    <a:pt x="3265" y="10500"/>
                  </a:lnTo>
                  <a:lnTo>
                    <a:pt x="2869" y="9604"/>
                  </a:lnTo>
                  <a:lnTo>
                    <a:pt x="2491" y="8695"/>
                  </a:lnTo>
                  <a:lnTo>
                    <a:pt x="2139" y="7773"/>
                  </a:lnTo>
                  <a:cubicBezTo>
                    <a:pt x="1685" y="6538"/>
                    <a:pt x="1307" y="5277"/>
                    <a:pt x="993" y="3997"/>
                  </a:cubicBezTo>
                  <a:cubicBezTo>
                    <a:pt x="686" y="2717"/>
                    <a:pt x="443" y="1424"/>
                    <a:pt x="270" y="118"/>
                  </a:cubicBezTo>
                  <a:cubicBezTo>
                    <a:pt x="261" y="38"/>
                    <a:pt x="202" y="1"/>
                    <a:pt x="141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3789;p50">
              <a:extLst>
                <a:ext uri="{FF2B5EF4-FFF2-40B4-BE49-F238E27FC236}">
                  <a16:creationId xmlns:a16="http://schemas.microsoft.com/office/drawing/2014/main" id="{D36F5D65-8628-4D25-A42F-18D8CA46ACCF}"/>
                </a:ext>
              </a:extLst>
            </p:cNvPr>
            <p:cNvSpPr/>
            <p:nvPr/>
          </p:nvSpPr>
          <p:spPr>
            <a:xfrm>
              <a:off x="3765042" y="1522592"/>
              <a:ext cx="154871" cy="513178"/>
            </a:xfrm>
            <a:custGeom>
              <a:avLst/>
              <a:gdLst/>
              <a:ahLst/>
              <a:cxnLst/>
              <a:rect l="l" t="t" r="r" b="b"/>
              <a:pathLst>
                <a:path w="4726" h="15660" extrusionOk="0">
                  <a:moveTo>
                    <a:pt x="141" y="0"/>
                  </a:moveTo>
                  <a:cubicBezTo>
                    <a:pt x="71" y="0"/>
                    <a:pt x="0" y="50"/>
                    <a:pt x="7" y="143"/>
                  </a:cubicBezTo>
                  <a:cubicBezTo>
                    <a:pt x="84" y="1487"/>
                    <a:pt x="244" y="2831"/>
                    <a:pt x="487" y="4156"/>
                  </a:cubicBezTo>
                  <a:cubicBezTo>
                    <a:pt x="730" y="5481"/>
                    <a:pt x="1044" y="6799"/>
                    <a:pt x="1428" y="8092"/>
                  </a:cubicBezTo>
                  <a:cubicBezTo>
                    <a:pt x="1620" y="8739"/>
                    <a:pt x="1819" y="9379"/>
                    <a:pt x="2049" y="10019"/>
                  </a:cubicBezTo>
                  <a:lnTo>
                    <a:pt x="2215" y="10499"/>
                  </a:lnTo>
                  <a:cubicBezTo>
                    <a:pt x="2273" y="10652"/>
                    <a:pt x="2324" y="10813"/>
                    <a:pt x="2388" y="10973"/>
                  </a:cubicBezTo>
                  <a:cubicBezTo>
                    <a:pt x="2510" y="11286"/>
                    <a:pt x="2625" y="11600"/>
                    <a:pt x="2759" y="11913"/>
                  </a:cubicBezTo>
                  <a:cubicBezTo>
                    <a:pt x="3265" y="13161"/>
                    <a:pt x="3815" y="14390"/>
                    <a:pt x="4436" y="15581"/>
                  </a:cubicBezTo>
                  <a:cubicBezTo>
                    <a:pt x="4461" y="15636"/>
                    <a:pt x="4506" y="15659"/>
                    <a:pt x="4551" y="15659"/>
                  </a:cubicBezTo>
                  <a:cubicBezTo>
                    <a:pt x="4637" y="15659"/>
                    <a:pt x="4726" y="15577"/>
                    <a:pt x="4679" y="15472"/>
                  </a:cubicBezTo>
                  <a:cubicBezTo>
                    <a:pt x="4199" y="14224"/>
                    <a:pt x="3700" y="12982"/>
                    <a:pt x="3239" y="11721"/>
                  </a:cubicBezTo>
                  <a:cubicBezTo>
                    <a:pt x="3118" y="11408"/>
                    <a:pt x="3015" y="11094"/>
                    <a:pt x="2894" y="10781"/>
                  </a:cubicBezTo>
                  <a:cubicBezTo>
                    <a:pt x="2779" y="10467"/>
                    <a:pt x="2676" y="10153"/>
                    <a:pt x="2567" y="9833"/>
                  </a:cubicBezTo>
                  <a:cubicBezTo>
                    <a:pt x="2350" y="9206"/>
                    <a:pt x="2145" y="8572"/>
                    <a:pt x="1953" y="7932"/>
                  </a:cubicBezTo>
                  <a:cubicBezTo>
                    <a:pt x="1761" y="7292"/>
                    <a:pt x="1582" y="6652"/>
                    <a:pt x="1409" y="6006"/>
                  </a:cubicBezTo>
                  <a:cubicBezTo>
                    <a:pt x="1326" y="5686"/>
                    <a:pt x="1249" y="5359"/>
                    <a:pt x="1172" y="5039"/>
                  </a:cubicBezTo>
                  <a:cubicBezTo>
                    <a:pt x="1089" y="4713"/>
                    <a:pt x="1025" y="4387"/>
                    <a:pt x="948" y="4067"/>
                  </a:cubicBezTo>
                  <a:cubicBezTo>
                    <a:pt x="673" y="2761"/>
                    <a:pt x="442" y="1442"/>
                    <a:pt x="270" y="118"/>
                  </a:cubicBezTo>
                  <a:cubicBezTo>
                    <a:pt x="261" y="38"/>
                    <a:pt x="201" y="0"/>
                    <a:pt x="141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3790;p50">
              <a:extLst>
                <a:ext uri="{FF2B5EF4-FFF2-40B4-BE49-F238E27FC236}">
                  <a16:creationId xmlns:a16="http://schemas.microsoft.com/office/drawing/2014/main" id="{BC847035-F12F-4F86-937F-F30F16C15897}"/>
                </a:ext>
              </a:extLst>
            </p:cNvPr>
            <p:cNvSpPr/>
            <p:nvPr/>
          </p:nvSpPr>
          <p:spPr>
            <a:xfrm>
              <a:off x="3726046" y="2120731"/>
              <a:ext cx="136127" cy="508689"/>
            </a:xfrm>
            <a:custGeom>
              <a:avLst/>
              <a:gdLst/>
              <a:ahLst/>
              <a:cxnLst/>
              <a:rect l="l" t="t" r="r" b="b"/>
              <a:pathLst>
                <a:path w="4154" h="15523" extrusionOk="0">
                  <a:moveTo>
                    <a:pt x="3976" y="1"/>
                  </a:moveTo>
                  <a:cubicBezTo>
                    <a:pt x="3934" y="1"/>
                    <a:pt x="3893" y="20"/>
                    <a:pt x="3866" y="67"/>
                  </a:cubicBezTo>
                  <a:cubicBezTo>
                    <a:pt x="3169" y="1206"/>
                    <a:pt x="2561" y="2403"/>
                    <a:pt x="2061" y="3638"/>
                  </a:cubicBezTo>
                  <a:lnTo>
                    <a:pt x="1709" y="4579"/>
                  </a:lnTo>
                  <a:lnTo>
                    <a:pt x="1389" y="5527"/>
                  </a:lnTo>
                  <a:cubicBezTo>
                    <a:pt x="1287" y="5847"/>
                    <a:pt x="1191" y="6167"/>
                    <a:pt x="1101" y="6487"/>
                  </a:cubicBezTo>
                  <a:lnTo>
                    <a:pt x="845" y="7459"/>
                  </a:lnTo>
                  <a:cubicBezTo>
                    <a:pt x="532" y="8759"/>
                    <a:pt x="308" y="10077"/>
                    <a:pt x="173" y="11409"/>
                  </a:cubicBezTo>
                  <a:cubicBezTo>
                    <a:pt x="39" y="12733"/>
                    <a:pt x="0" y="14071"/>
                    <a:pt x="64" y="15402"/>
                  </a:cubicBezTo>
                  <a:cubicBezTo>
                    <a:pt x="71" y="15482"/>
                    <a:pt x="133" y="15522"/>
                    <a:pt x="196" y="15522"/>
                  </a:cubicBezTo>
                  <a:cubicBezTo>
                    <a:pt x="258" y="15522"/>
                    <a:pt x="320" y="15482"/>
                    <a:pt x="327" y="15402"/>
                  </a:cubicBezTo>
                  <a:cubicBezTo>
                    <a:pt x="365" y="14084"/>
                    <a:pt x="468" y="12772"/>
                    <a:pt x="647" y="11466"/>
                  </a:cubicBezTo>
                  <a:cubicBezTo>
                    <a:pt x="820" y="10160"/>
                    <a:pt x="1069" y="8868"/>
                    <a:pt x="1389" y="7594"/>
                  </a:cubicBezTo>
                  <a:lnTo>
                    <a:pt x="1639" y="6640"/>
                  </a:lnTo>
                  <a:lnTo>
                    <a:pt x="1920" y="5693"/>
                  </a:lnTo>
                  <a:lnTo>
                    <a:pt x="2228" y="4759"/>
                  </a:lnTo>
                  <a:lnTo>
                    <a:pt x="2554" y="3837"/>
                  </a:lnTo>
                  <a:cubicBezTo>
                    <a:pt x="3002" y="2602"/>
                    <a:pt x="3533" y="1392"/>
                    <a:pt x="4090" y="202"/>
                  </a:cubicBezTo>
                  <a:lnTo>
                    <a:pt x="4097" y="195"/>
                  </a:lnTo>
                  <a:cubicBezTo>
                    <a:pt x="4153" y="90"/>
                    <a:pt x="4064" y="1"/>
                    <a:pt x="3976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3791;p50">
              <a:extLst>
                <a:ext uri="{FF2B5EF4-FFF2-40B4-BE49-F238E27FC236}">
                  <a16:creationId xmlns:a16="http://schemas.microsoft.com/office/drawing/2014/main" id="{41C8AC36-FEAD-4931-A581-2F7EB8462FDB}"/>
                </a:ext>
              </a:extLst>
            </p:cNvPr>
            <p:cNvSpPr/>
            <p:nvPr/>
          </p:nvSpPr>
          <p:spPr>
            <a:xfrm>
              <a:off x="3800299" y="2123425"/>
              <a:ext cx="102127" cy="498004"/>
            </a:xfrm>
            <a:custGeom>
              <a:avLst/>
              <a:gdLst/>
              <a:ahLst/>
              <a:cxnLst/>
              <a:rect l="l" t="t" r="r" b="b"/>
              <a:pathLst>
                <a:path w="3116" h="16022" extrusionOk="0">
                  <a:moveTo>
                    <a:pt x="2963" y="1"/>
                  </a:moveTo>
                  <a:cubicBezTo>
                    <a:pt x="2916" y="1"/>
                    <a:pt x="2870" y="25"/>
                    <a:pt x="2848" y="81"/>
                  </a:cubicBezTo>
                  <a:cubicBezTo>
                    <a:pt x="2355" y="1336"/>
                    <a:pt x="1933" y="2616"/>
                    <a:pt x="1562" y="3909"/>
                  </a:cubicBezTo>
                  <a:cubicBezTo>
                    <a:pt x="1466" y="4229"/>
                    <a:pt x="1383" y="4555"/>
                    <a:pt x="1293" y="4881"/>
                  </a:cubicBezTo>
                  <a:cubicBezTo>
                    <a:pt x="1255" y="5048"/>
                    <a:pt x="1210" y="5208"/>
                    <a:pt x="1171" y="5374"/>
                  </a:cubicBezTo>
                  <a:lnTo>
                    <a:pt x="1056" y="5867"/>
                  </a:lnTo>
                  <a:cubicBezTo>
                    <a:pt x="896" y="6520"/>
                    <a:pt x="762" y="7179"/>
                    <a:pt x="640" y="7845"/>
                  </a:cubicBezTo>
                  <a:cubicBezTo>
                    <a:pt x="397" y="9170"/>
                    <a:pt x="224" y="10507"/>
                    <a:pt x="122" y="11851"/>
                  </a:cubicBezTo>
                  <a:cubicBezTo>
                    <a:pt x="19" y="13195"/>
                    <a:pt x="0" y="14546"/>
                    <a:pt x="64" y="15896"/>
                  </a:cubicBezTo>
                  <a:cubicBezTo>
                    <a:pt x="64" y="15980"/>
                    <a:pt x="130" y="16021"/>
                    <a:pt x="195" y="16021"/>
                  </a:cubicBezTo>
                  <a:cubicBezTo>
                    <a:pt x="261" y="16021"/>
                    <a:pt x="327" y="15980"/>
                    <a:pt x="327" y="15896"/>
                  </a:cubicBezTo>
                  <a:cubicBezTo>
                    <a:pt x="365" y="14559"/>
                    <a:pt x="448" y="13221"/>
                    <a:pt x="589" y="11896"/>
                  </a:cubicBezTo>
                  <a:cubicBezTo>
                    <a:pt x="627" y="11570"/>
                    <a:pt x="659" y="11237"/>
                    <a:pt x="711" y="10904"/>
                  </a:cubicBezTo>
                  <a:cubicBezTo>
                    <a:pt x="755" y="10578"/>
                    <a:pt x="794" y="10245"/>
                    <a:pt x="845" y="9912"/>
                  </a:cubicBezTo>
                  <a:cubicBezTo>
                    <a:pt x="947" y="9259"/>
                    <a:pt x="1063" y="8600"/>
                    <a:pt x="1184" y="7947"/>
                  </a:cubicBezTo>
                  <a:cubicBezTo>
                    <a:pt x="1312" y="7288"/>
                    <a:pt x="1453" y="6641"/>
                    <a:pt x="1594" y="5989"/>
                  </a:cubicBezTo>
                  <a:cubicBezTo>
                    <a:pt x="1671" y="5662"/>
                    <a:pt x="1747" y="5336"/>
                    <a:pt x="1824" y="5016"/>
                  </a:cubicBezTo>
                  <a:cubicBezTo>
                    <a:pt x="1907" y="4689"/>
                    <a:pt x="1978" y="4363"/>
                    <a:pt x="2067" y="4043"/>
                  </a:cubicBezTo>
                  <a:cubicBezTo>
                    <a:pt x="2387" y="2750"/>
                    <a:pt x="2752" y="1457"/>
                    <a:pt x="3098" y="164"/>
                  </a:cubicBezTo>
                  <a:lnTo>
                    <a:pt x="3091" y="164"/>
                  </a:lnTo>
                  <a:cubicBezTo>
                    <a:pt x="3115" y="65"/>
                    <a:pt x="3038" y="1"/>
                    <a:pt x="2963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3792;p50">
              <a:extLst>
                <a:ext uri="{FF2B5EF4-FFF2-40B4-BE49-F238E27FC236}">
                  <a16:creationId xmlns:a16="http://schemas.microsoft.com/office/drawing/2014/main" id="{75B89EC6-26E1-4A4B-958B-E8A00D71ED00}"/>
                </a:ext>
              </a:extLst>
            </p:cNvPr>
            <p:cNvSpPr/>
            <p:nvPr/>
          </p:nvSpPr>
          <p:spPr>
            <a:xfrm>
              <a:off x="3804073" y="2065625"/>
              <a:ext cx="124798" cy="56900"/>
            </a:xfrm>
            <a:custGeom>
              <a:avLst/>
              <a:gdLst/>
              <a:ahLst/>
              <a:cxnLst/>
              <a:rect l="l" t="t" r="r" b="b"/>
              <a:pathLst>
                <a:path w="4142" h="1737" extrusionOk="0">
                  <a:moveTo>
                    <a:pt x="1638" y="1"/>
                  </a:moveTo>
                  <a:cubicBezTo>
                    <a:pt x="1012" y="1"/>
                    <a:pt x="480" y="94"/>
                    <a:pt x="352" y="386"/>
                  </a:cubicBezTo>
                  <a:cubicBezTo>
                    <a:pt x="0" y="1199"/>
                    <a:pt x="0" y="1602"/>
                    <a:pt x="455" y="1704"/>
                  </a:cubicBezTo>
                  <a:cubicBezTo>
                    <a:pt x="566" y="1728"/>
                    <a:pt x="846" y="1737"/>
                    <a:pt x="1204" y="1737"/>
                  </a:cubicBezTo>
                  <a:cubicBezTo>
                    <a:pt x="2303" y="1737"/>
                    <a:pt x="4141" y="1653"/>
                    <a:pt x="4141" y="1653"/>
                  </a:cubicBezTo>
                  <a:lnTo>
                    <a:pt x="4141" y="290"/>
                  </a:lnTo>
                  <a:cubicBezTo>
                    <a:pt x="4141" y="290"/>
                    <a:pt x="2743" y="1"/>
                    <a:pt x="16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3793;p50">
              <a:extLst>
                <a:ext uri="{FF2B5EF4-FFF2-40B4-BE49-F238E27FC236}">
                  <a16:creationId xmlns:a16="http://schemas.microsoft.com/office/drawing/2014/main" id="{EE31ECA2-9CCC-4613-9A7A-6A98DA9921F4}"/>
                </a:ext>
              </a:extLst>
            </p:cNvPr>
            <p:cNvSpPr/>
            <p:nvPr/>
          </p:nvSpPr>
          <p:spPr>
            <a:xfrm>
              <a:off x="3616761" y="1317127"/>
              <a:ext cx="307743" cy="69440"/>
            </a:xfrm>
            <a:custGeom>
              <a:avLst/>
              <a:gdLst/>
              <a:ahLst/>
              <a:cxnLst/>
              <a:rect l="l" t="t" r="r" b="b"/>
              <a:pathLst>
                <a:path w="9391" h="2119" extrusionOk="0">
                  <a:moveTo>
                    <a:pt x="9390" y="0"/>
                  </a:moveTo>
                  <a:cubicBezTo>
                    <a:pt x="9390" y="0"/>
                    <a:pt x="1" y="64"/>
                    <a:pt x="154" y="64"/>
                  </a:cubicBezTo>
                  <a:cubicBezTo>
                    <a:pt x="154" y="64"/>
                    <a:pt x="129" y="826"/>
                    <a:pt x="174" y="2119"/>
                  </a:cubicBezTo>
                  <a:lnTo>
                    <a:pt x="5211" y="640"/>
                  </a:lnTo>
                  <a:lnTo>
                    <a:pt x="7380" y="595"/>
                  </a:lnTo>
                  <a:lnTo>
                    <a:pt x="9390" y="1146"/>
                  </a:lnTo>
                  <a:lnTo>
                    <a:pt x="9390" y="0"/>
                  </a:lnTo>
                  <a:close/>
                </a:path>
              </a:pathLst>
            </a:custGeom>
            <a:solidFill>
              <a:srgbClr val="936C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3794;p50">
              <a:extLst>
                <a:ext uri="{FF2B5EF4-FFF2-40B4-BE49-F238E27FC236}">
                  <a16:creationId xmlns:a16="http://schemas.microsoft.com/office/drawing/2014/main" id="{3FB46630-307E-4D21-944B-0B67DB9C2283}"/>
                </a:ext>
              </a:extLst>
            </p:cNvPr>
            <p:cNvSpPr/>
            <p:nvPr/>
          </p:nvSpPr>
          <p:spPr>
            <a:xfrm>
              <a:off x="3616761" y="1317127"/>
              <a:ext cx="307743" cy="79926"/>
            </a:xfrm>
            <a:custGeom>
              <a:avLst/>
              <a:gdLst/>
              <a:ahLst/>
              <a:cxnLst/>
              <a:rect l="l" t="t" r="r" b="b"/>
              <a:pathLst>
                <a:path w="9391" h="2439" extrusionOk="0">
                  <a:moveTo>
                    <a:pt x="9390" y="0"/>
                  </a:moveTo>
                  <a:cubicBezTo>
                    <a:pt x="9390" y="0"/>
                    <a:pt x="1" y="64"/>
                    <a:pt x="154" y="64"/>
                  </a:cubicBezTo>
                  <a:cubicBezTo>
                    <a:pt x="154" y="64"/>
                    <a:pt x="122" y="954"/>
                    <a:pt x="186" y="2439"/>
                  </a:cubicBezTo>
                  <a:lnTo>
                    <a:pt x="9390" y="2439"/>
                  </a:lnTo>
                  <a:lnTo>
                    <a:pt x="93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3795;p50">
              <a:extLst>
                <a:ext uri="{FF2B5EF4-FFF2-40B4-BE49-F238E27FC236}">
                  <a16:creationId xmlns:a16="http://schemas.microsoft.com/office/drawing/2014/main" id="{3519BB1B-9AC7-49B7-BE81-8A5BE2828185}"/>
                </a:ext>
              </a:extLst>
            </p:cNvPr>
            <p:cNvSpPr/>
            <p:nvPr/>
          </p:nvSpPr>
          <p:spPr>
            <a:xfrm>
              <a:off x="1949388" y="1317127"/>
              <a:ext cx="1966331" cy="292505"/>
            </a:xfrm>
            <a:custGeom>
              <a:avLst/>
              <a:gdLst/>
              <a:ahLst/>
              <a:cxnLst/>
              <a:rect l="l" t="t" r="r" b="b"/>
              <a:pathLst>
                <a:path w="60004" h="8926" extrusionOk="0">
                  <a:moveTo>
                    <a:pt x="0" y="0"/>
                  </a:moveTo>
                  <a:lnTo>
                    <a:pt x="0" y="6292"/>
                  </a:lnTo>
                  <a:cubicBezTo>
                    <a:pt x="512" y="6938"/>
                    <a:pt x="1133" y="7501"/>
                    <a:pt x="1824" y="7956"/>
                  </a:cubicBezTo>
                  <a:cubicBezTo>
                    <a:pt x="2554" y="8429"/>
                    <a:pt x="3373" y="8743"/>
                    <a:pt x="4231" y="8871"/>
                  </a:cubicBezTo>
                  <a:cubicBezTo>
                    <a:pt x="4488" y="8907"/>
                    <a:pt x="4748" y="8925"/>
                    <a:pt x="5007" y="8925"/>
                  </a:cubicBezTo>
                  <a:cubicBezTo>
                    <a:pt x="5616" y="8925"/>
                    <a:pt x="6224" y="8825"/>
                    <a:pt x="6804" y="8628"/>
                  </a:cubicBezTo>
                  <a:cubicBezTo>
                    <a:pt x="7616" y="8340"/>
                    <a:pt x="8365" y="7898"/>
                    <a:pt x="9018" y="7328"/>
                  </a:cubicBezTo>
                  <a:cubicBezTo>
                    <a:pt x="9658" y="6759"/>
                    <a:pt x="10209" y="6100"/>
                    <a:pt x="10644" y="5363"/>
                  </a:cubicBezTo>
                  <a:cubicBezTo>
                    <a:pt x="10913" y="4903"/>
                    <a:pt x="11143" y="4416"/>
                    <a:pt x="11322" y="3911"/>
                  </a:cubicBezTo>
                  <a:cubicBezTo>
                    <a:pt x="11732" y="5056"/>
                    <a:pt x="12391" y="6100"/>
                    <a:pt x="13249" y="6964"/>
                  </a:cubicBezTo>
                  <a:cubicBezTo>
                    <a:pt x="13793" y="7508"/>
                    <a:pt x="14420" y="7962"/>
                    <a:pt x="15111" y="8308"/>
                  </a:cubicBezTo>
                  <a:cubicBezTo>
                    <a:pt x="15809" y="8660"/>
                    <a:pt x="16564" y="8864"/>
                    <a:pt x="17345" y="8909"/>
                  </a:cubicBezTo>
                  <a:cubicBezTo>
                    <a:pt x="17439" y="8914"/>
                    <a:pt x="17532" y="8916"/>
                    <a:pt x="17626" y="8916"/>
                  </a:cubicBezTo>
                  <a:cubicBezTo>
                    <a:pt x="18311" y="8916"/>
                    <a:pt x="18988" y="8792"/>
                    <a:pt x="19630" y="8544"/>
                  </a:cubicBezTo>
                  <a:cubicBezTo>
                    <a:pt x="20353" y="8263"/>
                    <a:pt x="21019" y="7860"/>
                    <a:pt x="21601" y="7354"/>
                  </a:cubicBezTo>
                  <a:cubicBezTo>
                    <a:pt x="22184" y="6855"/>
                    <a:pt x="22689" y="6272"/>
                    <a:pt x="23105" y="5626"/>
                  </a:cubicBezTo>
                  <a:cubicBezTo>
                    <a:pt x="23387" y="5191"/>
                    <a:pt x="23624" y="4723"/>
                    <a:pt x="23822" y="4243"/>
                  </a:cubicBezTo>
                  <a:cubicBezTo>
                    <a:pt x="24008" y="4704"/>
                    <a:pt x="24238" y="5146"/>
                    <a:pt x="24507" y="5562"/>
                  </a:cubicBezTo>
                  <a:cubicBezTo>
                    <a:pt x="24904" y="6189"/>
                    <a:pt x="25390" y="6759"/>
                    <a:pt x="25941" y="7252"/>
                  </a:cubicBezTo>
                  <a:cubicBezTo>
                    <a:pt x="26497" y="7751"/>
                    <a:pt x="27131" y="8154"/>
                    <a:pt x="27816" y="8442"/>
                  </a:cubicBezTo>
                  <a:cubicBezTo>
                    <a:pt x="28511" y="8740"/>
                    <a:pt x="29251" y="8889"/>
                    <a:pt x="29990" y="8889"/>
                  </a:cubicBezTo>
                  <a:cubicBezTo>
                    <a:pt x="30740" y="8889"/>
                    <a:pt x="31491" y="8736"/>
                    <a:pt x="32194" y="8429"/>
                  </a:cubicBezTo>
                  <a:cubicBezTo>
                    <a:pt x="32872" y="8135"/>
                    <a:pt x="33506" y="7725"/>
                    <a:pt x="34056" y="7226"/>
                  </a:cubicBezTo>
                  <a:cubicBezTo>
                    <a:pt x="34997" y="6368"/>
                    <a:pt x="35727" y="5306"/>
                    <a:pt x="36188" y="4122"/>
                  </a:cubicBezTo>
                  <a:cubicBezTo>
                    <a:pt x="36386" y="4634"/>
                    <a:pt x="36642" y="5127"/>
                    <a:pt x="36943" y="5587"/>
                  </a:cubicBezTo>
                  <a:cubicBezTo>
                    <a:pt x="37359" y="6228"/>
                    <a:pt x="37858" y="6804"/>
                    <a:pt x="38441" y="7303"/>
                  </a:cubicBezTo>
                  <a:cubicBezTo>
                    <a:pt x="39017" y="7808"/>
                    <a:pt x="39676" y="8205"/>
                    <a:pt x="40393" y="8480"/>
                  </a:cubicBezTo>
                  <a:cubicBezTo>
                    <a:pt x="41029" y="8723"/>
                    <a:pt x="41700" y="8846"/>
                    <a:pt x="42375" y="8846"/>
                  </a:cubicBezTo>
                  <a:cubicBezTo>
                    <a:pt x="42467" y="8846"/>
                    <a:pt x="42560" y="8843"/>
                    <a:pt x="42652" y="8839"/>
                  </a:cubicBezTo>
                  <a:cubicBezTo>
                    <a:pt x="43420" y="8788"/>
                    <a:pt x="44175" y="8589"/>
                    <a:pt x="44860" y="8244"/>
                  </a:cubicBezTo>
                  <a:cubicBezTo>
                    <a:pt x="45545" y="7898"/>
                    <a:pt x="46166" y="7444"/>
                    <a:pt x="46703" y="6900"/>
                  </a:cubicBezTo>
                  <a:cubicBezTo>
                    <a:pt x="47619" y="5972"/>
                    <a:pt x="48303" y="4839"/>
                    <a:pt x="48694" y="3591"/>
                  </a:cubicBezTo>
                  <a:cubicBezTo>
                    <a:pt x="48886" y="4186"/>
                    <a:pt x="49142" y="4762"/>
                    <a:pt x="49468" y="5299"/>
                  </a:cubicBezTo>
                  <a:cubicBezTo>
                    <a:pt x="49897" y="6029"/>
                    <a:pt x="50441" y="6682"/>
                    <a:pt x="51075" y="7239"/>
                  </a:cubicBezTo>
                  <a:cubicBezTo>
                    <a:pt x="51715" y="7796"/>
                    <a:pt x="52451" y="8224"/>
                    <a:pt x="53251" y="8506"/>
                  </a:cubicBezTo>
                  <a:cubicBezTo>
                    <a:pt x="53822" y="8701"/>
                    <a:pt x="54422" y="8800"/>
                    <a:pt x="55024" y="8800"/>
                  </a:cubicBezTo>
                  <a:cubicBezTo>
                    <a:pt x="55272" y="8800"/>
                    <a:pt x="55520" y="8783"/>
                    <a:pt x="55766" y="8749"/>
                  </a:cubicBezTo>
                  <a:cubicBezTo>
                    <a:pt x="56605" y="8621"/>
                    <a:pt x="57411" y="8314"/>
                    <a:pt x="58122" y="7853"/>
                  </a:cubicBezTo>
                  <a:cubicBezTo>
                    <a:pt x="58826" y="7392"/>
                    <a:pt x="59453" y="6810"/>
                    <a:pt x="59965" y="6144"/>
                  </a:cubicBezTo>
                  <a:lnTo>
                    <a:pt x="60003" y="6093"/>
                  </a:lnTo>
                  <a:lnTo>
                    <a:pt x="60003" y="0"/>
                  </a:ln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3" name="Google Shape;3796;p50">
              <a:extLst>
                <a:ext uri="{FF2B5EF4-FFF2-40B4-BE49-F238E27FC236}">
                  <a16:creationId xmlns:a16="http://schemas.microsoft.com/office/drawing/2014/main" id="{D6C60B6A-61CB-45FD-836A-7E811AF9E378}"/>
                </a:ext>
              </a:extLst>
            </p:cNvPr>
            <p:cNvGrpSpPr/>
            <p:nvPr/>
          </p:nvGrpSpPr>
          <p:grpSpPr>
            <a:xfrm>
              <a:off x="1939974" y="1313225"/>
              <a:ext cx="1985170" cy="235158"/>
              <a:chOff x="1939974" y="1313225"/>
              <a:chExt cx="1985170" cy="235158"/>
            </a:xfrm>
          </p:grpSpPr>
          <p:sp>
            <p:nvSpPr>
              <p:cNvPr id="1372" name="Google Shape;3797;p50">
                <a:extLst>
                  <a:ext uri="{FF2B5EF4-FFF2-40B4-BE49-F238E27FC236}">
                    <a16:creationId xmlns:a16="http://schemas.microsoft.com/office/drawing/2014/main" id="{53AA7D23-F800-42EF-ABC1-BF95A5906BA1}"/>
                  </a:ext>
                </a:extLst>
              </p:cNvPr>
              <p:cNvSpPr/>
              <p:nvPr/>
            </p:nvSpPr>
            <p:spPr>
              <a:xfrm>
                <a:off x="2728010" y="1313225"/>
                <a:ext cx="408907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5" h="7176" extrusionOk="0">
                    <a:moveTo>
                      <a:pt x="1" y="0"/>
                    </a:moveTo>
                    <a:cubicBezTo>
                      <a:pt x="1" y="3450"/>
                      <a:pt x="2907" y="7175"/>
                      <a:pt x="6491" y="7175"/>
                    </a:cubicBezTo>
                    <a:cubicBezTo>
                      <a:pt x="10069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3798;p50">
                <a:extLst>
                  <a:ext uri="{FF2B5EF4-FFF2-40B4-BE49-F238E27FC236}">
                    <a16:creationId xmlns:a16="http://schemas.microsoft.com/office/drawing/2014/main" id="{FCD6B749-1A1B-4F8B-BDA9-5DF16CB18F85}"/>
                  </a:ext>
                </a:extLst>
              </p:cNvPr>
              <p:cNvSpPr/>
              <p:nvPr/>
            </p:nvSpPr>
            <p:spPr>
              <a:xfrm>
                <a:off x="2338530" y="1313225"/>
                <a:ext cx="408907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5" h="7176" extrusionOk="0">
                    <a:moveTo>
                      <a:pt x="1" y="0"/>
                    </a:moveTo>
                    <a:cubicBezTo>
                      <a:pt x="1" y="3450"/>
                      <a:pt x="2907" y="7175"/>
                      <a:pt x="6491" y="7175"/>
                    </a:cubicBezTo>
                    <a:cubicBezTo>
                      <a:pt x="10075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3799;p50">
                <a:extLst>
                  <a:ext uri="{FF2B5EF4-FFF2-40B4-BE49-F238E27FC236}">
                    <a16:creationId xmlns:a16="http://schemas.microsoft.com/office/drawing/2014/main" id="{6251462E-8219-4993-91DE-4FE56F753529}"/>
                  </a:ext>
                </a:extLst>
              </p:cNvPr>
              <p:cNvSpPr/>
              <p:nvPr/>
            </p:nvSpPr>
            <p:spPr>
              <a:xfrm>
                <a:off x="1939974" y="1313225"/>
                <a:ext cx="408907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5" h="7176" extrusionOk="0">
                    <a:moveTo>
                      <a:pt x="1" y="0"/>
                    </a:moveTo>
                    <a:cubicBezTo>
                      <a:pt x="1" y="3450"/>
                      <a:pt x="2906" y="7175"/>
                      <a:pt x="6491" y="7175"/>
                    </a:cubicBezTo>
                    <a:cubicBezTo>
                      <a:pt x="10075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3800;p50">
                <a:extLst>
                  <a:ext uri="{FF2B5EF4-FFF2-40B4-BE49-F238E27FC236}">
                    <a16:creationId xmlns:a16="http://schemas.microsoft.com/office/drawing/2014/main" id="{8F4CB25F-F5B8-4DF0-A663-9C45E602FEAC}"/>
                  </a:ext>
                </a:extLst>
              </p:cNvPr>
              <p:cNvSpPr/>
              <p:nvPr/>
            </p:nvSpPr>
            <p:spPr>
              <a:xfrm>
                <a:off x="3516267" y="1313225"/>
                <a:ext cx="408876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4" h="7176" extrusionOk="0">
                    <a:moveTo>
                      <a:pt x="0" y="0"/>
                    </a:moveTo>
                    <a:cubicBezTo>
                      <a:pt x="0" y="3450"/>
                      <a:pt x="2906" y="7175"/>
                      <a:pt x="6490" y="7175"/>
                    </a:cubicBezTo>
                    <a:cubicBezTo>
                      <a:pt x="10068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3801;p50">
                <a:extLst>
                  <a:ext uri="{FF2B5EF4-FFF2-40B4-BE49-F238E27FC236}">
                    <a16:creationId xmlns:a16="http://schemas.microsoft.com/office/drawing/2014/main" id="{F805FEB5-6177-4642-AF8F-C6F056CCCB66}"/>
                  </a:ext>
                </a:extLst>
              </p:cNvPr>
              <p:cNvSpPr/>
              <p:nvPr/>
            </p:nvSpPr>
            <p:spPr>
              <a:xfrm>
                <a:off x="3117711" y="1313225"/>
                <a:ext cx="408876" cy="235158"/>
              </a:xfrm>
              <a:custGeom>
                <a:avLst/>
                <a:gdLst/>
                <a:ahLst/>
                <a:cxnLst/>
                <a:rect l="l" t="t" r="r" b="b"/>
                <a:pathLst>
                  <a:path w="12974" h="7176" extrusionOk="0">
                    <a:moveTo>
                      <a:pt x="0" y="0"/>
                    </a:moveTo>
                    <a:cubicBezTo>
                      <a:pt x="0" y="3450"/>
                      <a:pt x="2906" y="7175"/>
                      <a:pt x="6484" y="7175"/>
                    </a:cubicBezTo>
                    <a:cubicBezTo>
                      <a:pt x="10068" y="7175"/>
                      <a:pt x="12974" y="3450"/>
                      <a:pt x="129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54" name="Google Shape;3802;p50">
              <a:extLst>
                <a:ext uri="{FF2B5EF4-FFF2-40B4-BE49-F238E27FC236}">
                  <a16:creationId xmlns:a16="http://schemas.microsoft.com/office/drawing/2014/main" id="{15257DBE-AC02-4773-B124-62E1CE3D1776}"/>
                </a:ext>
              </a:extLst>
            </p:cNvPr>
            <p:cNvGrpSpPr/>
            <p:nvPr/>
          </p:nvGrpSpPr>
          <p:grpSpPr>
            <a:xfrm>
              <a:off x="2001849" y="1311150"/>
              <a:ext cx="1877495" cy="173202"/>
              <a:chOff x="2001849" y="1311150"/>
              <a:chExt cx="1877495" cy="173202"/>
            </a:xfrm>
          </p:grpSpPr>
          <p:sp>
            <p:nvSpPr>
              <p:cNvPr id="1357" name="Google Shape;3803;p50">
                <a:extLst>
                  <a:ext uri="{FF2B5EF4-FFF2-40B4-BE49-F238E27FC236}">
                    <a16:creationId xmlns:a16="http://schemas.microsoft.com/office/drawing/2014/main" id="{D0FB8028-4B90-4B0E-BF12-BAA867F6C3AC}"/>
                  </a:ext>
                </a:extLst>
              </p:cNvPr>
              <p:cNvSpPr/>
              <p:nvPr/>
            </p:nvSpPr>
            <p:spPr>
              <a:xfrm>
                <a:off x="2782603" y="1321243"/>
                <a:ext cx="315954" cy="163109"/>
              </a:xfrm>
              <a:custGeom>
                <a:avLst/>
                <a:gdLst/>
                <a:ahLst/>
                <a:cxnLst/>
                <a:rect l="l" t="t" r="r" b="b"/>
                <a:pathLst>
                  <a:path w="10117" h="4977" extrusionOk="0">
                    <a:moveTo>
                      <a:pt x="149" y="1"/>
                    </a:moveTo>
                    <a:cubicBezTo>
                      <a:pt x="75" y="1"/>
                      <a:pt x="0" y="58"/>
                      <a:pt x="19" y="154"/>
                    </a:cubicBezTo>
                    <a:cubicBezTo>
                      <a:pt x="121" y="743"/>
                      <a:pt x="313" y="1313"/>
                      <a:pt x="582" y="1844"/>
                    </a:cubicBezTo>
                    <a:cubicBezTo>
                      <a:pt x="716" y="2113"/>
                      <a:pt x="864" y="2375"/>
                      <a:pt x="1036" y="2618"/>
                    </a:cubicBezTo>
                    <a:cubicBezTo>
                      <a:pt x="1209" y="2868"/>
                      <a:pt x="1395" y="3098"/>
                      <a:pt x="1600" y="3322"/>
                    </a:cubicBezTo>
                    <a:cubicBezTo>
                      <a:pt x="2016" y="3764"/>
                      <a:pt x="2496" y="4141"/>
                      <a:pt x="3033" y="4429"/>
                    </a:cubicBezTo>
                    <a:cubicBezTo>
                      <a:pt x="3577" y="4724"/>
                      <a:pt x="4173" y="4903"/>
                      <a:pt x="4787" y="4961"/>
                    </a:cubicBezTo>
                    <a:cubicBezTo>
                      <a:pt x="4911" y="4971"/>
                      <a:pt x="5034" y="4976"/>
                      <a:pt x="5157" y="4976"/>
                    </a:cubicBezTo>
                    <a:cubicBezTo>
                      <a:pt x="5653" y="4976"/>
                      <a:pt x="6145" y="4893"/>
                      <a:pt x="6611" y="4724"/>
                    </a:cubicBezTo>
                    <a:lnTo>
                      <a:pt x="6829" y="4647"/>
                    </a:lnTo>
                    <a:cubicBezTo>
                      <a:pt x="6899" y="4615"/>
                      <a:pt x="6970" y="4583"/>
                      <a:pt x="7040" y="4551"/>
                    </a:cubicBezTo>
                    <a:cubicBezTo>
                      <a:pt x="7110" y="4519"/>
                      <a:pt x="7181" y="4487"/>
                      <a:pt x="7245" y="4455"/>
                    </a:cubicBezTo>
                    <a:lnTo>
                      <a:pt x="7443" y="4340"/>
                    </a:lnTo>
                    <a:cubicBezTo>
                      <a:pt x="7514" y="4301"/>
                      <a:pt x="7578" y="4263"/>
                      <a:pt x="7642" y="4218"/>
                    </a:cubicBezTo>
                    <a:lnTo>
                      <a:pt x="7827" y="4090"/>
                    </a:lnTo>
                    <a:cubicBezTo>
                      <a:pt x="7955" y="4007"/>
                      <a:pt x="8077" y="3911"/>
                      <a:pt x="8192" y="3815"/>
                    </a:cubicBezTo>
                    <a:cubicBezTo>
                      <a:pt x="8653" y="3425"/>
                      <a:pt x="9050" y="2964"/>
                      <a:pt x="9370" y="2452"/>
                    </a:cubicBezTo>
                    <a:cubicBezTo>
                      <a:pt x="9696" y="1953"/>
                      <a:pt x="9939" y="1402"/>
                      <a:pt x="10093" y="826"/>
                    </a:cubicBezTo>
                    <a:cubicBezTo>
                      <a:pt x="10117" y="730"/>
                      <a:pt x="10039" y="667"/>
                      <a:pt x="9963" y="667"/>
                    </a:cubicBezTo>
                    <a:cubicBezTo>
                      <a:pt x="9917" y="667"/>
                      <a:pt x="9871" y="690"/>
                      <a:pt x="9850" y="743"/>
                    </a:cubicBezTo>
                    <a:cubicBezTo>
                      <a:pt x="9421" y="1793"/>
                      <a:pt x="8742" y="2708"/>
                      <a:pt x="7859" y="3412"/>
                    </a:cubicBezTo>
                    <a:cubicBezTo>
                      <a:pt x="7750" y="3501"/>
                      <a:pt x="7642" y="3578"/>
                      <a:pt x="7526" y="3655"/>
                    </a:cubicBezTo>
                    <a:lnTo>
                      <a:pt x="7354" y="3764"/>
                    </a:lnTo>
                    <a:cubicBezTo>
                      <a:pt x="7296" y="3802"/>
                      <a:pt x="7232" y="3834"/>
                      <a:pt x="7174" y="3866"/>
                    </a:cubicBezTo>
                    <a:lnTo>
                      <a:pt x="6995" y="3969"/>
                    </a:lnTo>
                    <a:cubicBezTo>
                      <a:pt x="6931" y="3994"/>
                      <a:pt x="6874" y="4026"/>
                      <a:pt x="6810" y="4052"/>
                    </a:cubicBezTo>
                    <a:cubicBezTo>
                      <a:pt x="6746" y="4077"/>
                      <a:pt x="6682" y="4103"/>
                      <a:pt x="6624" y="4129"/>
                    </a:cubicBezTo>
                    <a:lnTo>
                      <a:pt x="6432" y="4199"/>
                    </a:lnTo>
                    <a:cubicBezTo>
                      <a:pt x="5994" y="4345"/>
                      <a:pt x="5539" y="4418"/>
                      <a:pt x="5084" y="4418"/>
                    </a:cubicBezTo>
                    <a:cubicBezTo>
                      <a:pt x="5000" y="4418"/>
                      <a:pt x="4916" y="4415"/>
                      <a:pt x="4832" y="4410"/>
                    </a:cubicBezTo>
                    <a:cubicBezTo>
                      <a:pt x="4288" y="4359"/>
                      <a:pt x="3757" y="4212"/>
                      <a:pt x="3270" y="3962"/>
                    </a:cubicBezTo>
                    <a:cubicBezTo>
                      <a:pt x="2777" y="3706"/>
                      <a:pt x="2329" y="3380"/>
                      <a:pt x="1939" y="2989"/>
                    </a:cubicBezTo>
                    <a:cubicBezTo>
                      <a:pt x="1139" y="2189"/>
                      <a:pt x="563" y="1197"/>
                      <a:pt x="275" y="103"/>
                    </a:cubicBezTo>
                    <a:cubicBezTo>
                      <a:pt x="258" y="32"/>
                      <a:pt x="204" y="1"/>
                      <a:pt x="149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3804;p50">
                <a:extLst>
                  <a:ext uri="{FF2B5EF4-FFF2-40B4-BE49-F238E27FC236}">
                    <a16:creationId xmlns:a16="http://schemas.microsoft.com/office/drawing/2014/main" id="{BE71CF12-6FED-4B93-A748-5C63ABF7FC4D}"/>
                  </a:ext>
                </a:extLst>
              </p:cNvPr>
              <p:cNvSpPr/>
              <p:nvPr/>
            </p:nvSpPr>
            <p:spPr>
              <a:xfrm>
                <a:off x="2844593" y="1328912"/>
                <a:ext cx="191846" cy="102480"/>
              </a:xfrm>
              <a:custGeom>
                <a:avLst/>
                <a:gdLst/>
                <a:ahLst/>
                <a:cxnLst/>
                <a:rect l="l" t="t" r="r" b="b"/>
                <a:pathLst>
                  <a:path w="6143" h="3127" extrusionOk="0">
                    <a:moveTo>
                      <a:pt x="143" y="0"/>
                    </a:moveTo>
                    <a:cubicBezTo>
                      <a:pt x="71" y="0"/>
                      <a:pt x="0" y="55"/>
                      <a:pt x="11" y="144"/>
                    </a:cubicBezTo>
                    <a:cubicBezTo>
                      <a:pt x="120" y="874"/>
                      <a:pt x="447" y="1552"/>
                      <a:pt x="940" y="2090"/>
                    </a:cubicBezTo>
                    <a:cubicBezTo>
                      <a:pt x="1196" y="2371"/>
                      <a:pt x="1490" y="2602"/>
                      <a:pt x="1816" y="2781"/>
                    </a:cubicBezTo>
                    <a:cubicBezTo>
                      <a:pt x="2149" y="2967"/>
                      <a:pt x="2520" y="3082"/>
                      <a:pt x="2904" y="3114"/>
                    </a:cubicBezTo>
                    <a:cubicBezTo>
                      <a:pt x="2988" y="3122"/>
                      <a:pt x="3072" y="3126"/>
                      <a:pt x="3156" y="3126"/>
                    </a:cubicBezTo>
                    <a:cubicBezTo>
                      <a:pt x="3457" y="3126"/>
                      <a:pt x="3757" y="3073"/>
                      <a:pt x="4037" y="2973"/>
                    </a:cubicBezTo>
                    <a:lnTo>
                      <a:pt x="4172" y="2922"/>
                    </a:lnTo>
                    <a:cubicBezTo>
                      <a:pt x="4216" y="2903"/>
                      <a:pt x="4261" y="2883"/>
                      <a:pt x="4306" y="2864"/>
                    </a:cubicBezTo>
                    <a:lnTo>
                      <a:pt x="4434" y="2807"/>
                    </a:lnTo>
                    <a:cubicBezTo>
                      <a:pt x="4479" y="2781"/>
                      <a:pt x="4517" y="2755"/>
                      <a:pt x="4556" y="2730"/>
                    </a:cubicBezTo>
                    <a:cubicBezTo>
                      <a:pt x="4594" y="2711"/>
                      <a:pt x="4639" y="2685"/>
                      <a:pt x="4677" y="2659"/>
                    </a:cubicBezTo>
                    <a:lnTo>
                      <a:pt x="4793" y="2576"/>
                    </a:lnTo>
                    <a:cubicBezTo>
                      <a:pt x="4869" y="2525"/>
                      <a:pt x="4940" y="2467"/>
                      <a:pt x="5010" y="2403"/>
                    </a:cubicBezTo>
                    <a:cubicBezTo>
                      <a:pt x="5292" y="2160"/>
                      <a:pt x="5535" y="1879"/>
                      <a:pt x="5727" y="1559"/>
                    </a:cubicBezTo>
                    <a:cubicBezTo>
                      <a:pt x="5913" y="1251"/>
                      <a:pt x="6053" y="912"/>
                      <a:pt x="6130" y="554"/>
                    </a:cubicBezTo>
                    <a:cubicBezTo>
                      <a:pt x="6142" y="461"/>
                      <a:pt x="6069" y="402"/>
                      <a:pt x="5996" y="402"/>
                    </a:cubicBezTo>
                    <a:cubicBezTo>
                      <a:pt x="5953" y="402"/>
                      <a:pt x="5911" y="423"/>
                      <a:pt x="5887" y="470"/>
                    </a:cubicBezTo>
                    <a:cubicBezTo>
                      <a:pt x="5612" y="1072"/>
                      <a:pt x="5202" y="1597"/>
                      <a:pt x="4684" y="2000"/>
                    </a:cubicBezTo>
                    <a:cubicBezTo>
                      <a:pt x="4620" y="2051"/>
                      <a:pt x="4556" y="2096"/>
                      <a:pt x="4485" y="2141"/>
                    </a:cubicBezTo>
                    <a:lnTo>
                      <a:pt x="4389" y="2205"/>
                    </a:lnTo>
                    <a:cubicBezTo>
                      <a:pt x="4351" y="2224"/>
                      <a:pt x="4319" y="2243"/>
                      <a:pt x="4281" y="2256"/>
                    </a:cubicBezTo>
                    <a:cubicBezTo>
                      <a:pt x="4248" y="2275"/>
                      <a:pt x="4216" y="2295"/>
                      <a:pt x="4178" y="2314"/>
                    </a:cubicBezTo>
                    <a:lnTo>
                      <a:pt x="4076" y="2365"/>
                    </a:lnTo>
                    <a:cubicBezTo>
                      <a:pt x="4037" y="2378"/>
                      <a:pt x="3999" y="2397"/>
                      <a:pt x="3967" y="2410"/>
                    </a:cubicBezTo>
                    <a:lnTo>
                      <a:pt x="3858" y="2448"/>
                    </a:lnTo>
                    <a:cubicBezTo>
                      <a:pt x="3623" y="2530"/>
                      <a:pt x="3379" y="2571"/>
                      <a:pt x="3133" y="2571"/>
                    </a:cubicBezTo>
                    <a:cubicBezTo>
                      <a:pt x="3072" y="2571"/>
                      <a:pt x="3011" y="2569"/>
                      <a:pt x="2949" y="2563"/>
                    </a:cubicBezTo>
                    <a:cubicBezTo>
                      <a:pt x="2636" y="2538"/>
                      <a:pt x="2335" y="2455"/>
                      <a:pt x="2060" y="2314"/>
                    </a:cubicBezTo>
                    <a:cubicBezTo>
                      <a:pt x="1772" y="2173"/>
                      <a:pt x="1509" y="1981"/>
                      <a:pt x="1279" y="1763"/>
                    </a:cubicBezTo>
                    <a:cubicBezTo>
                      <a:pt x="805" y="1296"/>
                      <a:pt x="459" y="726"/>
                      <a:pt x="267" y="93"/>
                    </a:cubicBezTo>
                    <a:cubicBezTo>
                      <a:pt x="246" y="29"/>
                      <a:pt x="194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3805;p50">
                <a:extLst>
                  <a:ext uri="{FF2B5EF4-FFF2-40B4-BE49-F238E27FC236}">
                    <a16:creationId xmlns:a16="http://schemas.microsoft.com/office/drawing/2014/main" id="{55B52B9D-39D7-4D6A-8C35-12786CBB89A3}"/>
                  </a:ext>
                </a:extLst>
              </p:cNvPr>
              <p:cNvSpPr/>
              <p:nvPr/>
            </p:nvSpPr>
            <p:spPr>
              <a:xfrm>
                <a:off x="2886096" y="1311150"/>
                <a:ext cx="111023" cy="6318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1928" extrusionOk="0">
                    <a:moveTo>
                      <a:pt x="142" y="0"/>
                    </a:moveTo>
                    <a:cubicBezTo>
                      <a:pt x="138" y="0"/>
                      <a:pt x="133" y="1"/>
                      <a:pt x="129" y="1"/>
                    </a:cubicBezTo>
                    <a:cubicBezTo>
                      <a:pt x="52" y="8"/>
                      <a:pt x="1" y="72"/>
                      <a:pt x="7" y="142"/>
                    </a:cubicBezTo>
                    <a:cubicBezTo>
                      <a:pt x="46" y="571"/>
                      <a:pt x="225" y="974"/>
                      <a:pt x="507" y="1294"/>
                    </a:cubicBezTo>
                    <a:cubicBezTo>
                      <a:pt x="654" y="1461"/>
                      <a:pt x="827" y="1601"/>
                      <a:pt x="1019" y="1710"/>
                    </a:cubicBezTo>
                    <a:cubicBezTo>
                      <a:pt x="1223" y="1825"/>
                      <a:pt x="1441" y="1896"/>
                      <a:pt x="1671" y="1921"/>
                    </a:cubicBezTo>
                    <a:cubicBezTo>
                      <a:pt x="1721" y="1925"/>
                      <a:pt x="1771" y="1927"/>
                      <a:pt x="1821" y="1927"/>
                    </a:cubicBezTo>
                    <a:cubicBezTo>
                      <a:pt x="2005" y="1927"/>
                      <a:pt x="2186" y="1899"/>
                      <a:pt x="2363" y="1838"/>
                    </a:cubicBezTo>
                    <a:cubicBezTo>
                      <a:pt x="2574" y="1755"/>
                      <a:pt x="2772" y="1640"/>
                      <a:pt x="2939" y="1486"/>
                    </a:cubicBezTo>
                    <a:cubicBezTo>
                      <a:pt x="3105" y="1339"/>
                      <a:pt x="3240" y="1172"/>
                      <a:pt x="3342" y="980"/>
                    </a:cubicBezTo>
                    <a:cubicBezTo>
                      <a:pt x="3451" y="795"/>
                      <a:pt x="3521" y="590"/>
                      <a:pt x="3553" y="379"/>
                    </a:cubicBezTo>
                    <a:lnTo>
                      <a:pt x="3547" y="372"/>
                    </a:lnTo>
                    <a:cubicBezTo>
                      <a:pt x="3555" y="287"/>
                      <a:pt x="3485" y="229"/>
                      <a:pt x="3413" y="229"/>
                    </a:cubicBezTo>
                    <a:cubicBezTo>
                      <a:pt x="3372" y="229"/>
                      <a:pt x="3331" y="248"/>
                      <a:pt x="3304" y="289"/>
                    </a:cubicBezTo>
                    <a:cubicBezTo>
                      <a:pt x="3214" y="443"/>
                      <a:pt x="3105" y="590"/>
                      <a:pt x="2990" y="731"/>
                    </a:cubicBezTo>
                    <a:cubicBezTo>
                      <a:pt x="2875" y="859"/>
                      <a:pt x="2753" y="974"/>
                      <a:pt x="2612" y="1076"/>
                    </a:cubicBezTo>
                    <a:cubicBezTo>
                      <a:pt x="2371" y="1263"/>
                      <a:pt x="2079" y="1359"/>
                      <a:pt x="1779" y="1359"/>
                    </a:cubicBezTo>
                    <a:cubicBezTo>
                      <a:pt x="1760" y="1359"/>
                      <a:pt x="1741" y="1359"/>
                      <a:pt x="1723" y="1358"/>
                    </a:cubicBezTo>
                    <a:cubicBezTo>
                      <a:pt x="1563" y="1352"/>
                      <a:pt x="1403" y="1307"/>
                      <a:pt x="1262" y="1243"/>
                    </a:cubicBezTo>
                    <a:cubicBezTo>
                      <a:pt x="1108" y="1166"/>
                      <a:pt x="974" y="1070"/>
                      <a:pt x="846" y="961"/>
                    </a:cubicBezTo>
                    <a:cubicBezTo>
                      <a:pt x="583" y="718"/>
                      <a:pt x="385" y="417"/>
                      <a:pt x="257" y="78"/>
                    </a:cubicBezTo>
                    <a:cubicBezTo>
                      <a:pt x="239" y="31"/>
                      <a:pt x="190" y="0"/>
                      <a:pt x="142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3806;p50">
                <a:extLst>
                  <a:ext uri="{FF2B5EF4-FFF2-40B4-BE49-F238E27FC236}">
                    <a16:creationId xmlns:a16="http://schemas.microsoft.com/office/drawing/2014/main" id="{E3F4CECA-4C80-4986-B243-5AB7633793AB}"/>
                  </a:ext>
                </a:extLst>
              </p:cNvPr>
              <p:cNvSpPr/>
              <p:nvPr/>
            </p:nvSpPr>
            <p:spPr>
              <a:xfrm>
                <a:off x="2396645" y="1321047"/>
                <a:ext cx="316016" cy="163174"/>
              </a:xfrm>
              <a:custGeom>
                <a:avLst/>
                <a:gdLst/>
                <a:ahLst/>
                <a:cxnLst/>
                <a:rect l="l" t="t" r="r" b="b"/>
                <a:pathLst>
                  <a:path w="10119" h="4979" extrusionOk="0">
                    <a:moveTo>
                      <a:pt x="150" y="1"/>
                    </a:moveTo>
                    <a:cubicBezTo>
                      <a:pt x="76" y="1"/>
                      <a:pt x="0" y="60"/>
                      <a:pt x="19" y="160"/>
                    </a:cubicBezTo>
                    <a:cubicBezTo>
                      <a:pt x="121" y="749"/>
                      <a:pt x="313" y="1319"/>
                      <a:pt x="582" y="1850"/>
                    </a:cubicBezTo>
                    <a:cubicBezTo>
                      <a:pt x="716" y="2119"/>
                      <a:pt x="864" y="2375"/>
                      <a:pt x="1036" y="2618"/>
                    </a:cubicBezTo>
                    <a:cubicBezTo>
                      <a:pt x="1209" y="2867"/>
                      <a:pt x="1395" y="3104"/>
                      <a:pt x="1600" y="3322"/>
                    </a:cubicBezTo>
                    <a:cubicBezTo>
                      <a:pt x="2016" y="3770"/>
                      <a:pt x="2496" y="4141"/>
                      <a:pt x="3033" y="4429"/>
                    </a:cubicBezTo>
                    <a:cubicBezTo>
                      <a:pt x="3577" y="4723"/>
                      <a:pt x="4173" y="4909"/>
                      <a:pt x="4787" y="4960"/>
                    </a:cubicBezTo>
                    <a:cubicBezTo>
                      <a:pt x="4914" y="4972"/>
                      <a:pt x="5042" y="4978"/>
                      <a:pt x="5170" y="4978"/>
                    </a:cubicBezTo>
                    <a:cubicBezTo>
                      <a:pt x="5658" y="4978"/>
                      <a:pt x="6144" y="4892"/>
                      <a:pt x="6611" y="4730"/>
                    </a:cubicBezTo>
                    <a:lnTo>
                      <a:pt x="6829" y="4653"/>
                    </a:lnTo>
                    <a:cubicBezTo>
                      <a:pt x="6899" y="4621"/>
                      <a:pt x="6969" y="4589"/>
                      <a:pt x="7033" y="4557"/>
                    </a:cubicBezTo>
                    <a:cubicBezTo>
                      <a:pt x="7104" y="4525"/>
                      <a:pt x="7174" y="4493"/>
                      <a:pt x="7245" y="4455"/>
                    </a:cubicBezTo>
                    <a:lnTo>
                      <a:pt x="7443" y="4346"/>
                    </a:lnTo>
                    <a:cubicBezTo>
                      <a:pt x="7507" y="4307"/>
                      <a:pt x="7577" y="4269"/>
                      <a:pt x="7642" y="4224"/>
                    </a:cubicBezTo>
                    <a:lnTo>
                      <a:pt x="7827" y="4096"/>
                    </a:lnTo>
                    <a:cubicBezTo>
                      <a:pt x="7955" y="4007"/>
                      <a:pt x="8077" y="3917"/>
                      <a:pt x="8192" y="3821"/>
                    </a:cubicBezTo>
                    <a:cubicBezTo>
                      <a:pt x="8653" y="3431"/>
                      <a:pt x="9050" y="2970"/>
                      <a:pt x="9376" y="2458"/>
                    </a:cubicBezTo>
                    <a:cubicBezTo>
                      <a:pt x="9696" y="1959"/>
                      <a:pt x="9939" y="1408"/>
                      <a:pt x="10093" y="832"/>
                    </a:cubicBezTo>
                    <a:lnTo>
                      <a:pt x="10099" y="832"/>
                    </a:lnTo>
                    <a:cubicBezTo>
                      <a:pt x="10119" y="737"/>
                      <a:pt x="10044" y="674"/>
                      <a:pt x="9968" y="674"/>
                    </a:cubicBezTo>
                    <a:cubicBezTo>
                      <a:pt x="9921" y="674"/>
                      <a:pt x="9874" y="699"/>
                      <a:pt x="9850" y="755"/>
                    </a:cubicBezTo>
                    <a:cubicBezTo>
                      <a:pt x="9427" y="1799"/>
                      <a:pt x="8742" y="2714"/>
                      <a:pt x="7866" y="3424"/>
                    </a:cubicBezTo>
                    <a:cubicBezTo>
                      <a:pt x="7757" y="3507"/>
                      <a:pt x="7648" y="3591"/>
                      <a:pt x="7533" y="3661"/>
                    </a:cubicBezTo>
                    <a:lnTo>
                      <a:pt x="7360" y="3776"/>
                    </a:lnTo>
                    <a:cubicBezTo>
                      <a:pt x="7302" y="3815"/>
                      <a:pt x="7238" y="3840"/>
                      <a:pt x="7181" y="3872"/>
                    </a:cubicBezTo>
                    <a:lnTo>
                      <a:pt x="7001" y="3975"/>
                    </a:lnTo>
                    <a:cubicBezTo>
                      <a:pt x="6937" y="4007"/>
                      <a:pt x="6873" y="4032"/>
                      <a:pt x="6809" y="4058"/>
                    </a:cubicBezTo>
                    <a:cubicBezTo>
                      <a:pt x="6752" y="4083"/>
                      <a:pt x="6688" y="4115"/>
                      <a:pt x="6624" y="4141"/>
                    </a:cubicBezTo>
                    <a:lnTo>
                      <a:pt x="6432" y="4205"/>
                    </a:lnTo>
                    <a:cubicBezTo>
                      <a:pt x="6010" y="4353"/>
                      <a:pt x="5567" y="4426"/>
                      <a:pt x="5120" y="4426"/>
                    </a:cubicBezTo>
                    <a:cubicBezTo>
                      <a:pt x="5024" y="4426"/>
                      <a:pt x="4928" y="4423"/>
                      <a:pt x="4832" y="4416"/>
                    </a:cubicBezTo>
                    <a:cubicBezTo>
                      <a:pt x="4288" y="4371"/>
                      <a:pt x="3763" y="4218"/>
                      <a:pt x="3276" y="3968"/>
                    </a:cubicBezTo>
                    <a:cubicBezTo>
                      <a:pt x="2784" y="3712"/>
                      <a:pt x="2329" y="3386"/>
                      <a:pt x="1939" y="2995"/>
                    </a:cubicBezTo>
                    <a:cubicBezTo>
                      <a:pt x="1139" y="2195"/>
                      <a:pt x="563" y="1197"/>
                      <a:pt x="275" y="102"/>
                    </a:cubicBezTo>
                    <a:cubicBezTo>
                      <a:pt x="259" y="32"/>
                      <a:pt x="205" y="1"/>
                      <a:pt x="150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3807;p50">
                <a:extLst>
                  <a:ext uri="{FF2B5EF4-FFF2-40B4-BE49-F238E27FC236}">
                    <a16:creationId xmlns:a16="http://schemas.microsoft.com/office/drawing/2014/main" id="{0FC96B12-5E30-400A-B745-61116AEBF3E4}"/>
                  </a:ext>
                </a:extLst>
              </p:cNvPr>
              <p:cNvSpPr/>
              <p:nvPr/>
            </p:nvSpPr>
            <p:spPr>
              <a:xfrm>
                <a:off x="2458634" y="1328912"/>
                <a:ext cx="192158" cy="102480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3127" extrusionOk="0">
                    <a:moveTo>
                      <a:pt x="143" y="0"/>
                    </a:moveTo>
                    <a:cubicBezTo>
                      <a:pt x="71" y="0"/>
                      <a:pt x="0" y="55"/>
                      <a:pt x="11" y="144"/>
                    </a:cubicBezTo>
                    <a:cubicBezTo>
                      <a:pt x="120" y="874"/>
                      <a:pt x="447" y="1552"/>
                      <a:pt x="939" y="2090"/>
                    </a:cubicBezTo>
                    <a:cubicBezTo>
                      <a:pt x="1189" y="2371"/>
                      <a:pt x="1490" y="2602"/>
                      <a:pt x="1816" y="2781"/>
                    </a:cubicBezTo>
                    <a:cubicBezTo>
                      <a:pt x="2149" y="2967"/>
                      <a:pt x="2520" y="3082"/>
                      <a:pt x="2904" y="3114"/>
                    </a:cubicBezTo>
                    <a:cubicBezTo>
                      <a:pt x="2988" y="3122"/>
                      <a:pt x="3072" y="3126"/>
                      <a:pt x="3155" y="3126"/>
                    </a:cubicBezTo>
                    <a:cubicBezTo>
                      <a:pt x="3455" y="3126"/>
                      <a:pt x="3752" y="3073"/>
                      <a:pt x="4037" y="2973"/>
                    </a:cubicBezTo>
                    <a:lnTo>
                      <a:pt x="4172" y="2922"/>
                    </a:lnTo>
                    <a:cubicBezTo>
                      <a:pt x="4216" y="2903"/>
                      <a:pt x="4261" y="2883"/>
                      <a:pt x="4306" y="2864"/>
                    </a:cubicBezTo>
                    <a:lnTo>
                      <a:pt x="4434" y="2807"/>
                    </a:lnTo>
                    <a:cubicBezTo>
                      <a:pt x="4472" y="2781"/>
                      <a:pt x="4517" y="2755"/>
                      <a:pt x="4556" y="2730"/>
                    </a:cubicBezTo>
                    <a:cubicBezTo>
                      <a:pt x="4594" y="2711"/>
                      <a:pt x="4639" y="2685"/>
                      <a:pt x="4677" y="2659"/>
                    </a:cubicBezTo>
                    <a:lnTo>
                      <a:pt x="4792" y="2576"/>
                    </a:lnTo>
                    <a:cubicBezTo>
                      <a:pt x="4869" y="2525"/>
                      <a:pt x="4940" y="2467"/>
                      <a:pt x="5010" y="2403"/>
                    </a:cubicBezTo>
                    <a:cubicBezTo>
                      <a:pt x="5292" y="2160"/>
                      <a:pt x="5535" y="1879"/>
                      <a:pt x="5727" y="1559"/>
                    </a:cubicBezTo>
                    <a:cubicBezTo>
                      <a:pt x="5913" y="1251"/>
                      <a:pt x="6053" y="912"/>
                      <a:pt x="6137" y="554"/>
                    </a:cubicBezTo>
                    <a:cubicBezTo>
                      <a:pt x="6152" y="458"/>
                      <a:pt x="6079" y="397"/>
                      <a:pt x="6005" y="397"/>
                    </a:cubicBezTo>
                    <a:cubicBezTo>
                      <a:pt x="5959" y="397"/>
                      <a:pt x="5914" y="420"/>
                      <a:pt x="5887" y="470"/>
                    </a:cubicBezTo>
                    <a:cubicBezTo>
                      <a:pt x="5618" y="1072"/>
                      <a:pt x="5202" y="1597"/>
                      <a:pt x="4684" y="2000"/>
                    </a:cubicBezTo>
                    <a:cubicBezTo>
                      <a:pt x="4620" y="2051"/>
                      <a:pt x="4556" y="2096"/>
                      <a:pt x="4492" y="2141"/>
                    </a:cubicBezTo>
                    <a:lnTo>
                      <a:pt x="4389" y="2205"/>
                    </a:lnTo>
                    <a:cubicBezTo>
                      <a:pt x="4357" y="2224"/>
                      <a:pt x="4319" y="2243"/>
                      <a:pt x="4287" y="2256"/>
                    </a:cubicBezTo>
                    <a:cubicBezTo>
                      <a:pt x="4248" y="2275"/>
                      <a:pt x="4216" y="2295"/>
                      <a:pt x="4184" y="2314"/>
                    </a:cubicBezTo>
                    <a:lnTo>
                      <a:pt x="4076" y="2365"/>
                    </a:lnTo>
                    <a:cubicBezTo>
                      <a:pt x="4037" y="2378"/>
                      <a:pt x="4005" y="2397"/>
                      <a:pt x="3967" y="2410"/>
                    </a:cubicBezTo>
                    <a:lnTo>
                      <a:pt x="3858" y="2448"/>
                    </a:lnTo>
                    <a:cubicBezTo>
                      <a:pt x="3612" y="2534"/>
                      <a:pt x="3357" y="2575"/>
                      <a:pt x="3101" y="2575"/>
                    </a:cubicBezTo>
                    <a:cubicBezTo>
                      <a:pt x="3051" y="2575"/>
                      <a:pt x="3000" y="2573"/>
                      <a:pt x="2949" y="2570"/>
                    </a:cubicBezTo>
                    <a:cubicBezTo>
                      <a:pt x="2642" y="2538"/>
                      <a:pt x="2335" y="2455"/>
                      <a:pt x="2060" y="2320"/>
                    </a:cubicBezTo>
                    <a:cubicBezTo>
                      <a:pt x="1771" y="2173"/>
                      <a:pt x="1509" y="1987"/>
                      <a:pt x="1285" y="1763"/>
                    </a:cubicBezTo>
                    <a:cubicBezTo>
                      <a:pt x="805" y="1303"/>
                      <a:pt x="459" y="726"/>
                      <a:pt x="267" y="93"/>
                    </a:cubicBezTo>
                    <a:cubicBezTo>
                      <a:pt x="246" y="29"/>
                      <a:pt x="194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3808;p50">
                <a:extLst>
                  <a:ext uri="{FF2B5EF4-FFF2-40B4-BE49-F238E27FC236}">
                    <a16:creationId xmlns:a16="http://schemas.microsoft.com/office/drawing/2014/main" id="{01337E10-36FE-4EB9-903D-33F9464A23AE}"/>
                  </a:ext>
                </a:extLst>
              </p:cNvPr>
              <p:cNvSpPr/>
              <p:nvPr/>
            </p:nvSpPr>
            <p:spPr>
              <a:xfrm>
                <a:off x="2500200" y="1311183"/>
                <a:ext cx="111304" cy="63153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1927" extrusionOk="0">
                    <a:moveTo>
                      <a:pt x="143" y="0"/>
                    </a:moveTo>
                    <a:cubicBezTo>
                      <a:pt x="72" y="0"/>
                      <a:pt x="0" y="54"/>
                      <a:pt x="12" y="141"/>
                    </a:cubicBezTo>
                    <a:cubicBezTo>
                      <a:pt x="50" y="570"/>
                      <a:pt x="229" y="973"/>
                      <a:pt x="511" y="1293"/>
                    </a:cubicBezTo>
                    <a:cubicBezTo>
                      <a:pt x="658" y="1460"/>
                      <a:pt x="831" y="1600"/>
                      <a:pt x="1023" y="1709"/>
                    </a:cubicBezTo>
                    <a:cubicBezTo>
                      <a:pt x="1221" y="1824"/>
                      <a:pt x="1445" y="1895"/>
                      <a:pt x="1676" y="1920"/>
                    </a:cubicBezTo>
                    <a:cubicBezTo>
                      <a:pt x="1724" y="1924"/>
                      <a:pt x="1773" y="1926"/>
                      <a:pt x="1822" y="1926"/>
                    </a:cubicBezTo>
                    <a:cubicBezTo>
                      <a:pt x="2005" y="1926"/>
                      <a:pt x="2189" y="1898"/>
                      <a:pt x="2361" y="1837"/>
                    </a:cubicBezTo>
                    <a:cubicBezTo>
                      <a:pt x="2578" y="1754"/>
                      <a:pt x="2770" y="1639"/>
                      <a:pt x="2943" y="1485"/>
                    </a:cubicBezTo>
                    <a:cubicBezTo>
                      <a:pt x="3103" y="1338"/>
                      <a:pt x="3237" y="1171"/>
                      <a:pt x="3346" y="979"/>
                    </a:cubicBezTo>
                    <a:cubicBezTo>
                      <a:pt x="3449" y="794"/>
                      <a:pt x="3519" y="589"/>
                      <a:pt x="3551" y="378"/>
                    </a:cubicBezTo>
                    <a:cubicBezTo>
                      <a:pt x="3563" y="286"/>
                      <a:pt x="3492" y="226"/>
                      <a:pt x="3420" y="226"/>
                    </a:cubicBezTo>
                    <a:cubicBezTo>
                      <a:pt x="3377" y="226"/>
                      <a:pt x="3334" y="247"/>
                      <a:pt x="3308" y="295"/>
                    </a:cubicBezTo>
                    <a:cubicBezTo>
                      <a:pt x="3212" y="448"/>
                      <a:pt x="3109" y="602"/>
                      <a:pt x="2994" y="736"/>
                    </a:cubicBezTo>
                    <a:cubicBezTo>
                      <a:pt x="2879" y="864"/>
                      <a:pt x="2751" y="979"/>
                      <a:pt x="2610" y="1082"/>
                    </a:cubicBezTo>
                    <a:cubicBezTo>
                      <a:pt x="2375" y="1269"/>
                      <a:pt x="2076" y="1371"/>
                      <a:pt x="1774" y="1371"/>
                    </a:cubicBezTo>
                    <a:cubicBezTo>
                      <a:pt x="1756" y="1371"/>
                      <a:pt x="1738" y="1371"/>
                      <a:pt x="1721" y="1370"/>
                    </a:cubicBezTo>
                    <a:cubicBezTo>
                      <a:pt x="1561" y="1357"/>
                      <a:pt x="1407" y="1312"/>
                      <a:pt x="1266" y="1248"/>
                    </a:cubicBezTo>
                    <a:cubicBezTo>
                      <a:pt x="1113" y="1171"/>
                      <a:pt x="972" y="1082"/>
                      <a:pt x="850" y="967"/>
                    </a:cubicBezTo>
                    <a:cubicBezTo>
                      <a:pt x="588" y="723"/>
                      <a:pt x="383" y="423"/>
                      <a:pt x="261" y="83"/>
                    </a:cubicBezTo>
                    <a:cubicBezTo>
                      <a:pt x="240" y="26"/>
                      <a:pt x="192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3809;p50">
                <a:extLst>
                  <a:ext uri="{FF2B5EF4-FFF2-40B4-BE49-F238E27FC236}">
                    <a16:creationId xmlns:a16="http://schemas.microsoft.com/office/drawing/2014/main" id="{915EDC70-A1A5-4377-B180-B998BDEB9D29}"/>
                  </a:ext>
                </a:extLst>
              </p:cNvPr>
              <p:cNvSpPr/>
              <p:nvPr/>
            </p:nvSpPr>
            <p:spPr>
              <a:xfrm>
                <a:off x="2001849" y="1321374"/>
                <a:ext cx="315454" cy="162978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4973" extrusionOk="0">
                    <a:moveTo>
                      <a:pt x="149" y="0"/>
                    </a:moveTo>
                    <a:cubicBezTo>
                      <a:pt x="140" y="0"/>
                      <a:pt x="131" y="1"/>
                      <a:pt x="122" y="3"/>
                    </a:cubicBezTo>
                    <a:cubicBezTo>
                      <a:pt x="52" y="9"/>
                      <a:pt x="1" y="80"/>
                      <a:pt x="14" y="150"/>
                    </a:cubicBezTo>
                    <a:cubicBezTo>
                      <a:pt x="116" y="739"/>
                      <a:pt x="308" y="1309"/>
                      <a:pt x="577" y="1840"/>
                    </a:cubicBezTo>
                    <a:cubicBezTo>
                      <a:pt x="711" y="2109"/>
                      <a:pt x="865" y="2365"/>
                      <a:pt x="1038" y="2608"/>
                    </a:cubicBezTo>
                    <a:cubicBezTo>
                      <a:pt x="1204" y="2857"/>
                      <a:pt x="1390" y="3094"/>
                      <a:pt x="1594" y="3312"/>
                    </a:cubicBezTo>
                    <a:cubicBezTo>
                      <a:pt x="2011" y="3760"/>
                      <a:pt x="2491" y="4131"/>
                      <a:pt x="3028" y="4419"/>
                    </a:cubicBezTo>
                    <a:cubicBezTo>
                      <a:pt x="3572" y="4720"/>
                      <a:pt x="4167" y="4899"/>
                      <a:pt x="4782" y="4957"/>
                    </a:cubicBezTo>
                    <a:cubicBezTo>
                      <a:pt x="4905" y="4967"/>
                      <a:pt x="5029" y="4972"/>
                      <a:pt x="5152" y="4972"/>
                    </a:cubicBezTo>
                    <a:cubicBezTo>
                      <a:pt x="5648" y="4972"/>
                      <a:pt x="6139" y="4889"/>
                      <a:pt x="6606" y="4720"/>
                    </a:cubicBezTo>
                    <a:lnTo>
                      <a:pt x="6824" y="4643"/>
                    </a:lnTo>
                    <a:cubicBezTo>
                      <a:pt x="6894" y="4611"/>
                      <a:pt x="6964" y="4579"/>
                      <a:pt x="7035" y="4547"/>
                    </a:cubicBezTo>
                    <a:cubicBezTo>
                      <a:pt x="7105" y="4515"/>
                      <a:pt x="7176" y="4483"/>
                      <a:pt x="7246" y="4451"/>
                    </a:cubicBezTo>
                    <a:lnTo>
                      <a:pt x="7444" y="4336"/>
                    </a:lnTo>
                    <a:cubicBezTo>
                      <a:pt x="7508" y="4297"/>
                      <a:pt x="7579" y="4259"/>
                      <a:pt x="7636" y="4214"/>
                    </a:cubicBezTo>
                    <a:lnTo>
                      <a:pt x="7828" y="4086"/>
                    </a:lnTo>
                    <a:cubicBezTo>
                      <a:pt x="7950" y="4003"/>
                      <a:pt x="8072" y="3907"/>
                      <a:pt x="8187" y="3811"/>
                    </a:cubicBezTo>
                    <a:cubicBezTo>
                      <a:pt x="8648" y="3421"/>
                      <a:pt x="9044" y="2960"/>
                      <a:pt x="9371" y="2448"/>
                    </a:cubicBezTo>
                    <a:cubicBezTo>
                      <a:pt x="9691" y="1949"/>
                      <a:pt x="9934" y="1398"/>
                      <a:pt x="10088" y="822"/>
                    </a:cubicBezTo>
                    <a:cubicBezTo>
                      <a:pt x="10101" y="758"/>
                      <a:pt x="10069" y="700"/>
                      <a:pt x="10017" y="675"/>
                    </a:cubicBezTo>
                    <a:cubicBezTo>
                      <a:pt x="10001" y="669"/>
                      <a:pt x="9984" y="666"/>
                      <a:pt x="9968" y="666"/>
                    </a:cubicBezTo>
                    <a:cubicBezTo>
                      <a:pt x="9914" y="666"/>
                      <a:pt x="9864" y="696"/>
                      <a:pt x="9845" y="745"/>
                    </a:cubicBezTo>
                    <a:cubicBezTo>
                      <a:pt x="9422" y="1789"/>
                      <a:pt x="8737" y="2704"/>
                      <a:pt x="7860" y="3414"/>
                    </a:cubicBezTo>
                    <a:cubicBezTo>
                      <a:pt x="7752" y="3497"/>
                      <a:pt x="7643" y="3581"/>
                      <a:pt x="7521" y="3651"/>
                    </a:cubicBezTo>
                    <a:lnTo>
                      <a:pt x="7355" y="3766"/>
                    </a:lnTo>
                    <a:cubicBezTo>
                      <a:pt x="7297" y="3805"/>
                      <a:pt x="7233" y="3830"/>
                      <a:pt x="7176" y="3862"/>
                    </a:cubicBezTo>
                    <a:lnTo>
                      <a:pt x="6990" y="3965"/>
                    </a:lnTo>
                    <a:cubicBezTo>
                      <a:pt x="6932" y="3997"/>
                      <a:pt x="6868" y="4022"/>
                      <a:pt x="6804" y="4048"/>
                    </a:cubicBezTo>
                    <a:cubicBezTo>
                      <a:pt x="6747" y="4073"/>
                      <a:pt x="6683" y="4105"/>
                      <a:pt x="6619" y="4131"/>
                    </a:cubicBezTo>
                    <a:lnTo>
                      <a:pt x="6427" y="4195"/>
                    </a:lnTo>
                    <a:cubicBezTo>
                      <a:pt x="6005" y="4343"/>
                      <a:pt x="5562" y="4416"/>
                      <a:pt x="5114" y="4416"/>
                    </a:cubicBezTo>
                    <a:cubicBezTo>
                      <a:pt x="5019" y="4416"/>
                      <a:pt x="4923" y="4413"/>
                      <a:pt x="4827" y="4406"/>
                    </a:cubicBezTo>
                    <a:cubicBezTo>
                      <a:pt x="4283" y="4361"/>
                      <a:pt x="3751" y="4208"/>
                      <a:pt x="3271" y="3958"/>
                    </a:cubicBezTo>
                    <a:cubicBezTo>
                      <a:pt x="2779" y="3702"/>
                      <a:pt x="2324" y="3376"/>
                      <a:pt x="1934" y="2985"/>
                    </a:cubicBezTo>
                    <a:cubicBezTo>
                      <a:pt x="1134" y="2185"/>
                      <a:pt x="564" y="1187"/>
                      <a:pt x="270" y="92"/>
                    </a:cubicBezTo>
                    <a:cubicBezTo>
                      <a:pt x="258" y="37"/>
                      <a:pt x="208" y="0"/>
                      <a:pt x="149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3810;p50">
                <a:extLst>
                  <a:ext uri="{FF2B5EF4-FFF2-40B4-BE49-F238E27FC236}">
                    <a16:creationId xmlns:a16="http://schemas.microsoft.com/office/drawing/2014/main" id="{81C64A0B-D250-4F2B-8D82-BEA266E80FC3}"/>
                  </a:ext>
                </a:extLst>
              </p:cNvPr>
              <p:cNvSpPr/>
              <p:nvPr/>
            </p:nvSpPr>
            <p:spPr>
              <a:xfrm>
                <a:off x="2063557" y="1328748"/>
                <a:ext cx="192065" cy="102643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3132" extrusionOk="0">
                    <a:moveTo>
                      <a:pt x="146" y="0"/>
                    </a:moveTo>
                    <a:cubicBezTo>
                      <a:pt x="73" y="0"/>
                      <a:pt x="1" y="57"/>
                      <a:pt x="15" y="149"/>
                    </a:cubicBezTo>
                    <a:cubicBezTo>
                      <a:pt x="124" y="879"/>
                      <a:pt x="451" y="1557"/>
                      <a:pt x="943" y="2095"/>
                    </a:cubicBezTo>
                    <a:cubicBezTo>
                      <a:pt x="1193" y="2376"/>
                      <a:pt x="1494" y="2607"/>
                      <a:pt x="1820" y="2786"/>
                    </a:cubicBezTo>
                    <a:cubicBezTo>
                      <a:pt x="2153" y="2972"/>
                      <a:pt x="2524" y="3087"/>
                      <a:pt x="2908" y="3119"/>
                    </a:cubicBezTo>
                    <a:cubicBezTo>
                      <a:pt x="2992" y="3127"/>
                      <a:pt x="3075" y="3131"/>
                      <a:pt x="3159" y="3131"/>
                    </a:cubicBezTo>
                    <a:cubicBezTo>
                      <a:pt x="3459" y="3131"/>
                      <a:pt x="3756" y="3078"/>
                      <a:pt x="4041" y="2978"/>
                    </a:cubicBezTo>
                    <a:lnTo>
                      <a:pt x="4176" y="2927"/>
                    </a:lnTo>
                    <a:cubicBezTo>
                      <a:pt x="4220" y="2908"/>
                      <a:pt x="4265" y="2888"/>
                      <a:pt x="4304" y="2869"/>
                    </a:cubicBezTo>
                    <a:lnTo>
                      <a:pt x="4438" y="2812"/>
                    </a:lnTo>
                    <a:cubicBezTo>
                      <a:pt x="4476" y="2786"/>
                      <a:pt x="4515" y="2760"/>
                      <a:pt x="4560" y="2735"/>
                    </a:cubicBezTo>
                    <a:cubicBezTo>
                      <a:pt x="4598" y="2716"/>
                      <a:pt x="4643" y="2690"/>
                      <a:pt x="4681" y="2664"/>
                    </a:cubicBezTo>
                    <a:lnTo>
                      <a:pt x="4796" y="2581"/>
                    </a:lnTo>
                    <a:cubicBezTo>
                      <a:pt x="4873" y="2530"/>
                      <a:pt x="4944" y="2472"/>
                      <a:pt x="5014" y="2408"/>
                    </a:cubicBezTo>
                    <a:cubicBezTo>
                      <a:pt x="5296" y="2165"/>
                      <a:pt x="5539" y="1884"/>
                      <a:pt x="5724" y="1564"/>
                    </a:cubicBezTo>
                    <a:cubicBezTo>
                      <a:pt x="5916" y="1256"/>
                      <a:pt x="6057" y="917"/>
                      <a:pt x="6140" y="559"/>
                    </a:cubicBezTo>
                    <a:lnTo>
                      <a:pt x="6134" y="559"/>
                    </a:lnTo>
                    <a:cubicBezTo>
                      <a:pt x="6150" y="463"/>
                      <a:pt x="6077" y="402"/>
                      <a:pt x="6004" y="402"/>
                    </a:cubicBezTo>
                    <a:cubicBezTo>
                      <a:pt x="5959" y="402"/>
                      <a:pt x="5915" y="425"/>
                      <a:pt x="5891" y="475"/>
                    </a:cubicBezTo>
                    <a:cubicBezTo>
                      <a:pt x="5616" y="1077"/>
                      <a:pt x="5206" y="1602"/>
                      <a:pt x="4688" y="2005"/>
                    </a:cubicBezTo>
                    <a:cubicBezTo>
                      <a:pt x="4624" y="2056"/>
                      <a:pt x="4560" y="2101"/>
                      <a:pt x="4496" y="2146"/>
                    </a:cubicBezTo>
                    <a:lnTo>
                      <a:pt x="4393" y="2210"/>
                    </a:lnTo>
                    <a:cubicBezTo>
                      <a:pt x="4361" y="2229"/>
                      <a:pt x="4323" y="2248"/>
                      <a:pt x="4291" y="2261"/>
                    </a:cubicBezTo>
                    <a:cubicBezTo>
                      <a:pt x="4252" y="2280"/>
                      <a:pt x="4220" y="2300"/>
                      <a:pt x="4188" y="2319"/>
                    </a:cubicBezTo>
                    <a:lnTo>
                      <a:pt x="4080" y="2370"/>
                    </a:lnTo>
                    <a:cubicBezTo>
                      <a:pt x="4041" y="2383"/>
                      <a:pt x="4009" y="2402"/>
                      <a:pt x="3971" y="2415"/>
                    </a:cubicBezTo>
                    <a:lnTo>
                      <a:pt x="3862" y="2453"/>
                    </a:lnTo>
                    <a:cubicBezTo>
                      <a:pt x="3616" y="2539"/>
                      <a:pt x="3361" y="2580"/>
                      <a:pt x="3105" y="2580"/>
                    </a:cubicBezTo>
                    <a:cubicBezTo>
                      <a:pt x="3055" y="2580"/>
                      <a:pt x="3004" y="2578"/>
                      <a:pt x="2953" y="2575"/>
                    </a:cubicBezTo>
                    <a:cubicBezTo>
                      <a:pt x="2639" y="2543"/>
                      <a:pt x="2339" y="2460"/>
                      <a:pt x="2063" y="2325"/>
                    </a:cubicBezTo>
                    <a:cubicBezTo>
                      <a:pt x="1775" y="2178"/>
                      <a:pt x="1513" y="1992"/>
                      <a:pt x="1283" y="1768"/>
                    </a:cubicBezTo>
                    <a:cubicBezTo>
                      <a:pt x="809" y="1308"/>
                      <a:pt x="457" y="731"/>
                      <a:pt x="271" y="98"/>
                    </a:cubicBezTo>
                    <a:cubicBezTo>
                      <a:pt x="252" y="30"/>
                      <a:pt x="199" y="0"/>
                      <a:pt x="146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3811;p50">
                <a:extLst>
                  <a:ext uri="{FF2B5EF4-FFF2-40B4-BE49-F238E27FC236}">
                    <a16:creationId xmlns:a16="http://schemas.microsoft.com/office/drawing/2014/main" id="{B9105D81-1A72-4FC8-A39A-4A12DC4DD2B4}"/>
                  </a:ext>
                </a:extLst>
              </p:cNvPr>
              <p:cNvSpPr/>
              <p:nvPr/>
            </p:nvSpPr>
            <p:spPr>
              <a:xfrm>
                <a:off x="2105154" y="1311183"/>
                <a:ext cx="110991" cy="63153"/>
              </a:xfrm>
              <a:custGeom>
                <a:avLst/>
                <a:gdLst/>
                <a:ahLst/>
                <a:cxnLst/>
                <a:rect l="l" t="t" r="r" b="b"/>
                <a:pathLst>
                  <a:path w="3554" h="1927" extrusionOk="0">
                    <a:moveTo>
                      <a:pt x="142" y="0"/>
                    </a:moveTo>
                    <a:cubicBezTo>
                      <a:pt x="71" y="0"/>
                      <a:pt x="1" y="54"/>
                      <a:pt x="8" y="141"/>
                    </a:cubicBezTo>
                    <a:cubicBezTo>
                      <a:pt x="53" y="570"/>
                      <a:pt x="226" y="973"/>
                      <a:pt x="514" y="1293"/>
                    </a:cubicBezTo>
                    <a:cubicBezTo>
                      <a:pt x="655" y="1460"/>
                      <a:pt x="827" y="1600"/>
                      <a:pt x="1026" y="1709"/>
                    </a:cubicBezTo>
                    <a:cubicBezTo>
                      <a:pt x="1224" y="1824"/>
                      <a:pt x="1448" y="1895"/>
                      <a:pt x="1679" y="1920"/>
                    </a:cubicBezTo>
                    <a:cubicBezTo>
                      <a:pt x="1727" y="1924"/>
                      <a:pt x="1776" y="1926"/>
                      <a:pt x="1825" y="1926"/>
                    </a:cubicBezTo>
                    <a:cubicBezTo>
                      <a:pt x="2008" y="1926"/>
                      <a:pt x="2192" y="1898"/>
                      <a:pt x="2364" y="1837"/>
                    </a:cubicBezTo>
                    <a:cubicBezTo>
                      <a:pt x="2575" y="1754"/>
                      <a:pt x="2773" y="1639"/>
                      <a:pt x="2940" y="1485"/>
                    </a:cubicBezTo>
                    <a:cubicBezTo>
                      <a:pt x="3106" y="1338"/>
                      <a:pt x="3240" y="1171"/>
                      <a:pt x="3349" y="979"/>
                    </a:cubicBezTo>
                    <a:cubicBezTo>
                      <a:pt x="3452" y="794"/>
                      <a:pt x="3522" y="589"/>
                      <a:pt x="3554" y="378"/>
                    </a:cubicBezTo>
                    <a:lnTo>
                      <a:pt x="3554" y="378"/>
                    </a:lnTo>
                    <a:lnTo>
                      <a:pt x="3548" y="384"/>
                    </a:lnTo>
                    <a:cubicBezTo>
                      <a:pt x="3552" y="297"/>
                      <a:pt x="3480" y="240"/>
                      <a:pt x="3409" y="240"/>
                    </a:cubicBezTo>
                    <a:cubicBezTo>
                      <a:pt x="3370" y="240"/>
                      <a:pt x="3331" y="256"/>
                      <a:pt x="3304" y="295"/>
                    </a:cubicBezTo>
                    <a:cubicBezTo>
                      <a:pt x="3215" y="448"/>
                      <a:pt x="3106" y="602"/>
                      <a:pt x="2991" y="736"/>
                    </a:cubicBezTo>
                    <a:cubicBezTo>
                      <a:pt x="2876" y="864"/>
                      <a:pt x="2754" y="986"/>
                      <a:pt x="2613" y="1082"/>
                    </a:cubicBezTo>
                    <a:cubicBezTo>
                      <a:pt x="2371" y="1269"/>
                      <a:pt x="2078" y="1371"/>
                      <a:pt x="1777" y="1371"/>
                    </a:cubicBezTo>
                    <a:cubicBezTo>
                      <a:pt x="1759" y="1371"/>
                      <a:pt x="1741" y="1371"/>
                      <a:pt x="1723" y="1370"/>
                    </a:cubicBezTo>
                    <a:cubicBezTo>
                      <a:pt x="1563" y="1357"/>
                      <a:pt x="1410" y="1312"/>
                      <a:pt x="1263" y="1242"/>
                    </a:cubicBezTo>
                    <a:cubicBezTo>
                      <a:pt x="1115" y="1171"/>
                      <a:pt x="975" y="1075"/>
                      <a:pt x="853" y="960"/>
                    </a:cubicBezTo>
                    <a:cubicBezTo>
                      <a:pt x="584" y="717"/>
                      <a:pt x="386" y="416"/>
                      <a:pt x="264" y="83"/>
                    </a:cubicBezTo>
                    <a:cubicBezTo>
                      <a:pt x="241" y="26"/>
                      <a:pt x="192" y="0"/>
                      <a:pt x="142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3812;p50">
                <a:extLst>
                  <a:ext uri="{FF2B5EF4-FFF2-40B4-BE49-F238E27FC236}">
                    <a16:creationId xmlns:a16="http://schemas.microsoft.com/office/drawing/2014/main" id="{BCC6ACA8-FE4B-48BF-BCCE-A86AD043AA16}"/>
                  </a:ext>
                </a:extLst>
              </p:cNvPr>
              <p:cNvSpPr/>
              <p:nvPr/>
            </p:nvSpPr>
            <p:spPr>
              <a:xfrm>
                <a:off x="3563795" y="1321243"/>
                <a:ext cx="315548" cy="163109"/>
              </a:xfrm>
              <a:custGeom>
                <a:avLst/>
                <a:gdLst/>
                <a:ahLst/>
                <a:cxnLst/>
                <a:rect l="l" t="t" r="r" b="b"/>
                <a:pathLst>
                  <a:path w="10104" h="4977" extrusionOk="0">
                    <a:moveTo>
                      <a:pt x="150" y="1"/>
                    </a:moveTo>
                    <a:cubicBezTo>
                      <a:pt x="76" y="1"/>
                      <a:pt x="1" y="58"/>
                      <a:pt x="23" y="154"/>
                    </a:cubicBezTo>
                    <a:cubicBezTo>
                      <a:pt x="119" y="743"/>
                      <a:pt x="311" y="1313"/>
                      <a:pt x="580" y="1844"/>
                    </a:cubicBezTo>
                    <a:cubicBezTo>
                      <a:pt x="714" y="2113"/>
                      <a:pt x="868" y="2375"/>
                      <a:pt x="1034" y="2618"/>
                    </a:cubicBezTo>
                    <a:cubicBezTo>
                      <a:pt x="1207" y="2868"/>
                      <a:pt x="1399" y="3098"/>
                      <a:pt x="1604" y="3322"/>
                    </a:cubicBezTo>
                    <a:cubicBezTo>
                      <a:pt x="2013" y="3764"/>
                      <a:pt x="2500" y="4141"/>
                      <a:pt x="3031" y="4429"/>
                    </a:cubicBezTo>
                    <a:cubicBezTo>
                      <a:pt x="3575" y="4724"/>
                      <a:pt x="4170" y="4903"/>
                      <a:pt x="4785" y="4961"/>
                    </a:cubicBezTo>
                    <a:cubicBezTo>
                      <a:pt x="4908" y="4971"/>
                      <a:pt x="5032" y="4976"/>
                      <a:pt x="5155" y="4976"/>
                    </a:cubicBezTo>
                    <a:cubicBezTo>
                      <a:pt x="5651" y="4976"/>
                      <a:pt x="6142" y="4893"/>
                      <a:pt x="6609" y="4724"/>
                    </a:cubicBezTo>
                    <a:lnTo>
                      <a:pt x="6826" y="4647"/>
                    </a:lnTo>
                    <a:cubicBezTo>
                      <a:pt x="6897" y="4615"/>
                      <a:pt x="6967" y="4583"/>
                      <a:pt x="7038" y="4551"/>
                    </a:cubicBezTo>
                    <a:cubicBezTo>
                      <a:pt x="7108" y="4519"/>
                      <a:pt x="7178" y="4487"/>
                      <a:pt x="7249" y="4455"/>
                    </a:cubicBezTo>
                    <a:lnTo>
                      <a:pt x="7447" y="4340"/>
                    </a:lnTo>
                    <a:cubicBezTo>
                      <a:pt x="7511" y="4301"/>
                      <a:pt x="7575" y="4263"/>
                      <a:pt x="7639" y="4218"/>
                    </a:cubicBezTo>
                    <a:lnTo>
                      <a:pt x="7831" y="4090"/>
                    </a:lnTo>
                    <a:cubicBezTo>
                      <a:pt x="7953" y="4007"/>
                      <a:pt x="8074" y="3911"/>
                      <a:pt x="8190" y="3815"/>
                    </a:cubicBezTo>
                    <a:cubicBezTo>
                      <a:pt x="8650" y="3425"/>
                      <a:pt x="9047" y="2964"/>
                      <a:pt x="9374" y="2452"/>
                    </a:cubicBezTo>
                    <a:cubicBezTo>
                      <a:pt x="9694" y="1946"/>
                      <a:pt x="9937" y="1402"/>
                      <a:pt x="10090" y="826"/>
                    </a:cubicBezTo>
                    <a:cubicBezTo>
                      <a:pt x="10103" y="762"/>
                      <a:pt x="10078" y="698"/>
                      <a:pt x="10020" y="672"/>
                    </a:cubicBezTo>
                    <a:cubicBezTo>
                      <a:pt x="10004" y="666"/>
                      <a:pt x="9987" y="664"/>
                      <a:pt x="9970" y="664"/>
                    </a:cubicBezTo>
                    <a:cubicBezTo>
                      <a:pt x="9916" y="664"/>
                      <a:pt x="9867" y="694"/>
                      <a:pt x="9847" y="743"/>
                    </a:cubicBezTo>
                    <a:cubicBezTo>
                      <a:pt x="9425" y="1786"/>
                      <a:pt x="8740" y="2708"/>
                      <a:pt x="7863" y="3412"/>
                    </a:cubicBezTo>
                    <a:cubicBezTo>
                      <a:pt x="7754" y="3495"/>
                      <a:pt x="7646" y="3578"/>
                      <a:pt x="7530" y="3649"/>
                    </a:cubicBezTo>
                    <a:lnTo>
                      <a:pt x="7358" y="3764"/>
                    </a:lnTo>
                    <a:cubicBezTo>
                      <a:pt x="7300" y="3802"/>
                      <a:pt x="7236" y="3828"/>
                      <a:pt x="7178" y="3866"/>
                    </a:cubicBezTo>
                    <a:lnTo>
                      <a:pt x="6993" y="3969"/>
                    </a:lnTo>
                    <a:cubicBezTo>
                      <a:pt x="6935" y="4001"/>
                      <a:pt x="6871" y="4026"/>
                      <a:pt x="6807" y="4052"/>
                    </a:cubicBezTo>
                    <a:cubicBezTo>
                      <a:pt x="6743" y="4077"/>
                      <a:pt x="6685" y="4109"/>
                      <a:pt x="6621" y="4135"/>
                    </a:cubicBezTo>
                    <a:lnTo>
                      <a:pt x="6429" y="4199"/>
                    </a:lnTo>
                    <a:cubicBezTo>
                      <a:pt x="6008" y="4347"/>
                      <a:pt x="5564" y="4420"/>
                      <a:pt x="5117" y="4420"/>
                    </a:cubicBezTo>
                    <a:cubicBezTo>
                      <a:pt x="5021" y="4420"/>
                      <a:pt x="4925" y="4417"/>
                      <a:pt x="4829" y="4410"/>
                    </a:cubicBezTo>
                    <a:cubicBezTo>
                      <a:pt x="4285" y="4365"/>
                      <a:pt x="3754" y="4212"/>
                      <a:pt x="3274" y="3962"/>
                    </a:cubicBezTo>
                    <a:cubicBezTo>
                      <a:pt x="2781" y="3706"/>
                      <a:pt x="2327" y="3380"/>
                      <a:pt x="1936" y="2989"/>
                    </a:cubicBezTo>
                    <a:cubicBezTo>
                      <a:pt x="1136" y="2189"/>
                      <a:pt x="567" y="1191"/>
                      <a:pt x="272" y="103"/>
                    </a:cubicBezTo>
                    <a:cubicBezTo>
                      <a:pt x="259" y="32"/>
                      <a:pt x="205" y="1"/>
                      <a:pt x="150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3813;p50">
                <a:extLst>
                  <a:ext uri="{FF2B5EF4-FFF2-40B4-BE49-F238E27FC236}">
                    <a16:creationId xmlns:a16="http://schemas.microsoft.com/office/drawing/2014/main" id="{9C0699F8-9855-42AB-A8DC-F0F03B01B66C}"/>
                  </a:ext>
                </a:extLst>
              </p:cNvPr>
              <p:cNvSpPr/>
              <p:nvPr/>
            </p:nvSpPr>
            <p:spPr>
              <a:xfrm>
                <a:off x="3625910" y="1328912"/>
                <a:ext cx="191627" cy="102480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3127" extrusionOk="0">
                    <a:moveTo>
                      <a:pt x="141" y="0"/>
                    </a:moveTo>
                    <a:cubicBezTo>
                      <a:pt x="71" y="0"/>
                      <a:pt x="0" y="55"/>
                      <a:pt x="11" y="144"/>
                    </a:cubicBezTo>
                    <a:cubicBezTo>
                      <a:pt x="114" y="874"/>
                      <a:pt x="440" y="1552"/>
                      <a:pt x="939" y="2090"/>
                    </a:cubicBezTo>
                    <a:cubicBezTo>
                      <a:pt x="1189" y="2371"/>
                      <a:pt x="1484" y="2602"/>
                      <a:pt x="1810" y="2781"/>
                    </a:cubicBezTo>
                    <a:cubicBezTo>
                      <a:pt x="2149" y="2967"/>
                      <a:pt x="2514" y="3082"/>
                      <a:pt x="2898" y="3114"/>
                    </a:cubicBezTo>
                    <a:cubicBezTo>
                      <a:pt x="2982" y="3122"/>
                      <a:pt x="3065" y="3126"/>
                      <a:pt x="3149" y="3126"/>
                    </a:cubicBezTo>
                    <a:cubicBezTo>
                      <a:pt x="3451" y="3126"/>
                      <a:pt x="3752" y="3073"/>
                      <a:pt x="4037" y="2973"/>
                    </a:cubicBezTo>
                    <a:lnTo>
                      <a:pt x="4172" y="2922"/>
                    </a:lnTo>
                    <a:cubicBezTo>
                      <a:pt x="4210" y="2903"/>
                      <a:pt x="4255" y="2883"/>
                      <a:pt x="4300" y="2864"/>
                    </a:cubicBezTo>
                    <a:lnTo>
                      <a:pt x="4428" y="2807"/>
                    </a:lnTo>
                    <a:cubicBezTo>
                      <a:pt x="4472" y="2781"/>
                      <a:pt x="4511" y="2755"/>
                      <a:pt x="4549" y="2730"/>
                    </a:cubicBezTo>
                    <a:cubicBezTo>
                      <a:pt x="4594" y="2704"/>
                      <a:pt x="4632" y="2685"/>
                      <a:pt x="4671" y="2659"/>
                    </a:cubicBezTo>
                    <a:lnTo>
                      <a:pt x="4786" y="2576"/>
                    </a:lnTo>
                    <a:cubicBezTo>
                      <a:pt x="4863" y="2525"/>
                      <a:pt x="4933" y="2467"/>
                      <a:pt x="5004" y="2403"/>
                    </a:cubicBezTo>
                    <a:cubicBezTo>
                      <a:pt x="5285" y="2160"/>
                      <a:pt x="5522" y="1879"/>
                      <a:pt x="5714" y="1559"/>
                    </a:cubicBezTo>
                    <a:cubicBezTo>
                      <a:pt x="5906" y="1251"/>
                      <a:pt x="6047" y="912"/>
                      <a:pt x="6124" y="554"/>
                    </a:cubicBezTo>
                    <a:cubicBezTo>
                      <a:pt x="6136" y="461"/>
                      <a:pt x="6062" y="402"/>
                      <a:pt x="5988" y="402"/>
                    </a:cubicBezTo>
                    <a:cubicBezTo>
                      <a:pt x="5944" y="402"/>
                      <a:pt x="5900" y="423"/>
                      <a:pt x="5874" y="470"/>
                    </a:cubicBezTo>
                    <a:cubicBezTo>
                      <a:pt x="5605" y="1072"/>
                      <a:pt x="5196" y="1597"/>
                      <a:pt x="4677" y="2000"/>
                    </a:cubicBezTo>
                    <a:cubicBezTo>
                      <a:pt x="4613" y="2051"/>
                      <a:pt x="4549" y="2096"/>
                      <a:pt x="4485" y="2141"/>
                    </a:cubicBezTo>
                    <a:lnTo>
                      <a:pt x="4383" y="2205"/>
                    </a:lnTo>
                    <a:cubicBezTo>
                      <a:pt x="4351" y="2224"/>
                      <a:pt x="4312" y="2243"/>
                      <a:pt x="4280" y="2256"/>
                    </a:cubicBezTo>
                    <a:cubicBezTo>
                      <a:pt x="4242" y="2275"/>
                      <a:pt x="4210" y="2295"/>
                      <a:pt x="4178" y="2314"/>
                    </a:cubicBezTo>
                    <a:lnTo>
                      <a:pt x="4069" y="2365"/>
                    </a:lnTo>
                    <a:cubicBezTo>
                      <a:pt x="4031" y="2378"/>
                      <a:pt x="3999" y="2397"/>
                      <a:pt x="3960" y="2410"/>
                    </a:cubicBezTo>
                    <a:lnTo>
                      <a:pt x="3852" y="2448"/>
                    </a:lnTo>
                    <a:cubicBezTo>
                      <a:pt x="3616" y="2530"/>
                      <a:pt x="3372" y="2571"/>
                      <a:pt x="3127" y="2571"/>
                    </a:cubicBezTo>
                    <a:cubicBezTo>
                      <a:pt x="3066" y="2571"/>
                      <a:pt x="3004" y="2569"/>
                      <a:pt x="2943" y="2563"/>
                    </a:cubicBezTo>
                    <a:cubicBezTo>
                      <a:pt x="2636" y="2538"/>
                      <a:pt x="2328" y="2455"/>
                      <a:pt x="2053" y="2314"/>
                    </a:cubicBezTo>
                    <a:cubicBezTo>
                      <a:pt x="1765" y="2173"/>
                      <a:pt x="1503" y="1981"/>
                      <a:pt x="1272" y="1757"/>
                    </a:cubicBezTo>
                    <a:cubicBezTo>
                      <a:pt x="799" y="1296"/>
                      <a:pt x="453" y="726"/>
                      <a:pt x="261" y="93"/>
                    </a:cubicBezTo>
                    <a:cubicBezTo>
                      <a:pt x="242" y="29"/>
                      <a:pt x="192" y="0"/>
                      <a:pt x="141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3814;p50">
                <a:extLst>
                  <a:ext uri="{FF2B5EF4-FFF2-40B4-BE49-F238E27FC236}">
                    <a16:creationId xmlns:a16="http://schemas.microsoft.com/office/drawing/2014/main" id="{9F0D2979-3C53-48EC-B8AD-9DE073015F7E}"/>
                  </a:ext>
                </a:extLst>
              </p:cNvPr>
              <p:cNvSpPr/>
              <p:nvPr/>
            </p:nvSpPr>
            <p:spPr>
              <a:xfrm>
                <a:off x="3667225" y="1311150"/>
                <a:ext cx="111179" cy="63185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1928" extrusionOk="0">
                    <a:moveTo>
                      <a:pt x="143" y="0"/>
                    </a:moveTo>
                    <a:cubicBezTo>
                      <a:pt x="138" y="0"/>
                      <a:pt x="133" y="1"/>
                      <a:pt x="129" y="1"/>
                    </a:cubicBezTo>
                    <a:cubicBezTo>
                      <a:pt x="52" y="8"/>
                      <a:pt x="1" y="72"/>
                      <a:pt x="7" y="142"/>
                    </a:cubicBezTo>
                    <a:cubicBezTo>
                      <a:pt x="52" y="571"/>
                      <a:pt x="225" y="974"/>
                      <a:pt x="513" y="1294"/>
                    </a:cubicBezTo>
                    <a:cubicBezTo>
                      <a:pt x="653" y="1461"/>
                      <a:pt x="826" y="1601"/>
                      <a:pt x="1025" y="1710"/>
                    </a:cubicBezTo>
                    <a:cubicBezTo>
                      <a:pt x="1223" y="1825"/>
                      <a:pt x="1447" y="1896"/>
                      <a:pt x="1677" y="1921"/>
                    </a:cubicBezTo>
                    <a:cubicBezTo>
                      <a:pt x="1726" y="1925"/>
                      <a:pt x="1775" y="1927"/>
                      <a:pt x="1824" y="1927"/>
                    </a:cubicBezTo>
                    <a:cubicBezTo>
                      <a:pt x="2007" y="1927"/>
                      <a:pt x="2191" y="1899"/>
                      <a:pt x="2362" y="1838"/>
                    </a:cubicBezTo>
                    <a:cubicBezTo>
                      <a:pt x="2573" y="1755"/>
                      <a:pt x="2772" y="1640"/>
                      <a:pt x="2938" y="1486"/>
                    </a:cubicBezTo>
                    <a:cubicBezTo>
                      <a:pt x="3105" y="1339"/>
                      <a:pt x="3239" y="1172"/>
                      <a:pt x="3348" y="980"/>
                    </a:cubicBezTo>
                    <a:cubicBezTo>
                      <a:pt x="3450" y="795"/>
                      <a:pt x="3521" y="590"/>
                      <a:pt x="3553" y="379"/>
                    </a:cubicBezTo>
                    <a:cubicBezTo>
                      <a:pt x="3559" y="328"/>
                      <a:pt x="3527" y="276"/>
                      <a:pt x="3482" y="251"/>
                    </a:cubicBezTo>
                    <a:cubicBezTo>
                      <a:pt x="3460" y="238"/>
                      <a:pt x="3436" y="231"/>
                      <a:pt x="3413" y="231"/>
                    </a:cubicBezTo>
                    <a:cubicBezTo>
                      <a:pt x="3370" y="231"/>
                      <a:pt x="3328" y="254"/>
                      <a:pt x="3303" y="296"/>
                    </a:cubicBezTo>
                    <a:cubicBezTo>
                      <a:pt x="3213" y="449"/>
                      <a:pt x="3105" y="596"/>
                      <a:pt x="2989" y="731"/>
                    </a:cubicBezTo>
                    <a:cubicBezTo>
                      <a:pt x="2881" y="859"/>
                      <a:pt x="2753" y="974"/>
                      <a:pt x="2612" y="1076"/>
                    </a:cubicBezTo>
                    <a:cubicBezTo>
                      <a:pt x="2371" y="1263"/>
                      <a:pt x="2079" y="1359"/>
                      <a:pt x="1779" y="1359"/>
                    </a:cubicBezTo>
                    <a:cubicBezTo>
                      <a:pt x="1760" y="1359"/>
                      <a:pt x="1741" y="1359"/>
                      <a:pt x="1722" y="1358"/>
                    </a:cubicBezTo>
                    <a:cubicBezTo>
                      <a:pt x="1562" y="1352"/>
                      <a:pt x="1409" y="1307"/>
                      <a:pt x="1261" y="1243"/>
                    </a:cubicBezTo>
                    <a:cubicBezTo>
                      <a:pt x="1114" y="1166"/>
                      <a:pt x="973" y="1070"/>
                      <a:pt x="845" y="961"/>
                    </a:cubicBezTo>
                    <a:cubicBezTo>
                      <a:pt x="583" y="718"/>
                      <a:pt x="385" y="417"/>
                      <a:pt x="263" y="78"/>
                    </a:cubicBezTo>
                    <a:cubicBezTo>
                      <a:pt x="239" y="31"/>
                      <a:pt x="195" y="0"/>
                      <a:pt x="143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3815;p50">
                <a:extLst>
                  <a:ext uri="{FF2B5EF4-FFF2-40B4-BE49-F238E27FC236}">
                    <a16:creationId xmlns:a16="http://schemas.microsoft.com/office/drawing/2014/main" id="{2C35D3A1-CE68-4AF8-90D6-79325303023F}"/>
                  </a:ext>
                </a:extLst>
              </p:cNvPr>
              <p:cNvSpPr/>
              <p:nvPr/>
            </p:nvSpPr>
            <p:spPr>
              <a:xfrm>
                <a:off x="3168655" y="1321047"/>
                <a:ext cx="316141" cy="163174"/>
              </a:xfrm>
              <a:custGeom>
                <a:avLst/>
                <a:gdLst/>
                <a:ahLst/>
                <a:cxnLst/>
                <a:rect l="l" t="t" r="r" b="b"/>
                <a:pathLst>
                  <a:path w="10123" h="4979" extrusionOk="0">
                    <a:moveTo>
                      <a:pt x="152" y="1"/>
                    </a:moveTo>
                    <a:cubicBezTo>
                      <a:pt x="76" y="1"/>
                      <a:pt x="0" y="60"/>
                      <a:pt x="22" y="160"/>
                    </a:cubicBezTo>
                    <a:cubicBezTo>
                      <a:pt x="125" y="749"/>
                      <a:pt x="310" y="1319"/>
                      <a:pt x="585" y="1850"/>
                    </a:cubicBezTo>
                    <a:cubicBezTo>
                      <a:pt x="713" y="2119"/>
                      <a:pt x="867" y="2375"/>
                      <a:pt x="1040" y="2618"/>
                    </a:cubicBezTo>
                    <a:cubicBezTo>
                      <a:pt x="1213" y="2867"/>
                      <a:pt x="1398" y="3104"/>
                      <a:pt x="1603" y="3322"/>
                    </a:cubicBezTo>
                    <a:cubicBezTo>
                      <a:pt x="2013" y="3770"/>
                      <a:pt x="2499" y="4141"/>
                      <a:pt x="3037" y="4429"/>
                    </a:cubicBezTo>
                    <a:cubicBezTo>
                      <a:pt x="3574" y="4723"/>
                      <a:pt x="4170" y="4909"/>
                      <a:pt x="4790" y="4960"/>
                    </a:cubicBezTo>
                    <a:cubicBezTo>
                      <a:pt x="4918" y="4972"/>
                      <a:pt x="5046" y="4978"/>
                      <a:pt x="5173" y="4978"/>
                    </a:cubicBezTo>
                    <a:cubicBezTo>
                      <a:pt x="5661" y="4978"/>
                      <a:pt x="6148" y="4892"/>
                      <a:pt x="6615" y="4730"/>
                    </a:cubicBezTo>
                    <a:lnTo>
                      <a:pt x="6832" y="4653"/>
                    </a:lnTo>
                    <a:cubicBezTo>
                      <a:pt x="6903" y="4621"/>
                      <a:pt x="6973" y="4589"/>
                      <a:pt x="7043" y="4557"/>
                    </a:cubicBezTo>
                    <a:cubicBezTo>
                      <a:pt x="7114" y="4525"/>
                      <a:pt x="7178" y="4493"/>
                      <a:pt x="7248" y="4461"/>
                    </a:cubicBezTo>
                    <a:lnTo>
                      <a:pt x="7447" y="4346"/>
                    </a:lnTo>
                    <a:cubicBezTo>
                      <a:pt x="7517" y="4307"/>
                      <a:pt x="7581" y="4269"/>
                      <a:pt x="7645" y="4224"/>
                    </a:cubicBezTo>
                    <a:lnTo>
                      <a:pt x="7831" y="4096"/>
                    </a:lnTo>
                    <a:cubicBezTo>
                      <a:pt x="7959" y="4013"/>
                      <a:pt x="8074" y="3911"/>
                      <a:pt x="8195" y="3821"/>
                    </a:cubicBezTo>
                    <a:cubicBezTo>
                      <a:pt x="8656" y="3431"/>
                      <a:pt x="9053" y="2970"/>
                      <a:pt x="9380" y="2458"/>
                    </a:cubicBezTo>
                    <a:cubicBezTo>
                      <a:pt x="9700" y="1952"/>
                      <a:pt x="9943" y="1408"/>
                      <a:pt x="10096" y="832"/>
                    </a:cubicBezTo>
                    <a:lnTo>
                      <a:pt x="10103" y="832"/>
                    </a:lnTo>
                    <a:cubicBezTo>
                      <a:pt x="10123" y="736"/>
                      <a:pt x="10046" y="673"/>
                      <a:pt x="9969" y="673"/>
                    </a:cubicBezTo>
                    <a:cubicBezTo>
                      <a:pt x="9923" y="673"/>
                      <a:pt x="9877" y="696"/>
                      <a:pt x="9853" y="749"/>
                    </a:cubicBezTo>
                    <a:cubicBezTo>
                      <a:pt x="9431" y="1799"/>
                      <a:pt x="8746" y="2714"/>
                      <a:pt x="7869" y="3418"/>
                    </a:cubicBezTo>
                    <a:cubicBezTo>
                      <a:pt x="7760" y="3507"/>
                      <a:pt x="7645" y="3584"/>
                      <a:pt x="7530" y="3661"/>
                    </a:cubicBezTo>
                    <a:lnTo>
                      <a:pt x="7357" y="3770"/>
                    </a:lnTo>
                    <a:cubicBezTo>
                      <a:pt x="7306" y="3808"/>
                      <a:pt x="7242" y="3840"/>
                      <a:pt x="7178" y="3872"/>
                    </a:cubicBezTo>
                    <a:lnTo>
                      <a:pt x="6999" y="3975"/>
                    </a:lnTo>
                    <a:cubicBezTo>
                      <a:pt x="6941" y="4000"/>
                      <a:pt x="6877" y="4032"/>
                      <a:pt x="6813" y="4058"/>
                    </a:cubicBezTo>
                    <a:cubicBezTo>
                      <a:pt x="6749" y="4083"/>
                      <a:pt x="6691" y="4109"/>
                      <a:pt x="6627" y="4135"/>
                    </a:cubicBezTo>
                    <a:lnTo>
                      <a:pt x="6435" y="4205"/>
                    </a:lnTo>
                    <a:cubicBezTo>
                      <a:pt x="6014" y="4353"/>
                      <a:pt x="5570" y="4426"/>
                      <a:pt x="5123" y="4426"/>
                    </a:cubicBezTo>
                    <a:cubicBezTo>
                      <a:pt x="5027" y="4426"/>
                      <a:pt x="4931" y="4423"/>
                      <a:pt x="4835" y="4416"/>
                    </a:cubicBezTo>
                    <a:cubicBezTo>
                      <a:pt x="4291" y="4371"/>
                      <a:pt x="3760" y="4218"/>
                      <a:pt x="3280" y="3968"/>
                    </a:cubicBezTo>
                    <a:cubicBezTo>
                      <a:pt x="2787" y="3712"/>
                      <a:pt x="2333" y="3386"/>
                      <a:pt x="1942" y="2995"/>
                    </a:cubicBezTo>
                    <a:cubicBezTo>
                      <a:pt x="1142" y="2195"/>
                      <a:pt x="566" y="1197"/>
                      <a:pt x="278" y="102"/>
                    </a:cubicBezTo>
                    <a:cubicBezTo>
                      <a:pt x="262" y="32"/>
                      <a:pt x="207" y="1"/>
                      <a:pt x="152" y="1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3816;p50">
                <a:extLst>
                  <a:ext uri="{FF2B5EF4-FFF2-40B4-BE49-F238E27FC236}">
                    <a16:creationId xmlns:a16="http://schemas.microsoft.com/office/drawing/2014/main" id="{85164E71-07C4-4791-A608-539713AB0856}"/>
                  </a:ext>
                </a:extLst>
              </p:cNvPr>
              <p:cNvSpPr/>
              <p:nvPr/>
            </p:nvSpPr>
            <p:spPr>
              <a:xfrm>
                <a:off x="3230645" y="1328748"/>
                <a:ext cx="192064" cy="102643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3132" extrusionOk="0">
                    <a:moveTo>
                      <a:pt x="145" y="0"/>
                    </a:moveTo>
                    <a:cubicBezTo>
                      <a:pt x="73" y="0"/>
                      <a:pt x="0" y="57"/>
                      <a:pt x="15" y="149"/>
                    </a:cubicBezTo>
                    <a:cubicBezTo>
                      <a:pt x="124" y="879"/>
                      <a:pt x="444" y="1557"/>
                      <a:pt x="943" y="2095"/>
                    </a:cubicBezTo>
                    <a:cubicBezTo>
                      <a:pt x="1193" y="2376"/>
                      <a:pt x="1487" y="2607"/>
                      <a:pt x="1820" y="2786"/>
                    </a:cubicBezTo>
                    <a:cubicBezTo>
                      <a:pt x="2153" y="2972"/>
                      <a:pt x="2524" y="3087"/>
                      <a:pt x="2908" y="3119"/>
                    </a:cubicBezTo>
                    <a:cubicBezTo>
                      <a:pt x="2991" y="3127"/>
                      <a:pt x="3075" y="3131"/>
                      <a:pt x="3158" y="3131"/>
                    </a:cubicBezTo>
                    <a:cubicBezTo>
                      <a:pt x="3458" y="3131"/>
                      <a:pt x="3755" y="3078"/>
                      <a:pt x="4041" y="2978"/>
                    </a:cubicBezTo>
                    <a:lnTo>
                      <a:pt x="4175" y="2927"/>
                    </a:lnTo>
                    <a:cubicBezTo>
                      <a:pt x="4220" y="2908"/>
                      <a:pt x="4265" y="2888"/>
                      <a:pt x="4303" y="2869"/>
                    </a:cubicBezTo>
                    <a:lnTo>
                      <a:pt x="4438" y="2812"/>
                    </a:lnTo>
                    <a:lnTo>
                      <a:pt x="4559" y="2735"/>
                    </a:lnTo>
                    <a:cubicBezTo>
                      <a:pt x="4598" y="2716"/>
                      <a:pt x="4636" y="2690"/>
                      <a:pt x="4674" y="2664"/>
                    </a:cubicBezTo>
                    <a:lnTo>
                      <a:pt x="4796" y="2581"/>
                    </a:lnTo>
                    <a:cubicBezTo>
                      <a:pt x="4866" y="2530"/>
                      <a:pt x="4943" y="2472"/>
                      <a:pt x="5014" y="2408"/>
                    </a:cubicBezTo>
                    <a:cubicBezTo>
                      <a:pt x="5295" y="2165"/>
                      <a:pt x="5532" y="1884"/>
                      <a:pt x="5724" y="1564"/>
                    </a:cubicBezTo>
                    <a:cubicBezTo>
                      <a:pt x="5916" y="1256"/>
                      <a:pt x="6057" y="917"/>
                      <a:pt x="6134" y="559"/>
                    </a:cubicBezTo>
                    <a:cubicBezTo>
                      <a:pt x="6150" y="463"/>
                      <a:pt x="6076" y="402"/>
                      <a:pt x="6002" y="402"/>
                    </a:cubicBezTo>
                    <a:cubicBezTo>
                      <a:pt x="5956" y="402"/>
                      <a:pt x="5911" y="425"/>
                      <a:pt x="5884" y="475"/>
                    </a:cubicBezTo>
                    <a:cubicBezTo>
                      <a:pt x="5615" y="1077"/>
                      <a:pt x="5206" y="1602"/>
                      <a:pt x="4687" y="2005"/>
                    </a:cubicBezTo>
                    <a:cubicBezTo>
                      <a:pt x="4623" y="2056"/>
                      <a:pt x="4559" y="2101"/>
                      <a:pt x="4489" y="2146"/>
                    </a:cubicBezTo>
                    <a:lnTo>
                      <a:pt x="4393" y="2210"/>
                    </a:lnTo>
                    <a:cubicBezTo>
                      <a:pt x="4361" y="2229"/>
                      <a:pt x="4322" y="2248"/>
                      <a:pt x="4290" y="2261"/>
                    </a:cubicBezTo>
                    <a:cubicBezTo>
                      <a:pt x="4252" y="2280"/>
                      <a:pt x="4220" y="2300"/>
                      <a:pt x="4182" y="2319"/>
                    </a:cubicBezTo>
                    <a:lnTo>
                      <a:pt x="4079" y="2370"/>
                    </a:lnTo>
                    <a:cubicBezTo>
                      <a:pt x="4041" y="2383"/>
                      <a:pt x="4009" y="2402"/>
                      <a:pt x="3970" y="2415"/>
                    </a:cubicBezTo>
                    <a:lnTo>
                      <a:pt x="3862" y="2453"/>
                    </a:lnTo>
                    <a:cubicBezTo>
                      <a:pt x="3616" y="2539"/>
                      <a:pt x="3361" y="2580"/>
                      <a:pt x="3105" y="2580"/>
                    </a:cubicBezTo>
                    <a:cubicBezTo>
                      <a:pt x="3054" y="2580"/>
                      <a:pt x="3003" y="2578"/>
                      <a:pt x="2953" y="2575"/>
                    </a:cubicBezTo>
                    <a:cubicBezTo>
                      <a:pt x="2639" y="2543"/>
                      <a:pt x="2338" y="2460"/>
                      <a:pt x="2057" y="2325"/>
                    </a:cubicBezTo>
                    <a:cubicBezTo>
                      <a:pt x="1775" y="2178"/>
                      <a:pt x="1513" y="1992"/>
                      <a:pt x="1282" y="1768"/>
                    </a:cubicBezTo>
                    <a:cubicBezTo>
                      <a:pt x="809" y="1308"/>
                      <a:pt x="457" y="731"/>
                      <a:pt x="265" y="98"/>
                    </a:cubicBezTo>
                    <a:cubicBezTo>
                      <a:pt x="248" y="30"/>
                      <a:pt x="197" y="0"/>
                      <a:pt x="145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3817;p50">
                <a:extLst>
                  <a:ext uri="{FF2B5EF4-FFF2-40B4-BE49-F238E27FC236}">
                    <a16:creationId xmlns:a16="http://schemas.microsoft.com/office/drawing/2014/main" id="{4FDE30F9-172C-4873-9D15-A7FE937C98EF}"/>
                  </a:ext>
                </a:extLst>
              </p:cNvPr>
              <p:cNvSpPr/>
              <p:nvPr/>
            </p:nvSpPr>
            <p:spPr>
              <a:xfrm>
                <a:off x="3272242" y="1311183"/>
                <a:ext cx="111116" cy="63153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927" extrusionOk="0">
                    <a:moveTo>
                      <a:pt x="141" y="0"/>
                    </a:moveTo>
                    <a:cubicBezTo>
                      <a:pt x="71" y="0"/>
                      <a:pt x="0" y="54"/>
                      <a:pt x="8" y="141"/>
                    </a:cubicBezTo>
                    <a:cubicBezTo>
                      <a:pt x="46" y="570"/>
                      <a:pt x="225" y="973"/>
                      <a:pt x="507" y="1293"/>
                    </a:cubicBezTo>
                    <a:cubicBezTo>
                      <a:pt x="654" y="1460"/>
                      <a:pt x="827" y="1600"/>
                      <a:pt x="1019" y="1709"/>
                    </a:cubicBezTo>
                    <a:cubicBezTo>
                      <a:pt x="1224" y="1824"/>
                      <a:pt x="1441" y="1895"/>
                      <a:pt x="1672" y="1920"/>
                    </a:cubicBezTo>
                    <a:cubicBezTo>
                      <a:pt x="1722" y="1924"/>
                      <a:pt x="1772" y="1926"/>
                      <a:pt x="1821" y="1926"/>
                    </a:cubicBezTo>
                    <a:cubicBezTo>
                      <a:pt x="2006" y="1926"/>
                      <a:pt x="2186" y="1898"/>
                      <a:pt x="2363" y="1837"/>
                    </a:cubicBezTo>
                    <a:cubicBezTo>
                      <a:pt x="2574" y="1754"/>
                      <a:pt x="2773" y="1639"/>
                      <a:pt x="2939" y="1485"/>
                    </a:cubicBezTo>
                    <a:cubicBezTo>
                      <a:pt x="3099" y="1338"/>
                      <a:pt x="3240" y="1171"/>
                      <a:pt x="3342" y="979"/>
                    </a:cubicBezTo>
                    <a:cubicBezTo>
                      <a:pt x="3451" y="794"/>
                      <a:pt x="3522" y="589"/>
                      <a:pt x="3554" y="378"/>
                    </a:cubicBezTo>
                    <a:lnTo>
                      <a:pt x="3554" y="384"/>
                    </a:lnTo>
                    <a:cubicBezTo>
                      <a:pt x="3558" y="297"/>
                      <a:pt x="3487" y="240"/>
                      <a:pt x="3415" y="240"/>
                    </a:cubicBezTo>
                    <a:cubicBezTo>
                      <a:pt x="3376" y="240"/>
                      <a:pt x="3337" y="256"/>
                      <a:pt x="3310" y="295"/>
                    </a:cubicBezTo>
                    <a:cubicBezTo>
                      <a:pt x="3214" y="455"/>
                      <a:pt x="3112" y="602"/>
                      <a:pt x="2990" y="736"/>
                    </a:cubicBezTo>
                    <a:cubicBezTo>
                      <a:pt x="2875" y="864"/>
                      <a:pt x="2747" y="979"/>
                      <a:pt x="2613" y="1082"/>
                    </a:cubicBezTo>
                    <a:cubicBezTo>
                      <a:pt x="2371" y="1263"/>
                      <a:pt x="2078" y="1365"/>
                      <a:pt x="1771" y="1365"/>
                    </a:cubicBezTo>
                    <a:cubicBezTo>
                      <a:pt x="1753" y="1365"/>
                      <a:pt x="1735" y="1364"/>
                      <a:pt x="1717" y="1364"/>
                    </a:cubicBezTo>
                    <a:cubicBezTo>
                      <a:pt x="1563" y="1351"/>
                      <a:pt x="1403" y="1312"/>
                      <a:pt x="1262" y="1242"/>
                    </a:cubicBezTo>
                    <a:cubicBezTo>
                      <a:pt x="1109" y="1171"/>
                      <a:pt x="974" y="1075"/>
                      <a:pt x="846" y="960"/>
                    </a:cubicBezTo>
                    <a:cubicBezTo>
                      <a:pt x="584" y="717"/>
                      <a:pt x="385" y="416"/>
                      <a:pt x="257" y="83"/>
                    </a:cubicBezTo>
                    <a:cubicBezTo>
                      <a:pt x="237" y="26"/>
                      <a:pt x="189" y="0"/>
                      <a:pt x="141" y="0"/>
                    </a:cubicBezTo>
                    <a:close/>
                  </a:path>
                </a:pathLst>
              </a:custGeom>
              <a:solidFill>
                <a:srgbClr val="000000">
                  <a:alpha val="8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55" name="Google Shape;3818;p50">
              <a:extLst>
                <a:ext uri="{FF2B5EF4-FFF2-40B4-BE49-F238E27FC236}">
                  <a16:creationId xmlns:a16="http://schemas.microsoft.com/office/drawing/2014/main" id="{A413DA22-D4A8-4731-89C3-FBBB700D72DD}"/>
                </a:ext>
              </a:extLst>
            </p:cNvPr>
            <p:cNvSpPr/>
            <p:nvPr/>
          </p:nvSpPr>
          <p:spPr>
            <a:xfrm>
              <a:off x="2169274" y="2269073"/>
              <a:ext cx="171204" cy="119700"/>
            </a:xfrm>
            <a:custGeom>
              <a:avLst/>
              <a:gdLst/>
              <a:ahLst/>
              <a:cxnLst/>
              <a:rect l="l" t="t" r="r" b="b"/>
              <a:pathLst>
                <a:path w="5224" h="2338" extrusionOk="0">
                  <a:moveTo>
                    <a:pt x="2607" y="1"/>
                  </a:moveTo>
                  <a:cubicBezTo>
                    <a:pt x="1856" y="1"/>
                    <a:pt x="1111" y="180"/>
                    <a:pt x="436" y="526"/>
                  </a:cubicBezTo>
                  <a:cubicBezTo>
                    <a:pt x="340" y="571"/>
                    <a:pt x="257" y="635"/>
                    <a:pt x="186" y="718"/>
                  </a:cubicBezTo>
                  <a:cubicBezTo>
                    <a:pt x="1" y="974"/>
                    <a:pt x="212" y="1333"/>
                    <a:pt x="449" y="1537"/>
                  </a:cubicBezTo>
                  <a:cubicBezTo>
                    <a:pt x="1049" y="2047"/>
                    <a:pt x="2178" y="2338"/>
                    <a:pt x="3116" y="2338"/>
                  </a:cubicBezTo>
                  <a:cubicBezTo>
                    <a:pt x="3367" y="2338"/>
                    <a:pt x="3605" y="2317"/>
                    <a:pt x="3815" y="2274"/>
                  </a:cubicBezTo>
                  <a:cubicBezTo>
                    <a:pt x="5223" y="1985"/>
                    <a:pt x="4775" y="353"/>
                    <a:pt x="3559" y="97"/>
                  </a:cubicBezTo>
                  <a:cubicBezTo>
                    <a:pt x="3244" y="33"/>
                    <a:pt x="2925" y="1"/>
                    <a:pt x="2607" y="1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3819;p50">
              <a:extLst>
                <a:ext uri="{FF2B5EF4-FFF2-40B4-BE49-F238E27FC236}">
                  <a16:creationId xmlns:a16="http://schemas.microsoft.com/office/drawing/2014/main" id="{94FC1F95-501D-440E-8D24-B2C995E75D79}"/>
                </a:ext>
              </a:extLst>
            </p:cNvPr>
            <p:cNvSpPr/>
            <p:nvPr/>
          </p:nvSpPr>
          <p:spPr>
            <a:xfrm>
              <a:off x="2646330" y="2241844"/>
              <a:ext cx="83922" cy="38507"/>
            </a:xfrm>
            <a:custGeom>
              <a:avLst/>
              <a:gdLst/>
              <a:ahLst/>
              <a:cxnLst/>
              <a:rect l="l" t="t" r="r" b="b"/>
              <a:pathLst>
                <a:path w="5166" h="2370" extrusionOk="0">
                  <a:moveTo>
                    <a:pt x="2426" y="0"/>
                  </a:moveTo>
                  <a:cubicBezTo>
                    <a:pt x="1752" y="0"/>
                    <a:pt x="1081" y="143"/>
                    <a:pt x="462" y="426"/>
                  </a:cubicBezTo>
                  <a:cubicBezTo>
                    <a:pt x="359" y="464"/>
                    <a:pt x="270" y="522"/>
                    <a:pt x="199" y="605"/>
                  </a:cubicBezTo>
                  <a:cubicBezTo>
                    <a:pt x="1" y="848"/>
                    <a:pt x="193" y="1220"/>
                    <a:pt x="423" y="1431"/>
                  </a:cubicBezTo>
                  <a:cubicBezTo>
                    <a:pt x="1041" y="2010"/>
                    <a:pt x="2277" y="2370"/>
                    <a:pt x="3247" y="2370"/>
                  </a:cubicBezTo>
                  <a:cubicBezTo>
                    <a:pt x="3424" y="2370"/>
                    <a:pt x="3591" y="2358"/>
                    <a:pt x="3745" y="2333"/>
                  </a:cubicBezTo>
                  <a:cubicBezTo>
                    <a:pt x="5166" y="2116"/>
                    <a:pt x="4795" y="458"/>
                    <a:pt x="3591" y="144"/>
                  </a:cubicBezTo>
                  <a:cubicBezTo>
                    <a:pt x="3208" y="48"/>
                    <a:pt x="2816" y="0"/>
                    <a:pt x="2426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63FB00E-9C1D-4F15-9346-B5DBEA13A8CD}"/>
              </a:ext>
            </a:extLst>
          </p:cNvPr>
          <p:cNvSpPr txBox="1"/>
          <p:nvPr/>
        </p:nvSpPr>
        <p:spPr>
          <a:xfrm>
            <a:off x="4074719" y="955250"/>
            <a:ext cx="39458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8800" dirty="0">
                <a:latin typeface="Calibri" panose="020F0502020204030204" pitchFamily="34" charset="0"/>
                <a:cs typeface="Calibri" panose="020F0502020204030204" pitchFamily="34" charset="0"/>
              </a:rPr>
              <a:t>انتهى الدرس</a:t>
            </a:r>
            <a:endParaRPr lang="en-US" sz="8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78" name="Google Shape;3339;p50">
            <a:extLst>
              <a:ext uri="{FF2B5EF4-FFF2-40B4-BE49-F238E27FC236}">
                <a16:creationId xmlns:a16="http://schemas.microsoft.com/office/drawing/2014/main" id="{D99E0D23-A4E2-49E2-AA24-E6E10E7FB696}"/>
              </a:ext>
            </a:extLst>
          </p:cNvPr>
          <p:cNvGrpSpPr/>
          <p:nvPr/>
        </p:nvGrpSpPr>
        <p:grpSpPr>
          <a:xfrm>
            <a:off x="8357316" y="4013833"/>
            <a:ext cx="919484" cy="1129667"/>
            <a:chOff x="5358573" y="3012005"/>
            <a:chExt cx="919484" cy="1129667"/>
          </a:xfrm>
        </p:grpSpPr>
        <p:sp>
          <p:nvSpPr>
            <p:cNvPr id="1379" name="Google Shape;3340;p50">
              <a:extLst>
                <a:ext uri="{FF2B5EF4-FFF2-40B4-BE49-F238E27FC236}">
                  <a16:creationId xmlns:a16="http://schemas.microsoft.com/office/drawing/2014/main" id="{DF85A592-783A-405F-819D-10234B2EA3CB}"/>
                </a:ext>
              </a:extLst>
            </p:cNvPr>
            <p:cNvSpPr/>
            <p:nvPr/>
          </p:nvSpPr>
          <p:spPr>
            <a:xfrm>
              <a:off x="5835996" y="3031779"/>
              <a:ext cx="283422" cy="283347"/>
            </a:xfrm>
            <a:custGeom>
              <a:avLst/>
              <a:gdLst/>
              <a:ahLst/>
              <a:cxnLst/>
              <a:rect l="l" t="t" r="r" b="b"/>
              <a:pathLst>
                <a:path w="3784" h="3783" extrusionOk="0">
                  <a:moveTo>
                    <a:pt x="1402" y="0"/>
                  </a:moveTo>
                  <a:cubicBezTo>
                    <a:pt x="794" y="852"/>
                    <a:pt x="327" y="1786"/>
                    <a:pt x="1" y="2778"/>
                  </a:cubicBezTo>
                  <a:lnTo>
                    <a:pt x="2247" y="3783"/>
                  </a:lnTo>
                  <a:cubicBezTo>
                    <a:pt x="2247" y="3783"/>
                    <a:pt x="3681" y="1613"/>
                    <a:pt x="3783" y="1191"/>
                  </a:cubicBezTo>
                  <a:lnTo>
                    <a:pt x="1402" y="0"/>
                  </a:lnTo>
                  <a:close/>
                </a:path>
              </a:pathLst>
            </a:custGeom>
            <a:solidFill>
              <a:srgbClr val="FFF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3341;p50">
              <a:extLst>
                <a:ext uri="{FF2B5EF4-FFF2-40B4-BE49-F238E27FC236}">
                  <a16:creationId xmlns:a16="http://schemas.microsoft.com/office/drawing/2014/main" id="{9961720E-2EAD-4FDE-A24B-86B5635B69BA}"/>
                </a:ext>
              </a:extLst>
            </p:cNvPr>
            <p:cNvSpPr/>
            <p:nvPr/>
          </p:nvSpPr>
          <p:spPr>
            <a:xfrm>
              <a:off x="5835996" y="3031779"/>
              <a:ext cx="283422" cy="283347"/>
            </a:xfrm>
            <a:custGeom>
              <a:avLst/>
              <a:gdLst/>
              <a:ahLst/>
              <a:cxnLst/>
              <a:rect l="l" t="t" r="r" b="b"/>
              <a:pathLst>
                <a:path w="3784" h="3783" extrusionOk="0">
                  <a:moveTo>
                    <a:pt x="1402" y="0"/>
                  </a:moveTo>
                  <a:cubicBezTo>
                    <a:pt x="794" y="852"/>
                    <a:pt x="327" y="1786"/>
                    <a:pt x="1" y="2778"/>
                  </a:cubicBezTo>
                  <a:lnTo>
                    <a:pt x="2247" y="3783"/>
                  </a:lnTo>
                  <a:cubicBezTo>
                    <a:pt x="2247" y="3783"/>
                    <a:pt x="3681" y="1613"/>
                    <a:pt x="3783" y="1191"/>
                  </a:cubicBezTo>
                  <a:lnTo>
                    <a:pt x="14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3342;p50">
              <a:extLst>
                <a:ext uri="{FF2B5EF4-FFF2-40B4-BE49-F238E27FC236}">
                  <a16:creationId xmlns:a16="http://schemas.microsoft.com/office/drawing/2014/main" id="{54791520-0311-4411-A9FE-012C841809DF}"/>
                </a:ext>
              </a:extLst>
            </p:cNvPr>
            <p:cNvSpPr/>
            <p:nvPr/>
          </p:nvSpPr>
          <p:spPr>
            <a:xfrm>
              <a:off x="5872473" y="3051404"/>
              <a:ext cx="185602" cy="264697"/>
            </a:xfrm>
            <a:custGeom>
              <a:avLst/>
              <a:gdLst/>
              <a:ahLst/>
              <a:cxnLst/>
              <a:rect l="l" t="t" r="r" b="b"/>
              <a:pathLst>
                <a:path w="2478" h="3534" extrusionOk="0">
                  <a:moveTo>
                    <a:pt x="1799" y="1"/>
                  </a:moveTo>
                  <a:cubicBezTo>
                    <a:pt x="1799" y="1"/>
                    <a:pt x="474" y="846"/>
                    <a:pt x="0" y="2388"/>
                  </a:cubicBezTo>
                  <a:lnTo>
                    <a:pt x="1261" y="3534"/>
                  </a:lnTo>
                  <a:cubicBezTo>
                    <a:pt x="1261" y="3534"/>
                    <a:pt x="2368" y="1473"/>
                    <a:pt x="2477" y="1057"/>
                  </a:cubicBezTo>
                  <a:lnTo>
                    <a:pt x="179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3343;p50">
              <a:extLst>
                <a:ext uri="{FF2B5EF4-FFF2-40B4-BE49-F238E27FC236}">
                  <a16:creationId xmlns:a16="http://schemas.microsoft.com/office/drawing/2014/main" id="{65A1BF86-7C20-433C-A78C-5C6C47A878F0}"/>
                </a:ext>
              </a:extLst>
            </p:cNvPr>
            <p:cNvSpPr/>
            <p:nvPr/>
          </p:nvSpPr>
          <p:spPr>
            <a:xfrm>
              <a:off x="5877716" y="3012005"/>
              <a:ext cx="400340" cy="301922"/>
            </a:xfrm>
            <a:custGeom>
              <a:avLst/>
              <a:gdLst/>
              <a:ahLst/>
              <a:cxnLst/>
              <a:rect l="l" t="t" r="r" b="b"/>
              <a:pathLst>
                <a:path w="5345" h="4031" extrusionOk="0">
                  <a:moveTo>
                    <a:pt x="2068" y="1"/>
                  </a:moveTo>
                  <a:cubicBezTo>
                    <a:pt x="1433" y="1"/>
                    <a:pt x="845" y="264"/>
                    <a:pt x="845" y="264"/>
                  </a:cubicBezTo>
                  <a:cubicBezTo>
                    <a:pt x="1" y="956"/>
                    <a:pt x="737" y="1218"/>
                    <a:pt x="999" y="1487"/>
                  </a:cubicBezTo>
                  <a:cubicBezTo>
                    <a:pt x="1236" y="1718"/>
                    <a:pt x="3400" y="4031"/>
                    <a:pt x="4363" y="4031"/>
                  </a:cubicBezTo>
                  <a:cubicBezTo>
                    <a:pt x="4493" y="4031"/>
                    <a:pt x="4601" y="3989"/>
                    <a:pt x="4679" y="3893"/>
                  </a:cubicBezTo>
                  <a:cubicBezTo>
                    <a:pt x="5345" y="3093"/>
                    <a:pt x="3732" y="712"/>
                    <a:pt x="2913" y="213"/>
                  </a:cubicBezTo>
                  <a:cubicBezTo>
                    <a:pt x="2655" y="55"/>
                    <a:pt x="2357" y="1"/>
                    <a:pt x="20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3344;p50">
              <a:extLst>
                <a:ext uri="{FF2B5EF4-FFF2-40B4-BE49-F238E27FC236}">
                  <a16:creationId xmlns:a16="http://schemas.microsoft.com/office/drawing/2014/main" id="{028E1435-A834-4CE7-A436-DBA4961A94C2}"/>
                </a:ext>
              </a:extLst>
            </p:cNvPr>
            <p:cNvSpPr/>
            <p:nvPr/>
          </p:nvSpPr>
          <p:spPr>
            <a:xfrm>
              <a:off x="5516765" y="3031779"/>
              <a:ext cx="283871" cy="283347"/>
            </a:xfrm>
            <a:custGeom>
              <a:avLst/>
              <a:gdLst/>
              <a:ahLst/>
              <a:cxnLst/>
              <a:rect l="l" t="t" r="r" b="b"/>
              <a:pathLst>
                <a:path w="3790" h="3783" extrusionOk="0">
                  <a:moveTo>
                    <a:pt x="2387" y="0"/>
                  </a:moveTo>
                  <a:lnTo>
                    <a:pt x="0" y="1191"/>
                  </a:lnTo>
                  <a:cubicBezTo>
                    <a:pt x="109" y="1613"/>
                    <a:pt x="1536" y="3783"/>
                    <a:pt x="1536" y="3783"/>
                  </a:cubicBezTo>
                  <a:lnTo>
                    <a:pt x="3789" y="2778"/>
                  </a:lnTo>
                  <a:cubicBezTo>
                    <a:pt x="3463" y="1786"/>
                    <a:pt x="2989" y="852"/>
                    <a:pt x="2387" y="0"/>
                  </a:cubicBezTo>
                  <a:close/>
                </a:path>
              </a:pathLst>
            </a:custGeom>
            <a:solidFill>
              <a:srgbClr val="FFF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3345;p50">
              <a:extLst>
                <a:ext uri="{FF2B5EF4-FFF2-40B4-BE49-F238E27FC236}">
                  <a16:creationId xmlns:a16="http://schemas.microsoft.com/office/drawing/2014/main" id="{275059FB-7250-4ED1-AC2E-7EB5A03F73D7}"/>
                </a:ext>
              </a:extLst>
            </p:cNvPr>
            <p:cNvSpPr/>
            <p:nvPr/>
          </p:nvSpPr>
          <p:spPr>
            <a:xfrm>
              <a:off x="5516765" y="3031779"/>
              <a:ext cx="283871" cy="283347"/>
            </a:xfrm>
            <a:custGeom>
              <a:avLst/>
              <a:gdLst/>
              <a:ahLst/>
              <a:cxnLst/>
              <a:rect l="l" t="t" r="r" b="b"/>
              <a:pathLst>
                <a:path w="3790" h="3783" extrusionOk="0">
                  <a:moveTo>
                    <a:pt x="2387" y="0"/>
                  </a:moveTo>
                  <a:lnTo>
                    <a:pt x="0" y="1191"/>
                  </a:lnTo>
                  <a:cubicBezTo>
                    <a:pt x="109" y="1613"/>
                    <a:pt x="1536" y="3783"/>
                    <a:pt x="1536" y="3783"/>
                  </a:cubicBezTo>
                  <a:lnTo>
                    <a:pt x="3789" y="2778"/>
                  </a:lnTo>
                  <a:cubicBezTo>
                    <a:pt x="3463" y="1786"/>
                    <a:pt x="2989" y="852"/>
                    <a:pt x="23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3346;p50">
              <a:extLst>
                <a:ext uri="{FF2B5EF4-FFF2-40B4-BE49-F238E27FC236}">
                  <a16:creationId xmlns:a16="http://schemas.microsoft.com/office/drawing/2014/main" id="{BFA6D4D9-6D63-4043-BF40-AED0591E8FBA}"/>
                </a:ext>
              </a:extLst>
            </p:cNvPr>
            <p:cNvSpPr/>
            <p:nvPr/>
          </p:nvSpPr>
          <p:spPr>
            <a:xfrm>
              <a:off x="5578109" y="3050954"/>
              <a:ext cx="186052" cy="265146"/>
            </a:xfrm>
            <a:custGeom>
              <a:avLst/>
              <a:gdLst/>
              <a:ahLst/>
              <a:cxnLst/>
              <a:rect l="l" t="t" r="r" b="b"/>
              <a:pathLst>
                <a:path w="2484" h="3540" extrusionOk="0">
                  <a:moveTo>
                    <a:pt x="685" y="0"/>
                  </a:moveTo>
                  <a:lnTo>
                    <a:pt x="0" y="1063"/>
                  </a:lnTo>
                  <a:cubicBezTo>
                    <a:pt x="109" y="1479"/>
                    <a:pt x="1216" y="3540"/>
                    <a:pt x="1216" y="3540"/>
                  </a:cubicBezTo>
                  <a:lnTo>
                    <a:pt x="2484" y="2388"/>
                  </a:lnTo>
                  <a:cubicBezTo>
                    <a:pt x="2010" y="845"/>
                    <a:pt x="685" y="0"/>
                    <a:pt x="6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3347;p50">
              <a:extLst>
                <a:ext uri="{FF2B5EF4-FFF2-40B4-BE49-F238E27FC236}">
                  <a16:creationId xmlns:a16="http://schemas.microsoft.com/office/drawing/2014/main" id="{E5A7552E-9A6D-4E94-8236-6B6BFCFF95A6}"/>
                </a:ext>
              </a:extLst>
            </p:cNvPr>
            <p:cNvSpPr/>
            <p:nvPr/>
          </p:nvSpPr>
          <p:spPr>
            <a:xfrm>
              <a:off x="5915092" y="3552871"/>
              <a:ext cx="268067" cy="313082"/>
            </a:xfrm>
            <a:custGeom>
              <a:avLst/>
              <a:gdLst/>
              <a:ahLst/>
              <a:cxnLst/>
              <a:rect l="l" t="t" r="r" b="b"/>
              <a:pathLst>
                <a:path w="3579" h="4180" extrusionOk="0">
                  <a:moveTo>
                    <a:pt x="993" y="1"/>
                  </a:moveTo>
                  <a:lnTo>
                    <a:pt x="1" y="1978"/>
                  </a:lnTo>
                  <a:cubicBezTo>
                    <a:pt x="1646" y="3085"/>
                    <a:pt x="2484" y="4180"/>
                    <a:pt x="2484" y="4180"/>
                  </a:cubicBezTo>
                  <a:lnTo>
                    <a:pt x="3579" y="3201"/>
                  </a:lnTo>
                  <a:cubicBezTo>
                    <a:pt x="2804" y="1434"/>
                    <a:pt x="993" y="1"/>
                    <a:pt x="9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3348;p50">
              <a:extLst>
                <a:ext uri="{FF2B5EF4-FFF2-40B4-BE49-F238E27FC236}">
                  <a16:creationId xmlns:a16="http://schemas.microsoft.com/office/drawing/2014/main" id="{8BD273AD-A812-4CC9-9345-42E3860192F4}"/>
                </a:ext>
              </a:extLst>
            </p:cNvPr>
            <p:cNvSpPr/>
            <p:nvPr/>
          </p:nvSpPr>
          <p:spPr>
            <a:xfrm>
              <a:off x="6088189" y="3788288"/>
              <a:ext cx="131899" cy="133547"/>
            </a:xfrm>
            <a:custGeom>
              <a:avLst/>
              <a:gdLst/>
              <a:ahLst/>
              <a:cxnLst/>
              <a:rect l="l" t="t" r="r" b="b"/>
              <a:pathLst>
                <a:path w="1761" h="1783" extrusionOk="0">
                  <a:moveTo>
                    <a:pt x="1242" y="0"/>
                  </a:moveTo>
                  <a:lnTo>
                    <a:pt x="128" y="979"/>
                  </a:lnTo>
                  <a:cubicBezTo>
                    <a:pt x="84" y="1171"/>
                    <a:pt x="0" y="1485"/>
                    <a:pt x="103" y="1562"/>
                  </a:cubicBezTo>
                  <a:cubicBezTo>
                    <a:pt x="131" y="1583"/>
                    <a:pt x="161" y="1592"/>
                    <a:pt x="192" y="1592"/>
                  </a:cubicBezTo>
                  <a:cubicBezTo>
                    <a:pt x="273" y="1592"/>
                    <a:pt x="356" y="1531"/>
                    <a:pt x="416" y="1466"/>
                  </a:cubicBezTo>
                  <a:cubicBezTo>
                    <a:pt x="487" y="1536"/>
                    <a:pt x="570" y="1600"/>
                    <a:pt x="653" y="1658"/>
                  </a:cubicBezTo>
                  <a:cubicBezTo>
                    <a:pt x="773" y="1743"/>
                    <a:pt x="908" y="1783"/>
                    <a:pt x="1041" y="1783"/>
                  </a:cubicBezTo>
                  <a:cubicBezTo>
                    <a:pt x="1327" y="1783"/>
                    <a:pt x="1603" y="1599"/>
                    <a:pt x="1690" y="1293"/>
                  </a:cubicBezTo>
                  <a:cubicBezTo>
                    <a:pt x="1760" y="1018"/>
                    <a:pt x="1716" y="717"/>
                    <a:pt x="1568" y="474"/>
                  </a:cubicBezTo>
                  <a:cubicBezTo>
                    <a:pt x="1472" y="307"/>
                    <a:pt x="1364" y="147"/>
                    <a:pt x="12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3349;p50">
              <a:extLst>
                <a:ext uri="{FF2B5EF4-FFF2-40B4-BE49-F238E27FC236}">
                  <a16:creationId xmlns:a16="http://schemas.microsoft.com/office/drawing/2014/main" id="{EB97E152-F334-4B31-89C8-A745664BEA4E}"/>
                </a:ext>
              </a:extLst>
            </p:cNvPr>
            <p:cNvSpPr/>
            <p:nvPr/>
          </p:nvSpPr>
          <p:spPr>
            <a:xfrm>
              <a:off x="5461637" y="3532273"/>
              <a:ext cx="261775" cy="319823"/>
            </a:xfrm>
            <a:custGeom>
              <a:avLst/>
              <a:gdLst/>
              <a:ahLst/>
              <a:cxnLst/>
              <a:rect l="l" t="t" r="r" b="b"/>
              <a:pathLst>
                <a:path w="3495" h="4270" extrusionOk="0">
                  <a:moveTo>
                    <a:pt x="2375" y="0"/>
                  </a:moveTo>
                  <a:cubicBezTo>
                    <a:pt x="2375" y="0"/>
                    <a:pt x="659" y="1549"/>
                    <a:pt x="0" y="3367"/>
                  </a:cubicBezTo>
                  <a:lnTo>
                    <a:pt x="1159" y="4269"/>
                  </a:lnTo>
                  <a:cubicBezTo>
                    <a:pt x="1159" y="4269"/>
                    <a:pt x="1927" y="3130"/>
                    <a:pt x="3495" y="1920"/>
                  </a:cubicBezTo>
                  <a:lnTo>
                    <a:pt x="237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3350;p50">
              <a:extLst>
                <a:ext uri="{FF2B5EF4-FFF2-40B4-BE49-F238E27FC236}">
                  <a16:creationId xmlns:a16="http://schemas.microsoft.com/office/drawing/2014/main" id="{43E52EA6-6053-4C72-9065-F8C4E5BB738A}"/>
                </a:ext>
              </a:extLst>
            </p:cNvPr>
            <p:cNvSpPr/>
            <p:nvPr/>
          </p:nvSpPr>
          <p:spPr>
            <a:xfrm>
              <a:off x="5641851" y="4041381"/>
              <a:ext cx="371579" cy="100291"/>
            </a:xfrm>
            <a:custGeom>
              <a:avLst/>
              <a:gdLst/>
              <a:ahLst/>
              <a:cxnLst/>
              <a:rect l="l" t="t" r="r" b="b"/>
              <a:pathLst>
                <a:path w="4961" h="1339" extrusionOk="0">
                  <a:moveTo>
                    <a:pt x="4865" y="0"/>
                  </a:moveTo>
                  <a:cubicBezTo>
                    <a:pt x="3713" y="428"/>
                    <a:pt x="2547" y="619"/>
                    <a:pt x="1555" y="619"/>
                  </a:cubicBezTo>
                  <a:cubicBezTo>
                    <a:pt x="971" y="619"/>
                    <a:pt x="447" y="553"/>
                    <a:pt x="20" y="429"/>
                  </a:cubicBezTo>
                  <a:cubicBezTo>
                    <a:pt x="7" y="730"/>
                    <a:pt x="1" y="1037"/>
                    <a:pt x="1" y="1338"/>
                  </a:cubicBezTo>
                  <a:lnTo>
                    <a:pt x="4961" y="1338"/>
                  </a:lnTo>
                  <a:cubicBezTo>
                    <a:pt x="4961" y="1338"/>
                    <a:pt x="4903" y="557"/>
                    <a:pt x="4865" y="0"/>
                  </a:cubicBezTo>
                  <a:close/>
                </a:path>
              </a:pathLst>
            </a:custGeom>
            <a:solidFill>
              <a:srgbClr val="F9E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3351;p50">
              <a:extLst>
                <a:ext uri="{FF2B5EF4-FFF2-40B4-BE49-F238E27FC236}">
                  <a16:creationId xmlns:a16="http://schemas.microsoft.com/office/drawing/2014/main" id="{F9F9D08A-9337-4598-9A7B-78FA57631C5B}"/>
                </a:ext>
              </a:extLst>
            </p:cNvPr>
            <p:cNvSpPr/>
            <p:nvPr/>
          </p:nvSpPr>
          <p:spPr>
            <a:xfrm>
              <a:off x="5643274" y="3785891"/>
              <a:ext cx="362965" cy="301847"/>
            </a:xfrm>
            <a:custGeom>
              <a:avLst/>
              <a:gdLst/>
              <a:ahLst/>
              <a:cxnLst/>
              <a:rect l="l" t="t" r="r" b="b"/>
              <a:pathLst>
                <a:path w="4846" h="4030" extrusionOk="0">
                  <a:moveTo>
                    <a:pt x="4391" y="0"/>
                  </a:moveTo>
                  <a:lnTo>
                    <a:pt x="487" y="26"/>
                  </a:lnTo>
                  <a:cubicBezTo>
                    <a:pt x="231" y="1280"/>
                    <a:pt x="65" y="2554"/>
                    <a:pt x="1" y="3840"/>
                  </a:cubicBezTo>
                  <a:cubicBezTo>
                    <a:pt x="427" y="3963"/>
                    <a:pt x="949" y="4029"/>
                    <a:pt x="1532" y="4029"/>
                  </a:cubicBezTo>
                  <a:cubicBezTo>
                    <a:pt x="2525" y="4029"/>
                    <a:pt x="3692" y="3837"/>
                    <a:pt x="4846" y="3405"/>
                  </a:cubicBezTo>
                  <a:cubicBezTo>
                    <a:pt x="4776" y="2400"/>
                    <a:pt x="4673" y="1197"/>
                    <a:pt x="4391" y="0"/>
                  </a:cubicBezTo>
                  <a:close/>
                </a:path>
              </a:pathLst>
            </a:custGeom>
            <a:solidFill>
              <a:srgbClr val="EFC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3352;p50">
              <a:extLst>
                <a:ext uri="{FF2B5EF4-FFF2-40B4-BE49-F238E27FC236}">
                  <a16:creationId xmlns:a16="http://schemas.microsoft.com/office/drawing/2014/main" id="{D0B820FD-7E35-4AB1-A58B-94FA91465CAC}"/>
                </a:ext>
              </a:extLst>
            </p:cNvPr>
            <p:cNvSpPr/>
            <p:nvPr/>
          </p:nvSpPr>
          <p:spPr>
            <a:xfrm>
              <a:off x="5560358" y="3512125"/>
              <a:ext cx="526921" cy="520780"/>
            </a:xfrm>
            <a:custGeom>
              <a:avLst/>
              <a:gdLst/>
              <a:ahLst/>
              <a:cxnLst/>
              <a:rect l="l" t="t" r="r" b="b"/>
              <a:pathLst>
                <a:path w="7035" h="6953" extrusionOk="0">
                  <a:moveTo>
                    <a:pt x="5601" y="0"/>
                  </a:moveTo>
                  <a:lnTo>
                    <a:pt x="1140" y="26"/>
                  </a:lnTo>
                  <a:cubicBezTo>
                    <a:pt x="1140" y="26"/>
                    <a:pt x="1" y="3591"/>
                    <a:pt x="26" y="6190"/>
                  </a:cubicBezTo>
                  <a:cubicBezTo>
                    <a:pt x="26" y="6190"/>
                    <a:pt x="1663" y="6953"/>
                    <a:pt x="3666" y="6953"/>
                  </a:cubicBezTo>
                  <a:cubicBezTo>
                    <a:pt x="4749" y="6953"/>
                    <a:pt x="5939" y="6730"/>
                    <a:pt x="7035" y="6042"/>
                  </a:cubicBezTo>
                  <a:cubicBezTo>
                    <a:pt x="7035" y="6042"/>
                    <a:pt x="6830" y="3559"/>
                    <a:pt x="5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3353;p50">
              <a:extLst>
                <a:ext uri="{FF2B5EF4-FFF2-40B4-BE49-F238E27FC236}">
                  <a16:creationId xmlns:a16="http://schemas.microsoft.com/office/drawing/2014/main" id="{8C4F7D01-45E3-4118-BD2E-A7617A2F59A4}"/>
                </a:ext>
              </a:extLst>
            </p:cNvPr>
            <p:cNvSpPr/>
            <p:nvPr/>
          </p:nvSpPr>
          <p:spPr>
            <a:xfrm>
              <a:off x="5669639" y="3633915"/>
              <a:ext cx="297353" cy="349558"/>
            </a:xfrm>
            <a:custGeom>
              <a:avLst/>
              <a:gdLst/>
              <a:ahLst/>
              <a:cxnLst/>
              <a:rect l="l" t="t" r="r" b="b"/>
              <a:pathLst>
                <a:path w="3970" h="4667" extrusionOk="0">
                  <a:moveTo>
                    <a:pt x="1985" y="0"/>
                  </a:moveTo>
                  <a:cubicBezTo>
                    <a:pt x="891" y="0"/>
                    <a:pt x="1" y="1043"/>
                    <a:pt x="1" y="2330"/>
                  </a:cubicBezTo>
                  <a:cubicBezTo>
                    <a:pt x="1" y="3623"/>
                    <a:pt x="891" y="4666"/>
                    <a:pt x="1985" y="4666"/>
                  </a:cubicBezTo>
                  <a:cubicBezTo>
                    <a:pt x="3079" y="4666"/>
                    <a:pt x="3969" y="3623"/>
                    <a:pt x="3969" y="2330"/>
                  </a:cubicBezTo>
                  <a:cubicBezTo>
                    <a:pt x="3969" y="1043"/>
                    <a:pt x="3079" y="0"/>
                    <a:pt x="1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3354;p50">
              <a:extLst>
                <a:ext uri="{FF2B5EF4-FFF2-40B4-BE49-F238E27FC236}">
                  <a16:creationId xmlns:a16="http://schemas.microsoft.com/office/drawing/2014/main" id="{E53C4BDF-5082-4A72-B353-BD4F750C990B}"/>
                </a:ext>
              </a:extLst>
            </p:cNvPr>
            <p:cNvSpPr/>
            <p:nvPr/>
          </p:nvSpPr>
          <p:spPr>
            <a:xfrm>
              <a:off x="5687391" y="3655562"/>
              <a:ext cx="261850" cy="306341"/>
            </a:xfrm>
            <a:custGeom>
              <a:avLst/>
              <a:gdLst/>
              <a:ahLst/>
              <a:cxnLst/>
              <a:rect l="l" t="t" r="r" b="b"/>
              <a:pathLst>
                <a:path w="3496" h="4090" extrusionOk="0">
                  <a:moveTo>
                    <a:pt x="1738" y="1"/>
                  </a:moveTo>
                  <a:cubicBezTo>
                    <a:pt x="1695" y="1"/>
                    <a:pt x="1652" y="2"/>
                    <a:pt x="1607" y="6"/>
                  </a:cubicBezTo>
                  <a:cubicBezTo>
                    <a:pt x="1588" y="12"/>
                    <a:pt x="1569" y="31"/>
                    <a:pt x="1569" y="50"/>
                  </a:cubicBezTo>
                  <a:cubicBezTo>
                    <a:pt x="1575" y="76"/>
                    <a:pt x="1594" y="89"/>
                    <a:pt x="1614" y="89"/>
                  </a:cubicBezTo>
                  <a:lnTo>
                    <a:pt x="1620" y="89"/>
                  </a:lnTo>
                  <a:cubicBezTo>
                    <a:pt x="1658" y="86"/>
                    <a:pt x="1698" y="84"/>
                    <a:pt x="1739" y="84"/>
                  </a:cubicBezTo>
                  <a:cubicBezTo>
                    <a:pt x="1780" y="84"/>
                    <a:pt x="1822" y="86"/>
                    <a:pt x="1863" y="89"/>
                  </a:cubicBezTo>
                  <a:cubicBezTo>
                    <a:pt x="1867" y="90"/>
                    <a:pt x="1870" y="90"/>
                    <a:pt x="1873" y="90"/>
                  </a:cubicBezTo>
                  <a:cubicBezTo>
                    <a:pt x="1894" y="90"/>
                    <a:pt x="1908" y="73"/>
                    <a:pt x="1908" y="50"/>
                  </a:cubicBezTo>
                  <a:cubicBezTo>
                    <a:pt x="1908" y="31"/>
                    <a:pt x="1895" y="12"/>
                    <a:pt x="1870" y="6"/>
                  </a:cubicBezTo>
                  <a:cubicBezTo>
                    <a:pt x="1825" y="2"/>
                    <a:pt x="1782" y="1"/>
                    <a:pt x="1738" y="1"/>
                  </a:cubicBezTo>
                  <a:close/>
                  <a:moveTo>
                    <a:pt x="1367" y="48"/>
                  </a:moveTo>
                  <a:cubicBezTo>
                    <a:pt x="1362" y="48"/>
                    <a:pt x="1357" y="49"/>
                    <a:pt x="1351" y="50"/>
                  </a:cubicBezTo>
                  <a:cubicBezTo>
                    <a:pt x="1268" y="76"/>
                    <a:pt x="1185" y="108"/>
                    <a:pt x="1108" y="140"/>
                  </a:cubicBezTo>
                  <a:cubicBezTo>
                    <a:pt x="1089" y="153"/>
                    <a:pt x="1076" y="178"/>
                    <a:pt x="1089" y="198"/>
                  </a:cubicBezTo>
                  <a:cubicBezTo>
                    <a:pt x="1095" y="210"/>
                    <a:pt x="1108" y="223"/>
                    <a:pt x="1127" y="223"/>
                  </a:cubicBezTo>
                  <a:lnTo>
                    <a:pt x="1127" y="217"/>
                  </a:lnTo>
                  <a:lnTo>
                    <a:pt x="1140" y="217"/>
                  </a:lnTo>
                  <a:cubicBezTo>
                    <a:pt x="1217" y="185"/>
                    <a:pt x="1294" y="153"/>
                    <a:pt x="1377" y="134"/>
                  </a:cubicBezTo>
                  <a:cubicBezTo>
                    <a:pt x="1429" y="122"/>
                    <a:pt x="1413" y="48"/>
                    <a:pt x="1367" y="48"/>
                  </a:cubicBezTo>
                  <a:close/>
                  <a:moveTo>
                    <a:pt x="2126" y="57"/>
                  </a:moveTo>
                  <a:cubicBezTo>
                    <a:pt x="2081" y="57"/>
                    <a:pt x="2068" y="114"/>
                    <a:pt x="2106" y="140"/>
                  </a:cubicBezTo>
                  <a:cubicBezTo>
                    <a:pt x="2183" y="159"/>
                    <a:pt x="2266" y="185"/>
                    <a:pt x="2337" y="217"/>
                  </a:cubicBezTo>
                  <a:lnTo>
                    <a:pt x="2356" y="217"/>
                  </a:lnTo>
                  <a:lnTo>
                    <a:pt x="2356" y="223"/>
                  </a:lnTo>
                  <a:cubicBezTo>
                    <a:pt x="2358" y="224"/>
                    <a:pt x="2360" y="224"/>
                    <a:pt x="2362" y="224"/>
                  </a:cubicBezTo>
                  <a:cubicBezTo>
                    <a:pt x="2402" y="224"/>
                    <a:pt x="2412" y="165"/>
                    <a:pt x="2375" y="146"/>
                  </a:cubicBezTo>
                  <a:cubicBezTo>
                    <a:pt x="2292" y="108"/>
                    <a:pt x="2209" y="82"/>
                    <a:pt x="2126" y="57"/>
                  </a:cubicBezTo>
                  <a:close/>
                  <a:moveTo>
                    <a:pt x="2577" y="255"/>
                  </a:moveTo>
                  <a:cubicBezTo>
                    <a:pt x="2563" y="255"/>
                    <a:pt x="2550" y="262"/>
                    <a:pt x="2542" y="274"/>
                  </a:cubicBezTo>
                  <a:cubicBezTo>
                    <a:pt x="2529" y="294"/>
                    <a:pt x="2535" y="319"/>
                    <a:pt x="2554" y="332"/>
                  </a:cubicBezTo>
                  <a:cubicBezTo>
                    <a:pt x="2625" y="377"/>
                    <a:pt x="2689" y="428"/>
                    <a:pt x="2753" y="486"/>
                  </a:cubicBezTo>
                  <a:cubicBezTo>
                    <a:pt x="2759" y="492"/>
                    <a:pt x="2766" y="492"/>
                    <a:pt x="2778" y="492"/>
                  </a:cubicBezTo>
                  <a:lnTo>
                    <a:pt x="2778" y="498"/>
                  </a:lnTo>
                  <a:cubicBezTo>
                    <a:pt x="2817" y="498"/>
                    <a:pt x="2836" y="447"/>
                    <a:pt x="2804" y="422"/>
                  </a:cubicBezTo>
                  <a:cubicBezTo>
                    <a:pt x="2740" y="364"/>
                    <a:pt x="2676" y="313"/>
                    <a:pt x="2599" y="262"/>
                  </a:cubicBezTo>
                  <a:cubicBezTo>
                    <a:pt x="2592" y="257"/>
                    <a:pt x="2585" y="255"/>
                    <a:pt x="2577" y="255"/>
                  </a:cubicBezTo>
                  <a:close/>
                  <a:moveTo>
                    <a:pt x="901" y="260"/>
                  </a:moveTo>
                  <a:cubicBezTo>
                    <a:pt x="893" y="260"/>
                    <a:pt x="886" y="262"/>
                    <a:pt x="878" y="268"/>
                  </a:cubicBezTo>
                  <a:cubicBezTo>
                    <a:pt x="807" y="319"/>
                    <a:pt x="737" y="370"/>
                    <a:pt x="673" y="428"/>
                  </a:cubicBezTo>
                  <a:cubicBezTo>
                    <a:pt x="654" y="447"/>
                    <a:pt x="654" y="473"/>
                    <a:pt x="673" y="486"/>
                  </a:cubicBezTo>
                  <a:cubicBezTo>
                    <a:pt x="679" y="498"/>
                    <a:pt x="692" y="505"/>
                    <a:pt x="705" y="505"/>
                  </a:cubicBezTo>
                  <a:lnTo>
                    <a:pt x="705" y="498"/>
                  </a:lnTo>
                  <a:cubicBezTo>
                    <a:pt x="711" y="498"/>
                    <a:pt x="724" y="498"/>
                    <a:pt x="730" y="492"/>
                  </a:cubicBezTo>
                  <a:cubicBezTo>
                    <a:pt x="788" y="434"/>
                    <a:pt x="858" y="383"/>
                    <a:pt x="922" y="338"/>
                  </a:cubicBezTo>
                  <a:cubicBezTo>
                    <a:pt x="959" y="312"/>
                    <a:pt x="935" y="260"/>
                    <a:pt x="901" y="260"/>
                  </a:cubicBezTo>
                  <a:close/>
                  <a:moveTo>
                    <a:pt x="2954" y="592"/>
                  </a:moveTo>
                  <a:cubicBezTo>
                    <a:pt x="2944" y="592"/>
                    <a:pt x="2934" y="595"/>
                    <a:pt x="2926" y="601"/>
                  </a:cubicBezTo>
                  <a:cubicBezTo>
                    <a:pt x="2906" y="620"/>
                    <a:pt x="2906" y="646"/>
                    <a:pt x="2919" y="665"/>
                  </a:cubicBezTo>
                  <a:cubicBezTo>
                    <a:pt x="2977" y="729"/>
                    <a:pt x="3022" y="793"/>
                    <a:pt x="3066" y="863"/>
                  </a:cubicBezTo>
                  <a:cubicBezTo>
                    <a:pt x="3079" y="876"/>
                    <a:pt x="3092" y="882"/>
                    <a:pt x="3105" y="882"/>
                  </a:cubicBezTo>
                  <a:lnTo>
                    <a:pt x="3105" y="876"/>
                  </a:lnTo>
                  <a:lnTo>
                    <a:pt x="3124" y="876"/>
                  </a:lnTo>
                  <a:cubicBezTo>
                    <a:pt x="3143" y="863"/>
                    <a:pt x="3150" y="838"/>
                    <a:pt x="3137" y="818"/>
                  </a:cubicBezTo>
                  <a:cubicBezTo>
                    <a:pt x="3092" y="742"/>
                    <a:pt x="3041" y="678"/>
                    <a:pt x="2983" y="607"/>
                  </a:cubicBezTo>
                  <a:cubicBezTo>
                    <a:pt x="2976" y="597"/>
                    <a:pt x="2965" y="592"/>
                    <a:pt x="2954" y="592"/>
                  </a:cubicBezTo>
                  <a:close/>
                  <a:moveTo>
                    <a:pt x="528" y="602"/>
                  </a:moveTo>
                  <a:cubicBezTo>
                    <a:pt x="515" y="602"/>
                    <a:pt x="501" y="609"/>
                    <a:pt x="494" y="620"/>
                  </a:cubicBezTo>
                  <a:cubicBezTo>
                    <a:pt x="436" y="684"/>
                    <a:pt x="391" y="754"/>
                    <a:pt x="340" y="825"/>
                  </a:cubicBezTo>
                  <a:cubicBezTo>
                    <a:pt x="327" y="857"/>
                    <a:pt x="346" y="889"/>
                    <a:pt x="378" y="889"/>
                  </a:cubicBezTo>
                  <a:lnTo>
                    <a:pt x="378" y="882"/>
                  </a:lnTo>
                  <a:cubicBezTo>
                    <a:pt x="391" y="882"/>
                    <a:pt x="404" y="882"/>
                    <a:pt x="410" y="870"/>
                  </a:cubicBezTo>
                  <a:cubicBezTo>
                    <a:pt x="455" y="799"/>
                    <a:pt x="506" y="735"/>
                    <a:pt x="558" y="671"/>
                  </a:cubicBezTo>
                  <a:cubicBezTo>
                    <a:pt x="577" y="652"/>
                    <a:pt x="570" y="626"/>
                    <a:pt x="551" y="614"/>
                  </a:cubicBezTo>
                  <a:cubicBezTo>
                    <a:pt x="546" y="606"/>
                    <a:pt x="537" y="602"/>
                    <a:pt x="528" y="602"/>
                  </a:cubicBezTo>
                  <a:close/>
                  <a:moveTo>
                    <a:pt x="3228" y="1018"/>
                  </a:moveTo>
                  <a:cubicBezTo>
                    <a:pt x="3222" y="1018"/>
                    <a:pt x="3214" y="1020"/>
                    <a:pt x="3207" y="1023"/>
                  </a:cubicBezTo>
                  <a:cubicBezTo>
                    <a:pt x="3188" y="1036"/>
                    <a:pt x="3182" y="1062"/>
                    <a:pt x="3188" y="1081"/>
                  </a:cubicBezTo>
                  <a:cubicBezTo>
                    <a:pt x="3226" y="1151"/>
                    <a:pt x="3258" y="1228"/>
                    <a:pt x="3284" y="1311"/>
                  </a:cubicBezTo>
                  <a:cubicBezTo>
                    <a:pt x="3290" y="1324"/>
                    <a:pt x="3310" y="1337"/>
                    <a:pt x="3322" y="1337"/>
                  </a:cubicBezTo>
                  <a:lnTo>
                    <a:pt x="3329" y="1330"/>
                  </a:lnTo>
                  <a:cubicBezTo>
                    <a:pt x="3329" y="1330"/>
                    <a:pt x="3335" y="1337"/>
                    <a:pt x="3342" y="1337"/>
                  </a:cubicBezTo>
                  <a:cubicBezTo>
                    <a:pt x="3361" y="1330"/>
                    <a:pt x="3374" y="1305"/>
                    <a:pt x="3367" y="1279"/>
                  </a:cubicBezTo>
                  <a:cubicBezTo>
                    <a:pt x="3335" y="1202"/>
                    <a:pt x="3303" y="1119"/>
                    <a:pt x="3265" y="1042"/>
                  </a:cubicBezTo>
                  <a:cubicBezTo>
                    <a:pt x="3260" y="1029"/>
                    <a:pt x="3246" y="1018"/>
                    <a:pt x="3228" y="1018"/>
                  </a:cubicBezTo>
                  <a:close/>
                  <a:moveTo>
                    <a:pt x="251" y="1031"/>
                  </a:moveTo>
                  <a:cubicBezTo>
                    <a:pt x="238" y="1031"/>
                    <a:pt x="225" y="1038"/>
                    <a:pt x="218" y="1055"/>
                  </a:cubicBezTo>
                  <a:cubicBezTo>
                    <a:pt x="180" y="1132"/>
                    <a:pt x="148" y="1215"/>
                    <a:pt x="122" y="1292"/>
                  </a:cubicBezTo>
                  <a:cubicBezTo>
                    <a:pt x="109" y="1318"/>
                    <a:pt x="122" y="1343"/>
                    <a:pt x="148" y="1350"/>
                  </a:cubicBezTo>
                  <a:lnTo>
                    <a:pt x="161" y="1350"/>
                  </a:lnTo>
                  <a:lnTo>
                    <a:pt x="161" y="1343"/>
                  </a:lnTo>
                  <a:cubicBezTo>
                    <a:pt x="173" y="1343"/>
                    <a:pt x="193" y="1337"/>
                    <a:pt x="199" y="1324"/>
                  </a:cubicBezTo>
                  <a:cubicBezTo>
                    <a:pt x="225" y="1241"/>
                    <a:pt x="257" y="1164"/>
                    <a:pt x="295" y="1094"/>
                  </a:cubicBezTo>
                  <a:cubicBezTo>
                    <a:pt x="308" y="1060"/>
                    <a:pt x="278" y="1031"/>
                    <a:pt x="251" y="1031"/>
                  </a:cubicBezTo>
                  <a:close/>
                  <a:moveTo>
                    <a:pt x="3401" y="1506"/>
                  </a:moveTo>
                  <a:cubicBezTo>
                    <a:pt x="3380" y="1506"/>
                    <a:pt x="3358" y="1521"/>
                    <a:pt x="3354" y="1548"/>
                  </a:cubicBezTo>
                  <a:cubicBezTo>
                    <a:pt x="3374" y="1631"/>
                    <a:pt x="3386" y="1714"/>
                    <a:pt x="3399" y="1791"/>
                  </a:cubicBezTo>
                  <a:cubicBezTo>
                    <a:pt x="3399" y="1817"/>
                    <a:pt x="3418" y="1830"/>
                    <a:pt x="3438" y="1830"/>
                  </a:cubicBezTo>
                  <a:lnTo>
                    <a:pt x="3444" y="1830"/>
                  </a:lnTo>
                  <a:cubicBezTo>
                    <a:pt x="3463" y="1830"/>
                    <a:pt x="3482" y="1810"/>
                    <a:pt x="3482" y="1785"/>
                  </a:cubicBezTo>
                  <a:cubicBezTo>
                    <a:pt x="3470" y="1702"/>
                    <a:pt x="3457" y="1612"/>
                    <a:pt x="3438" y="1529"/>
                  </a:cubicBezTo>
                  <a:cubicBezTo>
                    <a:pt x="3430" y="1513"/>
                    <a:pt x="3416" y="1506"/>
                    <a:pt x="3401" y="1506"/>
                  </a:cubicBezTo>
                  <a:close/>
                  <a:moveTo>
                    <a:pt x="93" y="1508"/>
                  </a:moveTo>
                  <a:cubicBezTo>
                    <a:pt x="76" y="1508"/>
                    <a:pt x="57" y="1520"/>
                    <a:pt x="52" y="1542"/>
                  </a:cubicBezTo>
                  <a:cubicBezTo>
                    <a:pt x="39" y="1625"/>
                    <a:pt x="20" y="1708"/>
                    <a:pt x="13" y="1798"/>
                  </a:cubicBezTo>
                  <a:cubicBezTo>
                    <a:pt x="13" y="1817"/>
                    <a:pt x="26" y="1842"/>
                    <a:pt x="52" y="1842"/>
                  </a:cubicBezTo>
                  <a:lnTo>
                    <a:pt x="52" y="1836"/>
                  </a:lnTo>
                  <a:cubicBezTo>
                    <a:pt x="71" y="1836"/>
                    <a:pt x="90" y="1823"/>
                    <a:pt x="97" y="1804"/>
                  </a:cubicBezTo>
                  <a:cubicBezTo>
                    <a:pt x="103" y="1721"/>
                    <a:pt x="116" y="1644"/>
                    <a:pt x="135" y="1561"/>
                  </a:cubicBezTo>
                  <a:cubicBezTo>
                    <a:pt x="141" y="1535"/>
                    <a:pt x="129" y="1516"/>
                    <a:pt x="103" y="1510"/>
                  </a:cubicBezTo>
                  <a:cubicBezTo>
                    <a:pt x="100" y="1509"/>
                    <a:pt x="96" y="1508"/>
                    <a:pt x="93" y="1508"/>
                  </a:cubicBezTo>
                  <a:close/>
                  <a:moveTo>
                    <a:pt x="39" y="2015"/>
                  </a:moveTo>
                  <a:cubicBezTo>
                    <a:pt x="20" y="2015"/>
                    <a:pt x="1" y="2035"/>
                    <a:pt x="1" y="2054"/>
                  </a:cubicBezTo>
                  <a:cubicBezTo>
                    <a:pt x="1" y="2143"/>
                    <a:pt x="7" y="2227"/>
                    <a:pt x="13" y="2310"/>
                  </a:cubicBezTo>
                  <a:cubicBezTo>
                    <a:pt x="13" y="2335"/>
                    <a:pt x="33" y="2348"/>
                    <a:pt x="58" y="2348"/>
                  </a:cubicBezTo>
                  <a:cubicBezTo>
                    <a:pt x="84" y="2348"/>
                    <a:pt x="97" y="2329"/>
                    <a:pt x="97" y="2303"/>
                  </a:cubicBezTo>
                  <a:cubicBezTo>
                    <a:pt x="90" y="2220"/>
                    <a:pt x="84" y="2137"/>
                    <a:pt x="84" y="2054"/>
                  </a:cubicBezTo>
                  <a:cubicBezTo>
                    <a:pt x="84" y="2035"/>
                    <a:pt x="65" y="2015"/>
                    <a:pt x="39" y="2015"/>
                  </a:cubicBezTo>
                  <a:close/>
                  <a:moveTo>
                    <a:pt x="3457" y="2003"/>
                  </a:moveTo>
                  <a:cubicBezTo>
                    <a:pt x="3431" y="2009"/>
                    <a:pt x="3412" y="2028"/>
                    <a:pt x="3412" y="2054"/>
                  </a:cubicBezTo>
                  <a:cubicBezTo>
                    <a:pt x="3412" y="2137"/>
                    <a:pt x="3406" y="2220"/>
                    <a:pt x="3399" y="2297"/>
                  </a:cubicBezTo>
                  <a:cubicBezTo>
                    <a:pt x="3399" y="2323"/>
                    <a:pt x="3412" y="2342"/>
                    <a:pt x="3438" y="2348"/>
                  </a:cubicBezTo>
                  <a:lnTo>
                    <a:pt x="3444" y="2348"/>
                  </a:lnTo>
                  <a:lnTo>
                    <a:pt x="3438" y="2342"/>
                  </a:lnTo>
                  <a:cubicBezTo>
                    <a:pt x="3457" y="2342"/>
                    <a:pt x="3476" y="2329"/>
                    <a:pt x="3482" y="2310"/>
                  </a:cubicBezTo>
                  <a:cubicBezTo>
                    <a:pt x="3489" y="2220"/>
                    <a:pt x="3495" y="2137"/>
                    <a:pt x="3495" y="2047"/>
                  </a:cubicBezTo>
                  <a:lnTo>
                    <a:pt x="3457" y="2041"/>
                  </a:lnTo>
                  <a:lnTo>
                    <a:pt x="3495" y="2041"/>
                  </a:lnTo>
                  <a:cubicBezTo>
                    <a:pt x="3495" y="2022"/>
                    <a:pt x="3476" y="2003"/>
                    <a:pt x="3457" y="2003"/>
                  </a:cubicBezTo>
                  <a:close/>
                  <a:moveTo>
                    <a:pt x="105" y="2518"/>
                  </a:moveTo>
                  <a:cubicBezTo>
                    <a:pt x="78" y="2518"/>
                    <a:pt x="47" y="2538"/>
                    <a:pt x="58" y="2566"/>
                  </a:cubicBezTo>
                  <a:cubicBezTo>
                    <a:pt x="77" y="2649"/>
                    <a:pt x="103" y="2732"/>
                    <a:pt x="129" y="2815"/>
                  </a:cubicBezTo>
                  <a:cubicBezTo>
                    <a:pt x="135" y="2828"/>
                    <a:pt x="154" y="2841"/>
                    <a:pt x="167" y="2841"/>
                  </a:cubicBezTo>
                  <a:lnTo>
                    <a:pt x="180" y="2841"/>
                  </a:lnTo>
                  <a:cubicBezTo>
                    <a:pt x="205" y="2835"/>
                    <a:pt x="212" y="2809"/>
                    <a:pt x="205" y="2783"/>
                  </a:cubicBezTo>
                  <a:cubicBezTo>
                    <a:pt x="180" y="2707"/>
                    <a:pt x="161" y="2630"/>
                    <a:pt x="141" y="2547"/>
                  </a:cubicBezTo>
                  <a:cubicBezTo>
                    <a:pt x="139" y="2527"/>
                    <a:pt x="123" y="2518"/>
                    <a:pt x="105" y="2518"/>
                  </a:cubicBezTo>
                  <a:close/>
                  <a:moveTo>
                    <a:pt x="3404" y="2513"/>
                  </a:moveTo>
                  <a:cubicBezTo>
                    <a:pt x="3386" y="2513"/>
                    <a:pt x="3366" y="2530"/>
                    <a:pt x="3361" y="2547"/>
                  </a:cubicBezTo>
                  <a:cubicBezTo>
                    <a:pt x="3348" y="2630"/>
                    <a:pt x="3322" y="2707"/>
                    <a:pt x="3297" y="2790"/>
                  </a:cubicBezTo>
                  <a:cubicBezTo>
                    <a:pt x="3290" y="2809"/>
                    <a:pt x="3297" y="2835"/>
                    <a:pt x="3322" y="2841"/>
                  </a:cubicBezTo>
                  <a:lnTo>
                    <a:pt x="3335" y="2841"/>
                  </a:lnTo>
                  <a:lnTo>
                    <a:pt x="3329" y="2835"/>
                  </a:lnTo>
                  <a:lnTo>
                    <a:pt x="3329" y="2835"/>
                  </a:lnTo>
                  <a:cubicBezTo>
                    <a:pt x="3332" y="2836"/>
                    <a:pt x="3336" y="2836"/>
                    <a:pt x="3339" y="2836"/>
                  </a:cubicBezTo>
                  <a:cubicBezTo>
                    <a:pt x="3355" y="2836"/>
                    <a:pt x="3368" y="2826"/>
                    <a:pt x="3374" y="2815"/>
                  </a:cubicBezTo>
                  <a:cubicBezTo>
                    <a:pt x="3406" y="2732"/>
                    <a:pt x="3425" y="2649"/>
                    <a:pt x="3444" y="2566"/>
                  </a:cubicBezTo>
                  <a:cubicBezTo>
                    <a:pt x="3450" y="2547"/>
                    <a:pt x="3438" y="2521"/>
                    <a:pt x="3412" y="2515"/>
                  </a:cubicBezTo>
                  <a:cubicBezTo>
                    <a:pt x="3410" y="2514"/>
                    <a:pt x="3407" y="2513"/>
                    <a:pt x="3404" y="2513"/>
                  </a:cubicBezTo>
                  <a:close/>
                  <a:moveTo>
                    <a:pt x="3236" y="2992"/>
                  </a:moveTo>
                  <a:cubicBezTo>
                    <a:pt x="3223" y="2992"/>
                    <a:pt x="3210" y="2999"/>
                    <a:pt x="3201" y="3014"/>
                  </a:cubicBezTo>
                  <a:cubicBezTo>
                    <a:pt x="3169" y="3091"/>
                    <a:pt x="3124" y="3161"/>
                    <a:pt x="3079" y="3231"/>
                  </a:cubicBezTo>
                  <a:cubicBezTo>
                    <a:pt x="3066" y="3251"/>
                    <a:pt x="3073" y="3276"/>
                    <a:pt x="3092" y="3289"/>
                  </a:cubicBezTo>
                  <a:cubicBezTo>
                    <a:pt x="3098" y="3295"/>
                    <a:pt x="3111" y="3295"/>
                    <a:pt x="3118" y="3295"/>
                  </a:cubicBezTo>
                  <a:lnTo>
                    <a:pt x="3111" y="3289"/>
                  </a:lnTo>
                  <a:lnTo>
                    <a:pt x="3111" y="3289"/>
                  </a:lnTo>
                  <a:cubicBezTo>
                    <a:pt x="3115" y="3291"/>
                    <a:pt x="3119" y="3291"/>
                    <a:pt x="3123" y="3291"/>
                  </a:cubicBezTo>
                  <a:cubicBezTo>
                    <a:pt x="3133" y="3291"/>
                    <a:pt x="3145" y="3286"/>
                    <a:pt x="3150" y="3276"/>
                  </a:cubicBezTo>
                  <a:cubicBezTo>
                    <a:pt x="3201" y="3199"/>
                    <a:pt x="3239" y="3129"/>
                    <a:pt x="3278" y="3046"/>
                  </a:cubicBezTo>
                  <a:cubicBezTo>
                    <a:pt x="3286" y="3016"/>
                    <a:pt x="3261" y="2992"/>
                    <a:pt x="3236" y="2992"/>
                  </a:cubicBezTo>
                  <a:close/>
                  <a:moveTo>
                    <a:pt x="266" y="2994"/>
                  </a:moveTo>
                  <a:cubicBezTo>
                    <a:pt x="241" y="2994"/>
                    <a:pt x="215" y="3019"/>
                    <a:pt x="231" y="3052"/>
                  </a:cubicBezTo>
                  <a:cubicBezTo>
                    <a:pt x="263" y="3129"/>
                    <a:pt x="308" y="3206"/>
                    <a:pt x="353" y="3276"/>
                  </a:cubicBezTo>
                  <a:cubicBezTo>
                    <a:pt x="358" y="3287"/>
                    <a:pt x="372" y="3297"/>
                    <a:pt x="384" y="3297"/>
                  </a:cubicBezTo>
                  <a:cubicBezTo>
                    <a:pt x="386" y="3297"/>
                    <a:pt x="389" y="3297"/>
                    <a:pt x="391" y="3295"/>
                  </a:cubicBezTo>
                  <a:lnTo>
                    <a:pt x="385" y="3295"/>
                  </a:lnTo>
                  <a:cubicBezTo>
                    <a:pt x="391" y="3295"/>
                    <a:pt x="404" y="3295"/>
                    <a:pt x="410" y="3289"/>
                  </a:cubicBezTo>
                  <a:cubicBezTo>
                    <a:pt x="430" y="3276"/>
                    <a:pt x="436" y="3251"/>
                    <a:pt x="423" y="3231"/>
                  </a:cubicBezTo>
                  <a:cubicBezTo>
                    <a:pt x="378" y="3161"/>
                    <a:pt x="340" y="3091"/>
                    <a:pt x="302" y="3020"/>
                  </a:cubicBezTo>
                  <a:cubicBezTo>
                    <a:pt x="295" y="3002"/>
                    <a:pt x="280" y="2994"/>
                    <a:pt x="266" y="2994"/>
                  </a:cubicBezTo>
                  <a:close/>
                  <a:moveTo>
                    <a:pt x="544" y="3415"/>
                  </a:moveTo>
                  <a:cubicBezTo>
                    <a:pt x="534" y="3415"/>
                    <a:pt x="522" y="3420"/>
                    <a:pt x="513" y="3430"/>
                  </a:cubicBezTo>
                  <a:cubicBezTo>
                    <a:pt x="494" y="3443"/>
                    <a:pt x="494" y="3468"/>
                    <a:pt x="506" y="3487"/>
                  </a:cubicBezTo>
                  <a:cubicBezTo>
                    <a:pt x="564" y="3551"/>
                    <a:pt x="622" y="3615"/>
                    <a:pt x="686" y="3673"/>
                  </a:cubicBezTo>
                  <a:cubicBezTo>
                    <a:pt x="692" y="3679"/>
                    <a:pt x="705" y="3686"/>
                    <a:pt x="718" y="3686"/>
                  </a:cubicBezTo>
                  <a:lnTo>
                    <a:pt x="711" y="3679"/>
                  </a:lnTo>
                  <a:cubicBezTo>
                    <a:pt x="724" y="3679"/>
                    <a:pt x="737" y="3679"/>
                    <a:pt x="743" y="3667"/>
                  </a:cubicBezTo>
                  <a:cubicBezTo>
                    <a:pt x="762" y="3654"/>
                    <a:pt x="762" y="3628"/>
                    <a:pt x="743" y="3609"/>
                  </a:cubicBezTo>
                  <a:cubicBezTo>
                    <a:pt x="679" y="3551"/>
                    <a:pt x="622" y="3494"/>
                    <a:pt x="570" y="3430"/>
                  </a:cubicBezTo>
                  <a:cubicBezTo>
                    <a:pt x="564" y="3420"/>
                    <a:pt x="554" y="3415"/>
                    <a:pt x="544" y="3415"/>
                  </a:cubicBezTo>
                  <a:close/>
                  <a:moveTo>
                    <a:pt x="2961" y="3414"/>
                  </a:moveTo>
                  <a:cubicBezTo>
                    <a:pt x="2950" y="3414"/>
                    <a:pt x="2940" y="3418"/>
                    <a:pt x="2932" y="3430"/>
                  </a:cubicBezTo>
                  <a:cubicBezTo>
                    <a:pt x="2874" y="3494"/>
                    <a:pt x="2817" y="3551"/>
                    <a:pt x="2759" y="3609"/>
                  </a:cubicBezTo>
                  <a:cubicBezTo>
                    <a:pt x="2740" y="3628"/>
                    <a:pt x="2740" y="3654"/>
                    <a:pt x="2759" y="3667"/>
                  </a:cubicBezTo>
                  <a:cubicBezTo>
                    <a:pt x="2766" y="3679"/>
                    <a:pt x="2778" y="3679"/>
                    <a:pt x="2791" y="3686"/>
                  </a:cubicBezTo>
                  <a:lnTo>
                    <a:pt x="2785" y="3679"/>
                  </a:lnTo>
                  <a:cubicBezTo>
                    <a:pt x="2798" y="3679"/>
                    <a:pt x="2804" y="3679"/>
                    <a:pt x="2817" y="3673"/>
                  </a:cubicBezTo>
                  <a:cubicBezTo>
                    <a:pt x="2881" y="3615"/>
                    <a:pt x="2938" y="3551"/>
                    <a:pt x="2996" y="3487"/>
                  </a:cubicBezTo>
                  <a:cubicBezTo>
                    <a:pt x="3020" y="3454"/>
                    <a:pt x="2990" y="3414"/>
                    <a:pt x="2961" y="3414"/>
                  </a:cubicBezTo>
                  <a:close/>
                  <a:moveTo>
                    <a:pt x="923" y="3752"/>
                  </a:moveTo>
                  <a:cubicBezTo>
                    <a:pt x="886" y="3752"/>
                    <a:pt x="857" y="3799"/>
                    <a:pt x="890" y="3827"/>
                  </a:cubicBezTo>
                  <a:cubicBezTo>
                    <a:pt x="967" y="3878"/>
                    <a:pt x="1044" y="3923"/>
                    <a:pt x="1121" y="3955"/>
                  </a:cubicBezTo>
                  <a:cubicBezTo>
                    <a:pt x="1126" y="3960"/>
                    <a:pt x="1131" y="3961"/>
                    <a:pt x="1136" y="3961"/>
                  </a:cubicBezTo>
                  <a:lnTo>
                    <a:pt x="1136" y="3961"/>
                  </a:lnTo>
                  <a:cubicBezTo>
                    <a:pt x="1154" y="3960"/>
                    <a:pt x="1166" y="3948"/>
                    <a:pt x="1172" y="3935"/>
                  </a:cubicBezTo>
                  <a:cubicBezTo>
                    <a:pt x="1185" y="3916"/>
                    <a:pt x="1178" y="3891"/>
                    <a:pt x="1153" y="3878"/>
                  </a:cubicBezTo>
                  <a:cubicBezTo>
                    <a:pt x="1082" y="3846"/>
                    <a:pt x="1006" y="3807"/>
                    <a:pt x="942" y="3756"/>
                  </a:cubicBezTo>
                  <a:cubicBezTo>
                    <a:pt x="935" y="3754"/>
                    <a:pt x="929" y="3752"/>
                    <a:pt x="923" y="3752"/>
                  </a:cubicBezTo>
                  <a:close/>
                  <a:moveTo>
                    <a:pt x="2585" y="3752"/>
                  </a:moveTo>
                  <a:cubicBezTo>
                    <a:pt x="2579" y="3752"/>
                    <a:pt x="2573" y="3754"/>
                    <a:pt x="2567" y="3756"/>
                  </a:cubicBezTo>
                  <a:cubicBezTo>
                    <a:pt x="2497" y="3807"/>
                    <a:pt x="2426" y="3846"/>
                    <a:pt x="2350" y="3878"/>
                  </a:cubicBezTo>
                  <a:cubicBezTo>
                    <a:pt x="2306" y="3897"/>
                    <a:pt x="2323" y="3959"/>
                    <a:pt x="2366" y="3961"/>
                  </a:cubicBezTo>
                  <a:lnTo>
                    <a:pt x="2366" y="3961"/>
                  </a:lnTo>
                  <a:cubicBezTo>
                    <a:pt x="2372" y="3961"/>
                    <a:pt x="2378" y="3960"/>
                    <a:pt x="2388" y="3955"/>
                  </a:cubicBezTo>
                  <a:cubicBezTo>
                    <a:pt x="2465" y="3923"/>
                    <a:pt x="2542" y="3878"/>
                    <a:pt x="2612" y="3827"/>
                  </a:cubicBezTo>
                  <a:cubicBezTo>
                    <a:pt x="2645" y="3799"/>
                    <a:pt x="2621" y="3752"/>
                    <a:pt x="2585" y="3752"/>
                  </a:cubicBezTo>
                  <a:close/>
                  <a:moveTo>
                    <a:pt x="1136" y="3961"/>
                  </a:moveTo>
                  <a:cubicBezTo>
                    <a:pt x="1135" y="3961"/>
                    <a:pt x="1134" y="3961"/>
                    <a:pt x="1134" y="3961"/>
                  </a:cubicBezTo>
                  <a:lnTo>
                    <a:pt x="1140" y="3961"/>
                  </a:lnTo>
                  <a:cubicBezTo>
                    <a:pt x="1139" y="3961"/>
                    <a:pt x="1137" y="3961"/>
                    <a:pt x="1136" y="3961"/>
                  </a:cubicBezTo>
                  <a:close/>
                  <a:moveTo>
                    <a:pt x="2366" y="3961"/>
                  </a:moveTo>
                  <a:cubicBezTo>
                    <a:pt x="2365" y="3961"/>
                    <a:pt x="2364" y="3961"/>
                    <a:pt x="2362" y="3961"/>
                  </a:cubicBezTo>
                  <a:lnTo>
                    <a:pt x="2369" y="3961"/>
                  </a:lnTo>
                  <a:cubicBezTo>
                    <a:pt x="2368" y="3961"/>
                    <a:pt x="2367" y="3961"/>
                    <a:pt x="2366" y="3961"/>
                  </a:cubicBezTo>
                  <a:close/>
                  <a:moveTo>
                    <a:pt x="1390" y="3961"/>
                  </a:moveTo>
                  <a:cubicBezTo>
                    <a:pt x="1345" y="3961"/>
                    <a:pt x="1332" y="4025"/>
                    <a:pt x="1370" y="4044"/>
                  </a:cubicBezTo>
                  <a:cubicBezTo>
                    <a:pt x="1454" y="4063"/>
                    <a:pt x="1537" y="4083"/>
                    <a:pt x="1626" y="4089"/>
                  </a:cubicBezTo>
                  <a:cubicBezTo>
                    <a:pt x="1646" y="4089"/>
                    <a:pt x="1665" y="4070"/>
                    <a:pt x="1671" y="4051"/>
                  </a:cubicBezTo>
                  <a:cubicBezTo>
                    <a:pt x="1671" y="4031"/>
                    <a:pt x="1652" y="4006"/>
                    <a:pt x="1633" y="4006"/>
                  </a:cubicBezTo>
                  <a:cubicBezTo>
                    <a:pt x="1550" y="3999"/>
                    <a:pt x="1473" y="3987"/>
                    <a:pt x="1390" y="3961"/>
                  </a:cubicBezTo>
                  <a:close/>
                  <a:moveTo>
                    <a:pt x="2119" y="3961"/>
                  </a:moveTo>
                  <a:cubicBezTo>
                    <a:pt x="2042" y="3987"/>
                    <a:pt x="1959" y="3999"/>
                    <a:pt x="1882" y="4006"/>
                  </a:cubicBezTo>
                  <a:cubicBezTo>
                    <a:pt x="1838" y="4019"/>
                    <a:pt x="1838" y="4076"/>
                    <a:pt x="1882" y="4089"/>
                  </a:cubicBezTo>
                  <a:cubicBezTo>
                    <a:pt x="1972" y="4083"/>
                    <a:pt x="2055" y="4070"/>
                    <a:pt x="2138" y="4044"/>
                  </a:cubicBezTo>
                  <a:cubicBezTo>
                    <a:pt x="2164" y="4038"/>
                    <a:pt x="2177" y="4019"/>
                    <a:pt x="2170" y="3993"/>
                  </a:cubicBezTo>
                  <a:cubicBezTo>
                    <a:pt x="2164" y="3974"/>
                    <a:pt x="2138" y="3961"/>
                    <a:pt x="2119" y="39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3355;p50">
              <a:extLst>
                <a:ext uri="{FF2B5EF4-FFF2-40B4-BE49-F238E27FC236}">
                  <a16:creationId xmlns:a16="http://schemas.microsoft.com/office/drawing/2014/main" id="{06DB7B80-1961-400D-892B-19746A4E7E28}"/>
                </a:ext>
              </a:extLst>
            </p:cNvPr>
            <p:cNvSpPr/>
            <p:nvPr/>
          </p:nvSpPr>
          <p:spPr>
            <a:xfrm>
              <a:off x="5587247" y="3512125"/>
              <a:ext cx="434869" cy="234512"/>
            </a:xfrm>
            <a:custGeom>
              <a:avLst/>
              <a:gdLst/>
              <a:ahLst/>
              <a:cxnLst/>
              <a:rect l="l" t="t" r="r" b="b"/>
              <a:pathLst>
                <a:path w="5806" h="3131" extrusionOk="0">
                  <a:moveTo>
                    <a:pt x="5242" y="0"/>
                  </a:moveTo>
                  <a:lnTo>
                    <a:pt x="781" y="26"/>
                  </a:lnTo>
                  <a:cubicBezTo>
                    <a:pt x="467" y="1044"/>
                    <a:pt x="205" y="2081"/>
                    <a:pt x="0" y="3130"/>
                  </a:cubicBezTo>
                  <a:cubicBezTo>
                    <a:pt x="1837" y="2426"/>
                    <a:pt x="3821" y="1927"/>
                    <a:pt x="5805" y="1786"/>
                  </a:cubicBezTo>
                  <a:cubicBezTo>
                    <a:pt x="5645" y="1223"/>
                    <a:pt x="5460" y="634"/>
                    <a:pt x="5242" y="0"/>
                  </a:cubicBezTo>
                  <a:close/>
                </a:path>
              </a:pathLst>
            </a:custGeom>
            <a:solidFill>
              <a:srgbClr val="000000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3356;p50">
              <a:extLst>
                <a:ext uri="{FF2B5EF4-FFF2-40B4-BE49-F238E27FC236}">
                  <a16:creationId xmlns:a16="http://schemas.microsoft.com/office/drawing/2014/main" id="{2798D396-C03B-4BCC-B569-FC5C07E68D42}"/>
                </a:ext>
              </a:extLst>
            </p:cNvPr>
            <p:cNvSpPr/>
            <p:nvPr/>
          </p:nvSpPr>
          <p:spPr>
            <a:xfrm>
              <a:off x="5564702" y="3509728"/>
              <a:ext cx="514938" cy="385960"/>
            </a:xfrm>
            <a:custGeom>
              <a:avLst/>
              <a:gdLst/>
              <a:ahLst/>
              <a:cxnLst/>
              <a:rect l="l" t="t" r="r" b="b"/>
              <a:pathLst>
                <a:path w="6875" h="5153" extrusionOk="0">
                  <a:moveTo>
                    <a:pt x="5549" y="0"/>
                  </a:moveTo>
                  <a:lnTo>
                    <a:pt x="3316" y="13"/>
                  </a:lnTo>
                  <a:lnTo>
                    <a:pt x="1082" y="32"/>
                  </a:lnTo>
                  <a:lnTo>
                    <a:pt x="1056" y="32"/>
                  </a:lnTo>
                  <a:lnTo>
                    <a:pt x="1050" y="58"/>
                  </a:lnTo>
                  <a:cubicBezTo>
                    <a:pt x="922" y="468"/>
                    <a:pt x="807" y="884"/>
                    <a:pt x="698" y="1300"/>
                  </a:cubicBezTo>
                  <a:cubicBezTo>
                    <a:pt x="589" y="1722"/>
                    <a:pt x="493" y="2138"/>
                    <a:pt x="397" y="2561"/>
                  </a:cubicBezTo>
                  <a:cubicBezTo>
                    <a:pt x="301" y="2983"/>
                    <a:pt x="231" y="3405"/>
                    <a:pt x="160" y="3828"/>
                  </a:cubicBezTo>
                  <a:cubicBezTo>
                    <a:pt x="90" y="4250"/>
                    <a:pt x="39" y="4679"/>
                    <a:pt x="0" y="5108"/>
                  </a:cubicBezTo>
                  <a:lnTo>
                    <a:pt x="39" y="5108"/>
                  </a:lnTo>
                  <a:cubicBezTo>
                    <a:pt x="77" y="4679"/>
                    <a:pt x="135" y="4257"/>
                    <a:pt x="205" y="3828"/>
                  </a:cubicBezTo>
                  <a:cubicBezTo>
                    <a:pt x="282" y="3405"/>
                    <a:pt x="359" y="2983"/>
                    <a:pt x="455" y="2567"/>
                  </a:cubicBezTo>
                  <a:cubicBezTo>
                    <a:pt x="551" y="2145"/>
                    <a:pt x="647" y="1729"/>
                    <a:pt x="755" y="1313"/>
                  </a:cubicBezTo>
                  <a:cubicBezTo>
                    <a:pt x="862" y="905"/>
                    <a:pt x="975" y="498"/>
                    <a:pt x="1106" y="96"/>
                  </a:cubicBezTo>
                  <a:lnTo>
                    <a:pt x="1106" y="96"/>
                  </a:lnTo>
                  <a:lnTo>
                    <a:pt x="3316" y="84"/>
                  </a:lnTo>
                  <a:lnTo>
                    <a:pt x="5520" y="71"/>
                  </a:lnTo>
                  <a:lnTo>
                    <a:pt x="5520" y="71"/>
                  </a:lnTo>
                  <a:cubicBezTo>
                    <a:pt x="5804" y="895"/>
                    <a:pt x="6057" y="1725"/>
                    <a:pt x="6279" y="2567"/>
                  </a:cubicBezTo>
                  <a:cubicBezTo>
                    <a:pt x="6388" y="2996"/>
                    <a:pt x="6490" y="3425"/>
                    <a:pt x="6586" y="3853"/>
                  </a:cubicBezTo>
                  <a:cubicBezTo>
                    <a:pt x="6676" y="4282"/>
                    <a:pt x="6759" y="4711"/>
                    <a:pt x="6836" y="5146"/>
                  </a:cubicBezTo>
                  <a:lnTo>
                    <a:pt x="6874" y="5153"/>
                  </a:lnTo>
                  <a:cubicBezTo>
                    <a:pt x="6810" y="4718"/>
                    <a:pt x="6727" y="4282"/>
                    <a:pt x="6637" y="3847"/>
                  </a:cubicBezTo>
                  <a:cubicBezTo>
                    <a:pt x="6548" y="3418"/>
                    <a:pt x="6452" y="2989"/>
                    <a:pt x="6337" y="2561"/>
                  </a:cubicBezTo>
                  <a:cubicBezTo>
                    <a:pt x="6125" y="1709"/>
                    <a:pt x="5869" y="865"/>
                    <a:pt x="5581" y="26"/>
                  </a:cubicBezTo>
                  <a:lnTo>
                    <a:pt x="55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3357;p50">
              <a:extLst>
                <a:ext uri="{FF2B5EF4-FFF2-40B4-BE49-F238E27FC236}">
                  <a16:creationId xmlns:a16="http://schemas.microsoft.com/office/drawing/2014/main" id="{0D43AFBA-0DB5-4070-AE4F-158DE685DE40}"/>
                </a:ext>
              </a:extLst>
            </p:cNvPr>
            <p:cNvSpPr/>
            <p:nvPr/>
          </p:nvSpPr>
          <p:spPr>
            <a:xfrm>
              <a:off x="5563728" y="3208548"/>
              <a:ext cx="524525" cy="326414"/>
            </a:xfrm>
            <a:custGeom>
              <a:avLst/>
              <a:gdLst/>
              <a:ahLst/>
              <a:cxnLst/>
              <a:rect l="l" t="t" r="r" b="b"/>
              <a:pathLst>
                <a:path w="7003" h="4358" extrusionOk="0">
                  <a:moveTo>
                    <a:pt x="3217" y="1"/>
                  </a:moveTo>
                  <a:cubicBezTo>
                    <a:pt x="2645" y="1"/>
                    <a:pt x="2081" y="155"/>
                    <a:pt x="1581" y="450"/>
                  </a:cubicBezTo>
                  <a:cubicBezTo>
                    <a:pt x="1351" y="585"/>
                    <a:pt x="1140" y="751"/>
                    <a:pt x="954" y="943"/>
                  </a:cubicBezTo>
                  <a:cubicBezTo>
                    <a:pt x="916" y="1013"/>
                    <a:pt x="884" y="1084"/>
                    <a:pt x="858" y="1161"/>
                  </a:cubicBezTo>
                  <a:cubicBezTo>
                    <a:pt x="0" y="3292"/>
                    <a:pt x="1588" y="4156"/>
                    <a:pt x="3514" y="4322"/>
                  </a:cubicBezTo>
                  <a:cubicBezTo>
                    <a:pt x="3766" y="4346"/>
                    <a:pt x="4011" y="4357"/>
                    <a:pt x="4245" y="4357"/>
                  </a:cubicBezTo>
                  <a:cubicBezTo>
                    <a:pt x="5239" y="4357"/>
                    <a:pt x="6066" y="4147"/>
                    <a:pt x="6625" y="3701"/>
                  </a:cubicBezTo>
                  <a:cubicBezTo>
                    <a:pt x="7002" y="2402"/>
                    <a:pt x="5921" y="111"/>
                    <a:pt x="3437" y="8"/>
                  </a:cubicBezTo>
                  <a:cubicBezTo>
                    <a:pt x="3364" y="3"/>
                    <a:pt x="3291" y="1"/>
                    <a:pt x="32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3358;p50">
              <a:extLst>
                <a:ext uri="{FF2B5EF4-FFF2-40B4-BE49-F238E27FC236}">
                  <a16:creationId xmlns:a16="http://schemas.microsoft.com/office/drawing/2014/main" id="{7A15F00C-2BB0-4410-BB2C-9A215B17ACD8}"/>
                </a:ext>
              </a:extLst>
            </p:cNvPr>
            <p:cNvSpPr/>
            <p:nvPr/>
          </p:nvSpPr>
          <p:spPr>
            <a:xfrm>
              <a:off x="5429504" y="3780124"/>
              <a:ext cx="133771" cy="132199"/>
            </a:xfrm>
            <a:custGeom>
              <a:avLst/>
              <a:gdLst/>
              <a:ahLst/>
              <a:cxnLst/>
              <a:rect l="l" t="t" r="r" b="b"/>
              <a:pathLst>
                <a:path w="1786" h="1765" extrusionOk="0">
                  <a:moveTo>
                    <a:pt x="455" y="0"/>
                  </a:moveTo>
                  <a:cubicBezTo>
                    <a:pt x="340" y="154"/>
                    <a:pt x="244" y="320"/>
                    <a:pt x="160" y="493"/>
                  </a:cubicBezTo>
                  <a:cubicBezTo>
                    <a:pt x="26" y="749"/>
                    <a:pt x="0" y="1044"/>
                    <a:pt x="90" y="1319"/>
                  </a:cubicBezTo>
                  <a:cubicBezTo>
                    <a:pt x="194" y="1601"/>
                    <a:pt x="456" y="1765"/>
                    <a:pt x="727" y="1765"/>
                  </a:cubicBezTo>
                  <a:cubicBezTo>
                    <a:pt x="875" y="1765"/>
                    <a:pt x="1024" y="1717"/>
                    <a:pt x="1152" y="1613"/>
                  </a:cubicBezTo>
                  <a:cubicBezTo>
                    <a:pt x="1229" y="1556"/>
                    <a:pt x="1300" y="1485"/>
                    <a:pt x="1370" y="1408"/>
                  </a:cubicBezTo>
                  <a:cubicBezTo>
                    <a:pt x="1432" y="1466"/>
                    <a:pt x="1513" y="1521"/>
                    <a:pt x="1591" y="1521"/>
                  </a:cubicBezTo>
                  <a:cubicBezTo>
                    <a:pt x="1625" y="1521"/>
                    <a:pt x="1659" y="1511"/>
                    <a:pt x="1690" y="1485"/>
                  </a:cubicBezTo>
                  <a:cubicBezTo>
                    <a:pt x="1786" y="1396"/>
                    <a:pt x="1690" y="1088"/>
                    <a:pt x="1626" y="903"/>
                  </a:cubicBezTo>
                  <a:lnTo>
                    <a:pt x="4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3359;p50">
              <a:extLst>
                <a:ext uri="{FF2B5EF4-FFF2-40B4-BE49-F238E27FC236}">
                  <a16:creationId xmlns:a16="http://schemas.microsoft.com/office/drawing/2014/main" id="{706FF237-0310-45F6-A89F-F421754AC36B}"/>
                </a:ext>
              </a:extLst>
            </p:cNvPr>
            <p:cNvSpPr/>
            <p:nvPr/>
          </p:nvSpPr>
          <p:spPr>
            <a:xfrm>
              <a:off x="5358573" y="3012005"/>
              <a:ext cx="399816" cy="301922"/>
            </a:xfrm>
            <a:custGeom>
              <a:avLst/>
              <a:gdLst/>
              <a:ahLst/>
              <a:cxnLst/>
              <a:rect l="l" t="t" r="r" b="b"/>
              <a:pathLst>
                <a:path w="5338" h="4031" extrusionOk="0">
                  <a:moveTo>
                    <a:pt x="3274" y="1"/>
                  </a:moveTo>
                  <a:cubicBezTo>
                    <a:pt x="2986" y="1"/>
                    <a:pt x="2688" y="55"/>
                    <a:pt x="2432" y="213"/>
                  </a:cubicBezTo>
                  <a:cubicBezTo>
                    <a:pt x="1613" y="712"/>
                    <a:pt x="0" y="3093"/>
                    <a:pt x="659" y="3893"/>
                  </a:cubicBezTo>
                  <a:cubicBezTo>
                    <a:pt x="738" y="3989"/>
                    <a:pt x="847" y="4031"/>
                    <a:pt x="978" y="4031"/>
                  </a:cubicBezTo>
                  <a:cubicBezTo>
                    <a:pt x="1943" y="4031"/>
                    <a:pt x="4103" y="1718"/>
                    <a:pt x="4339" y="1487"/>
                  </a:cubicBezTo>
                  <a:cubicBezTo>
                    <a:pt x="4608" y="1218"/>
                    <a:pt x="5338" y="956"/>
                    <a:pt x="4499" y="264"/>
                  </a:cubicBezTo>
                  <a:cubicBezTo>
                    <a:pt x="4499" y="264"/>
                    <a:pt x="3909" y="1"/>
                    <a:pt x="32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3360;p50">
              <a:extLst>
                <a:ext uri="{FF2B5EF4-FFF2-40B4-BE49-F238E27FC236}">
                  <a16:creationId xmlns:a16="http://schemas.microsoft.com/office/drawing/2014/main" id="{A1512A1C-2CDE-4C49-B235-347BB832A43A}"/>
                </a:ext>
              </a:extLst>
            </p:cNvPr>
            <p:cNvSpPr/>
            <p:nvPr/>
          </p:nvSpPr>
          <p:spPr>
            <a:xfrm>
              <a:off x="5550549" y="3230762"/>
              <a:ext cx="520200" cy="3963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3361;p50">
              <a:extLst>
                <a:ext uri="{FF2B5EF4-FFF2-40B4-BE49-F238E27FC236}">
                  <a16:creationId xmlns:a16="http://schemas.microsoft.com/office/drawing/2014/main" id="{0F9D7D79-2A23-4045-B3D4-958A7EFF8A6A}"/>
                </a:ext>
              </a:extLst>
            </p:cNvPr>
            <p:cNvSpPr/>
            <p:nvPr/>
          </p:nvSpPr>
          <p:spPr>
            <a:xfrm>
              <a:off x="5760719" y="3387938"/>
              <a:ext cx="115196" cy="110328"/>
            </a:xfrm>
            <a:custGeom>
              <a:avLst/>
              <a:gdLst/>
              <a:ahLst/>
              <a:cxnLst/>
              <a:rect l="l" t="t" r="r" b="b"/>
              <a:pathLst>
                <a:path w="1538" h="1473" extrusionOk="0">
                  <a:moveTo>
                    <a:pt x="769" y="1"/>
                  </a:moveTo>
                  <a:cubicBezTo>
                    <a:pt x="347" y="1"/>
                    <a:pt x="1" y="385"/>
                    <a:pt x="1" y="858"/>
                  </a:cubicBezTo>
                  <a:cubicBezTo>
                    <a:pt x="1" y="1332"/>
                    <a:pt x="347" y="1473"/>
                    <a:pt x="769" y="1473"/>
                  </a:cubicBezTo>
                  <a:cubicBezTo>
                    <a:pt x="1191" y="1473"/>
                    <a:pt x="1537" y="1332"/>
                    <a:pt x="1537" y="858"/>
                  </a:cubicBezTo>
                  <a:cubicBezTo>
                    <a:pt x="1537" y="385"/>
                    <a:pt x="1191" y="1"/>
                    <a:pt x="7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3362;p50">
              <a:extLst>
                <a:ext uri="{FF2B5EF4-FFF2-40B4-BE49-F238E27FC236}">
                  <a16:creationId xmlns:a16="http://schemas.microsoft.com/office/drawing/2014/main" id="{00969679-9C27-4CCD-B40A-C9B43E056B0F}"/>
                </a:ext>
              </a:extLst>
            </p:cNvPr>
            <p:cNvSpPr/>
            <p:nvPr/>
          </p:nvSpPr>
          <p:spPr>
            <a:xfrm>
              <a:off x="5782815" y="3379698"/>
              <a:ext cx="71005" cy="36626"/>
            </a:xfrm>
            <a:custGeom>
              <a:avLst/>
              <a:gdLst/>
              <a:ahLst/>
              <a:cxnLst/>
              <a:rect l="l" t="t" r="r" b="b"/>
              <a:pathLst>
                <a:path w="948" h="489" extrusionOk="0">
                  <a:moveTo>
                    <a:pt x="474" y="0"/>
                  </a:moveTo>
                  <a:cubicBezTo>
                    <a:pt x="373" y="0"/>
                    <a:pt x="272" y="24"/>
                    <a:pt x="180" y="72"/>
                  </a:cubicBezTo>
                  <a:cubicBezTo>
                    <a:pt x="0" y="168"/>
                    <a:pt x="39" y="431"/>
                    <a:pt x="231" y="469"/>
                  </a:cubicBezTo>
                  <a:cubicBezTo>
                    <a:pt x="311" y="482"/>
                    <a:pt x="392" y="488"/>
                    <a:pt x="473" y="488"/>
                  </a:cubicBezTo>
                  <a:cubicBezTo>
                    <a:pt x="554" y="488"/>
                    <a:pt x="634" y="482"/>
                    <a:pt x="711" y="469"/>
                  </a:cubicBezTo>
                  <a:lnTo>
                    <a:pt x="717" y="469"/>
                  </a:lnTo>
                  <a:cubicBezTo>
                    <a:pt x="909" y="431"/>
                    <a:pt x="948" y="168"/>
                    <a:pt x="768" y="72"/>
                  </a:cubicBezTo>
                  <a:cubicBezTo>
                    <a:pt x="676" y="24"/>
                    <a:pt x="575" y="0"/>
                    <a:pt x="4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3363;p50">
              <a:extLst>
                <a:ext uri="{FF2B5EF4-FFF2-40B4-BE49-F238E27FC236}">
                  <a16:creationId xmlns:a16="http://schemas.microsoft.com/office/drawing/2014/main" id="{8EA7155A-6A67-4B52-AF81-40E5FC44BFB3}"/>
                </a:ext>
              </a:extLst>
            </p:cNvPr>
            <p:cNvSpPr/>
            <p:nvPr/>
          </p:nvSpPr>
          <p:spPr>
            <a:xfrm>
              <a:off x="5701322" y="3368763"/>
              <a:ext cx="43217" cy="43217"/>
            </a:xfrm>
            <a:custGeom>
              <a:avLst/>
              <a:gdLst/>
              <a:ahLst/>
              <a:cxnLst/>
              <a:rect l="l" t="t" r="r" b="b"/>
              <a:pathLst>
                <a:path w="577" h="577" extrusionOk="0">
                  <a:moveTo>
                    <a:pt x="288" y="1"/>
                  </a:moveTo>
                  <a:cubicBezTo>
                    <a:pt x="135" y="1"/>
                    <a:pt x="0" y="129"/>
                    <a:pt x="0" y="289"/>
                  </a:cubicBezTo>
                  <a:cubicBezTo>
                    <a:pt x="0" y="449"/>
                    <a:pt x="135" y="577"/>
                    <a:pt x="288" y="577"/>
                  </a:cubicBezTo>
                  <a:cubicBezTo>
                    <a:pt x="448" y="577"/>
                    <a:pt x="576" y="449"/>
                    <a:pt x="576" y="289"/>
                  </a:cubicBezTo>
                  <a:cubicBezTo>
                    <a:pt x="576" y="129"/>
                    <a:pt x="448" y="1"/>
                    <a:pt x="2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3364;p50">
              <a:extLst>
                <a:ext uri="{FF2B5EF4-FFF2-40B4-BE49-F238E27FC236}">
                  <a16:creationId xmlns:a16="http://schemas.microsoft.com/office/drawing/2014/main" id="{1F466EF1-0566-47B1-B4BD-E6F26BD5BD59}"/>
                </a:ext>
              </a:extLst>
            </p:cNvPr>
            <p:cNvSpPr/>
            <p:nvPr/>
          </p:nvSpPr>
          <p:spPr>
            <a:xfrm>
              <a:off x="5893520" y="3368763"/>
              <a:ext cx="43217" cy="43217"/>
            </a:xfrm>
            <a:custGeom>
              <a:avLst/>
              <a:gdLst/>
              <a:ahLst/>
              <a:cxnLst/>
              <a:rect l="l" t="t" r="r" b="b"/>
              <a:pathLst>
                <a:path w="577" h="577" extrusionOk="0">
                  <a:moveTo>
                    <a:pt x="289" y="1"/>
                  </a:moveTo>
                  <a:cubicBezTo>
                    <a:pt x="135" y="1"/>
                    <a:pt x="1" y="129"/>
                    <a:pt x="1" y="289"/>
                  </a:cubicBezTo>
                  <a:cubicBezTo>
                    <a:pt x="1" y="449"/>
                    <a:pt x="135" y="577"/>
                    <a:pt x="289" y="577"/>
                  </a:cubicBezTo>
                  <a:cubicBezTo>
                    <a:pt x="449" y="577"/>
                    <a:pt x="577" y="449"/>
                    <a:pt x="577" y="289"/>
                  </a:cubicBezTo>
                  <a:cubicBezTo>
                    <a:pt x="577" y="129"/>
                    <a:pt x="449" y="1"/>
                    <a:pt x="2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3365;p50">
              <a:extLst>
                <a:ext uri="{FF2B5EF4-FFF2-40B4-BE49-F238E27FC236}">
                  <a16:creationId xmlns:a16="http://schemas.microsoft.com/office/drawing/2014/main" id="{5B880E45-07E4-4FB9-978A-521A49361764}"/>
                </a:ext>
              </a:extLst>
            </p:cNvPr>
            <p:cNvSpPr/>
            <p:nvPr/>
          </p:nvSpPr>
          <p:spPr>
            <a:xfrm>
              <a:off x="5784239" y="3416700"/>
              <a:ext cx="68608" cy="39023"/>
            </a:xfrm>
            <a:custGeom>
              <a:avLst/>
              <a:gdLst/>
              <a:ahLst/>
              <a:cxnLst/>
              <a:rect l="l" t="t" r="r" b="b"/>
              <a:pathLst>
                <a:path w="916" h="521" extrusionOk="0">
                  <a:moveTo>
                    <a:pt x="58" y="1"/>
                  </a:moveTo>
                  <a:cubicBezTo>
                    <a:pt x="33" y="1"/>
                    <a:pt x="13" y="14"/>
                    <a:pt x="13" y="39"/>
                  </a:cubicBezTo>
                  <a:cubicBezTo>
                    <a:pt x="1" y="161"/>
                    <a:pt x="39" y="282"/>
                    <a:pt x="122" y="372"/>
                  </a:cubicBezTo>
                  <a:cubicBezTo>
                    <a:pt x="212" y="471"/>
                    <a:pt x="335" y="521"/>
                    <a:pt x="458" y="521"/>
                  </a:cubicBezTo>
                  <a:cubicBezTo>
                    <a:pt x="581" y="521"/>
                    <a:pt x="705" y="471"/>
                    <a:pt x="794" y="372"/>
                  </a:cubicBezTo>
                  <a:cubicBezTo>
                    <a:pt x="877" y="282"/>
                    <a:pt x="916" y="161"/>
                    <a:pt x="897" y="39"/>
                  </a:cubicBezTo>
                  <a:cubicBezTo>
                    <a:pt x="897" y="20"/>
                    <a:pt x="884" y="14"/>
                    <a:pt x="871" y="7"/>
                  </a:cubicBezTo>
                  <a:cubicBezTo>
                    <a:pt x="868" y="6"/>
                    <a:pt x="864" y="6"/>
                    <a:pt x="861" y="6"/>
                  </a:cubicBezTo>
                  <a:cubicBezTo>
                    <a:pt x="844" y="6"/>
                    <a:pt x="826" y="18"/>
                    <a:pt x="826" y="39"/>
                  </a:cubicBezTo>
                  <a:cubicBezTo>
                    <a:pt x="807" y="129"/>
                    <a:pt x="762" y="212"/>
                    <a:pt x="692" y="270"/>
                  </a:cubicBezTo>
                  <a:cubicBezTo>
                    <a:pt x="628" y="327"/>
                    <a:pt x="545" y="359"/>
                    <a:pt x="455" y="359"/>
                  </a:cubicBezTo>
                  <a:cubicBezTo>
                    <a:pt x="447" y="360"/>
                    <a:pt x="440" y="360"/>
                    <a:pt x="432" y="360"/>
                  </a:cubicBezTo>
                  <a:cubicBezTo>
                    <a:pt x="351" y="360"/>
                    <a:pt x="277" y="329"/>
                    <a:pt x="218" y="276"/>
                  </a:cubicBezTo>
                  <a:cubicBezTo>
                    <a:pt x="148" y="212"/>
                    <a:pt x="103" y="129"/>
                    <a:pt x="90" y="33"/>
                  </a:cubicBezTo>
                  <a:cubicBezTo>
                    <a:pt x="84" y="20"/>
                    <a:pt x="71" y="7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3366;p50">
              <a:extLst>
                <a:ext uri="{FF2B5EF4-FFF2-40B4-BE49-F238E27FC236}">
                  <a16:creationId xmlns:a16="http://schemas.microsoft.com/office/drawing/2014/main" id="{A0DB400C-6213-45C7-AD4E-A7C5EACE644A}"/>
                </a:ext>
              </a:extLst>
            </p:cNvPr>
            <p:cNvSpPr/>
            <p:nvPr/>
          </p:nvSpPr>
          <p:spPr>
            <a:xfrm>
              <a:off x="5818244" y="3399472"/>
              <a:ext cx="75" cy="50408"/>
            </a:xfrm>
            <a:custGeom>
              <a:avLst/>
              <a:gdLst/>
              <a:ahLst/>
              <a:cxnLst/>
              <a:rect l="l" t="t" r="r" b="b"/>
              <a:pathLst>
                <a:path w="1" h="673" fill="none" extrusionOk="0">
                  <a:moveTo>
                    <a:pt x="1" y="672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222221"/>
              </a:solidFill>
              <a:prstDash val="solid"/>
              <a:miter lim="6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3367;p50">
              <a:extLst>
                <a:ext uri="{FF2B5EF4-FFF2-40B4-BE49-F238E27FC236}">
                  <a16:creationId xmlns:a16="http://schemas.microsoft.com/office/drawing/2014/main" id="{2B168F88-4FED-413E-B61B-EBF7E26482BF}"/>
                </a:ext>
              </a:extLst>
            </p:cNvPr>
            <p:cNvSpPr/>
            <p:nvPr/>
          </p:nvSpPr>
          <p:spPr>
            <a:xfrm>
              <a:off x="5696529" y="3414827"/>
              <a:ext cx="76772" cy="25017"/>
            </a:xfrm>
            <a:custGeom>
              <a:avLst/>
              <a:gdLst/>
              <a:ahLst/>
              <a:cxnLst/>
              <a:rect l="l" t="t" r="r" b="b"/>
              <a:pathLst>
                <a:path w="1025" h="334" extrusionOk="0">
                  <a:moveTo>
                    <a:pt x="7" y="0"/>
                  </a:moveTo>
                  <a:lnTo>
                    <a:pt x="0" y="45"/>
                  </a:lnTo>
                  <a:cubicBezTo>
                    <a:pt x="160" y="109"/>
                    <a:pt x="327" y="160"/>
                    <a:pt x="500" y="211"/>
                  </a:cubicBezTo>
                  <a:cubicBezTo>
                    <a:pt x="666" y="263"/>
                    <a:pt x="839" y="307"/>
                    <a:pt x="1012" y="333"/>
                  </a:cubicBezTo>
                  <a:lnTo>
                    <a:pt x="1024" y="295"/>
                  </a:lnTo>
                  <a:cubicBezTo>
                    <a:pt x="864" y="224"/>
                    <a:pt x="692" y="167"/>
                    <a:pt x="525" y="122"/>
                  </a:cubicBezTo>
                  <a:cubicBezTo>
                    <a:pt x="352" y="77"/>
                    <a:pt x="180" y="32"/>
                    <a:pt x="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3368;p50">
              <a:extLst>
                <a:ext uri="{FF2B5EF4-FFF2-40B4-BE49-F238E27FC236}">
                  <a16:creationId xmlns:a16="http://schemas.microsoft.com/office/drawing/2014/main" id="{C1FC894D-1FDB-4C7A-9E38-ADD8A47F5794}"/>
                </a:ext>
              </a:extLst>
            </p:cNvPr>
            <p:cNvSpPr/>
            <p:nvPr/>
          </p:nvSpPr>
          <p:spPr>
            <a:xfrm>
              <a:off x="5690312" y="3452877"/>
              <a:ext cx="78645" cy="9138"/>
            </a:xfrm>
            <a:custGeom>
              <a:avLst/>
              <a:gdLst/>
              <a:ahLst/>
              <a:cxnLst/>
              <a:rect l="l" t="t" r="r" b="b"/>
              <a:pathLst>
                <a:path w="1050" h="122" extrusionOk="0">
                  <a:moveTo>
                    <a:pt x="858" y="0"/>
                  </a:moveTo>
                  <a:cubicBezTo>
                    <a:pt x="747" y="0"/>
                    <a:pt x="634" y="5"/>
                    <a:pt x="525" y="17"/>
                  </a:cubicBezTo>
                  <a:cubicBezTo>
                    <a:pt x="346" y="30"/>
                    <a:pt x="173" y="49"/>
                    <a:pt x="0" y="75"/>
                  </a:cubicBezTo>
                  <a:lnTo>
                    <a:pt x="0" y="119"/>
                  </a:lnTo>
                  <a:cubicBezTo>
                    <a:pt x="46" y="121"/>
                    <a:pt x="93" y="122"/>
                    <a:pt x="140" y="122"/>
                  </a:cubicBezTo>
                  <a:cubicBezTo>
                    <a:pt x="268" y="122"/>
                    <a:pt x="398" y="116"/>
                    <a:pt x="525" y="107"/>
                  </a:cubicBezTo>
                  <a:cubicBezTo>
                    <a:pt x="704" y="100"/>
                    <a:pt x="877" y="81"/>
                    <a:pt x="1050" y="49"/>
                  </a:cubicBezTo>
                  <a:lnTo>
                    <a:pt x="1050" y="4"/>
                  </a:lnTo>
                  <a:cubicBezTo>
                    <a:pt x="986" y="2"/>
                    <a:pt x="922" y="0"/>
                    <a:pt x="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3369;p50">
              <a:extLst>
                <a:ext uri="{FF2B5EF4-FFF2-40B4-BE49-F238E27FC236}">
                  <a16:creationId xmlns:a16="http://schemas.microsoft.com/office/drawing/2014/main" id="{1CDB06EF-2BEC-49CE-9E40-2451984ABF09}"/>
                </a:ext>
              </a:extLst>
            </p:cNvPr>
            <p:cNvSpPr/>
            <p:nvPr/>
          </p:nvSpPr>
          <p:spPr>
            <a:xfrm>
              <a:off x="5708962" y="3472352"/>
              <a:ext cx="65313" cy="22620"/>
            </a:xfrm>
            <a:custGeom>
              <a:avLst/>
              <a:gdLst/>
              <a:ahLst/>
              <a:cxnLst/>
              <a:rect l="l" t="t" r="r" b="b"/>
              <a:pathLst>
                <a:path w="872" h="302" extrusionOk="0">
                  <a:moveTo>
                    <a:pt x="858" y="0"/>
                  </a:moveTo>
                  <a:cubicBezTo>
                    <a:pt x="711" y="19"/>
                    <a:pt x="564" y="58"/>
                    <a:pt x="423" y="103"/>
                  </a:cubicBezTo>
                  <a:cubicBezTo>
                    <a:pt x="282" y="147"/>
                    <a:pt x="142" y="199"/>
                    <a:pt x="1" y="256"/>
                  </a:cubicBezTo>
                  <a:lnTo>
                    <a:pt x="14" y="301"/>
                  </a:lnTo>
                  <a:cubicBezTo>
                    <a:pt x="161" y="269"/>
                    <a:pt x="308" y="231"/>
                    <a:pt x="449" y="192"/>
                  </a:cubicBezTo>
                  <a:cubicBezTo>
                    <a:pt x="596" y="154"/>
                    <a:pt x="737" y="103"/>
                    <a:pt x="871" y="39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3370;p50">
              <a:extLst>
                <a:ext uri="{FF2B5EF4-FFF2-40B4-BE49-F238E27FC236}">
                  <a16:creationId xmlns:a16="http://schemas.microsoft.com/office/drawing/2014/main" id="{C72B2820-EACD-478B-81B2-326E6471BC9D}"/>
                </a:ext>
              </a:extLst>
            </p:cNvPr>
            <p:cNvSpPr/>
            <p:nvPr/>
          </p:nvSpPr>
          <p:spPr>
            <a:xfrm>
              <a:off x="5860938" y="3414827"/>
              <a:ext cx="77297" cy="25017"/>
            </a:xfrm>
            <a:custGeom>
              <a:avLst/>
              <a:gdLst/>
              <a:ahLst/>
              <a:cxnLst/>
              <a:rect l="l" t="t" r="r" b="b"/>
              <a:pathLst>
                <a:path w="1032" h="334" extrusionOk="0">
                  <a:moveTo>
                    <a:pt x="1018" y="0"/>
                  </a:moveTo>
                  <a:cubicBezTo>
                    <a:pt x="845" y="32"/>
                    <a:pt x="673" y="77"/>
                    <a:pt x="500" y="122"/>
                  </a:cubicBezTo>
                  <a:cubicBezTo>
                    <a:pt x="333" y="167"/>
                    <a:pt x="161" y="224"/>
                    <a:pt x="1" y="295"/>
                  </a:cubicBezTo>
                  <a:lnTo>
                    <a:pt x="13" y="333"/>
                  </a:lnTo>
                  <a:cubicBezTo>
                    <a:pt x="186" y="307"/>
                    <a:pt x="359" y="263"/>
                    <a:pt x="525" y="211"/>
                  </a:cubicBezTo>
                  <a:cubicBezTo>
                    <a:pt x="698" y="160"/>
                    <a:pt x="865" y="109"/>
                    <a:pt x="1031" y="45"/>
                  </a:cubicBezTo>
                  <a:lnTo>
                    <a:pt x="10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3371;p50">
              <a:extLst>
                <a:ext uri="{FF2B5EF4-FFF2-40B4-BE49-F238E27FC236}">
                  <a16:creationId xmlns:a16="http://schemas.microsoft.com/office/drawing/2014/main" id="{F6276286-E82E-4B22-A708-EB3F472B6A45}"/>
                </a:ext>
              </a:extLst>
            </p:cNvPr>
            <p:cNvSpPr/>
            <p:nvPr/>
          </p:nvSpPr>
          <p:spPr>
            <a:xfrm>
              <a:off x="5864758" y="3452877"/>
              <a:ext cx="79169" cy="9138"/>
            </a:xfrm>
            <a:custGeom>
              <a:avLst/>
              <a:gdLst/>
              <a:ahLst/>
              <a:cxnLst/>
              <a:rect l="l" t="t" r="r" b="b"/>
              <a:pathLst>
                <a:path w="1057" h="122" extrusionOk="0">
                  <a:moveTo>
                    <a:pt x="197" y="0"/>
                  </a:moveTo>
                  <a:cubicBezTo>
                    <a:pt x="132" y="0"/>
                    <a:pt x="66" y="2"/>
                    <a:pt x="1" y="4"/>
                  </a:cubicBezTo>
                  <a:lnTo>
                    <a:pt x="1" y="49"/>
                  </a:lnTo>
                  <a:cubicBezTo>
                    <a:pt x="174" y="81"/>
                    <a:pt x="353" y="100"/>
                    <a:pt x="526" y="107"/>
                  </a:cubicBezTo>
                  <a:cubicBezTo>
                    <a:pt x="657" y="116"/>
                    <a:pt x="785" y="122"/>
                    <a:pt x="914" y="122"/>
                  </a:cubicBezTo>
                  <a:cubicBezTo>
                    <a:pt x="961" y="122"/>
                    <a:pt x="1009" y="121"/>
                    <a:pt x="1057" y="119"/>
                  </a:cubicBezTo>
                  <a:lnTo>
                    <a:pt x="1057" y="75"/>
                  </a:lnTo>
                  <a:cubicBezTo>
                    <a:pt x="884" y="49"/>
                    <a:pt x="705" y="30"/>
                    <a:pt x="532" y="17"/>
                  </a:cubicBezTo>
                  <a:cubicBezTo>
                    <a:pt x="422" y="5"/>
                    <a:pt x="310" y="0"/>
                    <a:pt x="1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3372;p50">
              <a:extLst>
                <a:ext uri="{FF2B5EF4-FFF2-40B4-BE49-F238E27FC236}">
                  <a16:creationId xmlns:a16="http://schemas.microsoft.com/office/drawing/2014/main" id="{CD3E0AF6-C717-4E8B-AEE7-536916035E7C}"/>
                </a:ext>
              </a:extLst>
            </p:cNvPr>
            <p:cNvSpPr/>
            <p:nvPr/>
          </p:nvSpPr>
          <p:spPr>
            <a:xfrm>
              <a:off x="5859964" y="3472352"/>
              <a:ext cx="65313" cy="22620"/>
            </a:xfrm>
            <a:custGeom>
              <a:avLst/>
              <a:gdLst/>
              <a:ahLst/>
              <a:cxnLst/>
              <a:rect l="l" t="t" r="r" b="b"/>
              <a:pathLst>
                <a:path w="872" h="302" extrusionOk="0">
                  <a:moveTo>
                    <a:pt x="14" y="0"/>
                  </a:moveTo>
                  <a:lnTo>
                    <a:pt x="1" y="39"/>
                  </a:lnTo>
                  <a:cubicBezTo>
                    <a:pt x="135" y="103"/>
                    <a:pt x="276" y="154"/>
                    <a:pt x="423" y="192"/>
                  </a:cubicBezTo>
                  <a:cubicBezTo>
                    <a:pt x="564" y="231"/>
                    <a:pt x="711" y="269"/>
                    <a:pt x="858" y="301"/>
                  </a:cubicBezTo>
                  <a:lnTo>
                    <a:pt x="871" y="256"/>
                  </a:lnTo>
                  <a:cubicBezTo>
                    <a:pt x="730" y="199"/>
                    <a:pt x="590" y="147"/>
                    <a:pt x="449" y="103"/>
                  </a:cubicBezTo>
                  <a:cubicBezTo>
                    <a:pt x="308" y="58"/>
                    <a:pt x="161" y="19"/>
                    <a:pt x="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Kids Puppet Theater Workshop by Slidesgo">
  <a:themeElements>
    <a:clrScheme name="Simple Light">
      <a:dk1>
        <a:srgbClr val="2A2A2A"/>
      </a:dk1>
      <a:lt1>
        <a:srgbClr val="EFFBFF"/>
      </a:lt1>
      <a:dk2>
        <a:srgbClr val="0B5394"/>
      </a:dk2>
      <a:lt2>
        <a:srgbClr val="40AFA5"/>
      </a:lt2>
      <a:accent1>
        <a:srgbClr val="424047"/>
      </a:accent1>
      <a:accent2>
        <a:srgbClr val="F7CE51"/>
      </a:accent2>
      <a:accent3>
        <a:srgbClr val="FF9900"/>
      </a:accent3>
      <a:accent4>
        <a:srgbClr val="A05002"/>
      </a:accent4>
      <a:accent5>
        <a:srgbClr val="CC3767"/>
      </a:accent5>
      <a:accent6>
        <a:srgbClr val="FFACCF"/>
      </a:accent6>
      <a:hlink>
        <a:srgbClr val="2A2A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