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66" r:id="rId14"/>
    <p:sldId id="270" r:id="rId15"/>
    <p:sldId id="267" r:id="rId16"/>
    <p:sldId id="271" r:id="rId17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E49766-5C30-4363-8C7E-3D80B66C65F8}" type="doc">
      <dgm:prSet loTypeId="urn:microsoft.com/office/officeart/2005/8/layout/radial6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DE9C41FF-64D2-41D4-B8E7-9129911A141B}">
      <dgm:prSet phldrT="[نص]" custT="1"/>
      <dgm:spPr/>
      <dgm:t>
        <a:bodyPr/>
        <a:lstStyle/>
        <a:p>
          <a:r>
            <a:rPr lang="ar-OM" sz="2400" b="1" dirty="0"/>
            <a:t>منتجات نحصل عليها من الطبقة العليا للأرض ( القشرة الأرضية ) </a:t>
          </a:r>
          <a:endParaRPr lang="en-GB" sz="2400" b="1" dirty="0"/>
        </a:p>
      </dgm:t>
    </dgm:pt>
    <dgm:pt modelId="{8E5F666E-04DF-410E-B160-A0A5F4454344}" type="parTrans" cxnId="{CCB74B6E-015D-4F5D-BE54-B0EFB07F6A13}">
      <dgm:prSet/>
      <dgm:spPr/>
      <dgm:t>
        <a:bodyPr/>
        <a:lstStyle/>
        <a:p>
          <a:endParaRPr lang="en-GB"/>
        </a:p>
      </dgm:t>
    </dgm:pt>
    <dgm:pt modelId="{ABB2E117-4B29-453E-879C-2C10482CB185}" type="sibTrans" cxnId="{CCB74B6E-015D-4F5D-BE54-B0EFB07F6A13}">
      <dgm:prSet/>
      <dgm:spPr/>
      <dgm:t>
        <a:bodyPr/>
        <a:lstStyle/>
        <a:p>
          <a:endParaRPr lang="en-GB"/>
        </a:p>
      </dgm:t>
    </dgm:pt>
    <dgm:pt modelId="{50F9D619-51B3-43FC-B7DE-8D6208AD67D9}">
      <dgm:prSet phldrT="[نص]" custT="1"/>
      <dgm:spPr/>
      <dgm:t>
        <a:bodyPr/>
        <a:lstStyle/>
        <a:p>
          <a:r>
            <a:rPr lang="ar-OM" sz="2400" b="1" dirty="0"/>
            <a:t>محاصيل زراعية </a:t>
          </a:r>
          <a:endParaRPr lang="en-GB" sz="2400" b="1" dirty="0"/>
        </a:p>
      </dgm:t>
    </dgm:pt>
    <dgm:pt modelId="{15699633-D373-40D3-A053-22D92356C486}" type="parTrans" cxnId="{AEFFE1ED-06EF-41B8-A01C-46A8D3FC2C6F}">
      <dgm:prSet/>
      <dgm:spPr/>
      <dgm:t>
        <a:bodyPr/>
        <a:lstStyle/>
        <a:p>
          <a:endParaRPr lang="en-GB"/>
        </a:p>
      </dgm:t>
    </dgm:pt>
    <dgm:pt modelId="{209E0644-B676-4B77-9CB7-2D6FA515E1E3}" type="sibTrans" cxnId="{AEFFE1ED-06EF-41B8-A01C-46A8D3FC2C6F}">
      <dgm:prSet/>
      <dgm:spPr/>
      <dgm:t>
        <a:bodyPr/>
        <a:lstStyle/>
        <a:p>
          <a:endParaRPr lang="en-GB" sz="2400" b="1"/>
        </a:p>
      </dgm:t>
    </dgm:pt>
    <dgm:pt modelId="{DB3D4525-4302-4AA0-8E1D-F2D46FD5C247}">
      <dgm:prSet phldrT="[نص]" custT="1"/>
      <dgm:spPr/>
      <dgm:t>
        <a:bodyPr/>
        <a:lstStyle/>
        <a:p>
          <a:r>
            <a:rPr lang="ar-OM" sz="2400" b="1" dirty="0"/>
            <a:t>فلزات </a:t>
          </a:r>
          <a:endParaRPr lang="en-GB" sz="2400" b="1" dirty="0"/>
        </a:p>
      </dgm:t>
    </dgm:pt>
    <dgm:pt modelId="{3E4414F4-76B1-4BC1-B81D-F5DABC7DB86C}" type="parTrans" cxnId="{4565297B-F3DE-4A4D-99D5-86D894FA6FCE}">
      <dgm:prSet/>
      <dgm:spPr/>
      <dgm:t>
        <a:bodyPr/>
        <a:lstStyle/>
        <a:p>
          <a:endParaRPr lang="en-GB"/>
        </a:p>
      </dgm:t>
    </dgm:pt>
    <dgm:pt modelId="{049B4238-8F02-4E65-951D-F012507E578D}" type="sibTrans" cxnId="{4565297B-F3DE-4A4D-99D5-86D894FA6FCE}">
      <dgm:prSet/>
      <dgm:spPr/>
      <dgm:t>
        <a:bodyPr/>
        <a:lstStyle/>
        <a:p>
          <a:endParaRPr lang="en-GB" sz="2400" b="1"/>
        </a:p>
      </dgm:t>
    </dgm:pt>
    <dgm:pt modelId="{2A8AD939-13B8-4F94-9360-DA4210329E3E}">
      <dgm:prSet phldrT="[نص]" custT="1"/>
      <dgm:spPr/>
      <dgm:t>
        <a:bodyPr/>
        <a:lstStyle/>
        <a:p>
          <a:r>
            <a:rPr lang="ar-OM" sz="2400" b="1" dirty="0"/>
            <a:t>وقود احفوري </a:t>
          </a:r>
          <a:endParaRPr lang="en-GB" sz="2400" b="1" dirty="0"/>
        </a:p>
      </dgm:t>
    </dgm:pt>
    <dgm:pt modelId="{D92EE190-379C-40A6-8AD0-8BDFD23C380F}" type="parTrans" cxnId="{12C34205-76FB-4848-ADFA-B3274D3E2D3B}">
      <dgm:prSet/>
      <dgm:spPr/>
      <dgm:t>
        <a:bodyPr/>
        <a:lstStyle/>
        <a:p>
          <a:endParaRPr lang="en-GB"/>
        </a:p>
      </dgm:t>
    </dgm:pt>
    <dgm:pt modelId="{487C6B07-C645-4ACA-BB56-B423D9DB106A}" type="sibTrans" cxnId="{12C34205-76FB-4848-ADFA-B3274D3E2D3B}">
      <dgm:prSet/>
      <dgm:spPr/>
      <dgm:t>
        <a:bodyPr/>
        <a:lstStyle/>
        <a:p>
          <a:endParaRPr lang="en-GB" sz="2400" b="1"/>
        </a:p>
      </dgm:t>
    </dgm:pt>
    <dgm:pt modelId="{27F256CE-88F4-4BE0-BBE9-FB4082201D15}">
      <dgm:prSet phldrT="[نص]" custT="1"/>
      <dgm:spPr/>
      <dgm:t>
        <a:bodyPr/>
        <a:lstStyle/>
        <a:p>
          <a:r>
            <a:rPr lang="ar-OM" sz="2400" b="1" dirty="0"/>
            <a:t>الصخور (حجر جيري)  </a:t>
          </a:r>
          <a:endParaRPr lang="en-GB" sz="2400" b="1" dirty="0"/>
        </a:p>
      </dgm:t>
    </dgm:pt>
    <dgm:pt modelId="{7C06B9EC-1A8A-4142-881B-160CA739C426}" type="parTrans" cxnId="{B4E591B1-1FDA-420B-BCC0-F92677387BAC}">
      <dgm:prSet/>
      <dgm:spPr/>
      <dgm:t>
        <a:bodyPr/>
        <a:lstStyle/>
        <a:p>
          <a:endParaRPr lang="en-GB"/>
        </a:p>
      </dgm:t>
    </dgm:pt>
    <dgm:pt modelId="{169DBE1A-6FCA-4785-BBC0-99AF1A54E643}" type="sibTrans" cxnId="{B4E591B1-1FDA-420B-BCC0-F92677387BAC}">
      <dgm:prSet/>
      <dgm:spPr/>
      <dgm:t>
        <a:bodyPr/>
        <a:lstStyle/>
        <a:p>
          <a:endParaRPr lang="en-GB" sz="2400" b="1"/>
        </a:p>
      </dgm:t>
    </dgm:pt>
    <dgm:pt modelId="{CDD6D2F4-6CEB-455B-87FE-7DA45E069878}" type="pres">
      <dgm:prSet presAssocID="{36E49766-5C30-4363-8C7E-3D80B66C65F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5611A0A-B769-43A1-B504-1C8C973EF866}" type="pres">
      <dgm:prSet presAssocID="{DE9C41FF-64D2-41D4-B8E7-9129911A141B}" presName="centerShape" presStyleLbl="node0" presStyleIdx="0" presStyleCnt="1" custScaleX="139222"/>
      <dgm:spPr/>
    </dgm:pt>
    <dgm:pt modelId="{4EB570FE-F951-4D07-B1D6-F83865239033}" type="pres">
      <dgm:prSet presAssocID="{50F9D619-51B3-43FC-B7DE-8D6208AD67D9}" presName="node" presStyleLbl="node1" presStyleIdx="0" presStyleCnt="4">
        <dgm:presLayoutVars>
          <dgm:bulletEnabled val="1"/>
        </dgm:presLayoutVars>
      </dgm:prSet>
      <dgm:spPr/>
    </dgm:pt>
    <dgm:pt modelId="{A8B5F40E-ABAA-41FE-8EBE-46E8D1E871BD}" type="pres">
      <dgm:prSet presAssocID="{50F9D619-51B3-43FC-B7DE-8D6208AD67D9}" presName="dummy" presStyleCnt="0"/>
      <dgm:spPr/>
    </dgm:pt>
    <dgm:pt modelId="{2536A1DB-F63D-4B2D-A8CB-263528260D51}" type="pres">
      <dgm:prSet presAssocID="{209E0644-B676-4B77-9CB7-2D6FA515E1E3}" presName="sibTrans" presStyleLbl="sibTrans2D1" presStyleIdx="0" presStyleCnt="4"/>
      <dgm:spPr/>
    </dgm:pt>
    <dgm:pt modelId="{DFE575FD-D207-4EFD-8177-7EA4BE1B9DF9}" type="pres">
      <dgm:prSet presAssocID="{DB3D4525-4302-4AA0-8E1D-F2D46FD5C247}" presName="node" presStyleLbl="node1" presStyleIdx="1" presStyleCnt="4">
        <dgm:presLayoutVars>
          <dgm:bulletEnabled val="1"/>
        </dgm:presLayoutVars>
      </dgm:prSet>
      <dgm:spPr/>
    </dgm:pt>
    <dgm:pt modelId="{AD1852CD-C17D-4CD5-BF14-FCDE64F0F3F6}" type="pres">
      <dgm:prSet presAssocID="{DB3D4525-4302-4AA0-8E1D-F2D46FD5C247}" presName="dummy" presStyleCnt="0"/>
      <dgm:spPr/>
    </dgm:pt>
    <dgm:pt modelId="{16242617-FC50-4EF3-A3DF-F676C7F44A45}" type="pres">
      <dgm:prSet presAssocID="{049B4238-8F02-4E65-951D-F012507E578D}" presName="sibTrans" presStyleLbl="sibTrans2D1" presStyleIdx="1" presStyleCnt="4"/>
      <dgm:spPr/>
    </dgm:pt>
    <dgm:pt modelId="{96535647-750B-4D73-B9DE-D753C4D56990}" type="pres">
      <dgm:prSet presAssocID="{2A8AD939-13B8-4F94-9360-DA4210329E3E}" presName="node" presStyleLbl="node1" presStyleIdx="2" presStyleCnt="4">
        <dgm:presLayoutVars>
          <dgm:bulletEnabled val="1"/>
        </dgm:presLayoutVars>
      </dgm:prSet>
      <dgm:spPr/>
    </dgm:pt>
    <dgm:pt modelId="{6F5BF6F7-7912-4830-9D06-67C9103D548E}" type="pres">
      <dgm:prSet presAssocID="{2A8AD939-13B8-4F94-9360-DA4210329E3E}" presName="dummy" presStyleCnt="0"/>
      <dgm:spPr/>
    </dgm:pt>
    <dgm:pt modelId="{20DAC98C-9AF6-4687-998D-40AA0CDBA96F}" type="pres">
      <dgm:prSet presAssocID="{487C6B07-C645-4ACA-BB56-B423D9DB106A}" presName="sibTrans" presStyleLbl="sibTrans2D1" presStyleIdx="2" presStyleCnt="4"/>
      <dgm:spPr/>
    </dgm:pt>
    <dgm:pt modelId="{74268237-18B4-4ECF-9902-8A008AE9179A}" type="pres">
      <dgm:prSet presAssocID="{27F256CE-88F4-4BE0-BBE9-FB4082201D15}" presName="node" presStyleLbl="node1" presStyleIdx="3" presStyleCnt="4">
        <dgm:presLayoutVars>
          <dgm:bulletEnabled val="1"/>
        </dgm:presLayoutVars>
      </dgm:prSet>
      <dgm:spPr/>
    </dgm:pt>
    <dgm:pt modelId="{FCFC76B2-3BF2-481B-ACF1-16B0E81F9E89}" type="pres">
      <dgm:prSet presAssocID="{27F256CE-88F4-4BE0-BBE9-FB4082201D15}" presName="dummy" presStyleCnt="0"/>
      <dgm:spPr/>
    </dgm:pt>
    <dgm:pt modelId="{CCA3F872-491B-42F7-8C8C-A9C9B4CBAB97}" type="pres">
      <dgm:prSet presAssocID="{169DBE1A-6FCA-4785-BBC0-99AF1A54E643}" presName="sibTrans" presStyleLbl="sibTrans2D1" presStyleIdx="3" presStyleCnt="4"/>
      <dgm:spPr/>
    </dgm:pt>
  </dgm:ptLst>
  <dgm:cxnLst>
    <dgm:cxn modelId="{12C34205-76FB-4848-ADFA-B3274D3E2D3B}" srcId="{DE9C41FF-64D2-41D4-B8E7-9129911A141B}" destId="{2A8AD939-13B8-4F94-9360-DA4210329E3E}" srcOrd="2" destOrd="0" parTransId="{D92EE190-379C-40A6-8AD0-8BDFD23C380F}" sibTransId="{487C6B07-C645-4ACA-BB56-B423D9DB106A}"/>
    <dgm:cxn modelId="{CF7B9C0C-E0C0-4469-8890-80A61B93C795}" type="presOf" srcId="{DB3D4525-4302-4AA0-8E1D-F2D46FD5C247}" destId="{DFE575FD-D207-4EFD-8177-7EA4BE1B9DF9}" srcOrd="0" destOrd="0" presId="urn:microsoft.com/office/officeart/2005/8/layout/radial6"/>
    <dgm:cxn modelId="{DF79ED1E-E38A-4A03-A136-CC6A63CC1CA5}" type="presOf" srcId="{487C6B07-C645-4ACA-BB56-B423D9DB106A}" destId="{20DAC98C-9AF6-4687-998D-40AA0CDBA96F}" srcOrd="0" destOrd="0" presId="urn:microsoft.com/office/officeart/2005/8/layout/radial6"/>
    <dgm:cxn modelId="{758BBB36-8234-4D58-BEA1-4B0378BFDE73}" type="presOf" srcId="{50F9D619-51B3-43FC-B7DE-8D6208AD67D9}" destId="{4EB570FE-F951-4D07-B1D6-F83865239033}" srcOrd="0" destOrd="0" presId="urn:microsoft.com/office/officeart/2005/8/layout/radial6"/>
    <dgm:cxn modelId="{C1DE3D67-8E67-470E-A204-AD5B78CD01CE}" type="presOf" srcId="{36E49766-5C30-4363-8C7E-3D80B66C65F8}" destId="{CDD6D2F4-6CEB-455B-87FE-7DA45E069878}" srcOrd="0" destOrd="0" presId="urn:microsoft.com/office/officeart/2005/8/layout/radial6"/>
    <dgm:cxn modelId="{CCB74B6E-015D-4F5D-BE54-B0EFB07F6A13}" srcId="{36E49766-5C30-4363-8C7E-3D80B66C65F8}" destId="{DE9C41FF-64D2-41D4-B8E7-9129911A141B}" srcOrd="0" destOrd="0" parTransId="{8E5F666E-04DF-410E-B160-A0A5F4454344}" sibTransId="{ABB2E117-4B29-453E-879C-2C10482CB185}"/>
    <dgm:cxn modelId="{9302E04F-67CD-4437-8929-269460EBD2EE}" type="presOf" srcId="{049B4238-8F02-4E65-951D-F012507E578D}" destId="{16242617-FC50-4EF3-A3DF-F676C7F44A45}" srcOrd="0" destOrd="0" presId="urn:microsoft.com/office/officeart/2005/8/layout/radial6"/>
    <dgm:cxn modelId="{63A17378-643B-4BDC-8B61-5B3DD2DC67AF}" type="presOf" srcId="{2A8AD939-13B8-4F94-9360-DA4210329E3E}" destId="{96535647-750B-4D73-B9DE-D753C4D56990}" srcOrd="0" destOrd="0" presId="urn:microsoft.com/office/officeart/2005/8/layout/radial6"/>
    <dgm:cxn modelId="{4565297B-F3DE-4A4D-99D5-86D894FA6FCE}" srcId="{DE9C41FF-64D2-41D4-B8E7-9129911A141B}" destId="{DB3D4525-4302-4AA0-8E1D-F2D46FD5C247}" srcOrd="1" destOrd="0" parTransId="{3E4414F4-76B1-4BC1-B81D-F5DABC7DB86C}" sibTransId="{049B4238-8F02-4E65-951D-F012507E578D}"/>
    <dgm:cxn modelId="{818BE97F-DF4B-47A7-922D-2D051A61329E}" type="presOf" srcId="{27F256CE-88F4-4BE0-BBE9-FB4082201D15}" destId="{74268237-18B4-4ECF-9902-8A008AE9179A}" srcOrd="0" destOrd="0" presId="urn:microsoft.com/office/officeart/2005/8/layout/radial6"/>
    <dgm:cxn modelId="{B4E591B1-1FDA-420B-BCC0-F92677387BAC}" srcId="{DE9C41FF-64D2-41D4-B8E7-9129911A141B}" destId="{27F256CE-88F4-4BE0-BBE9-FB4082201D15}" srcOrd="3" destOrd="0" parTransId="{7C06B9EC-1A8A-4142-881B-160CA739C426}" sibTransId="{169DBE1A-6FCA-4785-BBC0-99AF1A54E643}"/>
    <dgm:cxn modelId="{5DFC45B8-29BA-4F76-91B4-A6B32B324130}" type="presOf" srcId="{DE9C41FF-64D2-41D4-B8E7-9129911A141B}" destId="{E5611A0A-B769-43A1-B504-1C8C973EF866}" srcOrd="0" destOrd="0" presId="urn:microsoft.com/office/officeart/2005/8/layout/radial6"/>
    <dgm:cxn modelId="{485D6BC0-B6AB-450A-A52A-1A037E168BF2}" type="presOf" srcId="{209E0644-B676-4B77-9CB7-2D6FA515E1E3}" destId="{2536A1DB-F63D-4B2D-A8CB-263528260D51}" srcOrd="0" destOrd="0" presId="urn:microsoft.com/office/officeart/2005/8/layout/radial6"/>
    <dgm:cxn modelId="{AEFFE1ED-06EF-41B8-A01C-46A8D3FC2C6F}" srcId="{DE9C41FF-64D2-41D4-B8E7-9129911A141B}" destId="{50F9D619-51B3-43FC-B7DE-8D6208AD67D9}" srcOrd="0" destOrd="0" parTransId="{15699633-D373-40D3-A053-22D92356C486}" sibTransId="{209E0644-B676-4B77-9CB7-2D6FA515E1E3}"/>
    <dgm:cxn modelId="{19DDC6FE-94AC-4713-942B-1DAD7D931BF7}" type="presOf" srcId="{169DBE1A-6FCA-4785-BBC0-99AF1A54E643}" destId="{CCA3F872-491B-42F7-8C8C-A9C9B4CBAB97}" srcOrd="0" destOrd="0" presId="urn:microsoft.com/office/officeart/2005/8/layout/radial6"/>
    <dgm:cxn modelId="{54B2807C-7B3C-4A22-A6AB-E18F47DFB162}" type="presParOf" srcId="{CDD6D2F4-6CEB-455B-87FE-7DA45E069878}" destId="{E5611A0A-B769-43A1-B504-1C8C973EF866}" srcOrd="0" destOrd="0" presId="urn:microsoft.com/office/officeart/2005/8/layout/radial6"/>
    <dgm:cxn modelId="{A8245804-BE12-458F-8374-523E8568FAC2}" type="presParOf" srcId="{CDD6D2F4-6CEB-455B-87FE-7DA45E069878}" destId="{4EB570FE-F951-4D07-B1D6-F83865239033}" srcOrd="1" destOrd="0" presId="urn:microsoft.com/office/officeart/2005/8/layout/radial6"/>
    <dgm:cxn modelId="{A0ACA58E-90E6-4FF9-9748-B58E62829CB5}" type="presParOf" srcId="{CDD6D2F4-6CEB-455B-87FE-7DA45E069878}" destId="{A8B5F40E-ABAA-41FE-8EBE-46E8D1E871BD}" srcOrd="2" destOrd="0" presId="urn:microsoft.com/office/officeart/2005/8/layout/radial6"/>
    <dgm:cxn modelId="{74EFE5F6-7B49-456A-BEFA-5BDFA8E35C37}" type="presParOf" srcId="{CDD6D2F4-6CEB-455B-87FE-7DA45E069878}" destId="{2536A1DB-F63D-4B2D-A8CB-263528260D51}" srcOrd="3" destOrd="0" presId="urn:microsoft.com/office/officeart/2005/8/layout/radial6"/>
    <dgm:cxn modelId="{E8785402-70D6-4FC7-A53A-626D09025106}" type="presParOf" srcId="{CDD6D2F4-6CEB-455B-87FE-7DA45E069878}" destId="{DFE575FD-D207-4EFD-8177-7EA4BE1B9DF9}" srcOrd="4" destOrd="0" presId="urn:microsoft.com/office/officeart/2005/8/layout/radial6"/>
    <dgm:cxn modelId="{0919E3EC-F550-4FA4-B116-8324740DD209}" type="presParOf" srcId="{CDD6D2F4-6CEB-455B-87FE-7DA45E069878}" destId="{AD1852CD-C17D-4CD5-BF14-FCDE64F0F3F6}" srcOrd="5" destOrd="0" presId="urn:microsoft.com/office/officeart/2005/8/layout/radial6"/>
    <dgm:cxn modelId="{F9739CD5-17B9-45AB-B907-9CA857E2054E}" type="presParOf" srcId="{CDD6D2F4-6CEB-455B-87FE-7DA45E069878}" destId="{16242617-FC50-4EF3-A3DF-F676C7F44A45}" srcOrd="6" destOrd="0" presId="urn:microsoft.com/office/officeart/2005/8/layout/radial6"/>
    <dgm:cxn modelId="{63C200FA-E614-41FE-A5DD-1DB51A2CA5DD}" type="presParOf" srcId="{CDD6D2F4-6CEB-455B-87FE-7DA45E069878}" destId="{96535647-750B-4D73-B9DE-D753C4D56990}" srcOrd="7" destOrd="0" presId="urn:microsoft.com/office/officeart/2005/8/layout/radial6"/>
    <dgm:cxn modelId="{B5654830-4138-47C8-A6FF-2D970344CB6E}" type="presParOf" srcId="{CDD6D2F4-6CEB-455B-87FE-7DA45E069878}" destId="{6F5BF6F7-7912-4830-9D06-67C9103D548E}" srcOrd="8" destOrd="0" presId="urn:microsoft.com/office/officeart/2005/8/layout/radial6"/>
    <dgm:cxn modelId="{6341D6BB-8300-4A09-AD50-ABCF701C55ED}" type="presParOf" srcId="{CDD6D2F4-6CEB-455B-87FE-7DA45E069878}" destId="{20DAC98C-9AF6-4687-998D-40AA0CDBA96F}" srcOrd="9" destOrd="0" presId="urn:microsoft.com/office/officeart/2005/8/layout/radial6"/>
    <dgm:cxn modelId="{CCCE684A-6E43-4132-B9A7-67C4D9048635}" type="presParOf" srcId="{CDD6D2F4-6CEB-455B-87FE-7DA45E069878}" destId="{74268237-18B4-4ECF-9902-8A008AE9179A}" srcOrd="10" destOrd="0" presId="urn:microsoft.com/office/officeart/2005/8/layout/radial6"/>
    <dgm:cxn modelId="{ECFC0686-94F7-4F5D-8057-914CD6B995BE}" type="presParOf" srcId="{CDD6D2F4-6CEB-455B-87FE-7DA45E069878}" destId="{FCFC76B2-3BF2-481B-ACF1-16B0E81F9E89}" srcOrd="11" destOrd="0" presId="urn:microsoft.com/office/officeart/2005/8/layout/radial6"/>
    <dgm:cxn modelId="{306646C3-D678-4553-90BF-5801E3C3C823}" type="presParOf" srcId="{CDD6D2F4-6CEB-455B-87FE-7DA45E069878}" destId="{CCA3F872-491B-42F7-8C8C-A9C9B4CBAB97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A3F872-491B-42F7-8C8C-A9C9B4CBAB97}">
      <dsp:nvSpPr>
        <dsp:cNvPr id="0" name=""/>
        <dsp:cNvSpPr/>
      </dsp:nvSpPr>
      <dsp:spPr>
        <a:xfrm>
          <a:off x="2860416" y="630296"/>
          <a:ext cx="4205486" cy="4205486"/>
        </a:xfrm>
        <a:prstGeom prst="blockArc">
          <a:avLst>
            <a:gd name="adj1" fmla="val 10800000"/>
            <a:gd name="adj2" fmla="val 16200000"/>
            <a:gd name="adj3" fmla="val 4635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DAC98C-9AF6-4687-998D-40AA0CDBA96F}">
      <dsp:nvSpPr>
        <dsp:cNvPr id="0" name=""/>
        <dsp:cNvSpPr/>
      </dsp:nvSpPr>
      <dsp:spPr>
        <a:xfrm>
          <a:off x="2860416" y="630296"/>
          <a:ext cx="4205486" cy="4205486"/>
        </a:xfrm>
        <a:prstGeom prst="blockArc">
          <a:avLst>
            <a:gd name="adj1" fmla="val 5400000"/>
            <a:gd name="adj2" fmla="val 10800000"/>
            <a:gd name="adj3" fmla="val 4635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242617-FC50-4EF3-A3DF-F676C7F44A45}">
      <dsp:nvSpPr>
        <dsp:cNvPr id="0" name=""/>
        <dsp:cNvSpPr/>
      </dsp:nvSpPr>
      <dsp:spPr>
        <a:xfrm>
          <a:off x="2860416" y="630296"/>
          <a:ext cx="4205486" cy="4205486"/>
        </a:xfrm>
        <a:prstGeom prst="blockArc">
          <a:avLst>
            <a:gd name="adj1" fmla="val 0"/>
            <a:gd name="adj2" fmla="val 5400000"/>
            <a:gd name="adj3" fmla="val 4635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36A1DB-F63D-4B2D-A8CB-263528260D51}">
      <dsp:nvSpPr>
        <dsp:cNvPr id="0" name=""/>
        <dsp:cNvSpPr/>
      </dsp:nvSpPr>
      <dsp:spPr>
        <a:xfrm>
          <a:off x="2860416" y="630296"/>
          <a:ext cx="4205486" cy="4205486"/>
        </a:xfrm>
        <a:prstGeom prst="blockArc">
          <a:avLst>
            <a:gd name="adj1" fmla="val 16200000"/>
            <a:gd name="adj2" fmla="val 0"/>
            <a:gd name="adj3" fmla="val 463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611A0A-B769-43A1-B504-1C8C973EF866}">
      <dsp:nvSpPr>
        <dsp:cNvPr id="0" name=""/>
        <dsp:cNvSpPr/>
      </dsp:nvSpPr>
      <dsp:spPr>
        <a:xfrm>
          <a:off x="3616961" y="1766096"/>
          <a:ext cx="2692396" cy="19338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400" b="1" kern="1200" dirty="0"/>
            <a:t>منتجات نحصل عليها من الطبقة العليا للأرض ( القشرة الأرضية ) </a:t>
          </a:r>
          <a:endParaRPr lang="en-GB" sz="2400" b="1" kern="1200" dirty="0"/>
        </a:p>
      </dsp:txBody>
      <dsp:txXfrm>
        <a:off x="4011253" y="2049307"/>
        <a:ext cx="1903812" cy="1367465"/>
      </dsp:txXfrm>
    </dsp:sp>
    <dsp:sp modelId="{4EB570FE-F951-4D07-B1D6-F83865239033}">
      <dsp:nvSpPr>
        <dsp:cNvPr id="0" name=""/>
        <dsp:cNvSpPr/>
      </dsp:nvSpPr>
      <dsp:spPr>
        <a:xfrm>
          <a:off x="4286299" y="2170"/>
          <a:ext cx="1353721" cy="135372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400" b="1" kern="1200" dirty="0"/>
            <a:t>محاصيل زراعية </a:t>
          </a:r>
          <a:endParaRPr lang="en-GB" sz="2400" b="1" kern="1200" dirty="0"/>
        </a:p>
      </dsp:txBody>
      <dsp:txXfrm>
        <a:off x="4484547" y="200418"/>
        <a:ext cx="957225" cy="957225"/>
      </dsp:txXfrm>
    </dsp:sp>
    <dsp:sp modelId="{DFE575FD-D207-4EFD-8177-7EA4BE1B9DF9}">
      <dsp:nvSpPr>
        <dsp:cNvPr id="0" name=""/>
        <dsp:cNvSpPr/>
      </dsp:nvSpPr>
      <dsp:spPr>
        <a:xfrm>
          <a:off x="6340308" y="2056179"/>
          <a:ext cx="1353721" cy="1353721"/>
        </a:xfrm>
        <a:prstGeom prst="ellips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400" b="1" kern="1200" dirty="0"/>
            <a:t>فلزات </a:t>
          </a:r>
          <a:endParaRPr lang="en-GB" sz="2400" b="1" kern="1200" dirty="0"/>
        </a:p>
      </dsp:txBody>
      <dsp:txXfrm>
        <a:off x="6538556" y="2254427"/>
        <a:ext cx="957225" cy="957225"/>
      </dsp:txXfrm>
    </dsp:sp>
    <dsp:sp modelId="{96535647-750B-4D73-B9DE-D753C4D56990}">
      <dsp:nvSpPr>
        <dsp:cNvPr id="0" name=""/>
        <dsp:cNvSpPr/>
      </dsp:nvSpPr>
      <dsp:spPr>
        <a:xfrm>
          <a:off x="4286299" y="4110188"/>
          <a:ext cx="1353721" cy="1353721"/>
        </a:xfrm>
        <a:prstGeom prst="ellips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400" b="1" kern="1200" dirty="0"/>
            <a:t>وقود احفوري </a:t>
          </a:r>
          <a:endParaRPr lang="en-GB" sz="2400" b="1" kern="1200" dirty="0"/>
        </a:p>
      </dsp:txBody>
      <dsp:txXfrm>
        <a:off x="4484547" y="4308436"/>
        <a:ext cx="957225" cy="957225"/>
      </dsp:txXfrm>
    </dsp:sp>
    <dsp:sp modelId="{74268237-18B4-4ECF-9902-8A008AE9179A}">
      <dsp:nvSpPr>
        <dsp:cNvPr id="0" name=""/>
        <dsp:cNvSpPr/>
      </dsp:nvSpPr>
      <dsp:spPr>
        <a:xfrm>
          <a:off x="2232290" y="2056179"/>
          <a:ext cx="1353721" cy="1353721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400" b="1" kern="1200" dirty="0"/>
            <a:t>الصخور (حجر جيري)  </a:t>
          </a:r>
          <a:endParaRPr lang="en-GB" sz="2400" b="1" kern="1200" dirty="0"/>
        </a:p>
      </dsp:txBody>
      <dsp:txXfrm>
        <a:off x="2430538" y="2254427"/>
        <a:ext cx="957225" cy="9572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F2F000-FD3A-426C-A8AE-D5FA58284C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091E5BC7-54AE-42A4-B457-9380A97E68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GB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771152-F1AD-4672-9EFC-908742793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078D-30D3-432E-BAF2-567083E1EB03}" type="datetimeFigureOut">
              <a:rPr lang="en-GB" smtClean="0"/>
              <a:t>16/04/2023</a:t>
            </a:fld>
            <a:endParaRPr lang="en-GB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FEDB812-C2D3-48D5-AFED-4C65248AD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3E6C119-6EFE-4900-89B8-471A6FF4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D4C30-C940-4745-98AF-295DCE2F6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580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EC88EC9-B6E4-4797-9FCE-F3C868B56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5EFE57A-9802-41AC-BED7-CF51C4772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4B722D2-5625-4222-884F-6A2EC3ABA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078D-30D3-432E-BAF2-567083E1EB03}" type="datetimeFigureOut">
              <a:rPr lang="en-GB" smtClean="0"/>
              <a:t>16/04/2023</a:t>
            </a:fld>
            <a:endParaRPr lang="en-GB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BC06EB7-0582-4AB4-B2E2-ABD74FCD3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4740EE6-F97F-4505-8EE0-D715903EA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D4C30-C940-4745-98AF-295DCE2F6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385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B326378-3FB6-4282-9FAF-F9AF9A34E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3B9A04B-4407-4DDA-8042-215541939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57B50CB-5AC5-4BDE-8F6D-724B0D3C2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078D-30D3-432E-BAF2-567083E1EB03}" type="datetimeFigureOut">
              <a:rPr lang="en-GB" smtClean="0"/>
              <a:t>16/04/2023</a:t>
            </a:fld>
            <a:endParaRPr lang="en-GB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6B07DB2-B1C4-484C-9174-B98CECF97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BE37FF-4ED5-4140-A654-DEAFA57FF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D4C30-C940-4745-98AF-295DCE2F6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25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F8E4FC8-24E6-446C-81A5-BE6DA6332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B6B297A-A496-4CA0-93C2-C291DE4A88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A0A39162-E6EA-41CC-A9AD-F9D5C6E96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45FF1A1-ADC9-4DD3-A154-BD9B8E05B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078D-30D3-432E-BAF2-567083E1EB03}" type="datetimeFigureOut">
              <a:rPr lang="en-GB" smtClean="0"/>
              <a:t>16/04/2023</a:t>
            </a:fld>
            <a:endParaRPr lang="en-GB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0C015FE-3192-4ED3-B82C-0B8F266FB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0DDB730-60E4-4C44-905A-9D5FB28E8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D4C30-C940-4745-98AF-295DCE2F6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254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73A4CAA-3C36-47FF-A5E5-E8F2F138D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E7CD8CD-DFF1-48D3-AE13-D44B427AD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CEE3FCC0-2B8E-40FD-8D4F-A47159CD42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7A7199FA-816B-4AA7-9193-C2DE2A171E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D25703D4-94EA-4B8F-B0FE-564086656B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25644581-07E1-4CD1-86C7-A86B1364A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078D-30D3-432E-BAF2-567083E1EB03}" type="datetimeFigureOut">
              <a:rPr lang="en-GB" smtClean="0"/>
              <a:t>16/04/2023</a:t>
            </a:fld>
            <a:endParaRPr lang="en-GB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76D1B547-107E-42C4-ABDB-B5BDE5297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2C3B74EF-C6D3-45DA-B4C2-55A0FF1B8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D4C30-C940-4745-98AF-295DCE2F6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057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103F269-36BF-4B79-9998-7D6DFDFFD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569A1F9D-0C6B-4B76-BF93-38201EE1B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078D-30D3-432E-BAF2-567083E1EB03}" type="datetimeFigureOut">
              <a:rPr lang="en-GB" smtClean="0"/>
              <a:t>16/04/2023</a:t>
            </a:fld>
            <a:endParaRPr lang="en-GB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5EE79D21-E5DA-4184-B384-A09EB4127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B16C2283-A5CC-4E18-93BD-B3551D50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D4C30-C940-4745-98AF-295DCE2F6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705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334DD39D-E769-48E5-8149-B95182EE6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078D-30D3-432E-BAF2-567083E1EB03}" type="datetimeFigureOut">
              <a:rPr lang="en-GB" smtClean="0"/>
              <a:t>16/04/2023</a:t>
            </a:fld>
            <a:endParaRPr lang="en-GB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E1657D4F-F398-40EA-8FE7-49A656C10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48099F4A-23BD-4EBC-BE6B-1CB94E90E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D4C30-C940-4745-98AF-295DCE2F6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19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B68D5C3-08FB-480B-9312-2FC10D769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4BEC9E3-779E-417C-BE0A-9F5DD1A88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F6F0527-22F5-48F0-A1D0-C49AA908C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59970B6-0ED6-4F07-9B47-5F47F7D20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078D-30D3-432E-BAF2-567083E1EB03}" type="datetimeFigureOut">
              <a:rPr lang="en-GB" smtClean="0"/>
              <a:t>16/04/2023</a:t>
            </a:fld>
            <a:endParaRPr lang="en-GB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9E86C59A-9916-47BE-A6BD-B2A98434F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7EFBED7-1117-4354-9B20-FEFDF2A99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D4C30-C940-4745-98AF-295DCE2F6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999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986D6C5-66B7-4F49-9F40-5DA2ACCC1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7290953E-2326-4EED-9BE6-BA22B034A0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B95414D4-69E6-418D-BD8A-5E6865E2FF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B0E0AE1-611E-4F4D-95FA-7E08B6FD4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078D-30D3-432E-BAF2-567083E1EB03}" type="datetimeFigureOut">
              <a:rPr lang="en-GB" smtClean="0"/>
              <a:t>16/04/2023</a:t>
            </a:fld>
            <a:endParaRPr lang="en-GB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DD04A6A-FA8F-4EA8-B7A3-CF3BA8869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396A48F-3868-403F-9BB7-0E81F33DA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D4C30-C940-4745-98AF-295DCE2F6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055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F59C641-051F-4469-8A21-60FC8940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59D8D56E-AA11-43B8-BF97-4358107700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88966A-1378-44FD-98E4-386ED8271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078D-30D3-432E-BAF2-567083E1EB03}" type="datetimeFigureOut">
              <a:rPr lang="en-GB" smtClean="0"/>
              <a:t>16/04/2023</a:t>
            </a:fld>
            <a:endParaRPr lang="en-GB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BB884DE-E53A-42ED-AA39-BF56BB02B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4E28B5-9986-4F82-BC5B-99BEEB68C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D4C30-C940-4745-98AF-295DCE2F6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209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F07DC7E0-31CA-437E-AD03-300519C28A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EAD1FAF2-4354-4BE1-A3D2-F20E049E2B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325A8C0-BFC3-495F-9231-E42CA0BF6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078D-30D3-432E-BAF2-567083E1EB03}" type="datetimeFigureOut">
              <a:rPr lang="en-GB" smtClean="0"/>
              <a:t>16/04/2023</a:t>
            </a:fld>
            <a:endParaRPr lang="en-GB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189F4FB-6821-4F56-B64A-75D48CBD8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F8BA0B5-CABB-4512-BF19-647D5D512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D4C30-C940-4745-98AF-295DCE2F6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043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0B8011FC-17C3-455D-89AD-6B77E0F44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7AF9481-100F-4F20-A6FC-DC12CC01D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C416F54-61E4-4045-9AFB-2169BFCA71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0078D-30D3-432E-BAF2-567083E1EB03}" type="datetimeFigureOut">
              <a:rPr lang="en-GB" smtClean="0"/>
              <a:t>16/04/2023</a:t>
            </a:fld>
            <a:endParaRPr lang="en-GB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05AFA3D-583B-481E-8E7F-C3A459DFA5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42D2FB2-58C6-4CBF-B290-C4E0C3BD32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D4C30-C940-4745-98AF-295DCE2F6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67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CF3908DD-A3E9-4C1E-B156-C67757248E5F}"/>
              </a:ext>
            </a:extLst>
          </p:cNvPr>
          <p:cNvSpPr txBox="1"/>
          <p:nvPr/>
        </p:nvSpPr>
        <p:spPr>
          <a:xfrm>
            <a:off x="2065106" y="680663"/>
            <a:ext cx="7715891" cy="1446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sz="4400" dirty="0"/>
              <a:t>منتجات الأرض : الحجر الجيري </a:t>
            </a:r>
          </a:p>
          <a:p>
            <a:endParaRPr lang="en-GB" sz="4400"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CEDB6D44-8874-4343-A729-4A1A2A3DA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837" y="2686638"/>
            <a:ext cx="7373046" cy="337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78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E5A87F5-99FF-4A9B-97A0-2CD1F4E63336}"/>
              </a:ext>
            </a:extLst>
          </p:cNvPr>
          <p:cNvSpPr txBox="1"/>
          <p:nvPr/>
        </p:nvSpPr>
        <p:spPr>
          <a:xfrm>
            <a:off x="7752080" y="650240"/>
            <a:ext cx="367792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OM" sz="3600" dirty="0"/>
              <a:t>معايير النجاح </a:t>
            </a:r>
            <a:endParaRPr lang="en-GB" sz="3600"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CB60C5DC-37D4-4B16-BEF4-E35036DA0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719" y="1740077"/>
            <a:ext cx="9956515" cy="2090203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ABC7B22E-8C70-4381-9E8E-46B7F9E2B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4426" y="4115977"/>
            <a:ext cx="9118315" cy="233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05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729CF77-8486-4FCF-80C5-60B608D14312}"/>
              </a:ext>
            </a:extLst>
          </p:cNvPr>
          <p:cNvSpPr txBox="1"/>
          <p:nvPr/>
        </p:nvSpPr>
        <p:spPr>
          <a:xfrm>
            <a:off x="3114440" y="288703"/>
            <a:ext cx="8605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u="sng" dirty="0"/>
              <a:t>منتجات نحصل عليها من الطبقة العليا للأرض ( القشرة الأرضية ) </a:t>
            </a:r>
            <a:endParaRPr lang="en-GB" sz="2800" b="1" u="sng" dirty="0"/>
          </a:p>
        </p:txBody>
      </p:sp>
      <p:graphicFrame>
        <p:nvGraphicFramePr>
          <p:cNvPr id="3" name="رسم تخطيطي 2">
            <a:extLst>
              <a:ext uri="{FF2B5EF4-FFF2-40B4-BE49-F238E27FC236}">
                <a16:creationId xmlns:a16="http://schemas.microsoft.com/office/drawing/2014/main" id="{4F90ABEE-7270-488A-89E9-E4EAAB9254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5529989"/>
              </p:ext>
            </p:extLst>
          </p:nvPr>
        </p:nvGraphicFramePr>
        <p:xfrm>
          <a:off x="1076960" y="1391921"/>
          <a:ext cx="9926320" cy="546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4175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FF33C1B-4A55-4218-9349-0F6077984EAA}"/>
              </a:ext>
            </a:extLst>
          </p:cNvPr>
          <p:cNvSpPr txBox="1"/>
          <p:nvPr/>
        </p:nvSpPr>
        <p:spPr>
          <a:xfrm>
            <a:off x="5537771" y="457200"/>
            <a:ext cx="6431622" cy="50167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sz="3200" b="1" u="sng" dirty="0"/>
              <a:t>الحجر الجيري :</a:t>
            </a:r>
          </a:p>
          <a:p>
            <a:r>
              <a:rPr lang="ar-OM" sz="3200" dirty="0"/>
              <a:t>  </a:t>
            </a:r>
          </a:p>
          <a:p>
            <a:endParaRPr lang="ar-OM" sz="3200" dirty="0"/>
          </a:p>
          <a:p>
            <a:pPr marL="285750" indent="-285750">
              <a:buFontTx/>
              <a:buChar char="-"/>
            </a:pPr>
            <a:r>
              <a:rPr lang="ar-OM" sz="3200" dirty="0"/>
              <a:t>هو نوع من أنوع الصخور </a:t>
            </a:r>
          </a:p>
          <a:p>
            <a:pPr marL="285750" indent="-285750">
              <a:buFontTx/>
              <a:buChar char="-"/>
            </a:pPr>
            <a:r>
              <a:rPr lang="ar-OM" sz="3200" dirty="0"/>
              <a:t>شديد التحمل </a:t>
            </a:r>
          </a:p>
          <a:p>
            <a:pPr marL="285750" indent="-285750">
              <a:buFontTx/>
              <a:buChar char="-"/>
            </a:pPr>
            <a:r>
              <a:rPr lang="ar-OM" sz="3200" dirty="0"/>
              <a:t>لا يذوب في الماء </a:t>
            </a:r>
          </a:p>
          <a:p>
            <a:pPr marL="285750" indent="-285750">
              <a:buFontTx/>
              <a:buChar char="-"/>
            </a:pPr>
            <a:r>
              <a:rPr lang="ar-OM" sz="3200" dirty="0"/>
              <a:t>يتكون بشكل رئيسي من كربونات الكالسيوم </a:t>
            </a:r>
          </a:p>
          <a:p>
            <a:pPr marL="285750" indent="-285750">
              <a:buFontTx/>
              <a:buChar char="-"/>
            </a:pPr>
            <a:r>
              <a:rPr lang="ar-OM" sz="3200" dirty="0"/>
              <a:t>يوجد في انحاء العالم </a:t>
            </a:r>
          </a:p>
          <a:p>
            <a:pPr marL="285750" indent="-285750">
              <a:buFontTx/>
              <a:buChar char="-"/>
            </a:pPr>
            <a:r>
              <a:rPr lang="ar-OM" sz="3200" dirty="0"/>
              <a:t>له استخدامات مباشرة ويستخدم كمادة أولية لصنع مواد اخرى </a:t>
            </a:r>
            <a:endParaRPr lang="en-GB" sz="3200" dirty="0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DD182FB1-B2F0-46AF-A447-5AC9BC9E1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0925"/>
            <a:ext cx="5352569" cy="377236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7D058BA9-1471-4CCD-8304-8C87D3F455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3259"/>
          <a:stretch/>
        </p:blipFill>
        <p:spPr>
          <a:xfrm>
            <a:off x="784635" y="289054"/>
            <a:ext cx="2996255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621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C81AF31D-5F6F-4317-A5F7-A5F604E7953A}"/>
              </a:ext>
            </a:extLst>
          </p:cNvPr>
          <p:cNvSpPr txBox="1"/>
          <p:nvPr/>
        </p:nvSpPr>
        <p:spPr>
          <a:xfrm>
            <a:off x="1315092" y="1164062"/>
            <a:ext cx="9921868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sz="3200" b="1" u="sng" dirty="0"/>
              <a:t>استخدامات الحجر الجيري </a:t>
            </a:r>
          </a:p>
          <a:p>
            <a:endParaRPr lang="ar-OM" sz="3200" dirty="0"/>
          </a:p>
          <a:p>
            <a:r>
              <a:rPr lang="ar-OM" sz="3200" dirty="0"/>
              <a:t>1- معادلة التربة والبحيرات التي تعرض للمطر الحمضي </a:t>
            </a:r>
          </a:p>
          <a:p>
            <a:r>
              <a:rPr lang="ar-OM" sz="3200" dirty="0"/>
              <a:t>2- يستخدم في الفرن  العالي لاستخلاص الحديد ( يضاف الحجر الجيري لإزالة الشوائب الموجود في الحديد </a:t>
            </a:r>
            <a:r>
              <a:rPr lang="en-US" sz="3200" dirty="0"/>
              <a:t>(</a:t>
            </a:r>
            <a:endParaRPr lang="en-GB" sz="3200" dirty="0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FFD4B811-BA8C-4213-AAFA-1880CF179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20" y="4740593"/>
            <a:ext cx="9190877" cy="1524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0159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F3EAD01C-65F8-4F9B-B1AD-C691CB94A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175" y="396353"/>
            <a:ext cx="6600825" cy="600075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F37A9B52-D829-4784-A09E-B82EFE4AD9C3}"/>
              </a:ext>
            </a:extLst>
          </p:cNvPr>
          <p:cNvSpPr txBox="1"/>
          <p:nvPr/>
        </p:nvSpPr>
        <p:spPr>
          <a:xfrm>
            <a:off x="-1" y="479335"/>
            <a:ext cx="5315163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OM" sz="3200" dirty="0"/>
              <a:t>يتم تحويل الحجر الجير إلى </a:t>
            </a:r>
            <a:r>
              <a:rPr lang="ar-OM" sz="3200" b="1" u="sng" dirty="0"/>
              <a:t>الجير الحي </a:t>
            </a:r>
            <a:endParaRPr lang="en-GB" sz="3200" b="1" u="sng" dirty="0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10D50424-7806-49D4-B1C0-5229E8F692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90"/>
          <a:stretch/>
        </p:blipFill>
        <p:spPr>
          <a:xfrm>
            <a:off x="579633" y="3795732"/>
            <a:ext cx="8749302" cy="2162175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40F47E01-2EEC-4B55-A866-1B92D9B4174D}"/>
              </a:ext>
            </a:extLst>
          </p:cNvPr>
          <p:cNvSpPr txBox="1"/>
          <p:nvPr/>
        </p:nvSpPr>
        <p:spPr>
          <a:xfrm>
            <a:off x="5069897" y="1525956"/>
            <a:ext cx="6830146" cy="25545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sz="3200" b="1" u="sng" dirty="0"/>
              <a:t>استخدامات الجير الحي :</a:t>
            </a:r>
          </a:p>
          <a:p>
            <a:r>
              <a:rPr lang="ar-OM" sz="3200" dirty="0"/>
              <a:t> 1- إزالة ثاني أكسيد الكبريت من غازات المصانع </a:t>
            </a:r>
          </a:p>
          <a:p>
            <a:r>
              <a:rPr lang="ar-OM" sz="3200" dirty="0"/>
              <a:t>2- تصنع الزجاج </a:t>
            </a:r>
          </a:p>
          <a:p>
            <a:r>
              <a:rPr lang="ar-OM" sz="3200" dirty="0"/>
              <a:t>3- تصنيع الاسمنت </a:t>
            </a:r>
          </a:p>
          <a:p>
            <a:r>
              <a:rPr lang="ar-OM" sz="3200" dirty="0"/>
              <a:t>4- الخرسانة </a:t>
            </a:r>
            <a:endParaRPr lang="en-GB" sz="3200" dirty="0"/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C0718800-8980-4EAB-AA44-2422B8C02E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023" y="6122293"/>
            <a:ext cx="5153025" cy="5238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سهم: لأسفل 1">
            <a:extLst>
              <a:ext uri="{FF2B5EF4-FFF2-40B4-BE49-F238E27FC236}">
                <a16:creationId xmlns:a16="http://schemas.microsoft.com/office/drawing/2014/main" id="{8CB05320-5B1E-4006-8E32-11809351F0B2}"/>
              </a:ext>
            </a:extLst>
          </p:cNvPr>
          <p:cNvSpPr/>
          <p:nvPr/>
        </p:nvSpPr>
        <p:spPr>
          <a:xfrm rot="5400000">
            <a:off x="5665173" y="366167"/>
            <a:ext cx="412736" cy="8111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899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476C611-73E1-4C53-A971-67147FCF1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6420"/>
            <a:ext cx="12192000" cy="5065160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8DA52B90-C95F-40E0-A359-D1256EA31E8B}"/>
              </a:ext>
            </a:extLst>
          </p:cNvPr>
          <p:cNvSpPr txBox="1"/>
          <p:nvPr/>
        </p:nvSpPr>
        <p:spPr>
          <a:xfrm>
            <a:off x="4737528" y="187104"/>
            <a:ext cx="6646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u="sng" dirty="0"/>
              <a:t>الفرق بين الجير الحي والجير المطفأ </a:t>
            </a:r>
            <a:endParaRPr lang="en-GB" sz="3200" b="1" u="sng" dirty="0"/>
          </a:p>
        </p:txBody>
      </p:sp>
    </p:spTree>
    <p:extLst>
      <p:ext uri="{BB962C8B-B14F-4D97-AF65-F5344CB8AC3E}">
        <p14:creationId xmlns:p14="http://schemas.microsoft.com/office/powerpoint/2010/main" val="98681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40BEB19-7462-42F8-B246-75DB4B1B1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889" y="926439"/>
            <a:ext cx="6819900" cy="45720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AA663DD-4F7F-4397-886F-5BE6A741D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2314" y="383514"/>
            <a:ext cx="4181475" cy="5429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D7CFAE98-0A84-4F2E-93A1-F97B9307B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146" y="840714"/>
            <a:ext cx="4057650" cy="542925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D2425528-AFA5-4270-A619-87AE36FB57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6895" y="1592495"/>
            <a:ext cx="7381600" cy="503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624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1D3562F-0D86-4A44-8B64-BFA28948C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304" y="283020"/>
            <a:ext cx="6638925" cy="608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372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D55095D-5F32-474D-95D2-EDD20C8D8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6246" y="139236"/>
            <a:ext cx="6619875" cy="386715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990C781B-9D72-4658-AE96-B34580342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37" y="4099390"/>
            <a:ext cx="11395431" cy="227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34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10BD3C0-453C-40AA-9A36-96BDECD7D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3015" y="1009093"/>
            <a:ext cx="12192000" cy="3093208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0F7DD42F-6697-4A85-9F7A-71D202D76DC8}"/>
              </a:ext>
            </a:extLst>
          </p:cNvPr>
          <p:cNvSpPr txBox="1"/>
          <p:nvPr/>
        </p:nvSpPr>
        <p:spPr>
          <a:xfrm>
            <a:off x="8767510" y="296124"/>
            <a:ext cx="2865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u="sng" dirty="0"/>
              <a:t>حل أسئلة الوحدة </a:t>
            </a:r>
            <a:endParaRPr lang="en-GB" sz="3200" b="1" u="sng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206EF8A-6994-4869-8C40-4008BB891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0557" y="4416549"/>
            <a:ext cx="6238875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31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B5E1FF6-2396-4D98-ABCF-C56136AE4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62" y="2789365"/>
            <a:ext cx="11039475" cy="30669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CBA242B7-05A5-4D46-BD32-251BD3F8D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1126" y="429748"/>
            <a:ext cx="918210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80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9A7E6584-1D45-49FB-AF98-A483E2D391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187" b="26718"/>
          <a:stretch/>
        </p:blipFill>
        <p:spPr>
          <a:xfrm>
            <a:off x="0" y="287677"/>
            <a:ext cx="12192000" cy="2147298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F9B40993-F8FE-4D93-B151-D65A04BD75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5777"/>
          <a:stretch/>
        </p:blipFill>
        <p:spPr>
          <a:xfrm>
            <a:off x="369870" y="2917861"/>
            <a:ext cx="11656405" cy="309252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2541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AFDA80F-C207-410D-9D69-46272D987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4" y="2732926"/>
            <a:ext cx="11781034" cy="259936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00515BCF-B5AA-4F34-8E7C-2231020DD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203" y="355440"/>
            <a:ext cx="10677525" cy="156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735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72CD5901-CBDA-4142-9634-1A03278AF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088" y="184934"/>
            <a:ext cx="11133561" cy="593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94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F89F8451-C400-47B1-A981-0AAA16ACA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437" y="3210674"/>
            <a:ext cx="11144250" cy="346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98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138</Words>
  <Application>Microsoft Office PowerPoint</Application>
  <PresentationFormat>شاشة عريضة</PresentationFormat>
  <Paragraphs>29</Paragraphs>
  <Slides>16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الشيماء غانم احمد السناني اليافعية</dc:creator>
  <cp:lastModifiedBy>الشيماء غانم احمد السناني اليافعية</cp:lastModifiedBy>
  <cp:revision>9</cp:revision>
  <dcterms:created xsi:type="dcterms:W3CDTF">2023-04-15T17:26:47Z</dcterms:created>
  <dcterms:modified xsi:type="dcterms:W3CDTF">2023-04-16T19:39:36Z</dcterms:modified>
</cp:coreProperties>
</file>