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19"/>
  </p:notesMasterIdLst>
  <p:sldIdLst>
    <p:sldId id="256" r:id="rId2"/>
    <p:sldId id="257" r:id="rId3"/>
    <p:sldId id="260" r:id="rId4"/>
    <p:sldId id="264" r:id="rId5"/>
    <p:sldId id="261" r:id="rId6"/>
    <p:sldId id="262" r:id="rId7"/>
    <p:sldId id="268" r:id="rId8"/>
    <p:sldId id="265" r:id="rId9"/>
    <p:sldId id="269" r:id="rId10"/>
    <p:sldId id="272" r:id="rId11"/>
    <p:sldId id="280" r:id="rId12"/>
    <p:sldId id="258" r:id="rId13"/>
    <p:sldId id="276" r:id="rId14"/>
    <p:sldId id="278" r:id="rId15"/>
    <p:sldId id="263" r:id="rId16"/>
    <p:sldId id="259" r:id="rId17"/>
    <p:sldId id="283" r:id="rId1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0"/>
      <p:bold r:id="rId21"/>
    </p:embeddedFont>
    <p:embeddedFont>
      <p:font typeface="Roboto Condensed Light" panose="02000000000000000000" pitchFamily="2" charset="0"/>
      <p:regular r:id="rId22"/>
      <p:italic r:id="rId23"/>
    </p:embeddedFont>
    <p:embeddedFont>
      <p:font typeface="Shadows Into Light Two" panose="020B0604020202020204" charset="0"/>
      <p:regular r:id="rId24"/>
    </p:embeddedFont>
    <p:embeddedFont>
      <p:font typeface="Source Sans Pro" panose="020B0503030403020204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CC8D3D-4D8A-4699-BB91-82F17713273D}" v="97" dt="2021-10-25T05:58:52.436"/>
  </p1510:revLst>
</p1510:revInfo>
</file>

<file path=ppt/tableStyles.xml><?xml version="1.0" encoding="utf-8"?>
<a:tblStyleLst xmlns:a="http://schemas.openxmlformats.org/drawingml/2006/main" def="{5C2482FD-C3D8-4E42-9D41-1CB53A7974B1}">
  <a:tblStyle styleId="{5C2482FD-C3D8-4E42-9D41-1CB53A7974B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13" autoAdjust="0"/>
    <p:restoredTop sz="94660"/>
  </p:normalViewPr>
  <p:slideViewPr>
    <p:cSldViewPr snapToGrid="0">
      <p:cViewPr>
        <p:scale>
          <a:sx n="65" d="100"/>
          <a:sy n="65" d="100"/>
        </p:scale>
        <p:origin x="1192" y="3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ikha juma" userId="608ad1f2e48bc868" providerId="LiveId" clId="{A9CC8D3D-4D8A-4699-BB91-82F17713273D}"/>
    <pc:docChg chg="undo redo custSel delSld modSld sldOrd delMainMaster modMainMaster">
      <pc:chgData name="sheikha juma" userId="608ad1f2e48bc868" providerId="LiveId" clId="{A9CC8D3D-4D8A-4699-BB91-82F17713273D}" dt="2021-10-25T06:03:02.784" v="1898" actId="20577"/>
      <pc:docMkLst>
        <pc:docMk/>
      </pc:docMkLst>
      <pc:sldChg chg="addSp delSp modSp mod">
        <pc:chgData name="sheikha juma" userId="608ad1f2e48bc868" providerId="LiveId" clId="{A9CC8D3D-4D8A-4699-BB91-82F17713273D}" dt="2021-10-24T13:06:24.669" v="8" actId="478"/>
        <pc:sldMkLst>
          <pc:docMk/>
          <pc:sldMk cId="0" sldId="256"/>
        </pc:sldMkLst>
        <pc:spChg chg="add del mod">
          <ac:chgData name="sheikha juma" userId="608ad1f2e48bc868" providerId="LiveId" clId="{A9CC8D3D-4D8A-4699-BB91-82F17713273D}" dt="2021-10-24T13:05:40.868" v="1" actId="478"/>
          <ac:spMkLst>
            <pc:docMk/>
            <pc:sldMk cId="0" sldId="256"/>
            <ac:spMk id="3" creationId="{787DD0D1-899E-4DC4-9ADD-B4027BC383A8}"/>
          </ac:spMkLst>
        </pc:spChg>
        <pc:spChg chg="add del mod">
          <ac:chgData name="sheikha juma" userId="608ad1f2e48bc868" providerId="LiveId" clId="{A9CC8D3D-4D8A-4699-BB91-82F17713273D}" dt="2021-10-24T13:05:45.905" v="3" actId="478"/>
          <ac:spMkLst>
            <pc:docMk/>
            <pc:sldMk cId="0" sldId="256"/>
            <ac:spMk id="5" creationId="{99C08B66-5EA3-4B76-A61D-1E198561ABA8}"/>
          </ac:spMkLst>
        </pc:spChg>
        <pc:spChg chg="add mod">
          <ac:chgData name="sheikha juma" userId="608ad1f2e48bc868" providerId="LiveId" clId="{A9CC8D3D-4D8A-4699-BB91-82F17713273D}" dt="2021-10-24T13:06:11.693" v="5" actId="1076"/>
          <ac:spMkLst>
            <pc:docMk/>
            <pc:sldMk cId="0" sldId="256"/>
            <ac:spMk id="53" creationId="{61B66AF2-1E5F-43BB-8E85-0E025E0BFE8A}"/>
          </ac:spMkLst>
        </pc:spChg>
        <pc:spChg chg="add mod">
          <ac:chgData name="sheikha juma" userId="608ad1f2e48bc868" providerId="LiveId" clId="{A9CC8D3D-4D8A-4699-BB91-82F17713273D}" dt="2021-10-24T13:06:11.693" v="5" actId="1076"/>
          <ac:spMkLst>
            <pc:docMk/>
            <pc:sldMk cId="0" sldId="256"/>
            <ac:spMk id="54" creationId="{68F4DE13-B1A1-4C3F-8CBA-293F0AA9936C}"/>
          </ac:spMkLst>
        </pc:spChg>
        <pc:spChg chg="add mod">
          <ac:chgData name="sheikha juma" userId="608ad1f2e48bc868" providerId="LiveId" clId="{A9CC8D3D-4D8A-4699-BB91-82F17713273D}" dt="2021-10-24T13:06:16.808" v="6" actId="1076"/>
          <ac:spMkLst>
            <pc:docMk/>
            <pc:sldMk cId="0" sldId="256"/>
            <ac:spMk id="55" creationId="{6B2A83BB-8352-4A0D-85C4-D041C08A6384}"/>
          </ac:spMkLst>
        </pc:spChg>
        <pc:spChg chg="del">
          <ac:chgData name="sheikha juma" userId="608ad1f2e48bc868" providerId="LiveId" clId="{A9CC8D3D-4D8A-4699-BB91-82F17713273D}" dt="2021-10-24T13:05:38.953" v="0" actId="478"/>
          <ac:spMkLst>
            <pc:docMk/>
            <pc:sldMk cId="0" sldId="256"/>
            <ac:spMk id="249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05:43.585" v="2" actId="478"/>
          <ac:spMkLst>
            <pc:docMk/>
            <pc:sldMk cId="0" sldId="256"/>
            <ac:spMk id="250" creationId="{00000000-0000-0000-0000-000000000000}"/>
          </ac:spMkLst>
        </pc:spChg>
        <pc:grpChg chg="del">
          <ac:chgData name="sheikha juma" userId="608ad1f2e48bc868" providerId="LiveId" clId="{A9CC8D3D-4D8A-4699-BB91-82F17713273D}" dt="2021-10-24T13:06:19.766" v="7" actId="478"/>
          <ac:grpSpMkLst>
            <pc:docMk/>
            <pc:sldMk cId="0" sldId="256"/>
            <ac:grpSpMk id="262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4T13:06:24.669" v="8" actId="478"/>
          <ac:grpSpMkLst>
            <pc:docMk/>
            <pc:sldMk cId="0" sldId="256"/>
            <ac:grpSpMk id="278" creationId="{00000000-0000-0000-0000-000000000000}"/>
          </ac:grpSpMkLst>
        </pc:grpChg>
      </pc:sldChg>
      <pc:sldChg chg="addSp delSp modSp mod">
        <pc:chgData name="sheikha juma" userId="608ad1f2e48bc868" providerId="LiveId" clId="{A9CC8D3D-4D8A-4699-BB91-82F17713273D}" dt="2021-10-24T13:15:09.220" v="97" actId="207"/>
        <pc:sldMkLst>
          <pc:docMk/>
          <pc:sldMk cId="0" sldId="257"/>
        </pc:sldMkLst>
        <pc:spChg chg="add del mod">
          <ac:chgData name="sheikha juma" userId="608ad1f2e48bc868" providerId="LiveId" clId="{A9CC8D3D-4D8A-4699-BB91-82F17713273D}" dt="2021-10-24T13:06:34.770" v="10" actId="478"/>
          <ac:spMkLst>
            <pc:docMk/>
            <pc:sldMk cId="0" sldId="257"/>
            <ac:spMk id="3" creationId="{D9B1ACFA-B35E-4DBE-9576-8C90BF4C10B0}"/>
          </ac:spMkLst>
        </pc:spChg>
        <pc:spChg chg="add del mod">
          <ac:chgData name="sheikha juma" userId="608ad1f2e48bc868" providerId="LiveId" clId="{A9CC8D3D-4D8A-4699-BB91-82F17713273D}" dt="2021-10-24T13:06:34.770" v="10" actId="478"/>
          <ac:spMkLst>
            <pc:docMk/>
            <pc:sldMk cId="0" sldId="257"/>
            <ac:spMk id="5" creationId="{412148B1-9787-4515-B7F5-D3B8084E47BF}"/>
          </ac:spMkLst>
        </pc:spChg>
        <pc:spChg chg="add mod">
          <ac:chgData name="sheikha juma" userId="608ad1f2e48bc868" providerId="LiveId" clId="{A9CC8D3D-4D8A-4699-BB91-82F17713273D}" dt="2021-10-24T13:13:41.143" v="76" actId="404"/>
          <ac:spMkLst>
            <pc:docMk/>
            <pc:sldMk cId="0" sldId="257"/>
            <ac:spMk id="9" creationId="{40E7624C-7CDF-48E5-9A5E-533EA1A7FA00}"/>
          </ac:spMkLst>
        </pc:spChg>
        <pc:spChg chg="add mod">
          <ac:chgData name="sheikha juma" userId="608ad1f2e48bc868" providerId="LiveId" clId="{A9CC8D3D-4D8A-4699-BB91-82F17713273D}" dt="2021-10-24T13:15:06.932" v="96" actId="207"/>
          <ac:spMkLst>
            <pc:docMk/>
            <pc:sldMk cId="0" sldId="257"/>
            <ac:spMk id="15" creationId="{01DB6F8B-181B-4F34-BECD-CAFA9D16C81D}"/>
          </ac:spMkLst>
        </pc:spChg>
        <pc:spChg chg="add mod">
          <ac:chgData name="sheikha juma" userId="608ad1f2e48bc868" providerId="LiveId" clId="{A9CC8D3D-4D8A-4699-BB91-82F17713273D}" dt="2021-10-24T13:15:09.220" v="97" actId="207"/>
          <ac:spMkLst>
            <pc:docMk/>
            <pc:sldMk cId="0" sldId="257"/>
            <ac:spMk id="16" creationId="{45161D4A-01EA-4C49-9D82-D8895A02C833}"/>
          </ac:spMkLst>
        </pc:spChg>
        <pc:spChg chg="mod">
          <ac:chgData name="sheikha juma" userId="608ad1f2e48bc868" providerId="LiveId" clId="{A9CC8D3D-4D8A-4699-BB91-82F17713273D}" dt="2021-10-24T13:14:18.850" v="77"/>
          <ac:spMkLst>
            <pc:docMk/>
            <pc:sldMk cId="0" sldId="257"/>
            <ac:spMk id="18" creationId="{031EFB03-EAD0-46ED-BA7D-75F63544124B}"/>
          </ac:spMkLst>
        </pc:spChg>
        <pc:spChg chg="mod">
          <ac:chgData name="sheikha juma" userId="608ad1f2e48bc868" providerId="LiveId" clId="{A9CC8D3D-4D8A-4699-BB91-82F17713273D}" dt="2021-10-24T13:14:18.850" v="77"/>
          <ac:spMkLst>
            <pc:docMk/>
            <pc:sldMk cId="0" sldId="257"/>
            <ac:spMk id="19" creationId="{9C160CBB-9AC8-4899-860D-9BDC65BD5734}"/>
          </ac:spMkLst>
        </pc:spChg>
        <pc:spChg chg="mod">
          <ac:chgData name="sheikha juma" userId="608ad1f2e48bc868" providerId="LiveId" clId="{A9CC8D3D-4D8A-4699-BB91-82F17713273D}" dt="2021-10-24T13:14:18.850" v="77"/>
          <ac:spMkLst>
            <pc:docMk/>
            <pc:sldMk cId="0" sldId="257"/>
            <ac:spMk id="20" creationId="{66D32903-EAC7-48DE-AE90-DDB42FDC993D}"/>
          </ac:spMkLst>
        </pc:spChg>
        <pc:spChg chg="mod">
          <ac:chgData name="sheikha juma" userId="608ad1f2e48bc868" providerId="LiveId" clId="{A9CC8D3D-4D8A-4699-BB91-82F17713273D}" dt="2021-10-24T13:14:18.850" v="77"/>
          <ac:spMkLst>
            <pc:docMk/>
            <pc:sldMk cId="0" sldId="257"/>
            <ac:spMk id="21" creationId="{D504ACAD-B3F1-4E55-94A4-29076A477312}"/>
          </ac:spMkLst>
        </pc:spChg>
        <pc:spChg chg="mod">
          <ac:chgData name="sheikha juma" userId="608ad1f2e48bc868" providerId="LiveId" clId="{A9CC8D3D-4D8A-4699-BB91-82F17713273D}" dt="2021-10-24T13:14:18.850" v="77"/>
          <ac:spMkLst>
            <pc:docMk/>
            <pc:sldMk cId="0" sldId="257"/>
            <ac:spMk id="22" creationId="{5F906EEB-A4B8-424F-B6EF-49386ACA21EB}"/>
          </ac:spMkLst>
        </pc:spChg>
        <pc:spChg chg="mod">
          <ac:chgData name="sheikha juma" userId="608ad1f2e48bc868" providerId="LiveId" clId="{A9CC8D3D-4D8A-4699-BB91-82F17713273D}" dt="2021-10-24T13:14:18.850" v="77"/>
          <ac:spMkLst>
            <pc:docMk/>
            <pc:sldMk cId="0" sldId="257"/>
            <ac:spMk id="23" creationId="{1DF5D2B1-3490-428C-93BC-4DA5DF985186}"/>
          </ac:spMkLst>
        </pc:spChg>
        <pc:spChg chg="mod">
          <ac:chgData name="sheikha juma" userId="608ad1f2e48bc868" providerId="LiveId" clId="{A9CC8D3D-4D8A-4699-BB91-82F17713273D}" dt="2021-10-24T13:14:18.850" v="77"/>
          <ac:spMkLst>
            <pc:docMk/>
            <pc:sldMk cId="0" sldId="257"/>
            <ac:spMk id="25" creationId="{B97C38E7-CAFD-4A61-96A4-94E61512E343}"/>
          </ac:spMkLst>
        </pc:spChg>
        <pc:spChg chg="mod">
          <ac:chgData name="sheikha juma" userId="608ad1f2e48bc868" providerId="LiveId" clId="{A9CC8D3D-4D8A-4699-BB91-82F17713273D}" dt="2021-10-24T13:14:18.850" v="77"/>
          <ac:spMkLst>
            <pc:docMk/>
            <pc:sldMk cId="0" sldId="257"/>
            <ac:spMk id="26" creationId="{24D58474-B068-4755-8E81-92119240BF1F}"/>
          </ac:spMkLst>
        </pc:spChg>
        <pc:spChg chg="mod">
          <ac:chgData name="sheikha juma" userId="608ad1f2e48bc868" providerId="LiveId" clId="{A9CC8D3D-4D8A-4699-BB91-82F17713273D}" dt="2021-10-24T13:14:18.850" v="77"/>
          <ac:spMkLst>
            <pc:docMk/>
            <pc:sldMk cId="0" sldId="257"/>
            <ac:spMk id="27" creationId="{4A8784AA-8928-415D-A43A-610F9694F699}"/>
          </ac:spMkLst>
        </pc:spChg>
        <pc:spChg chg="mod">
          <ac:chgData name="sheikha juma" userId="608ad1f2e48bc868" providerId="LiveId" clId="{A9CC8D3D-4D8A-4699-BB91-82F17713273D}" dt="2021-10-24T13:14:18.850" v="77"/>
          <ac:spMkLst>
            <pc:docMk/>
            <pc:sldMk cId="0" sldId="257"/>
            <ac:spMk id="28" creationId="{C3F5ED5A-1F30-4C0D-9623-F010EC3F462C}"/>
          </ac:spMkLst>
        </pc:spChg>
        <pc:spChg chg="mod">
          <ac:chgData name="sheikha juma" userId="608ad1f2e48bc868" providerId="LiveId" clId="{A9CC8D3D-4D8A-4699-BB91-82F17713273D}" dt="2021-10-24T13:14:18.850" v="77"/>
          <ac:spMkLst>
            <pc:docMk/>
            <pc:sldMk cId="0" sldId="257"/>
            <ac:spMk id="29" creationId="{B7FB88FA-E070-4EB6-9F83-A13B1EADB141}"/>
          </ac:spMkLst>
        </pc:spChg>
        <pc:spChg chg="mod">
          <ac:chgData name="sheikha juma" userId="608ad1f2e48bc868" providerId="LiveId" clId="{A9CC8D3D-4D8A-4699-BB91-82F17713273D}" dt="2021-10-24T13:14:18.850" v="77"/>
          <ac:spMkLst>
            <pc:docMk/>
            <pc:sldMk cId="0" sldId="257"/>
            <ac:spMk id="30" creationId="{092F29B2-A9CF-4CD2-ADBC-CAA6573A6BA9}"/>
          </ac:spMkLst>
        </pc:spChg>
        <pc:spChg chg="add mod">
          <ac:chgData name="sheikha juma" userId="608ad1f2e48bc868" providerId="LiveId" clId="{A9CC8D3D-4D8A-4699-BB91-82F17713273D}" dt="2021-10-24T13:14:55.858" v="92" actId="1076"/>
          <ac:spMkLst>
            <pc:docMk/>
            <pc:sldMk cId="0" sldId="257"/>
            <ac:spMk id="31" creationId="{68DE4092-EF46-4B11-A749-C84C2D827A3F}"/>
          </ac:spMkLst>
        </pc:spChg>
        <pc:spChg chg="add mod">
          <ac:chgData name="sheikha juma" userId="608ad1f2e48bc868" providerId="LiveId" clId="{A9CC8D3D-4D8A-4699-BB91-82F17713273D}" dt="2021-10-24T13:15:03.054" v="95" actId="1076"/>
          <ac:spMkLst>
            <pc:docMk/>
            <pc:sldMk cId="0" sldId="257"/>
            <ac:spMk id="32" creationId="{B7160378-FCF4-4828-B0EC-7564D5548178}"/>
          </ac:spMkLst>
        </pc:spChg>
        <pc:spChg chg="del">
          <ac:chgData name="sheikha juma" userId="608ad1f2e48bc868" providerId="LiveId" clId="{A9CC8D3D-4D8A-4699-BB91-82F17713273D}" dt="2021-10-24T13:06:30.680" v="9" actId="478"/>
          <ac:spMkLst>
            <pc:docMk/>
            <pc:sldMk cId="0" sldId="257"/>
            <ac:spMk id="300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06:30.680" v="9" actId="478"/>
          <ac:spMkLst>
            <pc:docMk/>
            <pc:sldMk cId="0" sldId="257"/>
            <ac:spMk id="301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06:30.680" v="9" actId="478"/>
          <ac:spMkLst>
            <pc:docMk/>
            <pc:sldMk cId="0" sldId="257"/>
            <ac:spMk id="302" creationId="{00000000-0000-0000-0000-000000000000}"/>
          </ac:spMkLst>
        </pc:spChg>
        <pc:grpChg chg="add mod">
          <ac:chgData name="sheikha juma" userId="608ad1f2e48bc868" providerId="LiveId" clId="{A9CC8D3D-4D8A-4699-BB91-82F17713273D}" dt="2021-10-24T13:07:17.039" v="19" actId="1076"/>
          <ac:grpSpMkLst>
            <pc:docMk/>
            <pc:sldMk cId="0" sldId="257"/>
            <ac:grpSpMk id="10" creationId="{E0F918A0-E8FD-47BB-93C7-453495454BE0}"/>
          </ac:grpSpMkLst>
        </pc:grpChg>
        <pc:grpChg chg="mod">
          <ac:chgData name="sheikha juma" userId="608ad1f2e48bc868" providerId="LiveId" clId="{A9CC8D3D-4D8A-4699-BB91-82F17713273D}" dt="2021-10-24T13:07:17.039" v="19" actId="1076"/>
          <ac:grpSpMkLst>
            <pc:docMk/>
            <pc:sldMk cId="0" sldId="257"/>
            <ac:grpSpMk id="12" creationId="{451C254D-8BA1-46B3-8034-FAAADF6A9989}"/>
          </ac:grpSpMkLst>
        </pc:grpChg>
        <pc:grpChg chg="add mod">
          <ac:chgData name="sheikha juma" userId="608ad1f2e48bc868" providerId="LiveId" clId="{A9CC8D3D-4D8A-4699-BB91-82F17713273D}" dt="2021-10-24T13:14:27.613" v="80" actId="1076"/>
          <ac:grpSpMkLst>
            <pc:docMk/>
            <pc:sldMk cId="0" sldId="257"/>
            <ac:grpSpMk id="17" creationId="{F22489D9-CB1C-43CC-9106-02A0C7BD6717}"/>
          </ac:grpSpMkLst>
        </pc:grpChg>
        <pc:grpChg chg="add mod">
          <ac:chgData name="sheikha juma" userId="608ad1f2e48bc868" providerId="LiveId" clId="{A9CC8D3D-4D8A-4699-BB91-82F17713273D}" dt="2021-10-24T13:14:44.078" v="86" actId="1076"/>
          <ac:grpSpMkLst>
            <pc:docMk/>
            <pc:sldMk cId="0" sldId="257"/>
            <ac:grpSpMk id="24" creationId="{916BE904-F937-4F38-B328-F71C3F12CF06}"/>
          </ac:grpSpMkLst>
        </pc:grpChg>
        <pc:picChg chg="mod">
          <ac:chgData name="sheikha juma" userId="608ad1f2e48bc868" providerId="LiveId" clId="{A9CC8D3D-4D8A-4699-BB91-82F17713273D}" dt="2021-10-24T13:07:17.039" v="19" actId="1076"/>
          <ac:picMkLst>
            <pc:docMk/>
            <pc:sldMk cId="0" sldId="257"/>
            <ac:picMk id="11" creationId="{06905AC3-CC18-4303-8DDD-EEF1B409EE9D}"/>
          </ac:picMkLst>
        </pc:picChg>
        <pc:picChg chg="mod">
          <ac:chgData name="sheikha juma" userId="608ad1f2e48bc868" providerId="LiveId" clId="{A9CC8D3D-4D8A-4699-BB91-82F17713273D}" dt="2021-10-24T13:07:17.039" v="19" actId="1076"/>
          <ac:picMkLst>
            <pc:docMk/>
            <pc:sldMk cId="0" sldId="257"/>
            <ac:picMk id="13" creationId="{C224DBAF-05AF-42D8-8247-9D3DF2153B96}"/>
          </ac:picMkLst>
        </pc:picChg>
        <pc:picChg chg="mod">
          <ac:chgData name="sheikha juma" userId="608ad1f2e48bc868" providerId="LiveId" clId="{A9CC8D3D-4D8A-4699-BB91-82F17713273D}" dt="2021-10-24T13:07:17.039" v="19" actId="1076"/>
          <ac:picMkLst>
            <pc:docMk/>
            <pc:sldMk cId="0" sldId="257"/>
            <ac:picMk id="14" creationId="{286BA772-CD39-4A35-A570-68551BDA977C}"/>
          </ac:picMkLst>
        </pc:picChg>
      </pc:sldChg>
      <pc:sldChg chg="ord">
        <pc:chgData name="sheikha juma" userId="608ad1f2e48bc868" providerId="LiveId" clId="{A9CC8D3D-4D8A-4699-BB91-82F17713273D}" dt="2021-10-25T05:49:49.690" v="1575"/>
        <pc:sldMkLst>
          <pc:docMk/>
          <pc:sldMk cId="0" sldId="258"/>
        </pc:sldMkLst>
      </pc:sldChg>
      <pc:sldChg chg="ord modNotes">
        <pc:chgData name="sheikha juma" userId="608ad1f2e48bc868" providerId="LiveId" clId="{A9CC8D3D-4D8A-4699-BB91-82F17713273D}" dt="2021-10-24T13:07:22.995" v="21"/>
        <pc:sldMkLst>
          <pc:docMk/>
          <pc:sldMk cId="0" sldId="259"/>
        </pc:sldMkLst>
      </pc:sldChg>
      <pc:sldChg chg="addSp delSp modSp mod ord">
        <pc:chgData name="sheikha juma" userId="608ad1f2e48bc868" providerId="LiveId" clId="{A9CC8D3D-4D8A-4699-BB91-82F17713273D}" dt="2021-10-25T04:41:47.919" v="915" actId="20577"/>
        <pc:sldMkLst>
          <pc:docMk/>
          <pc:sldMk cId="0" sldId="260"/>
        </pc:sldMkLst>
        <pc:spChg chg="add del mod">
          <ac:chgData name="sheikha juma" userId="608ad1f2e48bc868" providerId="LiveId" clId="{A9CC8D3D-4D8A-4699-BB91-82F17713273D}" dt="2021-10-24T13:15:25.939" v="101" actId="478"/>
          <ac:spMkLst>
            <pc:docMk/>
            <pc:sldMk cId="0" sldId="260"/>
            <ac:spMk id="3" creationId="{38FCA8F5-3CA7-4D4C-8578-601FEE3CF21B}"/>
          </ac:spMkLst>
        </pc:spChg>
        <pc:spChg chg="add mod">
          <ac:chgData name="sheikha juma" userId="608ad1f2e48bc868" providerId="LiveId" clId="{A9CC8D3D-4D8A-4699-BB91-82F17713273D}" dt="2021-10-25T04:41:47.919" v="915" actId="20577"/>
          <ac:spMkLst>
            <pc:docMk/>
            <pc:sldMk cId="0" sldId="260"/>
            <ac:spMk id="4" creationId="{1DEED0C8-06B1-4E20-B3BB-265B49371B25}"/>
          </ac:spMkLst>
        </pc:spChg>
        <pc:spChg chg="add mod">
          <ac:chgData name="sheikha juma" userId="608ad1f2e48bc868" providerId="LiveId" clId="{A9CC8D3D-4D8A-4699-BB91-82F17713273D}" dt="2021-10-24T13:15:58.902" v="113" actId="20577"/>
          <ac:spMkLst>
            <pc:docMk/>
            <pc:sldMk cId="0" sldId="260"/>
            <ac:spMk id="64" creationId="{466763E9-36F9-452D-B39E-6575252DE00C}"/>
          </ac:spMkLst>
        </pc:spChg>
        <pc:spChg chg="add mod">
          <ac:chgData name="sheikha juma" userId="608ad1f2e48bc868" providerId="LiveId" clId="{A9CC8D3D-4D8A-4699-BB91-82F17713273D}" dt="2021-10-24T13:28:30.697" v="471" actId="1076"/>
          <ac:spMkLst>
            <pc:docMk/>
            <pc:sldMk cId="0" sldId="260"/>
            <ac:spMk id="66" creationId="{039CED21-9441-43DF-A8A9-A8AE955F027A}"/>
          </ac:spMkLst>
        </pc:spChg>
        <pc:spChg chg="add mod">
          <ac:chgData name="sheikha juma" userId="608ad1f2e48bc868" providerId="LiveId" clId="{A9CC8D3D-4D8A-4699-BB91-82F17713273D}" dt="2021-10-24T13:29:48.552" v="516" actId="20577"/>
          <ac:spMkLst>
            <pc:docMk/>
            <pc:sldMk cId="0" sldId="260"/>
            <ac:spMk id="67" creationId="{71F01321-9142-4181-A4F5-0DE991A103E9}"/>
          </ac:spMkLst>
        </pc:spChg>
        <pc:spChg chg="add mod">
          <ac:chgData name="sheikha juma" userId="608ad1f2e48bc868" providerId="LiveId" clId="{A9CC8D3D-4D8A-4699-BB91-82F17713273D}" dt="2021-10-24T13:31:21.157" v="590" actId="1076"/>
          <ac:spMkLst>
            <pc:docMk/>
            <pc:sldMk cId="0" sldId="260"/>
            <ac:spMk id="68" creationId="{EC1904DB-EEBF-4018-8985-48F5186AFD28}"/>
          </ac:spMkLst>
        </pc:spChg>
        <pc:spChg chg="del">
          <ac:chgData name="sheikha juma" userId="608ad1f2e48bc868" providerId="LiveId" clId="{A9CC8D3D-4D8A-4699-BB91-82F17713273D}" dt="2021-10-24T13:15:24.122" v="100" actId="478"/>
          <ac:spMkLst>
            <pc:docMk/>
            <pc:sldMk cId="0" sldId="260"/>
            <ac:spMk id="469" creationId="{00000000-0000-0000-0000-000000000000}"/>
          </ac:spMkLst>
        </pc:spChg>
        <pc:spChg chg="mod">
          <ac:chgData name="sheikha juma" userId="608ad1f2e48bc868" providerId="LiveId" clId="{A9CC8D3D-4D8A-4699-BB91-82F17713273D}" dt="2021-10-24T13:31:25.352" v="591" actId="1076"/>
          <ac:spMkLst>
            <pc:docMk/>
            <pc:sldMk cId="0" sldId="260"/>
            <ac:spMk id="470" creationId="{00000000-0000-0000-0000-000000000000}"/>
          </ac:spMkLst>
        </pc:spChg>
        <pc:grpChg chg="del">
          <ac:chgData name="sheikha juma" userId="608ad1f2e48bc868" providerId="LiveId" clId="{A9CC8D3D-4D8A-4699-BB91-82F17713273D}" dt="2021-10-24T13:16:04.096" v="115" actId="478"/>
          <ac:grpSpMkLst>
            <pc:docMk/>
            <pc:sldMk cId="0" sldId="260"/>
            <ac:grpSpMk id="471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4T13:16:02.296" v="114" actId="478"/>
          <ac:grpSpMkLst>
            <pc:docMk/>
            <pc:sldMk cId="0" sldId="260"/>
            <ac:grpSpMk id="479" creationId="{00000000-0000-0000-0000-000000000000}"/>
          </ac:grpSpMkLst>
        </pc:grpChg>
        <pc:grpChg chg="mod">
          <ac:chgData name="sheikha juma" userId="608ad1f2e48bc868" providerId="LiveId" clId="{A9CC8D3D-4D8A-4699-BB91-82F17713273D}" dt="2021-10-24T13:16:16.684" v="120" actId="1076"/>
          <ac:grpSpMkLst>
            <pc:docMk/>
            <pc:sldMk cId="0" sldId="260"/>
            <ac:grpSpMk id="515" creationId="{00000000-0000-0000-0000-000000000000}"/>
          </ac:grpSpMkLst>
        </pc:grpChg>
        <pc:grpChg chg="del mod">
          <ac:chgData name="sheikha juma" userId="608ad1f2e48bc868" providerId="LiveId" clId="{A9CC8D3D-4D8A-4699-BB91-82F17713273D}" dt="2021-10-24T13:15:47.083" v="103" actId="478"/>
          <ac:grpSpMkLst>
            <pc:docMk/>
            <pc:sldMk cId="0" sldId="260"/>
            <ac:grpSpMk id="521" creationId="{00000000-0000-0000-0000-000000000000}"/>
          </ac:grpSpMkLst>
        </pc:grpChg>
        <pc:grpChg chg="mod">
          <ac:chgData name="sheikha juma" userId="608ad1f2e48bc868" providerId="LiveId" clId="{A9CC8D3D-4D8A-4699-BB91-82F17713273D}" dt="2021-10-24T13:31:32.061" v="592" actId="1076"/>
          <ac:grpSpMkLst>
            <pc:docMk/>
            <pc:sldMk cId="0" sldId="260"/>
            <ac:grpSpMk id="525" creationId="{00000000-0000-0000-0000-000000000000}"/>
          </ac:grpSpMkLst>
        </pc:grpChg>
      </pc:sldChg>
      <pc:sldChg chg="addSp delSp modSp mod ord">
        <pc:chgData name="sheikha juma" userId="608ad1f2e48bc868" providerId="LiveId" clId="{A9CC8D3D-4D8A-4699-BB91-82F17713273D}" dt="2021-10-25T05:34:21.791" v="1214" actId="1076"/>
        <pc:sldMkLst>
          <pc:docMk/>
          <pc:sldMk cId="0" sldId="261"/>
        </pc:sldMkLst>
        <pc:spChg chg="add del mod">
          <ac:chgData name="sheikha juma" userId="608ad1f2e48bc868" providerId="LiveId" clId="{A9CC8D3D-4D8A-4699-BB91-82F17713273D}" dt="2021-10-25T05:11:38.518" v="934" actId="478"/>
          <ac:spMkLst>
            <pc:docMk/>
            <pc:sldMk cId="0" sldId="261"/>
            <ac:spMk id="3" creationId="{9E9BF212-D82D-44FC-88EF-5EF1FC458D21}"/>
          </ac:spMkLst>
        </pc:spChg>
        <pc:spChg chg="add del mod">
          <ac:chgData name="sheikha juma" userId="608ad1f2e48bc868" providerId="LiveId" clId="{A9CC8D3D-4D8A-4699-BB91-82F17713273D}" dt="2021-10-25T05:11:38.518" v="934" actId="478"/>
          <ac:spMkLst>
            <pc:docMk/>
            <pc:sldMk cId="0" sldId="261"/>
            <ac:spMk id="5" creationId="{71A6E271-2804-4EE0-A5DA-8122AFC0F80E}"/>
          </ac:spMkLst>
        </pc:spChg>
        <pc:spChg chg="add mod">
          <ac:chgData name="sheikha juma" userId="608ad1f2e48bc868" providerId="LiveId" clId="{A9CC8D3D-4D8A-4699-BB91-82F17713273D}" dt="2021-10-25T05:12:30.478" v="954" actId="1076"/>
          <ac:spMkLst>
            <pc:docMk/>
            <pc:sldMk cId="0" sldId="261"/>
            <ac:spMk id="6" creationId="{8B46A104-4D77-4EA2-B9B4-9D5B4830CE66}"/>
          </ac:spMkLst>
        </pc:spChg>
        <pc:spChg chg="add mod">
          <ac:chgData name="sheikha juma" userId="608ad1f2e48bc868" providerId="LiveId" clId="{A9CC8D3D-4D8A-4699-BB91-82F17713273D}" dt="2021-10-25T05:15:10.645" v="1019" actId="14100"/>
          <ac:spMkLst>
            <pc:docMk/>
            <pc:sldMk cId="0" sldId="261"/>
            <ac:spMk id="7" creationId="{FAE61E2C-075F-4DDF-A601-46AEF1368495}"/>
          </ac:spMkLst>
        </pc:spChg>
        <pc:spChg chg="add mod">
          <ac:chgData name="sheikha juma" userId="608ad1f2e48bc868" providerId="LiveId" clId="{A9CC8D3D-4D8A-4699-BB91-82F17713273D}" dt="2021-10-25T05:22:45.867" v="1047" actId="1076"/>
          <ac:spMkLst>
            <pc:docMk/>
            <pc:sldMk cId="0" sldId="261"/>
            <ac:spMk id="8" creationId="{18DE28F0-2CEE-4B16-A36B-8745E91C4BE5}"/>
          </ac:spMkLst>
        </pc:spChg>
        <pc:spChg chg="add mod">
          <ac:chgData name="sheikha juma" userId="608ad1f2e48bc868" providerId="LiveId" clId="{A9CC8D3D-4D8A-4699-BB91-82F17713273D}" dt="2021-10-25T05:33:34.010" v="1198" actId="1076"/>
          <ac:spMkLst>
            <pc:docMk/>
            <pc:sldMk cId="0" sldId="261"/>
            <ac:spMk id="16" creationId="{1683633D-45FD-40D3-80D4-383E9A8A87B5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29" creationId="{C9000477-E353-42DB-BEB4-494E5D95C7D8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30" creationId="{5290BAD3-01CB-45D1-9F4E-92A0CC973B9D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31" creationId="{C3217AE9-8353-42AE-8257-55CC71773FAC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32" creationId="{53D600E4-3DBA-46F0-A463-982C725C011F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33" creationId="{67E080BA-4FAB-4E86-81B2-49DDA104075B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34" creationId="{C63729D7-F60F-40FA-8175-7DAFEB9F2F25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36" creationId="{F5F3FEBB-3490-4C56-8EE3-F1690651C45A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37" creationId="{6FDF3584-09BD-4BF3-954F-B64E71D4BDE2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38" creationId="{62132E44-C741-4321-B12C-39EE333567F9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39" creationId="{236E9051-6438-4F3D-8AEA-32447CFD0C4C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40" creationId="{47C0DD31-9009-4EB0-B588-6594894E8C56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41" creationId="{3AE25D29-8F1E-4E56-9685-792D137D0976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43" creationId="{22F6BA45-010C-499C-98EC-BC2F03727C93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44" creationId="{C66679F3-31CD-4226-B277-37962C425DD1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45" creationId="{C52EE35B-61BF-4C3B-A2E9-58DD637D17FE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46" creationId="{59E58A02-A247-4167-B0DF-3826EEE39E58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47" creationId="{C4DC9799-6985-4F4C-AFDC-73970479475D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48" creationId="{E572C5D4-8FF1-46B4-8B25-F9ECD9AB0FEB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50" creationId="{88F2E478-4BB6-489F-B455-8509D5A828CD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51" creationId="{7AABFDE8-DF87-4F17-AB22-094C722CDA09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52" creationId="{C59108E9-9F5A-4BEF-825B-7FDAB8FF2418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53" creationId="{A6215ABA-FFE6-4892-A37E-2E7688C53289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54" creationId="{643DAA58-EC2A-46F9-8948-C50AA9CFE0EC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55" creationId="{B351786A-E798-46A2-93EE-49F4773A04D0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57" creationId="{B1A44EE4-BFBB-40E3-8256-3C4C0EDCAF94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58" creationId="{E0176D01-8575-4C11-B848-A013B5E334C2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59" creationId="{2C5CE0EC-0C26-4CBC-8AAC-C3F3DD32A662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60" creationId="{AEAD8A2E-1390-4BF7-BDEF-56095E7B78FA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61" creationId="{6E18E503-AA6A-4167-9CDE-8EA7A0695792}"/>
          </ac:spMkLst>
        </pc:spChg>
        <pc:spChg chg="mod">
          <ac:chgData name="sheikha juma" userId="608ad1f2e48bc868" providerId="LiveId" clId="{A9CC8D3D-4D8A-4699-BB91-82F17713273D}" dt="2021-10-25T05:20:48.436" v="1020"/>
          <ac:spMkLst>
            <pc:docMk/>
            <pc:sldMk cId="0" sldId="261"/>
            <ac:spMk id="62" creationId="{A94B78F9-297D-48D5-A610-CFF285C1801B}"/>
          </ac:spMkLst>
        </pc:spChg>
        <pc:spChg chg="add mod">
          <ac:chgData name="sheikha juma" userId="608ad1f2e48bc868" providerId="LiveId" clId="{A9CC8D3D-4D8A-4699-BB91-82F17713273D}" dt="2021-10-25T05:23:23.370" v="1064" actId="1076"/>
          <ac:spMkLst>
            <pc:docMk/>
            <pc:sldMk cId="0" sldId="261"/>
            <ac:spMk id="64" creationId="{0A054475-C264-4DDF-9AD8-89966BC4B184}"/>
          </ac:spMkLst>
        </pc:spChg>
        <pc:spChg chg="add mod">
          <ac:chgData name="sheikha juma" userId="608ad1f2e48bc868" providerId="LiveId" clId="{A9CC8D3D-4D8A-4699-BB91-82F17713273D}" dt="2021-10-25T05:25:16.506" v="1111" actId="1076"/>
          <ac:spMkLst>
            <pc:docMk/>
            <pc:sldMk cId="0" sldId="261"/>
            <ac:spMk id="65" creationId="{029D9DFD-1D79-45D3-B365-14DBC3A6214C}"/>
          </ac:spMkLst>
        </pc:spChg>
        <pc:spChg chg="add mod">
          <ac:chgData name="sheikha juma" userId="608ad1f2e48bc868" providerId="LiveId" clId="{A9CC8D3D-4D8A-4699-BB91-82F17713273D}" dt="2021-10-25T05:25:16.506" v="1111" actId="1076"/>
          <ac:spMkLst>
            <pc:docMk/>
            <pc:sldMk cId="0" sldId="261"/>
            <ac:spMk id="66" creationId="{667A6390-5DBD-49F3-80F0-D3275DAF4992}"/>
          </ac:spMkLst>
        </pc:spChg>
        <pc:spChg chg="add mod">
          <ac:chgData name="sheikha juma" userId="608ad1f2e48bc868" providerId="LiveId" clId="{A9CC8D3D-4D8A-4699-BB91-82F17713273D}" dt="2021-10-25T05:25:19.230" v="1112" actId="1076"/>
          <ac:spMkLst>
            <pc:docMk/>
            <pc:sldMk cId="0" sldId="261"/>
            <ac:spMk id="67" creationId="{6243E53D-9CD6-42A3-B84D-8638125C9AF4}"/>
          </ac:spMkLst>
        </pc:spChg>
        <pc:spChg chg="add mod">
          <ac:chgData name="sheikha juma" userId="608ad1f2e48bc868" providerId="LiveId" clId="{A9CC8D3D-4D8A-4699-BB91-82F17713273D}" dt="2021-10-25T05:27:16.673" v="1138" actId="1076"/>
          <ac:spMkLst>
            <pc:docMk/>
            <pc:sldMk cId="0" sldId="261"/>
            <ac:spMk id="68" creationId="{78D4CFA5-461D-479F-84EE-77BB4AC7BD57}"/>
          </ac:spMkLst>
        </pc:spChg>
        <pc:spChg chg="add mod ord">
          <ac:chgData name="sheikha juma" userId="608ad1f2e48bc868" providerId="LiveId" clId="{A9CC8D3D-4D8A-4699-BB91-82F17713273D}" dt="2021-10-25T05:32:17.487" v="1172" actId="1076"/>
          <ac:spMkLst>
            <pc:docMk/>
            <pc:sldMk cId="0" sldId="261"/>
            <ac:spMk id="76" creationId="{52935A48-D60A-4BDA-A8F9-522CD59C9965}"/>
          </ac:spMkLst>
        </pc:spChg>
        <pc:spChg chg="add mod">
          <ac:chgData name="sheikha juma" userId="608ad1f2e48bc868" providerId="LiveId" clId="{A9CC8D3D-4D8A-4699-BB91-82F17713273D}" dt="2021-10-25T05:33:15.959" v="1190" actId="14100"/>
          <ac:spMkLst>
            <pc:docMk/>
            <pc:sldMk cId="0" sldId="261"/>
            <ac:spMk id="77" creationId="{968112D4-AEEA-4856-85B0-1D28900924AA}"/>
          </ac:spMkLst>
        </pc:spChg>
        <pc:spChg chg="mod">
          <ac:chgData name="sheikha juma" userId="608ad1f2e48bc868" providerId="LiveId" clId="{A9CC8D3D-4D8A-4699-BB91-82F17713273D}" dt="2021-10-25T05:32:24.352" v="1175"/>
          <ac:spMkLst>
            <pc:docMk/>
            <pc:sldMk cId="0" sldId="261"/>
            <ac:spMk id="79" creationId="{EF6A882D-6B59-4867-BEEA-3A2273AC6884}"/>
          </ac:spMkLst>
        </pc:spChg>
        <pc:spChg chg="mod">
          <ac:chgData name="sheikha juma" userId="608ad1f2e48bc868" providerId="LiveId" clId="{A9CC8D3D-4D8A-4699-BB91-82F17713273D}" dt="2021-10-25T05:32:24.352" v="1175"/>
          <ac:spMkLst>
            <pc:docMk/>
            <pc:sldMk cId="0" sldId="261"/>
            <ac:spMk id="80" creationId="{503165B3-FDD6-4DC2-836D-59E124E4CE32}"/>
          </ac:spMkLst>
        </pc:spChg>
        <pc:spChg chg="mod">
          <ac:chgData name="sheikha juma" userId="608ad1f2e48bc868" providerId="LiveId" clId="{A9CC8D3D-4D8A-4699-BB91-82F17713273D}" dt="2021-10-25T05:32:24.352" v="1175"/>
          <ac:spMkLst>
            <pc:docMk/>
            <pc:sldMk cId="0" sldId="261"/>
            <ac:spMk id="81" creationId="{79DAC940-496B-421D-946C-AC5F44AEFFE4}"/>
          </ac:spMkLst>
        </pc:spChg>
        <pc:spChg chg="mod">
          <ac:chgData name="sheikha juma" userId="608ad1f2e48bc868" providerId="LiveId" clId="{A9CC8D3D-4D8A-4699-BB91-82F17713273D}" dt="2021-10-25T05:32:24.352" v="1175"/>
          <ac:spMkLst>
            <pc:docMk/>
            <pc:sldMk cId="0" sldId="261"/>
            <ac:spMk id="82" creationId="{D0DE25E7-A1D1-41AA-8D6F-5D8243865DA3}"/>
          </ac:spMkLst>
        </pc:spChg>
        <pc:spChg chg="mod">
          <ac:chgData name="sheikha juma" userId="608ad1f2e48bc868" providerId="LiveId" clId="{A9CC8D3D-4D8A-4699-BB91-82F17713273D}" dt="2021-10-25T05:32:24.352" v="1175"/>
          <ac:spMkLst>
            <pc:docMk/>
            <pc:sldMk cId="0" sldId="261"/>
            <ac:spMk id="83" creationId="{AE9D856F-56ED-472D-B396-730E22D29CD8}"/>
          </ac:spMkLst>
        </pc:spChg>
        <pc:spChg chg="mod">
          <ac:chgData name="sheikha juma" userId="608ad1f2e48bc868" providerId="LiveId" clId="{A9CC8D3D-4D8A-4699-BB91-82F17713273D}" dt="2021-10-25T05:32:24.352" v="1175"/>
          <ac:spMkLst>
            <pc:docMk/>
            <pc:sldMk cId="0" sldId="261"/>
            <ac:spMk id="84" creationId="{65C09E5C-1ADE-4D08-9DD2-A94F74704324}"/>
          </ac:spMkLst>
        </pc:spChg>
        <pc:spChg chg="add mod">
          <ac:chgData name="sheikha juma" userId="608ad1f2e48bc868" providerId="LiveId" clId="{A9CC8D3D-4D8A-4699-BB91-82F17713273D}" dt="2021-10-25T05:33:43.496" v="1202" actId="14100"/>
          <ac:spMkLst>
            <pc:docMk/>
            <pc:sldMk cId="0" sldId="261"/>
            <ac:spMk id="86" creationId="{E979AE0F-96A3-4B83-A48A-3E042BED936E}"/>
          </ac:spMkLst>
        </pc:spChg>
        <pc:spChg chg="add mod">
          <ac:chgData name="sheikha juma" userId="608ad1f2e48bc868" providerId="LiveId" clId="{A9CC8D3D-4D8A-4699-BB91-82F17713273D}" dt="2021-10-25T05:33:50.943" v="1205" actId="20577"/>
          <ac:spMkLst>
            <pc:docMk/>
            <pc:sldMk cId="0" sldId="261"/>
            <ac:spMk id="87" creationId="{E37CB6C8-C82D-4CEA-B414-BD5454C23198}"/>
          </ac:spMkLst>
        </pc:spChg>
        <pc:spChg chg="add mod">
          <ac:chgData name="sheikha juma" userId="608ad1f2e48bc868" providerId="LiveId" clId="{A9CC8D3D-4D8A-4699-BB91-82F17713273D}" dt="2021-10-25T05:33:59.947" v="1208" actId="20577"/>
          <ac:spMkLst>
            <pc:docMk/>
            <pc:sldMk cId="0" sldId="261"/>
            <ac:spMk id="88" creationId="{F8EF9D24-5EFF-43A2-9A8D-06B4F4B09CB0}"/>
          </ac:spMkLst>
        </pc:spChg>
        <pc:spChg chg="add mod">
          <ac:chgData name="sheikha juma" userId="608ad1f2e48bc868" providerId="LiveId" clId="{A9CC8D3D-4D8A-4699-BB91-82F17713273D}" dt="2021-10-25T05:34:13.502" v="1211" actId="1076"/>
          <ac:spMkLst>
            <pc:docMk/>
            <pc:sldMk cId="0" sldId="261"/>
            <ac:spMk id="89" creationId="{4F8BC734-1DAF-4665-8750-9B00A4DA614E}"/>
          </ac:spMkLst>
        </pc:spChg>
        <pc:spChg chg="add mod">
          <ac:chgData name="sheikha juma" userId="608ad1f2e48bc868" providerId="LiveId" clId="{A9CC8D3D-4D8A-4699-BB91-82F17713273D}" dt="2021-10-25T05:34:21.791" v="1214" actId="1076"/>
          <ac:spMkLst>
            <pc:docMk/>
            <pc:sldMk cId="0" sldId="261"/>
            <ac:spMk id="90" creationId="{2ED06244-0C76-4957-AFDC-F2EF90303D73}"/>
          </ac:spMkLst>
        </pc:spChg>
        <pc:spChg chg="del">
          <ac:chgData name="sheikha juma" userId="608ad1f2e48bc868" providerId="LiveId" clId="{A9CC8D3D-4D8A-4699-BB91-82F17713273D}" dt="2021-10-25T05:11:35.383" v="933" actId="478"/>
          <ac:spMkLst>
            <pc:docMk/>
            <pc:sldMk cId="0" sldId="261"/>
            <ac:spMk id="533" creationId="{00000000-0000-0000-0000-000000000000}"/>
          </ac:spMkLst>
        </pc:spChg>
        <pc:spChg chg="del">
          <ac:chgData name="sheikha juma" userId="608ad1f2e48bc868" providerId="LiveId" clId="{A9CC8D3D-4D8A-4699-BB91-82F17713273D}" dt="2021-10-25T05:11:35.383" v="933" actId="478"/>
          <ac:spMkLst>
            <pc:docMk/>
            <pc:sldMk cId="0" sldId="261"/>
            <ac:spMk id="534" creationId="{00000000-0000-0000-0000-000000000000}"/>
          </ac:spMkLst>
        </pc:spChg>
        <pc:spChg chg="del">
          <ac:chgData name="sheikha juma" userId="608ad1f2e48bc868" providerId="LiveId" clId="{A9CC8D3D-4D8A-4699-BB91-82F17713273D}" dt="2021-10-25T05:11:35.383" v="933" actId="478"/>
          <ac:spMkLst>
            <pc:docMk/>
            <pc:sldMk cId="0" sldId="261"/>
            <ac:spMk id="552" creationId="{00000000-0000-0000-0000-000000000000}"/>
          </ac:spMkLst>
        </pc:spChg>
        <pc:grpChg chg="add mod">
          <ac:chgData name="sheikha juma" userId="608ad1f2e48bc868" providerId="LiveId" clId="{A9CC8D3D-4D8A-4699-BB91-82F17713273D}" dt="2021-10-25T05:27:21.366" v="1139" actId="1076"/>
          <ac:grpSpMkLst>
            <pc:docMk/>
            <pc:sldMk cId="0" sldId="261"/>
            <ac:grpSpMk id="15" creationId="{5DB8A9AA-4FFA-49AD-AE05-5B0510FEFB62}"/>
          </ac:grpSpMkLst>
        </pc:grpChg>
        <pc:grpChg chg="add mod">
          <ac:chgData name="sheikha juma" userId="608ad1f2e48bc868" providerId="LiveId" clId="{A9CC8D3D-4D8A-4699-BB91-82F17713273D}" dt="2021-10-25T05:21:15.632" v="1026" actId="1076"/>
          <ac:grpSpMkLst>
            <pc:docMk/>
            <pc:sldMk cId="0" sldId="261"/>
            <ac:grpSpMk id="28" creationId="{EB765E29-2FEA-47FB-BBA4-72E6E0E76F2C}"/>
          </ac:grpSpMkLst>
        </pc:grpChg>
        <pc:grpChg chg="add mod">
          <ac:chgData name="sheikha juma" userId="608ad1f2e48bc868" providerId="LiveId" clId="{A9CC8D3D-4D8A-4699-BB91-82F17713273D}" dt="2021-10-25T05:21:11.727" v="1025" actId="1076"/>
          <ac:grpSpMkLst>
            <pc:docMk/>
            <pc:sldMk cId="0" sldId="261"/>
            <ac:grpSpMk id="35" creationId="{19242C9A-09FE-4785-9A86-A481CAEB934E}"/>
          </ac:grpSpMkLst>
        </pc:grpChg>
        <pc:grpChg chg="add mod">
          <ac:chgData name="sheikha juma" userId="608ad1f2e48bc868" providerId="LiveId" clId="{A9CC8D3D-4D8A-4699-BB91-82F17713273D}" dt="2021-10-25T05:21:32.011" v="1031" actId="1076"/>
          <ac:grpSpMkLst>
            <pc:docMk/>
            <pc:sldMk cId="0" sldId="261"/>
            <ac:grpSpMk id="42" creationId="{7F8B1240-83DD-45D9-96DC-DA867DB9EDB7}"/>
          </ac:grpSpMkLst>
        </pc:grpChg>
        <pc:grpChg chg="add mod">
          <ac:chgData name="sheikha juma" userId="608ad1f2e48bc868" providerId="LiveId" clId="{A9CC8D3D-4D8A-4699-BB91-82F17713273D}" dt="2021-10-25T05:21:29.280" v="1030" actId="1076"/>
          <ac:grpSpMkLst>
            <pc:docMk/>
            <pc:sldMk cId="0" sldId="261"/>
            <ac:grpSpMk id="49" creationId="{4BDADD3E-4335-45A9-B481-20125AF3FCC2}"/>
          </ac:grpSpMkLst>
        </pc:grpChg>
        <pc:grpChg chg="add mod">
          <ac:chgData name="sheikha juma" userId="608ad1f2e48bc868" providerId="LiveId" clId="{A9CC8D3D-4D8A-4699-BB91-82F17713273D}" dt="2021-10-25T05:21:34.194" v="1032" actId="1076"/>
          <ac:grpSpMkLst>
            <pc:docMk/>
            <pc:sldMk cId="0" sldId="261"/>
            <ac:grpSpMk id="56" creationId="{1B93AD0A-52E2-4061-B84E-E0437ED48A51}"/>
          </ac:grpSpMkLst>
        </pc:grpChg>
        <pc:grpChg chg="add mod">
          <ac:chgData name="sheikha juma" userId="608ad1f2e48bc868" providerId="LiveId" clId="{A9CC8D3D-4D8A-4699-BB91-82F17713273D}" dt="2021-10-25T05:32:32.471" v="1178" actId="1076"/>
          <ac:grpSpMkLst>
            <pc:docMk/>
            <pc:sldMk cId="0" sldId="261"/>
            <ac:grpSpMk id="78" creationId="{4C1F5134-FB6A-4773-8EAB-CC6B221CC5FA}"/>
          </ac:grpSpMkLst>
        </pc:grpChg>
        <pc:grpChg chg="del">
          <ac:chgData name="sheikha juma" userId="608ad1f2e48bc868" providerId="LiveId" clId="{A9CC8D3D-4D8A-4699-BB91-82F17713273D}" dt="2021-10-25T05:11:32.152" v="932" actId="478"/>
          <ac:grpSpMkLst>
            <pc:docMk/>
            <pc:sldMk cId="0" sldId="261"/>
            <ac:grpSpMk id="535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5T05:11:32.152" v="932" actId="478"/>
          <ac:grpSpMkLst>
            <pc:docMk/>
            <pc:sldMk cId="0" sldId="261"/>
            <ac:grpSpMk id="539" creationId="{00000000-0000-0000-0000-000000000000}"/>
          </ac:grpSpMkLst>
        </pc:grpChg>
        <pc:grpChg chg="mod">
          <ac:chgData name="sheikha juma" userId="608ad1f2e48bc868" providerId="LiveId" clId="{A9CC8D3D-4D8A-4699-BB91-82F17713273D}" dt="2021-10-25T05:13:57.071" v="958" actId="1076"/>
          <ac:grpSpMkLst>
            <pc:docMk/>
            <pc:sldMk cId="0" sldId="261"/>
            <ac:grpSpMk id="546" creationId="{00000000-0000-0000-0000-000000000000}"/>
          </ac:grpSpMkLst>
        </pc:grpChg>
        <pc:cxnChg chg="add mod">
          <ac:chgData name="sheikha juma" userId="608ad1f2e48bc868" providerId="LiveId" clId="{A9CC8D3D-4D8A-4699-BB91-82F17713273D}" dt="2021-10-25T05:27:01.112" v="1137" actId="164"/>
          <ac:cxnSpMkLst>
            <pc:docMk/>
            <pc:sldMk cId="0" sldId="261"/>
            <ac:cxnSpMk id="10" creationId="{A192C3CA-7B46-4820-B81A-B33068E74074}"/>
          </ac:cxnSpMkLst>
        </pc:cxnChg>
        <pc:cxnChg chg="add mod">
          <ac:chgData name="sheikha juma" userId="608ad1f2e48bc868" providerId="LiveId" clId="{A9CC8D3D-4D8A-4699-BB91-82F17713273D}" dt="2021-10-25T05:27:01.112" v="1137" actId="164"/>
          <ac:cxnSpMkLst>
            <pc:docMk/>
            <pc:sldMk cId="0" sldId="261"/>
            <ac:cxnSpMk id="12" creationId="{53590596-94F3-402F-AFEA-1EFF9E8A6FB9}"/>
          </ac:cxnSpMkLst>
        </pc:cxnChg>
        <pc:cxnChg chg="add mod">
          <ac:chgData name="sheikha juma" userId="608ad1f2e48bc868" providerId="LiveId" clId="{A9CC8D3D-4D8A-4699-BB91-82F17713273D}" dt="2021-10-25T05:27:01.112" v="1137" actId="164"/>
          <ac:cxnSpMkLst>
            <pc:docMk/>
            <pc:sldMk cId="0" sldId="261"/>
            <ac:cxnSpMk id="14" creationId="{B0191EF9-1A8E-4DB8-9D65-446AF3D5A385}"/>
          </ac:cxnSpMkLst>
        </pc:cxnChg>
      </pc:sldChg>
      <pc:sldChg chg="addSp delSp modSp mod ord">
        <pc:chgData name="sheikha juma" userId="608ad1f2e48bc868" providerId="LiveId" clId="{A9CC8D3D-4D8A-4699-BB91-82F17713273D}" dt="2021-10-25T05:40:33.727" v="1347" actId="14100"/>
        <pc:sldMkLst>
          <pc:docMk/>
          <pc:sldMk cId="0" sldId="262"/>
        </pc:sldMkLst>
        <pc:spChg chg="add del mod">
          <ac:chgData name="sheikha juma" userId="608ad1f2e48bc868" providerId="LiveId" clId="{A9CC8D3D-4D8A-4699-BB91-82F17713273D}" dt="2021-10-25T05:35:07.601" v="1218" actId="478"/>
          <ac:spMkLst>
            <pc:docMk/>
            <pc:sldMk cId="0" sldId="262"/>
            <ac:spMk id="3" creationId="{F8206A51-2970-4A2B-9BFD-21F9A353C632}"/>
          </ac:spMkLst>
        </pc:spChg>
        <pc:spChg chg="add mod">
          <ac:chgData name="sheikha juma" userId="608ad1f2e48bc868" providerId="LiveId" clId="{A9CC8D3D-4D8A-4699-BB91-82F17713273D}" dt="2021-10-25T05:35:46.825" v="1240" actId="1076"/>
          <ac:spMkLst>
            <pc:docMk/>
            <pc:sldMk cId="0" sldId="262"/>
            <ac:spMk id="4" creationId="{997FCB84-8854-4D5B-9505-6405EC0F9423}"/>
          </ac:spMkLst>
        </pc:spChg>
        <pc:spChg chg="add del mod">
          <ac:chgData name="sheikha juma" userId="608ad1f2e48bc868" providerId="LiveId" clId="{A9CC8D3D-4D8A-4699-BB91-82F17713273D}" dt="2021-10-25T05:36:49.367" v="1252" actId="478"/>
          <ac:spMkLst>
            <pc:docMk/>
            <pc:sldMk cId="0" sldId="262"/>
            <ac:spMk id="6" creationId="{D8967E23-E4D7-4EBD-B241-13BB6BAC4B56}"/>
          </ac:spMkLst>
        </pc:spChg>
        <pc:spChg chg="add del mod">
          <ac:chgData name="sheikha juma" userId="608ad1f2e48bc868" providerId="LiveId" clId="{A9CC8D3D-4D8A-4699-BB91-82F17713273D}" dt="2021-10-25T05:36:49.367" v="1252" actId="478"/>
          <ac:spMkLst>
            <pc:docMk/>
            <pc:sldMk cId="0" sldId="262"/>
            <ac:spMk id="8" creationId="{D2AA454E-7EC0-48EF-9683-B4DB8C196F29}"/>
          </ac:spMkLst>
        </pc:spChg>
        <pc:spChg chg="add del mod">
          <ac:chgData name="sheikha juma" userId="608ad1f2e48bc868" providerId="LiveId" clId="{A9CC8D3D-4D8A-4699-BB91-82F17713273D}" dt="2021-10-25T05:36:51.827" v="1253" actId="478"/>
          <ac:spMkLst>
            <pc:docMk/>
            <pc:sldMk cId="0" sldId="262"/>
            <ac:spMk id="10" creationId="{83B958F9-A83F-49A5-AA24-BDCCA2C5B12D}"/>
          </ac:spMkLst>
        </pc:spChg>
        <pc:spChg chg="add del mod">
          <ac:chgData name="sheikha juma" userId="608ad1f2e48bc868" providerId="LiveId" clId="{A9CC8D3D-4D8A-4699-BB91-82F17713273D}" dt="2021-10-25T05:36:51.827" v="1253" actId="478"/>
          <ac:spMkLst>
            <pc:docMk/>
            <pc:sldMk cId="0" sldId="262"/>
            <ac:spMk id="12" creationId="{4426A8E2-B41D-4D57-8CA6-1279ECDBEA77}"/>
          </ac:spMkLst>
        </pc:spChg>
        <pc:spChg chg="add del mod">
          <ac:chgData name="sheikha juma" userId="608ad1f2e48bc868" providerId="LiveId" clId="{A9CC8D3D-4D8A-4699-BB91-82F17713273D}" dt="2021-10-25T05:36:58.187" v="1255" actId="478"/>
          <ac:spMkLst>
            <pc:docMk/>
            <pc:sldMk cId="0" sldId="262"/>
            <ac:spMk id="14" creationId="{3077BCB6-4A17-4E70-9320-7CCDBB0A4477}"/>
          </ac:spMkLst>
        </pc:spChg>
        <pc:spChg chg="add del mod">
          <ac:chgData name="sheikha juma" userId="608ad1f2e48bc868" providerId="LiveId" clId="{A9CC8D3D-4D8A-4699-BB91-82F17713273D}" dt="2021-10-25T05:37:04.447" v="1257" actId="478"/>
          <ac:spMkLst>
            <pc:docMk/>
            <pc:sldMk cId="0" sldId="262"/>
            <ac:spMk id="16" creationId="{33A1374E-C7A8-4CF9-A859-D938A261E2DF}"/>
          </ac:spMkLst>
        </pc:spChg>
        <pc:spChg chg="add mod">
          <ac:chgData name="sheikha juma" userId="608ad1f2e48bc868" providerId="LiveId" clId="{A9CC8D3D-4D8A-4699-BB91-82F17713273D}" dt="2021-10-25T05:37:47.555" v="1279" actId="1076"/>
          <ac:spMkLst>
            <pc:docMk/>
            <pc:sldMk cId="0" sldId="262"/>
            <ac:spMk id="17" creationId="{8B12C906-BD32-41AA-B42F-3E69A3C8206D}"/>
          </ac:spMkLst>
        </pc:spChg>
        <pc:spChg chg="add mod">
          <ac:chgData name="sheikha juma" userId="608ad1f2e48bc868" providerId="LiveId" clId="{A9CC8D3D-4D8A-4699-BB91-82F17713273D}" dt="2021-10-25T05:39:05.762" v="1295" actId="1076"/>
          <ac:spMkLst>
            <pc:docMk/>
            <pc:sldMk cId="0" sldId="262"/>
            <ac:spMk id="18" creationId="{84F20315-19A5-416E-B25B-786C1D042EEE}"/>
          </ac:spMkLst>
        </pc:spChg>
        <pc:spChg chg="add mod">
          <ac:chgData name="sheikha juma" userId="608ad1f2e48bc868" providerId="LiveId" clId="{A9CC8D3D-4D8A-4699-BB91-82F17713273D}" dt="2021-10-25T05:36:02.886" v="1242" actId="1076"/>
          <ac:spMkLst>
            <pc:docMk/>
            <pc:sldMk cId="0" sldId="262"/>
            <ac:spMk id="27" creationId="{6249AE33-6383-4F09-AF98-F7DDC75A758F}"/>
          </ac:spMkLst>
        </pc:spChg>
        <pc:spChg chg="add del mod">
          <ac:chgData name="sheikha juma" userId="608ad1f2e48bc868" providerId="LiveId" clId="{A9CC8D3D-4D8A-4699-BB91-82F17713273D}" dt="2021-10-25T05:37:56.485" v="1281"/>
          <ac:spMkLst>
            <pc:docMk/>
            <pc:sldMk cId="0" sldId="262"/>
            <ac:spMk id="41" creationId="{B8A9A114-5D09-4AF8-89C7-E39C605C8C99}"/>
          </ac:spMkLst>
        </pc:spChg>
        <pc:spChg chg="add mod">
          <ac:chgData name="sheikha juma" userId="608ad1f2e48bc868" providerId="LiveId" clId="{A9CC8D3D-4D8A-4699-BB91-82F17713273D}" dt="2021-10-25T05:39:45.321" v="1305" actId="1076"/>
          <ac:spMkLst>
            <pc:docMk/>
            <pc:sldMk cId="0" sldId="262"/>
            <ac:spMk id="42" creationId="{18320783-1C43-461A-9054-1521DB257BF3}"/>
          </ac:spMkLst>
        </pc:spChg>
        <pc:spChg chg="add mod">
          <ac:chgData name="sheikha juma" userId="608ad1f2e48bc868" providerId="LiveId" clId="{A9CC8D3D-4D8A-4699-BB91-82F17713273D}" dt="2021-10-25T05:40:02.677" v="1316" actId="1076"/>
          <ac:spMkLst>
            <pc:docMk/>
            <pc:sldMk cId="0" sldId="262"/>
            <ac:spMk id="48" creationId="{426A5D21-541E-4701-8F62-3AECABAA1ADF}"/>
          </ac:spMkLst>
        </pc:spChg>
        <pc:spChg chg="add mod">
          <ac:chgData name="sheikha juma" userId="608ad1f2e48bc868" providerId="LiveId" clId="{A9CC8D3D-4D8A-4699-BB91-82F17713273D}" dt="2021-10-25T05:40:16.332" v="1342" actId="20577"/>
          <ac:spMkLst>
            <pc:docMk/>
            <pc:sldMk cId="0" sldId="262"/>
            <ac:spMk id="49" creationId="{DFDDC62C-C0F7-4E1E-9203-3DA08D357834}"/>
          </ac:spMkLst>
        </pc:spChg>
        <pc:spChg chg="mod">
          <ac:chgData name="sheikha juma" userId="608ad1f2e48bc868" providerId="LiveId" clId="{A9CC8D3D-4D8A-4699-BB91-82F17713273D}" dt="2021-10-25T05:38:34.650" v="1289" actId="1076"/>
          <ac:spMkLst>
            <pc:docMk/>
            <pc:sldMk cId="0" sldId="262"/>
            <ac:spMk id="557" creationId="{00000000-0000-0000-0000-000000000000}"/>
          </ac:spMkLst>
        </pc:spChg>
        <pc:spChg chg="mod">
          <ac:chgData name="sheikha juma" userId="608ad1f2e48bc868" providerId="LiveId" clId="{A9CC8D3D-4D8A-4699-BB91-82F17713273D}" dt="2021-10-25T05:37:13.736" v="1260" actId="1076"/>
          <ac:spMkLst>
            <pc:docMk/>
            <pc:sldMk cId="0" sldId="262"/>
            <ac:spMk id="558" creationId="{00000000-0000-0000-0000-000000000000}"/>
          </ac:spMkLst>
        </pc:spChg>
        <pc:spChg chg="del mod">
          <ac:chgData name="sheikha juma" userId="608ad1f2e48bc868" providerId="LiveId" clId="{A9CC8D3D-4D8A-4699-BB91-82F17713273D}" dt="2021-10-25T05:38:11.822" v="1284" actId="478"/>
          <ac:spMkLst>
            <pc:docMk/>
            <pc:sldMk cId="0" sldId="262"/>
            <ac:spMk id="559" creationId="{00000000-0000-0000-0000-000000000000}"/>
          </ac:spMkLst>
        </pc:spChg>
        <pc:spChg chg="del">
          <ac:chgData name="sheikha juma" userId="608ad1f2e48bc868" providerId="LiveId" clId="{A9CC8D3D-4D8A-4699-BB91-82F17713273D}" dt="2021-10-25T05:35:04.326" v="1217" actId="478"/>
          <ac:spMkLst>
            <pc:docMk/>
            <pc:sldMk cId="0" sldId="262"/>
            <ac:spMk id="560" creationId="{00000000-0000-0000-0000-000000000000}"/>
          </ac:spMkLst>
        </pc:spChg>
        <pc:spChg chg="mod">
          <ac:chgData name="sheikha juma" userId="608ad1f2e48bc868" providerId="LiveId" clId="{A9CC8D3D-4D8A-4699-BB91-82F17713273D}" dt="2021-10-25T05:35:18.918" v="1221" actId="1076"/>
          <ac:spMkLst>
            <pc:docMk/>
            <pc:sldMk cId="0" sldId="262"/>
            <ac:spMk id="561" creationId="{00000000-0000-0000-0000-000000000000}"/>
          </ac:spMkLst>
        </pc:spChg>
        <pc:spChg chg="del mod">
          <ac:chgData name="sheikha juma" userId="608ad1f2e48bc868" providerId="LiveId" clId="{A9CC8D3D-4D8A-4699-BB91-82F17713273D}" dt="2021-10-25T05:36:49.367" v="1252" actId="478"/>
          <ac:spMkLst>
            <pc:docMk/>
            <pc:sldMk cId="0" sldId="262"/>
            <ac:spMk id="566" creationId="{00000000-0000-0000-0000-000000000000}"/>
          </ac:spMkLst>
        </pc:spChg>
        <pc:spChg chg="del mod">
          <ac:chgData name="sheikha juma" userId="608ad1f2e48bc868" providerId="LiveId" clId="{A9CC8D3D-4D8A-4699-BB91-82F17713273D}" dt="2021-10-25T05:36:49.367" v="1252" actId="478"/>
          <ac:spMkLst>
            <pc:docMk/>
            <pc:sldMk cId="0" sldId="262"/>
            <ac:spMk id="567" creationId="{00000000-0000-0000-0000-000000000000}"/>
          </ac:spMkLst>
        </pc:spChg>
        <pc:spChg chg="del mod">
          <ac:chgData name="sheikha juma" userId="608ad1f2e48bc868" providerId="LiveId" clId="{A9CC8D3D-4D8A-4699-BB91-82F17713273D}" dt="2021-10-25T05:36:42.903" v="1249" actId="478"/>
          <ac:spMkLst>
            <pc:docMk/>
            <pc:sldMk cId="0" sldId="262"/>
            <ac:spMk id="568" creationId="{00000000-0000-0000-0000-000000000000}"/>
          </ac:spMkLst>
        </pc:spChg>
        <pc:spChg chg="del mod">
          <ac:chgData name="sheikha juma" userId="608ad1f2e48bc868" providerId="LiveId" clId="{A9CC8D3D-4D8A-4699-BB91-82F17713273D}" dt="2021-10-25T05:36:54.654" v="1254" actId="478"/>
          <ac:spMkLst>
            <pc:docMk/>
            <pc:sldMk cId="0" sldId="262"/>
            <ac:spMk id="569" creationId="{00000000-0000-0000-0000-000000000000}"/>
          </ac:spMkLst>
        </pc:spChg>
        <pc:spChg chg="del mod">
          <ac:chgData name="sheikha juma" userId="608ad1f2e48bc868" providerId="LiveId" clId="{A9CC8D3D-4D8A-4699-BB91-82F17713273D}" dt="2021-10-25T05:37:01.622" v="1256" actId="478"/>
          <ac:spMkLst>
            <pc:docMk/>
            <pc:sldMk cId="0" sldId="262"/>
            <ac:spMk id="570" creationId="{00000000-0000-0000-0000-000000000000}"/>
          </ac:spMkLst>
        </pc:spChg>
        <pc:spChg chg="del mod">
          <ac:chgData name="sheikha juma" userId="608ad1f2e48bc868" providerId="LiveId" clId="{A9CC8D3D-4D8A-4699-BB91-82F17713273D}" dt="2021-10-25T05:36:46.043" v="1251" actId="478"/>
          <ac:spMkLst>
            <pc:docMk/>
            <pc:sldMk cId="0" sldId="262"/>
            <ac:spMk id="571" creationId="{00000000-0000-0000-0000-000000000000}"/>
          </ac:spMkLst>
        </pc:spChg>
        <pc:grpChg chg="add mod">
          <ac:chgData name="sheikha juma" userId="608ad1f2e48bc868" providerId="LiveId" clId="{A9CC8D3D-4D8A-4699-BB91-82F17713273D}" dt="2021-10-25T05:38:56.301" v="1292" actId="1076"/>
          <ac:grpSpMkLst>
            <pc:docMk/>
            <pc:sldMk cId="0" sldId="262"/>
            <ac:grpSpMk id="43" creationId="{8E950423-9CB2-4107-BA5B-4A036F7A1729}"/>
          </ac:grpSpMkLst>
        </pc:grpChg>
        <pc:grpChg chg="mod">
          <ac:chgData name="sheikha juma" userId="608ad1f2e48bc868" providerId="LiveId" clId="{A9CC8D3D-4D8A-4699-BB91-82F17713273D}" dt="2021-10-25T05:40:33.727" v="1347" actId="14100"/>
          <ac:grpSpMkLst>
            <pc:docMk/>
            <pc:sldMk cId="0" sldId="262"/>
            <ac:grpSpMk id="562" creationId="{00000000-0000-0000-0000-000000000000}"/>
          </ac:grpSpMkLst>
        </pc:grpChg>
        <pc:grpChg chg="mod">
          <ac:chgData name="sheikha juma" userId="608ad1f2e48bc868" providerId="LiveId" clId="{A9CC8D3D-4D8A-4699-BB91-82F17713273D}" dt="2021-10-25T05:40:27.884" v="1346" actId="1076"/>
          <ac:grpSpMkLst>
            <pc:docMk/>
            <pc:sldMk cId="0" sldId="262"/>
            <ac:grpSpMk id="572" creationId="{00000000-0000-0000-0000-000000000000}"/>
          </ac:grpSpMkLst>
        </pc:grpChg>
        <pc:cxnChg chg="mod">
          <ac:chgData name="sheikha juma" userId="608ad1f2e48bc868" providerId="LiveId" clId="{A9CC8D3D-4D8A-4699-BB91-82F17713273D}" dt="2021-10-25T05:38:41.422" v="1290"/>
          <ac:cxnSpMkLst>
            <pc:docMk/>
            <pc:sldMk cId="0" sldId="262"/>
            <ac:cxnSpMk id="44" creationId="{366E3E32-D739-4CA6-807F-EFDE1139F0CB}"/>
          </ac:cxnSpMkLst>
        </pc:cxnChg>
        <pc:cxnChg chg="mod">
          <ac:chgData name="sheikha juma" userId="608ad1f2e48bc868" providerId="LiveId" clId="{A9CC8D3D-4D8A-4699-BB91-82F17713273D}" dt="2021-10-25T05:38:41.422" v="1290"/>
          <ac:cxnSpMkLst>
            <pc:docMk/>
            <pc:sldMk cId="0" sldId="262"/>
            <ac:cxnSpMk id="45" creationId="{E096FE25-1F6A-48FF-8E75-6E58386AB752}"/>
          </ac:cxnSpMkLst>
        </pc:cxnChg>
        <pc:cxnChg chg="mod">
          <ac:chgData name="sheikha juma" userId="608ad1f2e48bc868" providerId="LiveId" clId="{A9CC8D3D-4D8A-4699-BB91-82F17713273D}" dt="2021-10-25T05:38:41.422" v="1290"/>
          <ac:cxnSpMkLst>
            <pc:docMk/>
            <pc:sldMk cId="0" sldId="262"/>
            <ac:cxnSpMk id="46" creationId="{B2D9C20D-9E1E-41D2-A8D4-8AFF04D74CEC}"/>
          </ac:cxnSpMkLst>
        </pc:cxnChg>
      </pc:sldChg>
      <pc:sldChg chg="addSp delSp modSp mod ord">
        <pc:chgData name="sheikha juma" userId="608ad1f2e48bc868" providerId="LiveId" clId="{A9CC8D3D-4D8A-4699-BB91-82F17713273D}" dt="2021-10-25T05:11:14.400" v="928" actId="1076"/>
        <pc:sldMkLst>
          <pc:docMk/>
          <pc:sldMk cId="0" sldId="264"/>
        </pc:sldMkLst>
        <pc:spChg chg="add del mod">
          <ac:chgData name="sheikha juma" userId="608ad1f2e48bc868" providerId="LiveId" clId="{A9CC8D3D-4D8A-4699-BB91-82F17713273D}" dt="2021-10-24T13:32:29.685" v="598" actId="478"/>
          <ac:spMkLst>
            <pc:docMk/>
            <pc:sldMk cId="0" sldId="264"/>
            <ac:spMk id="3" creationId="{950E564F-65A0-41A0-B800-70A2B7A9724F}"/>
          </ac:spMkLst>
        </pc:spChg>
        <pc:spChg chg="add mod">
          <ac:chgData name="sheikha juma" userId="608ad1f2e48bc868" providerId="LiveId" clId="{A9CC8D3D-4D8A-4699-BB91-82F17713273D}" dt="2021-10-24T13:47:31.257" v="875" actId="1076"/>
          <ac:spMkLst>
            <pc:docMk/>
            <pc:sldMk cId="0" sldId="264"/>
            <ac:spMk id="4" creationId="{45DBE604-F865-40E8-A3BD-C00FDF66655B}"/>
          </ac:spMkLst>
        </pc:spChg>
        <pc:spChg chg="add del mod">
          <ac:chgData name="sheikha juma" userId="608ad1f2e48bc868" providerId="LiveId" clId="{A9CC8D3D-4D8A-4699-BB91-82F17713273D}" dt="2021-10-24T13:33:24.218" v="612" actId="478"/>
          <ac:spMkLst>
            <pc:docMk/>
            <pc:sldMk cId="0" sldId="264"/>
            <ac:spMk id="6" creationId="{8BB9CCC8-D23C-4222-AC07-55386E00EF14}"/>
          </ac:spMkLst>
        </pc:spChg>
        <pc:spChg chg="add mod">
          <ac:chgData name="sheikha juma" userId="608ad1f2e48bc868" providerId="LiveId" clId="{A9CC8D3D-4D8A-4699-BB91-82F17713273D}" dt="2021-10-24T13:47:31.257" v="875" actId="1076"/>
          <ac:spMkLst>
            <pc:docMk/>
            <pc:sldMk cId="0" sldId="264"/>
            <ac:spMk id="7" creationId="{B7A06E07-C52B-4F61-B1CB-5522EDC78C4C}"/>
          </ac:spMkLst>
        </pc:spChg>
        <pc:spChg chg="add mod">
          <ac:chgData name="sheikha juma" userId="608ad1f2e48bc868" providerId="LiveId" clId="{A9CC8D3D-4D8A-4699-BB91-82F17713273D}" dt="2021-10-24T13:47:31.257" v="875" actId="1076"/>
          <ac:spMkLst>
            <pc:docMk/>
            <pc:sldMk cId="0" sldId="264"/>
            <ac:spMk id="8" creationId="{33E664B9-FDBD-41CC-96B2-312A040F0C10}"/>
          </ac:spMkLst>
        </pc:spChg>
        <pc:spChg chg="add mod">
          <ac:chgData name="sheikha juma" userId="608ad1f2e48bc868" providerId="LiveId" clId="{A9CC8D3D-4D8A-4699-BB91-82F17713273D}" dt="2021-10-24T13:47:31.257" v="875" actId="1076"/>
          <ac:spMkLst>
            <pc:docMk/>
            <pc:sldMk cId="0" sldId="264"/>
            <ac:spMk id="9" creationId="{4D8BCCAA-5E88-491C-B319-5CCD44C18A85}"/>
          </ac:spMkLst>
        </pc:spChg>
        <pc:spChg chg="add mod">
          <ac:chgData name="sheikha juma" userId="608ad1f2e48bc868" providerId="LiveId" clId="{A9CC8D3D-4D8A-4699-BB91-82F17713273D}" dt="2021-10-25T05:11:14.400" v="928" actId="1076"/>
          <ac:spMkLst>
            <pc:docMk/>
            <pc:sldMk cId="0" sldId="264"/>
            <ac:spMk id="10" creationId="{02A2640E-2FA1-4341-8753-B0EA8CA653BE}"/>
          </ac:spMkLst>
        </pc:spChg>
        <pc:spChg chg="add mod">
          <ac:chgData name="sheikha juma" userId="608ad1f2e48bc868" providerId="LiveId" clId="{A9CC8D3D-4D8A-4699-BB91-82F17713273D}" dt="2021-10-24T13:47:51.387" v="879" actId="1076"/>
          <ac:spMkLst>
            <pc:docMk/>
            <pc:sldMk cId="0" sldId="264"/>
            <ac:spMk id="11" creationId="{2C371143-FF22-495E-AD5C-83E8BEDA3DF7}"/>
          </ac:spMkLst>
        </pc:spChg>
        <pc:spChg chg="add mod">
          <ac:chgData name="sheikha juma" userId="608ad1f2e48bc868" providerId="LiveId" clId="{A9CC8D3D-4D8A-4699-BB91-82F17713273D}" dt="2021-10-24T13:48:37.703" v="909" actId="1076"/>
          <ac:spMkLst>
            <pc:docMk/>
            <pc:sldMk cId="0" sldId="264"/>
            <ac:spMk id="12" creationId="{92AE9DBA-EBAE-4CA5-BD4E-EC7A6FF40973}"/>
          </ac:spMkLst>
        </pc:spChg>
        <pc:spChg chg="add mod">
          <ac:chgData name="sheikha juma" userId="608ad1f2e48bc868" providerId="LiveId" clId="{A9CC8D3D-4D8A-4699-BB91-82F17713273D}" dt="2021-10-24T13:47:31.257" v="875" actId="1076"/>
          <ac:spMkLst>
            <pc:docMk/>
            <pc:sldMk cId="0" sldId="264"/>
            <ac:spMk id="35" creationId="{780282C5-7AE2-463C-9203-B39172349264}"/>
          </ac:spMkLst>
        </pc:spChg>
        <pc:spChg chg="add mod">
          <ac:chgData name="sheikha juma" userId="608ad1f2e48bc868" providerId="LiveId" clId="{A9CC8D3D-4D8A-4699-BB91-82F17713273D}" dt="2021-10-24T13:47:31.257" v="875" actId="1076"/>
          <ac:spMkLst>
            <pc:docMk/>
            <pc:sldMk cId="0" sldId="264"/>
            <ac:spMk id="36" creationId="{42F6F1FE-2398-4D3C-85FB-5DC77F7C49F8}"/>
          </ac:spMkLst>
        </pc:spChg>
        <pc:spChg chg="add mod">
          <ac:chgData name="sheikha juma" userId="608ad1f2e48bc868" providerId="LiveId" clId="{A9CC8D3D-4D8A-4699-BB91-82F17713273D}" dt="2021-10-24T13:47:31.257" v="875" actId="1076"/>
          <ac:spMkLst>
            <pc:docMk/>
            <pc:sldMk cId="0" sldId="264"/>
            <ac:spMk id="40" creationId="{17B34C1F-D2AF-4B85-8A09-704BDD0B565C}"/>
          </ac:spMkLst>
        </pc:spChg>
        <pc:spChg chg="add mod">
          <ac:chgData name="sheikha juma" userId="608ad1f2e48bc868" providerId="LiveId" clId="{A9CC8D3D-4D8A-4699-BB91-82F17713273D}" dt="2021-10-24T13:47:31.257" v="875" actId="1076"/>
          <ac:spMkLst>
            <pc:docMk/>
            <pc:sldMk cId="0" sldId="264"/>
            <ac:spMk id="41" creationId="{F1202FB9-4146-45CA-BDB1-52B30CF39AB9}"/>
          </ac:spMkLst>
        </pc:spChg>
        <pc:spChg chg="add mod">
          <ac:chgData name="sheikha juma" userId="608ad1f2e48bc868" providerId="LiveId" clId="{A9CC8D3D-4D8A-4699-BB91-82F17713273D}" dt="2021-10-24T13:47:36.667" v="876" actId="1076"/>
          <ac:spMkLst>
            <pc:docMk/>
            <pc:sldMk cId="0" sldId="264"/>
            <ac:spMk id="45" creationId="{D9210738-2424-447D-9477-4442E43CFBB6}"/>
          </ac:spMkLst>
        </pc:spChg>
        <pc:spChg chg="add mod">
          <ac:chgData name="sheikha juma" userId="608ad1f2e48bc868" providerId="LiveId" clId="{A9CC8D3D-4D8A-4699-BB91-82F17713273D}" dt="2021-10-24T13:47:51.387" v="879" actId="1076"/>
          <ac:spMkLst>
            <pc:docMk/>
            <pc:sldMk cId="0" sldId="264"/>
            <ac:spMk id="46" creationId="{F35998E1-4F34-4B3B-95FF-6DE86F91EB4A}"/>
          </ac:spMkLst>
        </pc:spChg>
        <pc:spChg chg="add mod">
          <ac:chgData name="sheikha juma" userId="608ad1f2e48bc868" providerId="LiveId" clId="{A9CC8D3D-4D8A-4699-BB91-82F17713273D}" dt="2021-10-24T13:47:51.387" v="879" actId="1076"/>
          <ac:spMkLst>
            <pc:docMk/>
            <pc:sldMk cId="0" sldId="264"/>
            <ac:spMk id="47" creationId="{F4262809-D323-4027-B08E-7E270A1B6FF2}"/>
          </ac:spMkLst>
        </pc:spChg>
        <pc:spChg chg="add mod">
          <ac:chgData name="sheikha juma" userId="608ad1f2e48bc868" providerId="LiveId" clId="{A9CC8D3D-4D8A-4699-BB91-82F17713273D}" dt="2021-10-24T13:47:51.387" v="879" actId="1076"/>
          <ac:spMkLst>
            <pc:docMk/>
            <pc:sldMk cId="0" sldId="264"/>
            <ac:spMk id="48" creationId="{59169A50-EC6A-45AC-90FB-112227F5F53A}"/>
          </ac:spMkLst>
        </pc:spChg>
        <pc:spChg chg="add mod">
          <ac:chgData name="sheikha juma" userId="608ad1f2e48bc868" providerId="LiveId" clId="{A9CC8D3D-4D8A-4699-BB91-82F17713273D}" dt="2021-10-24T13:47:51.387" v="879" actId="1076"/>
          <ac:spMkLst>
            <pc:docMk/>
            <pc:sldMk cId="0" sldId="264"/>
            <ac:spMk id="49" creationId="{90D42B28-36D5-4287-9447-8986561471E9}"/>
          </ac:spMkLst>
        </pc:spChg>
        <pc:spChg chg="add mod">
          <ac:chgData name="sheikha juma" userId="608ad1f2e48bc868" providerId="LiveId" clId="{A9CC8D3D-4D8A-4699-BB91-82F17713273D}" dt="2021-10-24T13:47:51.387" v="879" actId="1076"/>
          <ac:spMkLst>
            <pc:docMk/>
            <pc:sldMk cId="0" sldId="264"/>
            <ac:spMk id="50" creationId="{8A24AFF8-D284-4C44-8858-744EB0B7B57E}"/>
          </ac:spMkLst>
        </pc:spChg>
        <pc:spChg chg="add mod">
          <ac:chgData name="sheikha juma" userId="608ad1f2e48bc868" providerId="LiveId" clId="{A9CC8D3D-4D8A-4699-BB91-82F17713273D}" dt="2021-10-24T13:47:51.387" v="879" actId="1076"/>
          <ac:spMkLst>
            <pc:docMk/>
            <pc:sldMk cId="0" sldId="264"/>
            <ac:spMk id="51" creationId="{EC5B7E4D-C7CC-47EF-AF9F-8108A2D4FD27}"/>
          </ac:spMkLst>
        </pc:spChg>
        <pc:spChg chg="add del mod">
          <ac:chgData name="sheikha juma" userId="608ad1f2e48bc868" providerId="LiveId" clId="{A9CC8D3D-4D8A-4699-BB91-82F17713273D}" dt="2021-10-24T13:44:39.986" v="842"/>
          <ac:spMkLst>
            <pc:docMk/>
            <pc:sldMk cId="0" sldId="264"/>
            <ac:spMk id="52" creationId="{266AB450-9FD9-48A6-88C7-D2389DC5D830}"/>
          </ac:spMkLst>
        </pc:spChg>
        <pc:spChg chg="add del mod">
          <ac:chgData name="sheikha juma" userId="608ad1f2e48bc868" providerId="LiveId" clId="{A9CC8D3D-4D8A-4699-BB91-82F17713273D}" dt="2021-10-24T13:44:39.986" v="842"/>
          <ac:spMkLst>
            <pc:docMk/>
            <pc:sldMk cId="0" sldId="264"/>
            <ac:spMk id="53" creationId="{8135BA97-FB03-4EFC-B6AD-0BF11CA40FFB}"/>
          </ac:spMkLst>
        </pc:spChg>
        <pc:spChg chg="add mod">
          <ac:chgData name="sheikha juma" userId="608ad1f2e48bc868" providerId="LiveId" clId="{A9CC8D3D-4D8A-4699-BB91-82F17713273D}" dt="2021-10-24T13:47:51.387" v="879" actId="1076"/>
          <ac:spMkLst>
            <pc:docMk/>
            <pc:sldMk cId="0" sldId="264"/>
            <ac:spMk id="54" creationId="{0915788C-F72D-4CA9-9291-57DF4E4F585D}"/>
          </ac:spMkLst>
        </pc:spChg>
        <pc:spChg chg="add mod">
          <ac:chgData name="sheikha juma" userId="608ad1f2e48bc868" providerId="LiveId" clId="{A9CC8D3D-4D8A-4699-BB91-82F17713273D}" dt="2021-10-24T13:47:51.387" v="879" actId="1076"/>
          <ac:spMkLst>
            <pc:docMk/>
            <pc:sldMk cId="0" sldId="264"/>
            <ac:spMk id="55" creationId="{07B6345B-4375-4DAC-9CE9-58DB8F3A9266}"/>
          </ac:spMkLst>
        </pc:spChg>
        <pc:spChg chg="add mod">
          <ac:chgData name="sheikha juma" userId="608ad1f2e48bc868" providerId="LiveId" clId="{A9CC8D3D-4D8A-4699-BB91-82F17713273D}" dt="2021-10-24T13:47:51.387" v="879" actId="1076"/>
          <ac:spMkLst>
            <pc:docMk/>
            <pc:sldMk cId="0" sldId="264"/>
            <ac:spMk id="56" creationId="{1630E669-B14F-443D-AC09-850C3D0EF909}"/>
          </ac:spMkLst>
        </pc:spChg>
        <pc:spChg chg="add mod">
          <ac:chgData name="sheikha juma" userId="608ad1f2e48bc868" providerId="LiveId" clId="{A9CC8D3D-4D8A-4699-BB91-82F17713273D}" dt="2021-10-24T13:47:51.387" v="879" actId="1076"/>
          <ac:spMkLst>
            <pc:docMk/>
            <pc:sldMk cId="0" sldId="264"/>
            <ac:spMk id="57" creationId="{84AC3C27-346D-4B6C-BFA5-FDDC040016E5}"/>
          </ac:spMkLst>
        </pc:spChg>
        <pc:spChg chg="add mod">
          <ac:chgData name="sheikha juma" userId="608ad1f2e48bc868" providerId="LiveId" clId="{A9CC8D3D-4D8A-4699-BB91-82F17713273D}" dt="2021-10-24T13:47:51.387" v="879" actId="1076"/>
          <ac:spMkLst>
            <pc:docMk/>
            <pc:sldMk cId="0" sldId="264"/>
            <ac:spMk id="58" creationId="{2834B046-92AC-414B-915B-7497D9D939CC}"/>
          </ac:spMkLst>
        </pc:spChg>
        <pc:spChg chg="add mod">
          <ac:chgData name="sheikha juma" userId="608ad1f2e48bc868" providerId="LiveId" clId="{A9CC8D3D-4D8A-4699-BB91-82F17713273D}" dt="2021-10-24T13:47:51.387" v="879" actId="1076"/>
          <ac:spMkLst>
            <pc:docMk/>
            <pc:sldMk cId="0" sldId="264"/>
            <ac:spMk id="59" creationId="{64C4214D-3468-4070-9BBE-CD5B5F18D772}"/>
          </ac:spMkLst>
        </pc:spChg>
        <pc:spChg chg="add mod">
          <ac:chgData name="sheikha juma" userId="608ad1f2e48bc868" providerId="LiveId" clId="{A9CC8D3D-4D8A-4699-BB91-82F17713273D}" dt="2021-10-24T13:48:12.234" v="905" actId="1076"/>
          <ac:spMkLst>
            <pc:docMk/>
            <pc:sldMk cId="0" sldId="264"/>
            <ac:spMk id="61" creationId="{D9AEBF01-C57F-4EA1-9A97-084677032D32}"/>
          </ac:spMkLst>
        </pc:spChg>
        <pc:spChg chg="del mod">
          <ac:chgData name="sheikha juma" userId="608ad1f2e48bc868" providerId="LiveId" clId="{A9CC8D3D-4D8A-4699-BB91-82F17713273D}" dt="2021-10-24T13:38:34.549" v="705" actId="478"/>
          <ac:spMkLst>
            <pc:docMk/>
            <pc:sldMk cId="0" sldId="264"/>
            <ac:spMk id="616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33:21.451" v="611" actId="478"/>
          <ac:spMkLst>
            <pc:docMk/>
            <pc:sldMk cId="0" sldId="264"/>
            <ac:spMk id="617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32:27.467" v="597" actId="478"/>
          <ac:spMkLst>
            <pc:docMk/>
            <pc:sldMk cId="0" sldId="264"/>
            <ac:spMk id="618" creationId="{00000000-0000-0000-0000-000000000000}"/>
          </ac:spMkLst>
        </pc:spChg>
        <pc:spChg chg="del mod">
          <ac:chgData name="sheikha juma" userId="608ad1f2e48bc868" providerId="LiveId" clId="{A9CC8D3D-4D8A-4699-BB91-82F17713273D}" dt="2021-10-24T13:38:20.775" v="702" actId="478"/>
          <ac:spMkLst>
            <pc:docMk/>
            <pc:sldMk cId="0" sldId="264"/>
            <ac:spMk id="619" creationId="{00000000-0000-0000-0000-000000000000}"/>
          </ac:spMkLst>
        </pc:spChg>
        <pc:grpChg chg="mod">
          <ac:chgData name="sheikha juma" userId="608ad1f2e48bc868" providerId="LiveId" clId="{A9CC8D3D-4D8A-4699-BB91-82F17713273D}" dt="2021-10-25T05:11:03.079" v="920" actId="1076"/>
          <ac:grpSpMkLst>
            <pc:docMk/>
            <pc:sldMk cId="0" sldId="264"/>
            <ac:grpSpMk id="620" creationId="{00000000-0000-0000-0000-000000000000}"/>
          </ac:grpSpMkLst>
        </pc:grpChg>
        <pc:grpChg chg="del mod">
          <ac:chgData name="sheikha juma" userId="608ad1f2e48bc868" providerId="LiveId" clId="{A9CC8D3D-4D8A-4699-BB91-82F17713273D}" dt="2021-10-24T13:38:25.376" v="703" actId="478"/>
          <ac:grpSpMkLst>
            <pc:docMk/>
            <pc:sldMk cId="0" sldId="264"/>
            <ac:grpSpMk id="626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4T13:32:31.749" v="599" actId="478"/>
          <ac:grpSpMkLst>
            <pc:docMk/>
            <pc:sldMk cId="0" sldId="264"/>
            <ac:grpSpMk id="629" creationId="{00000000-0000-0000-0000-000000000000}"/>
          </ac:grpSpMkLst>
        </pc:grpChg>
        <pc:grpChg chg="mod">
          <ac:chgData name="sheikha juma" userId="608ad1f2e48bc868" providerId="LiveId" clId="{A9CC8D3D-4D8A-4699-BB91-82F17713273D}" dt="2021-10-25T04:42:00.563" v="916" actId="14100"/>
          <ac:grpSpMkLst>
            <pc:docMk/>
            <pc:sldMk cId="0" sldId="264"/>
            <ac:grpSpMk id="634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4T13:32:35.601" v="600" actId="478"/>
          <ac:grpSpMkLst>
            <pc:docMk/>
            <pc:sldMk cId="0" sldId="264"/>
            <ac:grpSpMk id="638" creationId="{00000000-0000-0000-0000-000000000000}"/>
          </ac:grpSpMkLst>
        </pc:grpChg>
      </pc:sldChg>
      <pc:sldChg chg="addSp delSp modSp mod ord">
        <pc:chgData name="sheikha juma" userId="608ad1f2e48bc868" providerId="LiveId" clId="{A9CC8D3D-4D8A-4699-BB91-82F17713273D}" dt="2021-10-25T06:03:02.784" v="1898" actId="20577"/>
        <pc:sldMkLst>
          <pc:docMk/>
          <pc:sldMk cId="0" sldId="265"/>
        </pc:sldMkLst>
        <pc:spChg chg="add del mod">
          <ac:chgData name="sheikha juma" userId="608ad1f2e48bc868" providerId="LiveId" clId="{A9CC8D3D-4D8A-4699-BB91-82F17713273D}" dt="2021-10-25T05:50:13.090" v="1579" actId="478"/>
          <ac:spMkLst>
            <pc:docMk/>
            <pc:sldMk cId="0" sldId="265"/>
            <ac:spMk id="3" creationId="{5E9C5491-0388-4F86-BC90-6464AFA9CFAE}"/>
          </ac:spMkLst>
        </pc:spChg>
        <pc:spChg chg="add del mod">
          <ac:chgData name="sheikha juma" userId="608ad1f2e48bc868" providerId="LiveId" clId="{A9CC8D3D-4D8A-4699-BB91-82F17713273D}" dt="2021-10-25T05:50:13.090" v="1579" actId="478"/>
          <ac:spMkLst>
            <pc:docMk/>
            <pc:sldMk cId="0" sldId="265"/>
            <ac:spMk id="5" creationId="{3496023C-FDDB-431C-8144-FD4761539644}"/>
          </ac:spMkLst>
        </pc:spChg>
        <pc:spChg chg="add mod">
          <ac:chgData name="sheikha juma" userId="608ad1f2e48bc868" providerId="LiveId" clId="{A9CC8D3D-4D8A-4699-BB91-82F17713273D}" dt="2021-10-25T05:58:35.057" v="1793" actId="1076"/>
          <ac:spMkLst>
            <pc:docMk/>
            <pc:sldMk cId="0" sldId="265"/>
            <ac:spMk id="6" creationId="{E35254B5-6CF1-4A37-97F3-134216A142A5}"/>
          </ac:spMkLst>
        </pc:spChg>
        <pc:spChg chg="add mod">
          <ac:chgData name="sheikha juma" userId="608ad1f2e48bc868" providerId="LiveId" clId="{A9CC8D3D-4D8A-4699-BB91-82F17713273D}" dt="2021-10-25T05:58:30.843" v="1792" actId="1076"/>
          <ac:spMkLst>
            <pc:docMk/>
            <pc:sldMk cId="0" sldId="265"/>
            <ac:spMk id="8" creationId="{3D83E671-06F9-4749-A56E-80FEFFEE6BD1}"/>
          </ac:spMkLst>
        </pc:spChg>
        <pc:spChg chg="add mod">
          <ac:chgData name="sheikha juma" userId="608ad1f2e48bc868" providerId="LiveId" clId="{A9CC8D3D-4D8A-4699-BB91-82F17713273D}" dt="2021-10-25T05:50:34.120" v="1585" actId="20577"/>
          <ac:spMkLst>
            <pc:docMk/>
            <pc:sldMk cId="0" sldId="265"/>
            <ac:spMk id="79" creationId="{F4BF0150-9AE3-481F-B12C-6D2B35D5356F}"/>
          </ac:spMkLst>
        </pc:spChg>
        <pc:spChg chg="del">
          <ac:chgData name="sheikha juma" userId="608ad1f2e48bc868" providerId="LiveId" clId="{A9CC8D3D-4D8A-4699-BB91-82F17713273D}" dt="2021-10-25T05:50:10.348" v="1578" actId="478"/>
          <ac:spMkLst>
            <pc:docMk/>
            <pc:sldMk cId="0" sldId="265"/>
            <ac:spMk id="650" creationId="{00000000-0000-0000-0000-000000000000}"/>
          </ac:spMkLst>
        </pc:spChg>
        <pc:spChg chg="del">
          <ac:chgData name="sheikha juma" userId="608ad1f2e48bc868" providerId="LiveId" clId="{A9CC8D3D-4D8A-4699-BB91-82F17713273D}" dt="2021-10-25T05:50:10.348" v="1578" actId="478"/>
          <ac:spMkLst>
            <pc:docMk/>
            <pc:sldMk cId="0" sldId="265"/>
            <ac:spMk id="651" creationId="{00000000-0000-0000-0000-000000000000}"/>
          </ac:spMkLst>
        </pc:spChg>
        <pc:grpChg chg="del">
          <ac:chgData name="sheikha juma" userId="608ad1f2e48bc868" providerId="LiveId" clId="{A9CC8D3D-4D8A-4699-BB91-82F17713273D}" dt="2021-10-25T05:50:15.437" v="1580" actId="478"/>
          <ac:grpSpMkLst>
            <pc:docMk/>
            <pc:sldMk cId="0" sldId="265"/>
            <ac:grpSpMk id="652" creationId="{00000000-0000-0000-0000-000000000000}"/>
          </ac:grpSpMkLst>
        </pc:grpChg>
        <pc:grpChg chg="mod">
          <ac:chgData name="sheikha juma" userId="608ad1f2e48bc868" providerId="LiveId" clId="{A9CC8D3D-4D8A-4699-BB91-82F17713273D}" dt="2021-10-25T05:50:23.605" v="1583" actId="1076"/>
          <ac:grpSpMkLst>
            <pc:docMk/>
            <pc:sldMk cId="0" sldId="265"/>
            <ac:grpSpMk id="656" creationId="{00000000-0000-0000-0000-000000000000}"/>
          </ac:grpSpMkLst>
        </pc:grpChg>
        <pc:grpChg chg="del mod">
          <ac:chgData name="sheikha juma" userId="608ad1f2e48bc868" providerId="LiveId" clId="{A9CC8D3D-4D8A-4699-BB91-82F17713273D}" dt="2021-10-25T05:51:28.705" v="1655" actId="478"/>
          <ac:grpSpMkLst>
            <pc:docMk/>
            <pc:sldMk cId="0" sldId="265"/>
            <ac:grpSpMk id="681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5T05:50:10.348" v="1578" actId="478"/>
          <ac:grpSpMkLst>
            <pc:docMk/>
            <pc:sldMk cId="0" sldId="265"/>
            <ac:grpSpMk id="685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5T05:53:18.330" v="1686" actId="478"/>
          <ac:grpSpMkLst>
            <pc:docMk/>
            <pc:sldMk cId="0" sldId="265"/>
            <ac:grpSpMk id="695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5T05:50:17.274" v="1581" actId="478"/>
          <ac:grpSpMkLst>
            <pc:docMk/>
            <pc:sldMk cId="0" sldId="265"/>
            <ac:grpSpMk id="699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5T05:50:10.348" v="1578" actId="478"/>
          <ac:grpSpMkLst>
            <pc:docMk/>
            <pc:sldMk cId="0" sldId="265"/>
            <ac:grpSpMk id="717" creationId="{00000000-0000-0000-0000-000000000000}"/>
          </ac:grpSpMkLst>
        </pc:grpChg>
        <pc:graphicFrameChg chg="add mod modGraphic">
          <ac:chgData name="sheikha juma" userId="608ad1f2e48bc868" providerId="LiveId" clId="{A9CC8D3D-4D8A-4699-BB91-82F17713273D}" dt="2021-10-25T06:03:02.784" v="1898" actId="20577"/>
          <ac:graphicFrameMkLst>
            <pc:docMk/>
            <pc:sldMk cId="0" sldId="265"/>
            <ac:graphicFrameMk id="7" creationId="{69F0C9AA-3BBE-440C-A2BC-C7C1B151C3D5}"/>
          </ac:graphicFrameMkLst>
        </pc:graphicFrameChg>
      </pc:sldChg>
      <pc:sldChg chg="addSp delSp modSp mod ord">
        <pc:chgData name="sheikha juma" userId="608ad1f2e48bc868" providerId="LiveId" clId="{A9CC8D3D-4D8A-4699-BB91-82F17713273D}" dt="2021-10-25T05:49:41.539" v="1573" actId="478"/>
        <pc:sldMkLst>
          <pc:docMk/>
          <pc:sldMk cId="0" sldId="268"/>
        </pc:sldMkLst>
        <pc:spChg chg="add del mod">
          <ac:chgData name="sheikha juma" userId="608ad1f2e48bc868" providerId="LiveId" clId="{A9CC8D3D-4D8A-4699-BB91-82F17713273D}" dt="2021-10-25T05:40:52.883" v="1351" actId="478"/>
          <ac:spMkLst>
            <pc:docMk/>
            <pc:sldMk cId="0" sldId="268"/>
            <ac:spMk id="3" creationId="{17ACD66E-7127-4F37-9D97-4C1D48685E3C}"/>
          </ac:spMkLst>
        </pc:spChg>
        <pc:spChg chg="add del mod">
          <ac:chgData name="sheikha juma" userId="608ad1f2e48bc868" providerId="LiveId" clId="{A9CC8D3D-4D8A-4699-BB91-82F17713273D}" dt="2021-10-25T05:41:32.799" v="1358" actId="478"/>
          <ac:spMkLst>
            <pc:docMk/>
            <pc:sldMk cId="0" sldId="268"/>
            <ac:spMk id="5" creationId="{7DD32A06-E3A6-438A-B57F-07F5968F056C}"/>
          </ac:spMkLst>
        </pc:spChg>
        <pc:spChg chg="add del mod">
          <ac:chgData name="sheikha juma" userId="608ad1f2e48bc868" providerId="LiveId" clId="{A9CC8D3D-4D8A-4699-BB91-82F17713273D}" dt="2021-10-25T05:41:32.799" v="1358" actId="478"/>
          <ac:spMkLst>
            <pc:docMk/>
            <pc:sldMk cId="0" sldId="268"/>
            <ac:spMk id="7" creationId="{A1B7C7AC-2721-49D9-9C35-2A0F5A72F924}"/>
          </ac:spMkLst>
        </pc:spChg>
        <pc:spChg chg="add del mod">
          <ac:chgData name="sheikha juma" userId="608ad1f2e48bc868" providerId="LiveId" clId="{A9CC8D3D-4D8A-4699-BB91-82F17713273D}" dt="2021-10-25T05:41:39.067" v="1360" actId="478"/>
          <ac:spMkLst>
            <pc:docMk/>
            <pc:sldMk cId="0" sldId="268"/>
            <ac:spMk id="9" creationId="{841CAC6A-93B1-49DB-AD79-D27FECB6A75A}"/>
          </ac:spMkLst>
        </pc:spChg>
        <pc:spChg chg="add del mod">
          <ac:chgData name="sheikha juma" userId="608ad1f2e48bc868" providerId="LiveId" clId="{A9CC8D3D-4D8A-4699-BB91-82F17713273D}" dt="2021-10-25T05:41:39.067" v="1360" actId="478"/>
          <ac:spMkLst>
            <pc:docMk/>
            <pc:sldMk cId="0" sldId="268"/>
            <ac:spMk id="11" creationId="{0533D3A2-DD73-4BA1-83EE-E101E5BC990F}"/>
          </ac:spMkLst>
        </pc:spChg>
        <pc:spChg chg="add mod">
          <ac:chgData name="sheikha juma" userId="608ad1f2e48bc868" providerId="LiveId" clId="{A9CC8D3D-4D8A-4699-BB91-82F17713273D}" dt="2021-10-25T05:49:37.735" v="1572" actId="20577"/>
          <ac:spMkLst>
            <pc:docMk/>
            <pc:sldMk cId="0" sldId="268"/>
            <ac:spMk id="12" creationId="{99F27FB8-C971-4B41-83E7-CE99FA728563}"/>
          </ac:spMkLst>
        </pc:spChg>
        <pc:spChg chg="add mod">
          <ac:chgData name="sheikha juma" userId="608ad1f2e48bc868" providerId="LiveId" clId="{A9CC8D3D-4D8A-4699-BB91-82F17713273D}" dt="2021-10-25T05:41:26.499" v="1356" actId="1076"/>
          <ac:spMkLst>
            <pc:docMk/>
            <pc:sldMk cId="0" sldId="268"/>
            <ac:spMk id="51" creationId="{6038D4BA-9D01-45A0-AD1F-B084927E4364}"/>
          </ac:spMkLst>
        </pc:spChg>
        <pc:spChg chg="del">
          <ac:chgData name="sheikha juma" userId="608ad1f2e48bc868" providerId="LiveId" clId="{A9CC8D3D-4D8A-4699-BB91-82F17713273D}" dt="2021-10-25T05:41:36.573" v="1359" actId="478"/>
          <ac:spMkLst>
            <pc:docMk/>
            <pc:sldMk cId="0" sldId="268"/>
            <ac:spMk id="807" creationId="{00000000-0000-0000-0000-000000000000}"/>
          </ac:spMkLst>
        </pc:spChg>
        <pc:spChg chg="del">
          <ac:chgData name="sheikha juma" userId="608ad1f2e48bc868" providerId="LiveId" clId="{A9CC8D3D-4D8A-4699-BB91-82F17713273D}" dt="2021-10-25T05:41:36.573" v="1359" actId="478"/>
          <ac:spMkLst>
            <pc:docMk/>
            <pc:sldMk cId="0" sldId="268"/>
            <ac:spMk id="808" creationId="{00000000-0000-0000-0000-000000000000}"/>
          </ac:spMkLst>
        </pc:spChg>
        <pc:spChg chg="del">
          <ac:chgData name="sheikha juma" userId="608ad1f2e48bc868" providerId="LiveId" clId="{A9CC8D3D-4D8A-4699-BB91-82F17713273D}" dt="2021-10-25T05:41:36.573" v="1359" actId="478"/>
          <ac:spMkLst>
            <pc:docMk/>
            <pc:sldMk cId="0" sldId="268"/>
            <ac:spMk id="809" creationId="{00000000-0000-0000-0000-000000000000}"/>
          </ac:spMkLst>
        </pc:spChg>
        <pc:spChg chg="del">
          <ac:chgData name="sheikha juma" userId="608ad1f2e48bc868" providerId="LiveId" clId="{A9CC8D3D-4D8A-4699-BB91-82F17713273D}" dt="2021-10-25T05:41:36.573" v="1359" actId="478"/>
          <ac:spMkLst>
            <pc:docMk/>
            <pc:sldMk cId="0" sldId="268"/>
            <ac:spMk id="810" creationId="{00000000-0000-0000-0000-000000000000}"/>
          </ac:spMkLst>
        </pc:spChg>
        <pc:spChg chg="del">
          <ac:chgData name="sheikha juma" userId="608ad1f2e48bc868" providerId="LiveId" clId="{A9CC8D3D-4D8A-4699-BB91-82F17713273D}" dt="2021-10-25T05:41:29.768" v="1357" actId="478"/>
          <ac:spMkLst>
            <pc:docMk/>
            <pc:sldMk cId="0" sldId="268"/>
            <ac:spMk id="811" creationId="{00000000-0000-0000-0000-000000000000}"/>
          </ac:spMkLst>
        </pc:spChg>
        <pc:spChg chg="del">
          <ac:chgData name="sheikha juma" userId="608ad1f2e48bc868" providerId="LiveId" clId="{A9CC8D3D-4D8A-4699-BB91-82F17713273D}" dt="2021-10-25T05:41:29.768" v="1357" actId="478"/>
          <ac:spMkLst>
            <pc:docMk/>
            <pc:sldMk cId="0" sldId="268"/>
            <ac:spMk id="812" creationId="{00000000-0000-0000-0000-000000000000}"/>
          </ac:spMkLst>
        </pc:spChg>
        <pc:spChg chg="del">
          <ac:chgData name="sheikha juma" userId="608ad1f2e48bc868" providerId="LiveId" clId="{A9CC8D3D-4D8A-4699-BB91-82F17713273D}" dt="2021-10-25T05:40:50.699" v="1350" actId="478"/>
          <ac:spMkLst>
            <pc:docMk/>
            <pc:sldMk cId="0" sldId="268"/>
            <ac:spMk id="813" creationId="{00000000-0000-0000-0000-000000000000}"/>
          </ac:spMkLst>
        </pc:spChg>
        <pc:spChg chg="mod">
          <ac:chgData name="sheikha juma" userId="608ad1f2e48bc868" providerId="LiveId" clId="{A9CC8D3D-4D8A-4699-BB91-82F17713273D}" dt="2021-10-25T05:41:22.943" v="1355" actId="1076"/>
          <ac:spMkLst>
            <pc:docMk/>
            <pc:sldMk cId="0" sldId="268"/>
            <ac:spMk id="853" creationId="{00000000-0000-0000-0000-000000000000}"/>
          </ac:spMkLst>
        </pc:spChg>
        <pc:grpChg chg="mod">
          <ac:chgData name="sheikha juma" userId="608ad1f2e48bc868" providerId="LiveId" clId="{A9CC8D3D-4D8A-4699-BB91-82F17713273D}" dt="2021-10-25T05:41:52" v="1364" actId="688"/>
          <ac:grpSpMkLst>
            <pc:docMk/>
            <pc:sldMk cId="0" sldId="268"/>
            <ac:grpSpMk id="814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5T05:41:58.517" v="1366" actId="478"/>
          <ac:grpSpMkLst>
            <pc:docMk/>
            <pc:sldMk cId="0" sldId="268"/>
            <ac:grpSpMk id="825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5T05:49:41.539" v="1573" actId="478"/>
          <ac:grpSpMkLst>
            <pc:docMk/>
            <pc:sldMk cId="0" sldId="268"/>
            <ac:grpSpMk id="837" creationId="{00000000-0000-0000-0000-000000000000}"/>
          </ac:grpSpMkLst>
        </pc:grpChg>
        <pc:grpChg chg="mod">
          <ac:chgData name="sheikha juma" userId="608ad1f2e48bc868" providerId="LiveId" clId="{A9CC8D3D-4D8A-4699-BB91-82F17713273D}" dt="2021-10-25T05:41:56.416" v="1365" actId="1076"/>
          <ac:grpSpMkLst>
            <pc:docMk/>
            <pc:sldMk cId="0" sldId="268"/>
            <ac:grpSpMk id="841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5T05:41:41.212" v="1361" actId="478"/>
          <ac:grpSpMkLst>
            <pc:docMk/>
            <pc:sldMk cId="0" sldId="268"/>
            <ac:grpSpMk id="847" creationId="{00000000-0000-0000-0000-000000000000}"/>
          </ac:grpSpMkLst>
        </pc:grpChg>
      </pc:sldChg>
      <pc:sldChg chg="delSp mod">
        <pc:chgData name="sheikha juma" userId="608ad1f2e48bc868" providerId="LiveId" clId="{A9CC8D3D-4D8A-4699-BB91-82F17713273D}" dt="2021-10-24T13:18:07.520" v="152" actId="478"/>
        <pc:sldMkLst>
          <pc:docMk/>
          <pc:sldMk cId="0" sldId="276"/>
        </pc:sldMkLst>
        <pc:picChg chg="del">
          <ac:chgData name="sheikha juma" userId="608ad1f2e48bc868" providerId="LiveId" clId="{A9CC8D3D-4D8A-4699-BB91-82F17713273D}" dt="2021-10-24T13:18:07.520" v="152" actId="478"/>
          <ac:picMkLst>
            <pc:docMk/>
            <pc:sldMk cId="0" sldId="276"/>
            <ac:picMk id="1288" creationId="{00000000-0000-0000-0000-000000000000}"/>
          </ac:picMkLst>
        </pc:picChg>
      </pc:sldChg>
      <pc:sldChg chg="addSp delSp modSp mod">
        <pc:chgData name="sheikha juma" userId="608ad1f2e48bc868" providerId="LiveId" clId="{A9CC8D3D-4D8A-4699-BB91-82F17713273D}" dt="2021-10-24T13:21:50.606" v="240" actId="478"/>
        <pc:sldMkLst>
          <pc:docMk/>
          <pc:sldMk cId="0" sldId="280"/>
        </pc:sldMkLst>
        <pc:spChg chg="add del mod">
          <ac:chgData name="sheikha juma" userId="608ad1f2e48bc868" providerId="LiveId" clId="{A9CC8D3D-4D8A-4699-BB91-82F17713273D}" dt="2021-10-24T13:20:30.219" v="201" actId="478"/>
          <ac:spMkLst>
            <pc:docMk/>
            <pc:sldMk cId="0" sldId="280"/>
            <ac:spMk id="3" creationId="{FFF07394-3C72-4DD2-BA28-BACC84F045BC}"/>
          </ac:spMkLst>
        </pc:spChg>
        <pc:spChg chg="add del mod">
          <ac:chgData name="sheikha juma" userId="608ad1f2e48bc868" providerId="LiveId" clId="{A9CC8D3D-4D8A-4699-BB91-82F17713273D}" dt="2021-10-24T13:20:37.868" v="207" actId="478"/>
          <ac:spMkLst>
            <pc:docMk/>
            <pc:sldMk cId="0" sldId="280"/>
            <ac:spMk id="5" creationId="{D1DFE3BA-AA04-408C-AD46-F03D0846D8C8}"/>
          </ac:spMkLst>
        </pc:spChg>
        <pc:spChg chg="add mod">
          <ac:chgData name="sheikha juma" userId="608ad1f2e48bc868" providerId="LiveId" clId="{A9CC8D3D-4D8A-4699-BB91-82F17713273D}" dt="2021-10-24T13:21:36.069" v="238" actId="403"/>
          <ac:spMkLst>
            <pc:docMk/>
            <pc:sldMk cId="0" sldId="280"/>
            <ac:spMk id="6" creationId="{879AD597-65CA-444B-AC3C-4A925744EA7D}"/>
          </ac:spMkLst>
        </pc:spChg>
        <pc:spChg chg="add del mod">
          <ac:chgData name="sheikha juma" userId="608ad1f2e48bc868" providerId="LiveId" clId="{A9CC8D3D-4D8A-4699-BB91-82F17713273D}" dt="2021-10-24T13:21:50.606" v="240" actId="478"/>
          <ac:spMkLst>
            <pc:docMk/>
            <pc:sldMk cId="0" sldId="280"/>
            <ac:spMk id="8" creationId="{AE69BDC9-6E9A-48F1-B715-ADE0680860CD}"/>
          </ac:spMkLst>
        </pc:spChg>
        <pc:spChg chg="del">
          <ac:chgData name="sheikha juma" userId="608ad1f2e48bc868" providerId="LiveId" clId="{A9CC8D3D-4D8A-4699-BB91-82F17713273D}" dt="2021-10-24T13:20:29.022" v="200" actId="478"/>
          <ac:spMkLst>
            <pc:docMk/>
            <pc:sldMk cId="0" sldId="280"/>
            <ac:spMk id="1476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21:48.306" v="239" actId="478"/>
          <ac:spMkLst>
            <pc:docMk/>
            <pc:sldMk cId="0" sldId="280"/>
            <ac:spMk id="1477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20:32.400" v="202" actId="478"/>
          <ac:spMkLst>
            <pc:docMk/>
            <pc:sldMk cId="0" sldId="280"/>
            <ac:spMk id="1478" creationId="{00000000-0000-0000-0000-000000000000}"/>
          </ac:spMkLst>
        </pc:spChg>
        <pc:grpChg chg="del">
          <ac:chgData name="sheikha juma" userId="608ad1f2e48bc868" providerId="LiveId" clId="{A9CC8D3D-4D8A-4699-BB91-82F17713273D}" dt="2021-10-24T13:13:19.131" v="74" actId="478"/>
          <ac:grpSpMkLst>
            <pc:docMk/>
            <pc:sldMk cId="0" sldId="280"/>
            <ac:grpSpMk id="1496" creationId="{00000000-0000-0000-0000-000000000000}"/>
          </ac:grpSpMkLst>
        </pc:grpChg>
      </pc:sldChg>
      <pc:sldChg chg="addSp delSp modSp mod ord modNotes">
        <pc:chgData name="sheikha juma" userId="608ad1f2e48bc868" providerId="LiveId" clId="{A9CC8D3D-4D8A-4699-BB91-82F17713273D}" dt="2021-10-24T13:08:55.709" v="51" actId="1076"/>
        <pc:sldMkLst>
          <pc:docMk/>
          <pc:sldMk cId="0" sldId="283"/>
        </pc:sldMkLst>
        <pc:spChg chg="add del mod">
          <ac:chgData name="sheikha juma" userId="608ad1f2e48bc868" providerId="LiveId" clId="{A9CC8D3D-4D8A-4699-BB91-82F17713273D}" dt="2021-10-24T13:07:53.906" v="44" actId="478"/>
          <ac:spMkLst>
            <pc:docMk/>
            <pc:sldMk cId="0" sldId="283"/>
            <ac:spMk id="3" creationId="{54DD5CAC-5BE3-4329-AFA5-38CDD192D120}"/>
          </ac:spMkLst>
        </pc:spChg>
        <pc:spChg chg="add del mod">
          <ac:chgData name="sheikha juma" userId="608ad1f2e48bc868" providerId="LiveId" clId="{A9CC8D3D-4D8A-4699-BB91-82F17713273D}" dt="2021-10-24T13:07:53.906" v="44" actId="478"/>
          <ac:spMkLst>
            <pc:docMk/>
            <pc:sldMk cId="0" sldId="283"/>
            <ac:spMk id="5" creationId="{2DBCCFBC-DE53-4E29-99EE-EF534FF9571C}"/>
          </ac:spMkLst>
        </pc:spChg>
        <pc:spChg chg="add del mod">
          <ac:chgData name="sheikha juma" userId="608ad1f2e48bc868" providerId="LiveId" clId="{A9CC8D3D-4D8A-4699-BB91-82F17713273D}" dt="2021-10-24T13:07:53.906" v="44" actId="478"/>
          <ac:spMkLst>
            <pc:docMk/>
            <pc:sldMk cId="0" sldId="283"/>
            <ac:spMk id="7" creationId="{6A8BA7EB-8922-4F1C-A08B-BBBE9C7FF614}"/>
          </ac:spMkLst>
        </pc:spChg>
        <pc:spChg chg="add mod">
          <ac:chgData name="sheikha juma" userId="608ad1f2e48bc868" providerId="LiveId" clId="{A9CC8D3D-4D8A-4699-BB91-82F17713273D}" dt="2021-10-24T13:08:55.709" v="51" actId="1076"/>
          <ac:spMkLst>
            <pc:docMk/>
            <pc:sldMk cId="0" sldId="283"/>
            <ac:spMk id="90" creationId="{2AD35AAC-6F3A-4EDA-862B-208682A822B3}"/>
          </ac:spMkLst>
        </pc:spChg>
        <pc:spChg chg="del">
          <ac:chgData name="sheikha juma" userId="608ad1f2e48bc868" providerId="LiveId" clId="{A9CC8D3D-4D8A-4699-BB91-82F17713273D}" dt="2021-10-24T13:07:42.646" v="42" actId="478"/>
          <ac:spMkLst>
            <pc:docMk/>
            <pc:sldMk cId="0" sldId="283"/>
            <ac:spMk id="1643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07:42.646" v="42" actId="478"/>
          <ac:spMkLst>
            <pc:docMk/>
            <pc:sldMk cId="0" sldId="283"/>
            <ac:spMk id="1644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07:42.646" v="42" actId="478"/>
          <ac:spMkLst>
            <pc:docMk/>
            <pc:sldMk cId="0" sldId="283"/>
            <ac:spMk id="1645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07:42.646" v="42" actId="478"/>
          <ac:spMkLst>
            <pc:docMk/>
            <pc:sldMk cId="0" sldId="283"/>
            <ac:spMk id="1646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07:42.646" v="42" actId="478"/>
          <ac:spMkLst>
            <pc:docMk/>
            <pc:sldMk cId="0" sldId="283"/>
            <ac:spMk id="1647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07:42.646" v="42" actId="478"/>
          <ac:spMkLst>
            <pc:docMk/>
            <pc:sldMk cId="0" sldId="283"/>
            <ac:spMk id="1666" creationId="{00000000-0000-0000-0000-000000000000}"/>
          </ac:spMkLst>
        </pc:spChg>
        <pc:grpChg chg="del">
          <ac:chgData name="sheikha juma" userId="608ad1f2e48bc868" providerId="LiveId" clId="{A9CC8D3D-4D8A-4699-BB91-82F17713273D}" dt="2021-10-24T13:07:42.646" v="42" actId="478"/>
          <ac:grpSpMkLst>
            <pc:docMk/>
            <pc:sldMk cId="0" sldId="283"/>
            <ac:grpSpMk id="1648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4T13:07:42.646" v="42" actId="478"/>
          <ac:grpSpMkLst>
            <pc:docMk/>
            <pc:sldMk cId="0" sldId="283"/>
            <ac:grpSpMk id="1653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4T13:07:53.906" v="44" actId="478"/>
          <ac:grpSpMkLst>
            <pc:docMk/>
            <pc:sldMk cId="0" sldId="283"/>
            <ac:grpSpMk id="1658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4T13:07:42.646" v="42" actId="478"/>
          <ac:grpSpMkLst>
            <pc:docMk/>
            <pc:sldMk cId="0" sldId="283"/>
            <ac:grpSpMk id="1663" creationId="{00000000-0000-0000-0000-000000000000}"/>
          </ac:grpSpMkLst>
        </pc:grpChg>
        <pc:grpChg chg="mod">
          <ac:chgData name="sheikha juma" userId="608ad1f2e48bc868" providerId="LiveId" clId="{A9CC8D3D-4D8A-4699-BB91-82F17713273D}" dt="2021-10-24T13:07:49.667" v="43" actId="1076"/>
          <ac:grpSpMkLst>
            <pc:docMk/>
            <pc:sldMk cId="0" sldId="283"/>
            <ac:grpSpMk id="1667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4T13:07:42.646" v="42" actId="478"/>
          <ac:grpSpMkLst>
            <pc:docMk/>
            <pc:sldMk cId="0" sldId="283"/>
            <ac:grpSpMk id="1678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4T13:07:42.646" v="42" actId="478"/>
          <ac:grpSpMkLst>
            <pc:docMk/>
            <pc:sldMk cId="0" sldId="283"/>
            <ac:grpSpMk id="1690" creationId="{00000000-0000-0000-0000-000000000000}"/>
          </ac:grpSpMkLst>
        </pc:grpChg>
        <pc:grpChg chg="mod">
          <ac:chgData name="sheikha juma" userId="608ad1f2e48bc868" providerId="LiveId" clId="{A9CC8D3D-4D8A-4699-BB91-82F17713273D}" dt="2021-10-24T13:08:03.500" v="47" actId="1076"/>
          <ac:grpSpMkLst>
            <pc:docMk/>
            <pc:sldMk cId="0" sldId="283"/>
            <ac:grpSpMk id="1708" creationId="{00000000-0000-0000-0000-000000000000}"/>
          </ac:grpSpMkLst>
        </pc:grpChg>
      </pc:sldChg>
      <pc:sldChg chg="addSp delSp modSp mod">
        <pc:chgData name="sheikha juma" userId="608ad1f2e48bc868" providerId="LiveId" clId="{A9CC8D3D-4D8A-4699-BB91-82F17713273D}" dt="2021-10-24T13:20:14.387" v="199" actId="1076"/>
        <pc:sldMkLst>
          <pc:docMk/>
          <pc:sldMk cId="0" sldId="284"/>
        </pc:sldMkLst>
        <pc:spChg chg="add del mod">
          <ac:chgData name="sheikha juma" userId="608ad1f2e48bc868" providerId="LiveId" clId="{A9CC8D3D-4D8A-4699-BB91-82F17713273D}" dt="2021-10-24T13:16:58.902" v="125" actId="478"/>
          <ac:spMkLst>
            <pc:docMk/>
            <pc:sldMk cId="0" sldId="284"/>
            <ac:spMk id="3" creationId="{FB4E857D-7954-4D5F-A710-AA6B387BFAE6}"/>
          </ac:spMkLst>
        </pc:spChg>
        <pc:spChg chg="add del mod">
          <ac:chgData name="sheikha juma" userId="608ad1f2e48bc868" providerId="LiveId" clId="{A9CC8D3D-4D8A-4699-BB91-82F17713273D}" dt="2021-10-24T13:19:59.292" v="194" actId="21"/>
          <ac:spMkLst>
            <pc:docMk/>
            <pc:sldMk cId="0" sldId="284"/>
            <ac:spMk id="4" creationId="{EAE038AC-E231-4007-8E20-23BA6CDACFE5}"/>
          </ac:spMkLst>
        </pc:spChg>
        <pc:spChg chg="add del mod">
          <ac:chgData name="sheikha juma" userId="608ad1f2e48bc868" providerId="LiveId" clId="{A9CC8D3D-4D8A-4699-BB91-82F17713273D}" dt="2021-10-24T13:19:34.382" v="184" actId="478"/>
          <ac:spMkLst>
            <pc:docMk/>
            <pc:sldMk cId="0" sldId="284"/>
            <ac:spMk id="98" creationId="{CBDBFAE0-5A61-4123-B761-79861F6C5B04}"/>
          </ac:spMkLst>
        </pc:spChg>
        <pc:spChg chg="add del mod">
          <ac:chgData name="sheikha juma" userId="608ad1f2e48bc868" providerId="LiveId" clId="{A9CC8D3D-4D8A-4699-BB91-82F17713273D}" dt="2021-10-24T13:18:30.511" v="158" actId="21"/>
          <ac:spMkLst>
            <pc:docMk/>
            <pc:sldMk cId="0" sldId="284"/>
            <ac:spMk id="99" creationId="{8057BA89-A886-431F-BA40-40677D2DC661}"/>
          </ac:spMkLst>
        </pc:spChg>
        <pc:spChg chg="add del mod">
          <ac:chgData name="sheikha juma" userId="608ad1f2e48bc868" providerId="LiveId" clId="{A9CC8D3D-4D8A-4699-BB91-82F17713273D}" dt="2021-10-24T13:18:53.200" v="174" actId="21"/>
          <ac:spMkLst>
            <pc:docMk/>
            <pc:sldMk cId="0" sldId="284"/>
            <ac:spMk id="100" creationId="{7FF916CC-1964-4C7E-AEA4-66CE47C17BCF}"/>
          </ac:spMkLst>
        </pc:spChg>
        <pc:spChg chg="add del mod">
          <ac:chgData name="sheikha juma" userId="608ad1f2e48bc868" providerId="LiveId" clId="{A9CC8D3D-4D8A-4699-BB91-82F17713273D}" dt="2021-10-24T13:19:36.954" v="185" actId="478"/>
          <ac:spMkLst>
            <pc:docMk/>
            <pc:sldMk cId="0" sldId="284"/>
            <ac:spMk id="101" creationId="{5DCB4D14-2D75-4D9F-944A-B9BBA1BCA4D3}"/>
          </ac:spMkLst>
        </pc:spChg>
        <pc:spChg chg="add mod">
          <ac:chgData name="sheikha juma" userId="608ad1f2e48bc868" providerId="LiveId" clId="{A9CC8D3D-4D8A-4699-BB91-82F17713273D}" dt="2021-10-24T13:17:07.282" v="128" actId="1076"/>
          <ac:spMkLst>
            <pc:docMk/>
            <pc:sldMk cId="0" sldId="284"/>
            <ac:spMk id="102" creationId="{3F59C3E2-870A-44E1-9BAF-1DA7A3700C60}"/>
          </ac:spMkLst>
        </pc:spChg>
        <pc:spChg chg="mod">
          <ac:chgData name="sheikha juma" userId="608ad1f2e48bc868" providerId="LiveId" clId="{A9CC8D3D-4D8A-4699-BB91-82F17713273D}" dt="2021-10-24T13:17:12.959" v="131"/>
          <ac:spMkLst>
            <pc:docMk/>
            <pc:sldMk cId="0" sldId="284"/>
            <ac:spMk id="104" creationId="{CBEF308D-283B-4EC4-95DF-6772EA9326CA}"/>
          </ac:spMkLst>
        </pc:spChg>
        <pc:spChg chg="mod">
          <ac:chgData name="sheikha juma" userId="608ad1f2e48bc868" providerId="LiveId" clId="{A9CC8D3D-4D8A-4699-BB91-82F17713273D}" dt="2021-10-24T13:17:12.959" v="131"/>
          <ac:spMkLst>
            <pc:docMk/>
            <pc:sldMk cId="0" sldId="284"/>
            <ac:spMk id="105" creationId="{5FBD6FCF-693A-405C-A6EB-BD65E93BDEAF}"/>
          </ac:spMkLst>
        </pc:spChg>
        <pc:spChg chg="mod">
          <ac:chgData name="sheikha juma" userId="608ad1f2e48bc868" providerId="LiveId" clId="{A9CC8D3D-4D8A-4699-BB91-82F17713273D}" dt="2021-10-24T13:17:12.959" v="131"/>
          <ac:spMkLst>
            <pc:docMk/>
            <pc:sldMk cId="0" sldId="284"/>
            <ac:spMk id="106" creationId="{36E0BBDA-050C-4EBB-8C94-0B67130DFA4F}"/>
          </ac:spMkLst>
        </pc:spChg>
        <pc:spChg chg="mod">
          <ac:chgData name="sheikha juma" userId="608ad1f2e48bc868" providerId="LiveId" clId="{A9CC8D3D-4D8A-4699-BB91-82F17713273D}" dt="2021-10-24T13:17:22.371" v="135"/>
          <ac:spMkLst>
            <pc:docMk/>
            <pc:sldMk cId="0" sldId="284"/>
            <ac:spMk id="108" creationId="{358AE000-2836-4317-A042-C0296C798AE3}"/>
          </ac:spMkLst>
        </pc:spChg>
        <pc:spChg chg="mod">
          <ac:chgData name="sheikha juma" userId="608ad1f2e48bc868" providerId="LiveId" clId="{A9CC8D3D-4D8A-4699-BB91-82F17713273D}" dt="2021-10-24T13:17:22.371" v="135"/>
          <ac:spMkLst>
            <pc:docMk/>
            <pc:sldMk cId="0" sldId="284"/>
            <ac:spMk id="109" creationId="{EBC23BF0-3F4B-461A-A091-91DB1EAD778D}"/>
          </ac:spMkLst>
        </pc:spChg>
        <pc:spChg chg="mod">
          <ac:chgData name="sheikha juma" userId="608ad1f2e48bc868" providerId="LiveId" clId="{A9CC8D3D-4D8A-4699-BB91-82F17713273D}" dt="2021-10-24T13:17:22.371" v="135"/>
          <ac:spMkLst>
            <pc:docMk/>
            <pc:sldMk cId="0" sldId="284"/>
            <ac:spMk id="110" creationId="{725C10F6-5C74-4DF0-AA7A-EFCF984927E3}"/>
          </ac:spMkLst>
        </pc:spChg>
        <pc:spChg chg="add del mod">
          <ac:chgData name="sheikha juma" userId="608ad1f2e48bc868" providerId="LiveId" clId="{A9CC8D3D-4D8A-4699-BB91-82F17713273D}" dt="2021-10-24T13:20:10.702" v="197" actId="21"/>
          <ac:spMkLst>
            <pc:docMk/>
            <pc:sldMk cId="0" sldId="284"/>
            <ac:spMk id="112" creationId="{3A4E0C90-0D01-40E2-B626-439609F5AD8D}"/>
          </ac:spMkLst>
        </pc:spChg>
        <pc:spChg chg="mod">
          <ac:chgData name="sheikha juma" userId="608ad1f2e48bc868" providerId="LiveId" clId="{A9CC8D3D-4D8A-4699-BB91-82F17713273D}" dt="2021-10-24T13:18:16.432" v="153"/>
          <ac:spMkLst>
            <pc:docMk/>
            <pc:sldMk cId="0" sldId="284"/>
            <ac:spMk id="114" creationId="{7BD01234-EF31-47EE-B455-BD48280BF819}"/>
          </ac:spMkLst>
        </pc:spChg>
        <pc:spChg chg="mod">
          <ac:chgData name="sheikha juma" userId="608ad1f2e48bc868" providerId="LiveId" clId="{A9CC8D3D-4D8A-4699-BB91-82F17713273D}" dt="2021-10-24T13:18:16.432" v="153"/>
          <ac:spMkLst>
            <pc:docMk/>
            <pc:sldMk cId="0" sldId="284"/>
            <ac:spMk id="116" creationId="{6ECE2D37-6AED-49BC-8618-9EB380618978}"/>
          </ac:spMkLst>
        </pc:spChg>
        <pc:spChg chg="mod">
          <ac:chgData name="sheikha juma" userId="608ad1f2e48bc868" providerId="LiveId" clId="{A9CC8D3D-4D8A-4699-BB91-82F17713273D}" dt="2021-10-24T13:18:16.432" v="153"/>
          <ac:spMkLst>
            <pc:docMk/>
            <pc:sldMk cId="0" sldId="284"/>
            <ac:spMk id="118" creationId="{64CBFB82-91A9-4445-8D90-4D7142DDDF39}"/>
          </ac:spMkLst>
        </pc:spChg>
        <pc:spChg chg="add mod">
          <ac:chgData name="sheikha juma" userId="608ad1f2e48bc868" providerId="LiveId" clId="{A9CC8D3D-4D8A-4699-BB91-82F17713273D}" dt="2021-10-24T13:19:11.991" v="179" actId="164"/>
          <ac:spMkLst>
            <pc:docMk/>
            <pc:sldMk cId="0" sldId="284"/>
            <ac:spMk id="120" creationId="{66414608-EF78-4A2C-85F3-322509D90B72}"/>
          </ac:spMkLst>
        </pc:spChg>
        <pc:spChg chg="add mod">
          <ac:chgData name="sheikha juma" userId="608ad1f2e48bc868" providerId="LiveId" clId="{A9CC8D3D-4D8A-4699-BB91-82F17713273D}" dt="2021-10-24T13:19:11.991" v="179" actId="164"/>
          <ac:spMkLst>
            <pc:docMk/>
            <pc:sldMk cId="0" sldId="284"/>
            <ac:spMk id="121" creationId="{C96E4633-C48D-406D-A326-C354DCD526FC}"/>
          </ac:spMkLst>
        </pc:spChg>
        <pc:spChg chg="mod">
          <ac:chgData name="sheikha juma" userId="608ad1f2e48bc868" providerId="LiveId" clId="{A9CC8D3D-4D8A-4699-BB91-82F17713273D}" dt="2021-10-24T13:19:20.414" v="181"/>
          <ac:spMkLst>
            <pc:docMk/>
            <pc:sldMk cId="0" sldId="284"/>
            <ac:spMk id="125" creationId="{0C43A535-0F1F-494C-B555-49D140561EC0}"/>
          </ac:spMkLst>
        </pc:spChg>
        <pc:spChg chg="mod">
          <ac:chgData name="sheikha juma" userId="608ad1f2e48bc868" providerId="LiveId" clId="{A9CC8D3D-4D8A-4699-BB91-82F17713273D}" dt="2021-10-24T13:19:32.326" v="183"/>
          <ac:spMkLst>
            <pc:docMk/>
            <pc:sldMk cId="0" sldId="284"/>
            <ac:spMk id="126" creationId="{77E9C2F8-37D2-4B95-A595-58D73F218FC7}"/>
          </ac:spMkLst>
        </pc:spChg>
        <pc:spChg chg="mod">
          <ac:chgData name="sheikha juma" userId="608ad1f2e48bc868" providerId="LiveId" clId="{A9CC8D3D-4D8A-4699-BB91-82F17713273D}" dt="2021-10-24T13:19:20.414" v="181"/>
          <ac:spMkLst>
            <pc:docMk/>
            <pc:sldMk cId="0" sldId="284"/>
            <ac:spMk id="127" creationId="{F62B0EB6-B829-4300-85A9-848BE0319A99}"/>
          </ac:spMkLst>
        </pc:spChg>
        <pc:spChg chg="mod">
          <ac:chgData name="sheikha juma" userId="608ad1f2e48bc868" providerId="LiveId" clId="{A9CC8D3D-4D8A-4699-BB91-82F17713273D}" dt="2021-10-24T13:19:20.414" v="181"/>
          <ac:spMkLst>
            <pc:docMk/>
            <pc:sldMk cId="0" sldId="284"/>
            <ac:spMk id="129" creationId="{DA772A08-BF80-46D0-B94B-E4FDEB36FF22}"/>
          </ac:spMkLst>
        </pc:spChg>
        <pc:spChg chg="mod">
          <ac:chgData name="sheikha juma" userId="608ad1f2e48bc868" providerId="LiveId" clId="{A9CC8D3D-4D8A-4699-BB91-82F17713273D}" dt="2021-10-24T13:19:20.414" v="181"/>
          <ac:spMkLst>
            <pc:docMk/>
            <pc:sldMk cId="0" sldId="284"/>
            <ac:spMk id="131" creationId="{8CD2EA60-0FB0-4B3E-B46E-23424EF9992F}"/>
          </ac:spMkLst>
        </pc:spChg>
        <pc:spChg chg="mod">
          <ac:chgData name="sheikha juma" userId="608ad1f2e48bc868" providerId="LiveId" clId="{A9CC8D3D-4D8A-4699-BB91-82F17713273D}" dt="2021-10-24T13:19:46.765" v="189"/>
          <ac:spMkLst>
            <pc:docMk/>
            <pc:sldMk cId="0" sldId="284"/>
            <ac:spMk id="134" creationId="{2CC5F957-5A4D-41B5-844B-A89ABBF9F925}"/>
          </ac:spMkLst>
        </pc:spChg>
        <pc:spChg chg="mod">
          <ac:chgData name="sheikha juma" userId="608ad1f2e48bc868" providerId="LiveId" clId="{A9CC8D3D-4D8A-4699-BB91-82F17713273D}" dt="2021-10-24T13:19:46.765" v="189"/>
          <ac:spMkLst>
            <pc:docMk/>
            <pc:sldMk cId="0" sldId="284"/>
            <ac:spMk id="135" creationId="{B8C1E9C0-02F5-460A-A8EF-189E82425C6D}"/>
          </ac:spMkLst>
        </pc:spChg>
        <pc:spChg chg="mod">
          <ac:chgData name="sheikha juma" userId="608ad1f2e48bc868" providerId="LiveId" clId="{A9CC8D3D-4D8A-4699-BB91-82F17713273D}" dt="2021-10-24T13:19:46.765" v="189"/>
          <ac:spMkLst>
            <pc:docMk/>
            <pc:sldMk cId="0" sldId="284"/>
            <ac:spMk id="136" creationId="{B58D926F-67E3-4734-90A8-B9C65D486752}"/>
          </ac:spMkLst>
        </pc:spChg>
        <pc:spChg chg="mod">
          <ac:chgData name="sheikha juma" userId="608ad1f2e48bc868" providerId="LiveId" clId="{A9CC8D3D-4D8A-4699-BB91-82F17713273D}" dt="2021-10-24T13:20:00.742" v="195"/>
          <ac:spMkLst>
            <pc:docMk/>
            <pc:sldMk cId="0" sldId="284"/>
            <ac:spMk id="138" creationId="{5908CD04-F603-46C6-A5AF-C2B27B39DD62}"/>
          </ac:spMkLst>
        </pc:spChg>
        <pc:spChg chg="mod">
          <ac:chgData name="sheikha juma" userId="608ad1f2e48bc868" providerId="LiveId" clId="{A9CC8D3D-4D8A-4699-BB91-82F17713273D}" dt="2021-10-24T13:20:00.742" v="195"/>
          <ac:spMkLst>
            <pc:docMk/>
            <pc:sldMk cId="0" sldId="284"/>
            <ac:spMk id="139" creationId="{122DB6D6-A83F-46F4-AC9A-706349671603}"/>
          </ac:spMkLst>
        </pc:spChg>
        <pc:spChg chg="mod">
          <ac:chgData name="sheikha juma" userId="608ad1f2e48bc868" providerId="LiveId" clId="{A9CC8D3D-4D8A-4699-BB91-82F17713273D}" dt="2021-10-24T13:20:00.742" v="195"/>
          <ac:spMkLst>
            <pc:docMk/>
            <pc:sldMk cId="0" sldId="284"/>
            <ac:spMk id="140" creationId="{FD9D20DE-3211-46C5-B4C0-C3EC0526BFA8}"/>
          </ac:spMkLst>
        </pc:spChg>
        <pc:spChg chg="add mod">
          <ac:chgData name="sheikha juma" userId="608ad1f2e48bc868" providerId="LiveId" clId="{A9CC8D3D-4D8A-4699-BB91-82F17713273D}" dt="2021-10-24T13:20:06.231" v="196" actId="1076"/>
          <ac:spMkLst>
            <pc:docMk/>
            <pc:sldMk cId="0" sldId="284"/>
            <ac:spMk id="141" creationId="{D13CB577-8195-4BE5-A4B2-E4C4FD5DB5E0}"/>
          </ac:spMkLst>
        </pc:spChg>
        <pc:spChg chg="mod">
          <ac:chgData name="sheikha juma" userId="608ad1f2e48bc868" providerId="LiveId" clId="{A9CC8D3D-4D8A-4699-BB91-82F17713273D}" dt="2021-10-24T13:20:11.133" v="198"/>
          <ac:spMkLst>
            <pc:docMk/>
            <pc:sldMk cId="0" sldId="284"/>
            <ac:spMk id="143" creationId="{C4B1BB3C-FD03-430A-A530-B0DC3D5FD185}"/>
          </ac:spMkLst>
        </pc:spChg>
        <pc:spChg chg="mod">
          <ac:chgData name="sheikha juma" userId="608ad1f2e48bc868" providerId="LiveId" clId="{A9CC8D3D-4D8A-4699-BB91-82F17713273D}" dt="2021-10-24T13:20:11.133" v="198"/>
          <ac:spMkLst>
            <pc:docMk/>
            <pc:sldMk cId="0" sldId="284"/>
            <ac:spMk id="144" creationId="{C46C1B4D-9A41-45E7-8247-6AC521F27E9A}"/>
          </ac:spMkLst>
        </pc:spChg>
        <pc:spChg chg="mod">
          <ac:chgData name="sheikha juma" userId="608ad1f2e48bc868" providerId="LiveId" clId="{A9CC8D3D-4D8A-4699-BB91-82F17713273D}" dt="2021-10-24T13:20:11.133" v="198"/>
          <ac:spMkLst>
            <pc:docMk/>
            <pc:sldMk cId="0" sldId="284"/>
            <ac:spMk id="145" creationId="{F5AA7F1E-BB85-4B1E-B4B8-DA1EA4D47174}"/>
          </ac:spMkLst>
        </pc:spChg>
        <pc:spChg chg="add mod">
          <ac:chgData name="sheikha juma" userId="608ad1f2e48bc868" providerId="LiveId" clId="{A9CC8D3D-4D8A-4699-BB91-82F17713273D}" dt="2021-10-24T13:20:14.387" v="199" actId="1076"/>
          <ac:spMkLst>
            <pc:docMk/>
            <pc:sldMk cId="0" sldId="284"/>
            <ac:spMk id="146" creationId="{3E812786-8C78-467B-8365-A781ED6D72B3}"/>
          </ac:spMkLst>
        </pc:spChg>
        <pc:spChg chg="del">
          <ac:chgData name="sheikha juma" userId="608ad1f2e48bc868" providerId="LiveId" clId="{A9CC8D3D-4D8A-4699-BB91-82F17713273D}" dt="2021-10-24T13:16:52.990" v="124" actId="478"/>
          <ac:spMkLst>
            <pc:docMk/>
            <pc:sldMk cId="0" sldId="284"/>
            <ac:spMk id="1729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16:48.152" v="123" actId="478"/>
          <ac:spMkLst>
            <pc:docMk/>
            <pc:sldMk cId="0" sldId="284"/>
            <ac:spMk id="1730" creationId="{00000000-0000-0000-0000-000000000000}"/>
          </ac:spMkLst>
        </pc:spChg>
        <pc:grpChg chg="add mod">
          <ac:chgData name="sheikha juma" userId="608ad1f2e48bc868" providerId="LiveId" clId="{A9CC8D3D-4D8A-4699-BB91-82F17713273D}" dt="2021-10-24T13:19:53.765" v="193" actId="1076"/>
          <ac:grpSpMkLst>
            <pc:docMk/>
            <pc:sldMk cId="0" sldId="284"/>
            <ac:grpSpMk id="5" creationId="{35193375-95CA-4C1A-B21C-B677805A770F}"/>
          </ac:grpSpMkLst>
        </pc:grpChg>
        <pc:grpChg chg="add del mod">
          <ac:chgData name="sheikha juma" userId="608ad1f2e48bc868" providerId="LiveId" clId="{A9CC8D3D-4D8A-4699-BB91-82F17713273D}" dt="2021-10-24T13:19:59.292" v="194" actId="21"/>
          <ac:grpSpMkLst>
            <pc:docMk/>
            <pc:sldMk cId="0" sldId="284"/>
            <ac:grpSpMk id="103" creationId="{30C5B3BB-EB0D-4BB2-AA25-F2D7955331F8}"/>
          </ac:grpSpMkLst>
        </pc:grpChg>
        <pc:grpChg chg="add del mod">
          <ac:chgData name="sheikha juma" userId="608ad1f2e48bc868" providerId="LiveId" clId="{A9CC8D3D-4D8A-4699-BB91-82F17713273D}" dt="2021-10-24T13:20:10.702" v="197" actId="21"/>
          <ac:grpSpMkLst>
            <pc:docMk/>
            <pc:sldMk cId="0" sldId="284"/>
            <ac:grpSpMk id="107" creationId="{94A90DF7-3C9B-4B7A-9D5F-65B140D196C3}"/>
          </ac:grpSpMkLst>
        </pc:grpChg>
        <pc:grpChg chg="add mod">
          <ac:chgData name="sheikha juma" userId="608ad1f2e48bc868" providerId="LiveId" clId="{A9CC8D3D-4D8A-4699-BB91-82F17713273D}" dt="2021-10-24T13:19:11.991" v="179" actId="164"/>
          <ac:grpSpMkLst>
            <pc:docMk/>
            <pc:sldMk cId="0" sldId="284"/>
            <ac:grpSpMk id="113" creationId="{837710DA-E1C6-4FE5-A185-45FD65F200CA}"/>
          </ac:grpSpMkLst>
        </pc:grpChg>
        <pc:grpChg chg="mod">
          <ac:chgData name="sheikha juma" userId="608ad1f2e48bc868" providerId="LiveId" clId="{A9CC8D3D-4D8A-4699-BB91-82F17713273D}" dt="2021-10-24T13:18:16.432" v="153"/>
          <ac:grpSpMkLst>
            <pc:docMk/>
            <pc:sldMk cId="0" sldId="284"/>
            <ac:grpSpMk id="115" creationId="{20E6C289-1C67-4815-A3CA-2186D023ADF2}"/>
          </ac:grpSpMkLst>
        </pc:grpChg>
        <pc:grpChg chg="add mod">
          <ac:chgData name="sheikha juma" userId="608ad1f2e48bc868" providerId="LiveId" clId="{A9CC8D3D-4D8A-4699-BB91-82F17713273D}" dt="2021-10-24T13:19:41.407" v="186" actId="1076"/>
          <ac:grpSpMkLst>
            <pc:docMk/>
            <pc:sldMk cId="0" sldId="284"/>
            <ac:grpSpMk id="123" creationId="{10E12350-3632-47F1-B437-A0A2CB03EA7B}"/>
          </ac:grpSpMkLst>
        </pc:grpChg>
        <pc:grpChg chg="mod">
          <ac:chgData name="sheikha juma" userId="608ad1f2e48bc868" providerId="LiveId" clId="{A9CC8D3D-4D8A-4699-BB91-82F17713273D}" dt="2021-10-24T13:19:20.414" v="181"/>
          <ac:grpSpMkLst>
            <pc:docMk/>
            <pc:sldMk cId="0" sldId="284"/>
            <ac:grpSpMk id="124" creationId="{AD7E1990-715E-4110-9CF8-6CFF0F979B07}"/>
          </ac:grpSpMkLst>
        </pc:grpChg>
        <pc:grpChg chg="mod">
          <ac:chgData name="sheikha juma" userId="608ad1f2e48bc868" providerId="LiveId" clId="{A9CC8D3D-4D8A-4699-BB91-82F17713273D}" dt="2021-10-24T13:19:20.414" v="181"/>
          <ac:grpSpMkLst>
            <pc:docMk/>
            <pc:sldMk cId="0" sldId="284"/>
            <ac:grpSpMk id="128" creationId="{99AD6C5E-3380-4743-A311-411F0820B43D}"/>
          </ac:grpSpMkLst>
        </pc:grpChg>
        <pc:grpChg chg="add del mod">
          <ac:chgData name="sheikha juma" userId="608ad1f2e48bc868" providerId="LiveId" clId="{A9CC8D3D-4D8A-4699-BB91-82F17713273D}" dt="2021-10-24T13:19:49.541" v="190"/>
          <ac:grpSpMkLst>
            <pc:docMk/>
            <pc:sldMk cId="0" sldId="284"/>
            <ac:grpSpMk id="133" creationId="{9357F8FF-5CB1-4ECC-833E-79BC163B820F}"/>
          </ac:grpSpMkLst>
        </pc:grpChg>
        <pc:grpChg chg="add mod">
          <ac:chgData name="sheikha juma" userId="608ad1f2e48bc868" providerId="LiveId" clId="{A9CC8D3D-4D8A-4699-BB91-82F17713273D}" dt="2021-10-24T13:20:06.231" v="196" actId="1076"/>
          <ac:grpSpMkLst>
            <pc:docMk/>
            <pc:sldMk cId="0" sldId="284"/>
            <ac:grpSpMk id="137" creationId="{9F166670-87F0-49FB-BFAD-27672F042208}"/>
          </ac:grpSpMkLst>
        </pc:grpChg>
        <pc:grpChg chg="add mod">
          <ac:chgData name="sheikha juma" userId="608ad1f2e48bc868" providerId="LiveId" clId="{A9CC8D3D-4D8A-4699-BB91-82F17713273D}" dt="2021-10-24T13:20:14.387" v="199" actId="1076"/>
          <ac:grpSpMkLst>
            <pc:docMk/>
            <pc:sldMk cId="0" sldId="284"/>
            <ac:grpSpMk id="142" creationId="{90986482-7DF2-4357-88FC-6AAD98D35F94}"/>
          </ac:grpSpMkLst>
        </pc:grpChg>
        <pc:grpChg chg="del">
          <ac:chgData name="sheikha juma" userId="608ad1f2e48bc868" providerId="LiveId" clId="{A9CC8D3D-4D8A-4699-BB91-82F17713273D}" dt="2021-10-24T13:16:43.946" v="122" actId="478"/>
          <ac:grpSpMkLst>
            <pc:docMk/>
            <pc:sldMk cId="0" sldId="284"/>
            <ac:grpSpMk id="1731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4T13:16:43.946" v="122" actId="478"/>
          <ac:grpSpMkLst>
            <pc:docMk/>
            <pc:sldMk cId="0" sldId="284"/>
            <ac:grpSpMk id="1737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4T13:16:43.946" v="122" actId="478"/>
          <ac:grpSpMkLst>
            <pc:docMk/>
            <pc:sldMk cId="0" sldId="284"/>
            <ac:grpSpMk id="1749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4T13:16:43.946" v="122" actId="478"/>
          <ac:grpSpMkLst>
            <pc:docMk/>
            <pc:sldMk cId="0" sldId="284"/>
            <ac:grpSpMk id="1759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4T13:17:19.650" v="134" actId="478"/>
          <ac:grpSpMkLst>
            <pc:docMk/>
            <pc:sldMk cId="0" sldId="284"/>
            <ac:grpSpMk id="1771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4T13:17:17.594" v="133" actId="478"/>
          <ac:grpSpMkLst>
            <pc:docMk/>
            <pc:sldMk cId="0" sldId="284"/>
            <ac:grpSpMk id="1815" creationId="{00000000-0000-0000-0000-000000000000}"/>
          </ac:grpSpMkLst>
        </pc:grpChg>
        <pc:grpChg chg="del mod">
          <ac:chgData name="sheikha juma" userId="608ad1f2e48bc868" providerId="LiveId" clId="{A9CC8D3D-4D8A-4699-BB91-82F17713273D}" dt="2021-10-24T13:17:12.565" v="130" actId="21"/>
          <ac:grpSpMkLst>
            <pc:docMk/>
            <pc:sldMk cId="0" sldId="284"/>
            <ac:grpSpMk id="1819" creationId="{00000000-0000-0000-0000-000000000000}"/>
          </ac:grpSpMkLst>
        </pc:grpChg>
        <pc:cxnChg chg="mod">
          <ac:chgData name="sheikha juma" userId="608ad1f2e48bc868" providerId="LiveId" clId="{A9CC8D3D-4D8A-4699-BB91-82F17713273D}" dt="2021-10-24T13:18:16.432" v="153"/>
          <ac:cxnSpMkLst>
            <pc:docMk/>
            <pc:sldMk cId="0" sldId="284"/>
            <ac:cxnSpMk id="117" creationId="{5CA96FA6-E81D-43CE-AECD-D6F0F718CE3A}"/>
          </ac:cxnSpMkLst>
        </pc:cxnChg>
        <pc:cxnChg chg="mod">
          <ac:chgData name="sheikha juma" userId="608ad1f2e48bc868" providerId="LiveId" clId="{A9CC8D3D-4D8A-4699-BB91-82F17713273D}" dt="2021-10-24T13:18:16.432" v="153"/>
          <ac:cxnSpMkLst>
            <pc:docMk/>
            <pc:sldMk cId="0" sldId="284"/>
            <ac:cxnSpMk id="119" creationId="{EDC6FE75-8147-45AA-A82A-70E3DCBECEC6}"/>
          </ac:cxnSpMkLst>
        </pc:cxnChg>
        <pc:cxnChg chg="mod">
          <ac:chgData name="sheikha juma" userId="608ad1f2e48bc868" providerId="LiveId" clId="{A9CC8D3D-4D8A-4699-BB91-82F17713273D}" dt="2021-10-24T13:19:20.414" v="181"/>
          <ac:cxnSpMkLst>
            <pc:docMk/>
            <pc:sldMk cId="0" sldId="284"/>
            <ac:cxnSpMk id="130" creationId="{7E65896A-DAEB-476A-8484-B6603FE618B7}"/>
          </ac:cxnSpMkLst>
        </pc:cxnChg>
        <pc:cxnChg chg="mod">
          <ac:chgData name="sheikha juma" userId="608ad1f2e48bc868" providerId="LiveId" clId="{A9CC8D3D-4D8A-4699-BB91-82F17713273D}" dt="2021-10-24T13:19:20.414" v="181"/>
          <ac:cxnSpMkLst>
            <pc:docMk/>
            <pc:sldMk cId="0" sldId="284"/>
            <ac:cxnSpMk id="132" creationId="{8AB3B5E0-3967-4C58-97C0-F7C9A7AF9752}"/>
          </ac:cxnSpMkLst>
        </pc:cxnChg>
      </pc:sldChg>
      <pc:sldChg chg="addSp delSp modSp mod">
        <pc:chgData name="sheikha juma" userId="608ad1f2e48bc868" providerId="LiveId" clId="{A9CC8D3D-4D8A-4699-BB91-82F17713273D}" dt="2021-10-24T13:12:14.660" v="73" actId="1076"/>
        <pc:sldMkLst>
          <pc:docMk/>
          <pc:sldMk cId="0" sldId="285"/>
        </pc:sldMkLst>
        <pc:spChg chg="add del mod">
          <ac:chgData name="sheikha juma" userId="608ad1f2e48bc868" providerId="LiveId" clId="{A9CC8D3D-4D8A-4699-BB91-82F17713273D}" dt="2021-10-24T13:09:23.208" v="53" actId="478"/>
          <ac:spMkLst>
            <pc:docMk/>
            <pc:sldMk cId="0" sldId="285"/>
            <ac:spMk id="3" creationId="{027DE107-BEE9-420E-B401-ABA8C5342836}"/>
          </ac:spMkLst>
        </pc:spChg>
        <pc:spChg chg="add del mod">
          <ac:chgData name="sheikha juma" userId="608ad1f2e48bc868" providerId="LiveId" clId="{A9CC8D3D-4D8A-4699-BB91-82F17713273D}" dt="2021-10-24T13:09:23.208" v="53" actId="478"/>
          <ac:spMkLst>
            <pc:docMk/>
            <pc:sldMk cId="0" sldId="285"/>
            <ac:spMk id="5" creationId="{FFCAB621-E900-4BA8-B1FE-02617B9D0FB1}"/>
          </ac:spMkLst>
        </pc:spChg>
        <pc:spChg chg="add del mod">
          <ac:chgData name="sheikha juma" userId="608ad1f2e48bc868" providerId="LiveId" clId="{A9CC8D3D-4D8A-4699-BB91-82F17713273D}" dt="2021-10-24T13:11:08.253" v="58" actId="478"/>
          <ac:spMkLst>
            <pc:docMk/>
            <pc:sldMk cId="0" sldId="285"/>
            <ac:spMk id="7" creationId="{CA7A14AD-9EE5-492C-A5BF-E9E4D35C299C}"/>
          </ac:spMkLst>
        </pc:spChg>
        <pc:spChg chg="add del mod">
          <ac:chgData name="sheikha juma" userId="608ad1f2e48bc868" providerId="LiveId" clId="{A9CC8D3D-4D8A-4699-BB91-82F17713273D}" dt="2021-10-24T13:11:20.973" v="61" actId="478"/>
          <ac:spMkLst>
            <pc:docMk/>
            <pc:sldMk cId="0" sldId="285"/>
            <ac:spMk id="9" creationId="{7D92DB4C-20A0-454D-BDAE-94DC69CE704E}"/>
          </ac:spMkLst>
        </pc:spChg>
        <pc:spChg chg="add del mod">
          <ac:chgData name="sheikha juma" userId="608ad1f2e48bc868" providerId="LiveId" clId="{A9CC8D3D-4D8A-4699-BB91-82F17713273D}" dt="2021-10-24T13:11:27.714" v="63" actId="478"/>
          <ac:spMkLst>
            <pc:docMk/>
            <pc:sldMk cId="0" sldId="285"/>
            <ac:spMk id="11" creationId="{B2AFCA6A-EA39-43B6-A67C-47C639500443}"/>
          </ac:spMkLst>
        </pc:spChg>
        <pc:spChg chg="add mod">
          <ac:chgData name="sheikha juma" userId="608ad1f2e48bc868" providerId="LiveId" clId="{A9CC8D3D-4D8A-4699-BB91-82F17713273D}" dt="2021-10-24T13:09:28.444" v="55" actId="1076"/>
          <ac:spMkLst>
            <pc:docMk/>
            <pc:sldMk cId="0" sldId="285"/>
            <ac:spMk id="36" creationId="{A7D4F6DE-261C-43F0-BB36-D412BC438383}"/>
          </ac:spMkLst>
        </pc:spChg>
        <pc:spChg chg="mod">
          <ac:chgData name="sheikha juma" userId="608ad1f2e48bc868" providerId="LiveId" clId="{A9CC8D3D-4D8A-4699-BB91-82F17713273D}" dt="2021-10-24T13:11:59.392" v="67"/>
          <ac:spMkLst>
            <pc:docMk/>
            <pc:sldMk cId="0" sldId="285"/>
            <ac:spMk id="44" creationId="{D849FD76-897D-4E30-AEFA-196FCC939982}"/>
          </ac:spMkLst>
        </pc:spChg>
        <pc:spChg chg="mod">
          <ac:chgData name="sheikha juma" userId="608ad1f2e48bc868" providerId="LiveId" clId="{A9CC8D3D-4D8A-4699-BB91-82F17713273D}" dt="2021-10-24T13:11:59.392" v="67"/>
          <ac:spMkLst>
            <pc:docMk/>
            <pc:sldMk cId="0" sldId="285"/>
            <ac:spMk id="45" creationId="{D2DFF9B5-352E-49FB-AD0A-9F9CFC04ED95}"/>
          </ac:spMkLst>
        </pc:spChg>
        <pc:spChg chg="mod">
          <ac:chgData name="sheikha juma" userId="608ad1f2e48bc868" providerId="LiveId" clId="{A9CC8D3D-4D8A-4699-BB91-82F17713273D}" dt="2021-10-24T13:11:59.392" v="67"/>
          <ac:spMkLst>
            <pc:docMk/>
            <pc:sldMk cId="0" sldId="285"/>
            <ac:spMk id="46" creationId="{9D570061-A90A-4383-ADC4-88DD42F4BAD9}"/>
          </ac:spMkLst>
        </pc:spChg>
        <pc:spChg chg="mod">
          <ac:chgData name="sheikha juma" userId="608ad1f2e48bc868" providerId="LiveId" clId="{A9CC8D3D-4D8A-4699-BB91-82F17713273D}" dt="2021-10-24T13:12:00.973" v="68"/>
          <ac:spMkLst>
            <pc:docMk/>
            <pc:sldMk cId="0" sldId="285"/>
            <ac:spMk id="48" creationId="{98D47863-F79F-4067-BB18-56A89D3E80B2}"/>
          </ac:spMkLst>
        </pc:spChg>
        <pc:spChg chg="mod">
          <ac:chgData name="sheikha juma" userId="608ad1f2e48bc868" providerId="LiveId" clId="{A9CC8D3D-4D8A-4699-BB91-82F17713273D}" dt="2021-10-24T13:12:00.973" v="68"/>
          <ac:spMkLst>
            <pc:docMk/>
            <pc:sldMk cId="0" sldId="285"/>
            <ac:spMk id="49" creationId="{BBDFC353-B097-4B52-A068-952D6718B321}"/>
          </ac:spMkLst>
        </pc:spChg>
        <pc:spChg chg="mod">
          <ac:chgData name="sheikha juma" userId="608ad1f2e48bc868" providerId="LiveId" clId="{A9CC8D3D-4D8A-4699-BB91-82F17713273D}" dt="2021-10-24T13:12:00.973" v="68"/>
          <ac:spMkLst>
            <pc:docMk/>
            <pc:sldMk cId="0" sldId="285"/>
            <ac:spMk id="50" creationId="{2537105F-EFEB-41A2-8849-CE54DE6A6BDE}"/>
          </ac:spMkLst>
        </pc:spChg>
        <pc:spChg chg="del">
          <ac:chgData name="sheikha juma" userId="608ad1f2e48bc868" providerId="LiveId" clId="{A9CC8D3D-4D8A-4699-BB91-82F17713273D}" dt="2021-10-24T13:11:14.910" v="59" actId="478"/>
          <ac:spMkLst>
            <pc:docMk/>
            <pc:sldMk cId="0" sldId="285"/>
            <ac:spMk id="1827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09:30.164" v="56" actId="478"/>
          <ac:spMkLst>
            <pc:docMk/>
            <pc:sldMk cId="0" sldId="285"/>
            <ac:spMk id="1828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11:25.968" v="62" actId="478"/>
          <ac:spMkLst>
            <pc:docMk/>
            <pc:sldMk cId="0" sldId="285"/>
            <ac:spMk id="1829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11:17.975" v="60" actId="478"/>
          <ac:spMkLst>
            <pc:docMk/>
            <pc:sldMk cId="0" sldId="285"/>
            <ac:spMk id="1831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09:34.330" v="57" actId="478"/>
          <ac:spMkLst>
            <pc:docMk/>
            <pc:sldMk cId="0" sldId="285"/>
            <ac:spMk id="1832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09:19.300" v="52" actId="478"/>
          <ac:spMkLst>
            <pc:docMk/>
            <pc:sldMk cId="0" sldId="285"/>
            <ac:spMk id="1833" creationId="{00000000-0000-0000-0000-000000000000}"/>
          </ac:spMkLst>
        </pc:spChg>
        <pc:spChg chg="del">
          <ac:chgData name="sheikha juma" userId="608ad1f2e48bc868" providerId="LiveId" clId="{A9CC8D3D-4D8A-4699-BB91-82F17713273D}" dt="2021-10-24T13:09:19.300" v="52" actId="478"/>
          <ac:spMkLst>
            <pc:docMk/>
            <pc:sldMk cId="0" sldId="285"/>
            <ac:spMk id="1834" creationId="{00000000-0000-0000-0000-000000000000}"/>
          </ac:spMkLst>
        </pc:spChg>
        <pc:grpChg chg="add mod">
          <ac:chgData name="sheikha juma" userId="608ad1f2e48bc868" providerId="LiveId" clId="{A9CC8D3D-4D8A-4699-BB91-82F17713273D}" dt="2021-10-24T13:12:08.482" v="70" actId="1076"/>
          <ac:grpSpMkLst>
            <pc:docMk/>
            <pc:sldMk cId="0" sldId="285"/>
            <ac:grpSpMk id="43" creationId="{174C1544-0750-43C2-B5F0-77F16813A1B8}"/>
          </ac:grpSpMkLst>
        </pc:grpChg>
        <pc:grpChg chg="add mod">
          <ac:chgData name="sheikha juma" userId="608ad1f2e48bc868" providerId="LiveId" clId="{A9CC8D3D-4D8A-4699-BB91-82F17713273D}" dt="2021-10-24T13:12:04.323" v="69" actId="1076"/>
          <ac:grpSpMkLst>
            <pc:docMk/>
            <pc:sldMk cId="0" sldId="285"/>
            <ac:grpSpMk id="47" creationId="{9368887F-B05D-4AF6-806D-8D4EF82137A8}"/>
          </ac:grpSpMkLst>
        </pc:grpChg>
        <pc:grpChg chg="mod">
          <ac:chgData name="sheikha juma" userId="608ad1f2e48bc868" providerId="LiveId" clId="{A9CC8D3D-4D8A-4699-BB91-82F17713273D}" dt="2021-10-24T13:12:14.660" v="73" actId="1076"/>
          <ac:grpSpMkLst>
            <pc:docMk/>
            <pc:sldMk cId="0" sldId="285"/>
            <ac:grpSpMk id="1835" creationId="{00000000-0000-0000-0000-000000000000}"/>
          </ac:grpSpMkLst>
        </pc:grpChg>
        <pc:grpChg chg="del">
          <ac:chgData name="sheikha juma" userId="608ad1f2e48bc868" providerId="LiveId" clId="{A9CC8D3D-4D8A-4699-BB91-82F17713273D}" dt="2021-10-24T13:09:19.300" v="52" actId="478"/>
          <ac:grpSpMkLst>
            <pc:docMk/>
            <pc:sldMk cId="0" sldId="285"/>
            <ac:grpSpMk id="1842" creationId="{00000000-0000-0000-0000-000000000000}"/>
          </ac:grpSpMkLst>
        </pc:grpChg>
        <pc:grpChg chg="del mod">
          <ac:chgData name="sheikha juma" userId="608ad1f2e48bc868" providerId="LiveId" clId="{A9CC8D3D-4D8A-4699-BB91-82F17713273D}" dt="2021-10-24T13:11:56.322" v="66" actId="478"/>
          <ac:grpSpMkLst>
            <pc:docMk/>
            <pc:sldMk cId="0" sldId="285"/>
            <ac:grpSpMk id="1852" creationId="{00000000-0000-0000-0000-000000000000}"/>
          </ac:grpSpMkLst>
        </pc:grpChg>
      </pc:sldChg>
      <pc:sldChg chg="del">
        <pc:chgData name="sheikha juma" userId="608ad1f2e48bc868" providerId="LiveId" clId="{A9CC8D3D-4D8A-4699-BB91-82F17713273D}" dt="2021-10-24T13:07:34.733" v="39" actId="47"/>
        <pc:sldMkLst>
          <pc:docMk/>
          <pc:sldMk cId="0" sldId="286"/>
        </pc:sldMkLst>
      </pc:sldChg>
      <pc:sldChg chg="del">
        <pc:chgData name="sheikha juma" userId="608ad1f2e48bc868" providerId="LiveId" clId="{A9CC8D3D-4D8A-4699-BB91-82F17713273D}" dt="2021-10-24T13:07:33.686" v="38" actId="47"/>
        <pc:sldMkLst>
          <pc:docMk/>
          <pc:sldMk cId="0" sldId="287"/>
        </pc:sldMkLst>
      </pc:sldChg>
      <pc:sldChg chg="del">
        <pc:chgData name="sheikha juma" userId="608ad1f2e48bc868" providerId="LiveId" clId="{A9CC8D3D-4D8A-4699-BB91-82F17713273D}" dt="2021-10-24T13:07:33.593" v="37" actId="47"/>
        <pc:sldMkLst>
          <pc:docMk/>
          <pc:sldMk cId="0" sldId="288"/>
        </pc:sldMkLst>
      </pc:sldChg>
      <pc:sldChg chg="del">
        <pc:chgData name="sheikha juma" userId="608ad1f2e48bc868" providerId="LiveId" clId="{A9CC8D3D-4D8A-4699-BB91-82F17713273D}" dt="2021-10-24T13:07:33.569" v="36" actId="47"/>
        <pc:sldMkLst>
          <pc:docMk/>
          <pc:sldMk cId="0" sldId="289"/>
        </pc:sldMkLst>
      </pc:sldChg>
      <pc:sldChg chg="del">
        <pc:chgData name="sheikha juma" userId="608ad1f2e48bc868" providerId="LiveId" clId="{A9CC8D3D-4D8A-4699-BB91-82F17713273D}" dt="2021-10-24T13:07:33.526" v="35" actId="47"/>
        <pc:sldMkLst>
          <pc:docMk/>
          <pc:sldMk cId="0" sldId="290"/>
        </pc:sldMkLst>
      </pc:sldChg>
      <pc:sldChg chg="del">
        <pc:chgData name="sheikha juma" userId="608ad1f2e48bc868" providerId="LiveId" clId="{A9CC8D3D-4D8A-4699-BB91-82F17713273D}" dt="2021-10-24T13:07:33.478" v="34" actId="47"/>
        <pc:sldMkLst>
          <pc:docMk/>
          <pc:sldMk cId="0" sldId="291"/>
        </pc:sldMkLst>
      </pc:sldChg>
      <pc:sldChg chg="del">
        <pc:chgData name="sheikha juma" userId="608ad1f2e48bc868" providerId="LiveId" clId="{A9CC8D3D-4D8A-4699-BB91-82F17713273D}" dt="2021-10-24T13:07:33.021" v="33" actId="47"/>
        <pc:sldMkLst>
          <pc:docMk/>
          <pc:sldMk cId="0" sldId="292"/>
        </pc:sldMkLst>
      </pc:sldChg>
      <pc:sldChg chg="del">
        <pc:chgData name="sheikha juma" userId="608ad1f2e48bc868" providerId="LiveId" clId="{A9CC8D3D-4D8A-4699-BB91-82F17713273D}" dt="2021-10-24T13:07:32.478" v="32" actId="47"/>
        <pc:sldMkLst>
          <pc:docMk/>
          <pc:sldMk cId="0" sldId="293"/>
        </pc:sldMkLst>
      </pc:sldChg>
      <pc:sldChg chg="del">
        <pc:chgData name="sheikha juma" userId="608ad1f2e48bc868" providerId="LiveId" clId="{A9CC8D3D-4D8A-4699-BB91-82F17713273D}" dt="2021-10-24T13:07:32.315" v="31" actId="47"/>
        <pc:sldMkLst>
          <pc:docMk/>
          <pc:sldMk cId="0" sldId="294"/>
        </pc:sldMkLst>
      </pc:sldChg>
      <pc:sldChg chg="del">
        <pc:chgData name="sheikha juma" userId="608ad1f2e48bc868" providerId="LiveId" clId="{A9CC8D3D-4D8A-4699-BB91-82F17713273D}" dt="2021-10-24T13:07:32.130" v="30" actId="47"/>
        <pc:sldMkLst>
          <pc:docMk/>
          <pc:sldMk cId="0" sldId="295"/>
        </pc:sldMkLst>
      </pc:sldChg>
      <pc:sldChg chg="del">
        <pc:chgData name="sheikha juma" userId="608ad1f2e48bc868" providerId="LiveId" clId="{A9CC8D3D-4D8A-4699-BB91-82F17713273D}" dt="2021-10-24T13:07:31.919" v="29" actId="47"/>
        <pc:sldMkLst>
          <pc:docMk/>
          <pc:sldMk cId="0" sldId="296"/>
        </pc:sldMkLst>
      </pc:sldChg>
      <pc:sldChg chg="del">
        <pc:chgData name="sheikha juma" userId="608ad1f2e48bc868" providerId="LiveId" clId="{A9CC8D3D-4D8A-4699-BB91-82F17713273D}" dt="2021-10-24T13:07:31.729" v="28" actId="47"/>
        <pc:sldMkLst>
          <pc:docMk/>
          <pc:sldMk cId="0" sldId="297"/>
        </pc:sldMkLst>
      </pc:sldChg>
      <pc:sldChg chg="del">
        <pc:chgData name="sheikha juma" userId="608ad1f2e48bc868" providerId="LiveId" clId="{A9CC8D3D-4D8A-4699-BB91-82F17713273D}" dt="2021-10-24T13:07:31.532" v="27" actId="47"/>
        <pc:sldMkLst>
          <pc:docMk/>
          <pc:sldMk cId="0" sldId="298"/>
        </pc:sldMkLst>
      </pc:sldChg>
      <pc:sldChg chg="del">
        <pc:chgData name="sheikha juma" userId="608ad1f2e48bc868" providerId="LiveId" clId="{A9CC8D3D-4D8A-4699-BB91-82F17713273D}" dt="2021-10-24T13:07:31.384" v="26" actId="47"/>
        <pc:sldMkLst>
          <pc:docMk/>
          <pc:sldMk cId="0" sldId="299"/>
        </pc:sldMkLst>
      </pc:sldChg>
      <pc:sldChg chg="del">
        <pc:chgData name="sheikha juma" userId="608ad1f2e48bc868" providerId="LiveId" clId="{A9CC8D3D-4D8A-4699-BB91-82F17713273D}" dt="2021-10-24T13:07:31.131" v="25" actId="47"/>
        <pc:sldMkLst>
          <pc:docMk/>
          <pc:sldMk cId="0" sldId="300"/>
        </pc:sldMkLst>
      </pc:sldChg>
      <pc:sldChg chg="del">
        <pc:chgData name="sheikha juma" userId="608ad1f2e48bc868" providerId="LiveId" clId="{A9CC8D3D-4D8A-4699-BB91-82F17713273D}" dt="2021-10-24T13:07:30.916" v="24" actId="47"/>
        <pc:sldMkLst>
          <pc:docMk/>
          <pc:sldMk cId="0" sldId="301"/>
        </pc:sldMkLst>
      </pc:sldChg>
      <pc:sldChg chg="del">
        <pc:chgData name="sheikha juma" userId="608ad1f2e48bc868" providerId="LiveId" clId="{A9CC8D3D-4D8A-4699-BB91-82F17713273D}" dt="2021-10-24T13:07:30.730" v="23" actId="47"/>
        <pc:sldMkLst>
          <pc:docMk/>
          <pc:sldMk cId="0" sldId="302"/>
        </pc:sldMkLst>
      </pc:sldChg>
      <pc:sldChg chg="del">
        <pc:chgData name="sheikha juma" userId="608ad1f2e48bc868" providerId="LiveId" clId="{A9CC8D3D-4D8A-4699-BB91-82F17713273D}" dt="2021-10-24T13:07:30.490" v="22" actId="47"/>
        <pc:sldMkLst>
          <pc:docMk/>
          <pc:sldMk cId="0" sldId="303"/>
        </pc:sldMkLst>
      </pc:sldChg>
      <pc:sldMasterChg chg="modSldLayout">
        <pc:chgData name="sheikha juma" userId="608ad1f2e48bc868" providerId="LiveId" clId="{A9CC8D3D-4D8A-4699-BB91-82F17713273D}" dt="2021-10-25T05:38:25.871" v="1287" actId="1076"/>
        <pc:sldMasterMkLst>
          <pc:docMk/>
          <pc:sldMasterMk cId="0" sldId="2147483675"/>
        </pc:sldMasterMkLst>
        <pc:sldLayoutChg chg="modSp mod">
          <pc:chgData name="sheikha juma" userId="608ad1f2e48bc868" providerId="LiveId" clId="{A9CC8D3D-4D8A-4699-BB91-82F17713273D}" dt="2021-10-25T05:11:56.875" v="937" actId="1076"/>
          <pc:sldLayoutMkLst>
            <pc:docMk/>
            <pc:sldMasterMk cId="0" sldId="2147483675"/>
            <pc:sldLayoutMk cId="0" sldId="2147483655"/>
          </pc:sldLayoutMkLst>
          <pc:spChg chg="mod">
            <ac:chgData name="sheikha juma" userId="608ad1f2e48bc868" providerId="LiveId" clId="{A9CC8D3D-4D8A-4699-BB91-82F17713273D}" dt="2021-10-25T05:11:53.305" v="936" actId="1076"/>
            <ac:spMkLst>
              <pc:docMk/>
              <pc:sldMasterMk cId="0" sldId="2147483675"/>
              <pc:sldLayoutMk cId="0" sldId="2147483655"/>
              <ac:spMk id="80" creationId="{00000000-0000-0000-0000-000000000000}"/>
            </ac:spMkLst>
          </pc:spChg>
          <pc:spChg chg="mod">
            <ac:chgData name="sheikha juma" userId="608ad1f2e48bc868" providerId="LiveId" clId="{A9CC8D3D-4D8A-4699-BB91-82F17713273D}" dt="2021-10-25T05:11:56.875" v="937" actId="1076"/>
            <ac:spMkLst>
              <pc:docMk/>
              <pc:sldMasterMk cId="0" sldId="2147483675"/>
              <pc:sldLayoutMk cId="0" sldId="2147483655"/>
              <ac:spMk id="81" creationId="{00000000-0000-0000-0000-000000000000}"/>
            </ac:spMkLst>
          </pc:spChg>
          <pc:picChg chg="mod">
            <ac:chgData name="sheikha juma" userId="608ad1f2e48bc868" providerId="LiveId" clId="{A9CC8D3D-4D8A-4699-BB91-82F17713273D}" dt="2021-10-25T05:11:48.059" v="935" actId="1076"/>
            <ac:picMkLst>
              <pc:docMk/>
              <pc:sldMasterMk cId="0" sldId="2147483675"/>
              <pc:sldLayoutMk cId="0" sldId="2147483655"/>
              <ac:picMk id="79" creationId="{00000000-0000-0000-0000-000000000000}"/>
            </ac:picMkLst>
          </pc:picChg>
        </pc:sldLayoutChg>
        <pc:sldLayoutChg chg="modSp mod">
          <pc:chgData name="sheikha juma" userId="608ad1f2e48bc868" providerId="LiveId" clId="{A9CC8D3D-4D8A-4699-BB91-82F17713273D}" dt="2021-10-24T13:47:19.087" v="873" actId="14100"/>
          <pc:sldLayoutMkLst>
            <pc:docMk/>
            <pc:sldMasterMk cId="0" sldId="2147483675"/>
            <pc:sldLayoutMk cId="0" sldId="2147483661"/>
          </pc:sldLayoutMkLst>
          <pc:grpChg chg="mod">
            <ac:chgData name="sheikha juma" userId="608ad1f2e48bc868" providerId="LiveId" clId="{A9CC8D3D-4D8A-4699-BB91-82F17713273D}" dt="2021-10-24T13:47:19.087" v="873" actId="14100"/>
            <ac:grpSpMkLst>
              <pc:docMk/>
              <pc:sldMasterMk cId="0" sldId="2147483675"/>
              <pc:sldLayoutMk cId="0" sldId="2147483661"/>
              <ac:grpSpMk id="120" creationId="{00000000-0000-0000-0000-000000000000}"/>
            </ac:grpSpMkLst>
          </pc:grpChg>
        </pc:sldLayoutChg>
        <pc:sldLayoutChg chg="delSp modSp mod">
          <pc:chgData name="sheikha juma" userId="608ad1f2e48bc868" providerId="LiveId" clId="{A9CC8D3D-4D8A-4699-BB91-82F17713273D}" dt="2021-10-25T05:38:25.871" v="1287" actId="1076"/>
          <pc:sldLayoutMkLst>
            <pc:docMk/>
            <pc:sldMasterMk cId="0" sldId="2147483675"/>
            <pc:sldLayoutMk cId="0" sldId="2147483666"/>
          </pc:sldLayoutMkLst>
          <pc:spChg chg="del mod">
            <ac:chgData name="sheikha juma" userId="608ad1f2e48bc868" providerId="LiveId" clId="{A9CC8D3D-4D8A-4699-BB91-82F17713273D}" dt="2021-10-25T05:38:17.994" v="1285" actId="478"/>
            <ac:spMkLst>
              <pc:docMk/>
              <pc:sldMasterMk cId="0" sldId="2147483675"/>
              <pc:sldLayoutMk cId="0" sldId="2147483666"/>
              <ac:spMk id="155" creationId="{00000000-0000-0000-0000-000000000000}"/>
            </ac:spMkLst>
          </pc:spChg>
          <pc:spChg chg="mod">
            <ac:chgData name="sheikha juma" userId="608ad1f2e48bc868" providerId="LiveId" clId="{A9CC8D3D-4D8A-4699-BB91-82F17713273D}" dt="2021-10-25T05:38:25.871" v="1287" actId="1076"/>
            <ac:spMkLst>
              <pc:docMk/>
              <pc:sldMasterMk cId="0" sldId="2147483675"/>
              <pc:sldLayoutMk cId="0" sldId="2147483666"/>
              <ac:spMk id="156" creationId="{00000000-0000-0000-0000-000000000000}"/>
            </ac:spMkLst>
          </pc:spChg>
          <pc:picChg chg="mod">
            <ac:chgData name="sheikha juma" userId="608ad1f2e48bc868" providerId="LiveId" clId="{A9CC8D3D-4D8A-4699-BB91-82F17713273D}" dt="2021-10-25T05:38:21.523" v="1286" actId="1076"/>
            <ac:picMkLst>
              <pc:docMk/>
              <pc:sldMasterMk cId="0" sldId="2147483675"/>
              <pc:sldLayoutMk cId="0" sldId="2147483666"/>
              <ac:picMk id="147" creationId="{00000000-0000-0000-0000-000000000000}"/>
            </ac:picMkLst>
          </pc:picChg>
        </pc:sldLayoutChg>
        <pc:sldLayoutChg chg="delSp mod">
          <pc:chgData name="sheikha juma" userId="608ad1f2e48bc868" providerId="LiveId" clId="{A9CC8D3D-4D8A-4699-BB91-82F17713273D}" dt="2021-10-24T13:08:27.967" v="48" actId="478"/>
          <pc:sldLayoutMkLst>
            <pc:docMk/>
            <pc:sldMasterMk cId="0" sldId="2147483675"/>
            <pc:sldLayoutMk cId="0" sldId="2147483671"/>
          </pc:sldLayoutMkLst>
          <pc:spChg chg="del">
            <ac:chgData name="sheikha juma" userId="608ad1f2e48bc868" providerId="LiveId" clId="{A9CC8D3D-4D8A-4699-BB91-82F17713273D}" dt="2021-10-24T13:08:27.967" v="48" actId="478"/>
            <ac:spMkLst>
              <pc:docMk/>
              <pc:sldMasterMk cId="0" sldId="2147483675"/>
              <pc:sldLayoutMk cId="0" sldId="2147483671"/>
              <ac:spMk id="236" creationId="{00000000-0000-0000-0000-000000000000}"/>
            </ac:spMkLst>
          </pc:spChg>
        </pc:sldLayoutChg>
      </pc:sldMasterChg>
      <pc:sldMasterChg chg="del delSldLayout">
        <pc:chgData name="sheikha juma" userId="608ad1f2e48bc868" providerId="LiveId" clId="{A9CC8D3D-4D8A-4699-BB91-82F17713273D}" dt="2021-10-24T13:07:34.733" v="39" actId="47"/>
        <pc:sldMasterMkLst>
          <pc:docMk/>
          <pc:sldMasterMk cId="0" sldId="2147483676"/>
        </pc:sldMasterMkLst>
        <pc:sldLayoutChg chg="del">
          <pc:chgData name="sheikha juma" userId="608ad1f2e48bc868" providerId="LiveId" clId="{A9CC8D3D-4D8A-4699-BB91-82F17713273D}" dt="2021-10-24T13:07:34.733" v="39" actId="47"/>
          <pc:sldLayoutMkLst>
            <pc:docMk/>
            <pc:sldMasterMk cId="0" sldId="2147483676"/>
            <pc:sldLayoutMk cId="0" sldId="214748367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e0d5866b7a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e0d5866b7a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e0f309332b_0_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e0f309332b_0_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e1ac47e6d5_0_7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e1ac47e6d5_0_7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e0f309332b_0_8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e0f309332b_0_8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e1a230c388_5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e1a230c388_5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e0f309332b_0_4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e0f309332b_0_4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e0f309332b_0_6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e0f309332b_0_6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e1a230c388_5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e1a230c388_5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ge1a230c388_5_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" name="Google Shape;993;ge1a230c388_5_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ge1ac47e6d5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7" name="Google Shape;1467;ge1ac47e6d5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e0f309332b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e0f309332b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ge1ac47e6d5_0_1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3" name="Google Shape;1263;ge1ac47e6d5_0_1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ge1ac47e6d5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5" name="Google Shape;1385;ge1ac47e6d5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e1a230c388_5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e1a230c388_5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e0f309332b_0_3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e0f309332b_0_3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" name="Google Shape;1640;ge0f309332b_0_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1" name="Google Shape;1641;ge0f309332b_0_9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710243" y="838196"/>
            <a:ext cx="5789928" cy="3601691"/>
            <a:chOff x="1564925" y="1375200"/>
            <a:chExt cx="4975875" cy="3095300"/>
          </a:xfrm>
        </p:grpSpPr>
        <p:sp>
          <p:nvSpPr>
            <p:cNvPr id="10" name="Google Shape;10;p2"/>
            <p:cNvSpPr/>
            <p:nvPr/>
          </p:nvSpPr>
          <p:spPr>
            <a:xfrm>
              <a:off x="1564925" y="1375200"/>
              <a:ext cx="4975875" cy="3095300"/>
            </a:xfrm>
            <a:custGeom>
              <a:avLst/>
              <a:gdLst/>
              <a:ahLst/>
              <a:cxnLst/>
              <a:rect l="l" t="t" r="r" b="b"/>
              <a:pathLst>
                <a:path w="199035" h="123812" extrusionOk="0">
                  <a:moveTo>
                    <a:pt x="23562" y="0"/>
                  </a:moveTo>
                  <a:cubicBezTo>
                    <a:pt x="10542" y="0"/>
                    <a:pt x="1" y="10543"/>
                    <a:pt x="1" y="23563"/>
                  </a:cubicBezTo>
                  <a:lnTo>
                    <a:pt x="1" y="100232"/>
                  </a:lnTo>
                  <a:cubicBezTo>
                    <a:pt x="1" y="113251"/>
                    <a:pt x="10542" y="123812"/>
                    <a:pt x="23562" y="123812"/>
                  </a:cubicBezTo>
                  <a:lnTo>
                    <a:pt x="175474" y="123812"/>
                  </a:lnTo>
                  <a:cubicBezTo>
                    <a:pt x="188493" y="123812"/>
                    <a:pt x="199034" y="113251"/>
                    <a:pt x="199034" y="100232"/>
                  </a:cubicBezTo>
                  <a:lnTo>
                    <a:pt x="199034" y="23563"/>
                  </a:lnTo>
                  <a:cubicBezTo>
                    <a:pt x="199034" y="10543"/>
                    <a:pt x="188493" y="0"/>
                    <a:pt x="1754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694225" y="1447900"/>
              <a:ext cx="4717275" cy="2905075"/>
            </a:xfrm>
            <a:custGeom>
              <a:avLst/>
              <a:gdLst/>
              <a:ahLst/>
              <a:cxnLst/>
              <a:rect l="l" t="t" r="r" b="b"/>
              <a:pathLst>
                <a:path w="188691" h="116203" extrusionOk="0">
                  <a:moveTo>
                    <a:pt x="78459" y="774"/>
                  </a:moveTo>
                  <a:cubicBezTo>
                    <a:pt x="95478" y="774"/>
                    <a:pt x="112505" y="1249"/>
                    <a:pt x="129489" y="2174"/>
                  </a:cubicBezTo>
                  <a:cubicBezTo>
                    <a:pt x="136109" y="2544"/>
                    <a:pt x="142758" y="3078"/>
                    <a:pt x="149395" y="3078"/>
                  </a:cubicBezTo>
                  <a:cubicBezTo>
                    <a:pt x="152147" y="3078"/>
                    <a:pt x="154898" y="2986"/>
                    <a:pt x="157644" y="2753"/>
                  </a:cubicBezTo>
                  <a:cubicBezTo>
                    <a:pt x="162147" y="2364"/>
                    <a:pt x="166634" y="1286"/>
                    <a:pt x="171188" y="1286"/>
                  </a:cubicBezTo>
                  <a:cubicBezTo>
                    <a:pt x="171296" y="1286"/>
                    <a:pt x="171404" y="1286"/>
                    <a:pt x="171512" y="1288"/>
                  </a:cubicBezTo>
                  <a:cubicBezTo>
                    <a:pt x="175654" y="1342"/>
                    <a:pt x="179577" y="2644"/>
                    <a:pt x="182634" y="5483"/>
                  </a:cubicBezTo>
                  <a:cubicBezTo>
                    <a:pt x="185636" y="8250"/>
                    <a:pt x="187263" y="11920"/>
                    <a:pt x="187678" y="15934"/>
                  </a:cubicBezTo>
                  <a:cubicBezTo>
                    <a:pt x="188148" y="20546"/>
                    <a:pt x="187787" y="25265"/>
                    <a:pt x="187733" y="29877"/>
                  </a:cubicBezTo>
                  <a:lnTo>
                    <a:pt x="187353" y="58898"/>
                  </a:lnTo>
                  <a:cubicBezTo>
                    <a:pt x="187227" y="68627"/>
                    <a:pt x="187100" y="78355"/>
                    <a:pt x="186991" y="88083"/>
                  </a:cubicBezTo>
                  <a:cubicBezTo>
                    <a:pt x="186938" y="92278"/>
                    <a:pt x="187335" y="97016"/>
                    <a:pt x="185455" y="100904"/>
                  </a:cubicBezTo>
                  <a:cubicBezTo>
                    <a:pt x="183791" y="104376"/>
                    <a:pt x="180500" y="107233"/>
                    <a:pt x="177190" y="109078"/>
                  </a:cubicBezTo>
                  <a:cubicBezTo>
                    <a:pt x="175437" y="110071"/>
                    <a:pt x="173520" y="110814"/>
                    <a:pt x="171549" y="111211"/>
                  </a:cubicBezTo>
                  <a:cubicBezTo>
                    <a:pt x="169361" y="111645"/>
                    <a:pt x="167064" y="111645"/>
                    <a:pt x="164841" y="111807"/>
                  </a:cubicBezTo>
                  <a:cubicBezTo>
                    <a:pt x="160012" y="112169"/>
                    <a:pt x="155185" y="112531"/>
                    <a:pt x="150356" y="112875"/>
                  </a:cubicBezTo>
                  <a:cubicBezTo>
                    <a:pt x="140899" y="113562"/>
                    <a:pt x="131442" y="114249"/>
                    <a:pt x="121985" y="114683"/>
                  </a:cubicBezTo>
                  <a:cubicBezTo>
                    <a:pt x="110723" y="115186"/>
                    <a:pt x="99454" y="115436"/>
                    <a:pt x="88190" y="115436"/>
                  </a:cubicBezTo>
                  <a:cubicBezTo>
                    <a:pt x="80429" y="115436"/>
                    <a:pt x="72670" y="115317"/>
                    <a:pt x="64917" y="115081"/>
                  </a:cubicBezTo>
                  <a:cubicBezTo>
                    <a:pt x="55514" y="114792"/>
                    <a:pt x="46128" y="114322"/>
                    <a:pt x="36744" y="113671"/>
                  </a:cubicBezTo>
                  <a:cubicBezTo>
                    <a:pt x="32043" y="113345"/>
                    <a:pt x="27341" y="113020"/>
                    <a:pt x="22640" y="112567"/>
                  </a:cubicBezTo>
                  <a:cubicBezTo>
                    <a:pt x="18083" y="112133"/>
                    <a:pt x="13399" y="111554"/>
                    <a:pt x="9042" y="110054"/>
                  </a:cubicBezTo>
                  <a:cubicBezTo>
                    <a:pt x="7106" y="109384"/>
                    <a:pt x="5244" y="108408"/>
                    <a:pt x="3942" y="106799"/>
                  </a:cubicBezTo>
                  <a:cubicBezTo>
                    <a:pt x="2766" y="105334"/>
                    <a:pt x="2134" y="103508"/>
                    <a:pt x="1845" y="101664"/>
                  </a:cubicBezTo>
                  <a:cubicBezTo>
                    <a:pt x="1247" y="97812"/>
                    <a:pt x="1917" y="93833"/>
                    <a:pt x="2260" y="90000"/>
                  </a:cubicBezTo>
                  <a:cubicBezTo>
                    <a:pt x="3147" y="80489"/>
                    <a:pt x="3526" y="70924"/>
                    <a:pt x="3417" y="61357"/>
                  </a:cubicBezTo>
                  <a:cubicBezTo>
                    <a:pt x="3309" y="51756"/>
                    <a:pt x="2658" y="42173"/>
                    <a:pt x="1609" y="32625"/>
                  </a:cubicBezTo>
                  <a:cubicBezTo>
                    <a:pt x="1122" y="28141"/>
                    <a:pt x="688" y="23548"/>
                    <a:pt x="1718" y="19099"/>
                  </a:cubicBezTo>
                  <a:cubicBezTo>
                    <a:pt x="2549" y="15519"/>
                    <a:pt x="4249" y="12137"/>
                    <a:pt x="6564" y="9280"/>
                  </a:cubicBezTo>
                  <a:cubicBezTo>
                    <a:pt x="8697" y="6670"/>
                    <a:pt x="11362" y="4510"/>
                    <a:pt x="14374" y="2983"/>
                  </a:cubicBezTo>
                  <a:lnTo>
                    <a:pt x="14374" y="2983"/>
                  </a:lnTo>
                  <a:cubicBezTo>
                    <a:pt x="33423" y="1671"/>
                    <a:pt x="52524" y="943"/>
                    <a:pt x="71625" y="800"/>
                  </a:cubicBezTo>
                  <a:cubicBezTo>
                    <a:pt x="73902" y="783"/>
                    <a:pt x="76181" y="774"/>
                    <a:pt x="78459" y="774"/>
                  </a:cubicBezTo>
                  <a:close/>
                  <a:moveTo>
                    <a:pt x="78762" y="1"/>
                  </a:moveTo>
                  <a:cubicBezTo>
                    <a:pt x="61929" y="1"/>
                    <a:pt x="45099" y="450"/>
                    <a:pt x="28282" y="1360"/>
                  </a:cubicBezTo>
                  <a:cubicBezTo>
                    <a:pt x="23862" y="1592"/>
                    <a:pt x="19444" y="1869"/>
                    <a:pt x="15024" y="2178"/>
                  </a:cubicBezTo>
                  <a:lnTo>
                    <a:pt x="15024" y="2178"/>
                  </a:lnTo>
                  <a:cubicBezTo>
                    <a:pt x="14950" y="2077"/>
                    <a:pt x="14834" y="2004"/>
                    <a:pt x="14699" y="2004"/>
                  </a:cubicBezTo>
                  <a:cubicBezTo>
                    <a:pt x="14642" y="2004"/>
                    <a:pt x="14582" y="2017"/>
                    <a:pt x="14520" y="2047"/>
                  </a:cubicBezTo>
                  <a:cubicBezTo>
                    <a:pt x="14387" y="2110"/>
                    <a:pt x="14255" y="2175"/>
                    <a:pt x="14123" y="2241"/>
                  </a:cubicBezTo>
                  <a:lnTo>
                    <a:pt x="14123" y="2241"/>
                  </a:lnTo>
                  <a:cubicBezTo>
                    <a:pt x="14014" y="2249"/>
                    <a:pt x="13905" y="2256"/>
                    <a:pt x="13797" y="2264"/>
                  </a:cubicBezTo>
                  <a:cubicBezTo>
                    <a:pt x="13579" y="2272"/>
                    <a:pt x="13455" y="2431"/>
                    <a:pt x="13429" y="2602"/>
                  </a:cubicBezTo>
                  <a:lnTo>
                    <a:pt x="13429" y="2602"/>
                  </a:lnTo>
                  <a:cubicBezTo>
                    <a:pt x="7439" y="5844"/>
                    <a:pt x="2898" y="11611"/>
                    <a:pt x="1158" y="18213"/>
                  </a:cubicBezTo>
                  <a:cubicBezTo>
                    <a:pt x="1" y="22571"/>
                    <a:pt x="271" y="27109"/>
                    <a:pt x="724" y="31540"/>
                  </a:cubicBezTo>
                  <a:cubicBezTo>
                    <a:pt x="1230" y="36422"/>
                    <a:pt x="1736" y="41305"/>
                    <a:pt x="2062" y="46204"/>
                  </a:cubicBezTo>
                  <a:cubicBezTo>
                    <a:pt x="2694" y="55988"/>
                    <a:pt x="2821" y="65806"/>
                    <a:pt x="2441" y="75606"/>
                  </a:cubicBezTo>
                  <a:cubicBezTo>
                    <a:pt x="2243" y="80525"/>
                    <a:pt x="1917" y="85462"/>
                    <a:pt x="1464" y="90362"/>
                  </a:cubicBezTo>
                  <a:cubicBezTo>
                    <a:pt x="1103" y="94178"/>
                    <a:pt x="507" y="98047"/>
                    <a:pt x="1103" y="101862"/>
                  </a:cubicBezTo>
                  <a:cubicBezTo>
                    <a:pt x="1681" y="105515"/>
                    <a:pt x="3634" y="108463"/>
                    <a:pt x="7017" y="110054"/>
                  </a:cubicBezTo>
                  <a:cubicBezTo>
                    <a:pt x="10940" y="111916"/>
                    <a:pt x="15551" y="112531"/>
                    <a:pt x="19819" y="113037"/>
                  </a:cubicBezTo>
                  <a:cubicBezTo>
                    <a:pt x="29420" y="114177"/>
                    <a:pt x="39148" y="114664"/>
                    <a:pt x="48787" y="115171"/>
                  </a:cubicBezTo>
                  <a:cubicBezTo>
                    <a:pt x="61953" y="115857"/>
                    <a:pt x="75136" y="116203"/>
                    <a:pt x="88313" y="116203"/>
                  </a:cubicBezTo>
                  <a:cubicBezTo>
                    <a:pt x="94590" y="116203"/>
                    <a:pt x="100866" y="116124"/>
                    <a:pt x="107139" y="115966"/>
                  </a:cubicBezTo>
                  <a:cubicBezTo>
                    <a:pt x="126795" y="115479"/>
                    <a:pt x="146360" y="113941"/>
                    <a:pt x="165962" y="112513"/>
                  </a:cubicBezTo>
                  <a:cubicBezTo>
                    <a:pt x="168077" y="112350"/>
                    <a:pt x="170229" y="112314"/>
                    <a:pt x="172308" y="111826"/>
                  </a:cubicBezTo>
                  <a:cubicBezTo>
                    <a:pt x="174152" y="111392"/>
                    <a:pt x="175925" y="110669"/>
                    <a:pt x="177588" y="109746"/>
                  </a:cubicBezTo>
                  <a:cubicBezTo>
                    <a:pt x="180807" y="107957"/>
                    <a:pt x="183809" y="105298"/>
                    <a:pt x="185689" y="102098"/>
                  </a:cubicBezTo>
                  <a:cubicBezTo>
                    <a:pt x="187769" y="98590"/>
                    <a:pt x="187678" y="94286"/>
                    <a:pt x="187733" y="90344"/>
                  </a:cubicBezTo>
                  <a:cubicBezTo>
                    <a:pt x="187787" y="85354"/>
                    <a:pt x="187859" y="80363"/>
                    <a:pt x="187914" y="75353"/>
                  </a:cubicBezTo>
                  <a:lnTo>
                    <a:pt x="188293" y="45409"/>
                  </a:lnTo>
                  <a:cubicBezTo>
                    <a:pt x="188365" y="40418"/>
                    <a:pt x="188420" y="35427"/>
                    <a:pt x="188493" y="30436"/>
                  </a:cubicBezTo>
                  <a:cubicBezTo>
                    <a:pt x="188529" y="27941"/>
                    <a:pt x="188546" y="25446"/>
                    <a:pt x="188582" y="22950"/>
                  </a:cubicBezTo>
                  <a:cubicBezTo>
                    <a:pt x="188618" y="20618"/>
                    <a:pt x="188691" y="18268"/>
                    <a:pt x="188456" y="15934"/>
                  </a:cubicBezTo>
                  <a:cubicBezTo>
                    <a:pt x="188076" y="12173"/>
                    <a:pt x="186721" y="8701"/>
                    <a:pt x="184153" y="5899"/>
                  </a:cubicBezTo>
                  <a:cubicBezTo>
                    <a:pt x="181711" y="3240"/>
                    <a:pt x="178456" y="1432"/>
                    <a:pt x="174912" y="817"/>
                  </a:cubicBezTo>
                  <a:cubicBezTo>
                    <a:pt x="173679" y="603"/>
                    <a:pt x="172441" y="516"/>
                    <a:pt x="171202" y="516"/>
                  </a:cubicBezTo>
                  <a:cubicBezTo>
                    <a:pt x="167956" y="516"/>
                    <a:pt x="164702" y="1109"/>
                    <a:pt x="161495" y="1541"/>
                  </a:cubicBezTo>
                  <a:cubicBezTo>
                    <a:pt x="157504" y="2086"/>
                    <a:pt x="153488" y="2295"/>
                    <a:pt x="149458" y="2295"/>
                  </a:cubicBezTo>
                  <a:cubicBezTo>
                    <a:pt x="148540" y="2295"/>
                    <a:pt x="147622" y="2284"/>
                    <a:pt x="146703" y="2264"/>
                  </a:cubicBezTo>
                  <a:cubicBezTo>
                    <a:pt x="136885" y="2066"/>
                    <a:pt x="127048" y="1234"/>
                    <a:pt x="117229" y="817"/>
                  </a:cubicBezTo>
                  <a:cubicBezTo>
                    <a:pt x="107302" y="402"/>
                    <a:pt x="97374" y="149"/>
                    <a:pt x="87448" y="41"/>
                  </a:cubicBezTo>
                  <a:cubicBezTo>
                    <a:pt x="84552" y="14"/>
                    <a:pt x="81657" y="1"/>
                    <a:pt x="787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2;p2"/>
          <p:cNvGrpSpPr/>
          <p:nvPr/>
        </p:nvGrpSpPr>
        <p:grpSpPr>
          <a:xfrm>
            <a:off x="-37175" y="-126975"/>
            <a:ext cx="862752" cy="5397600"/>
            <a:chOff x="0" y="-126975"/>
            <a:chExt cx="825600" cy="5397600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0" y="-62575"/>
              <a:ext cx="825600" cy="5243400"/>
              <a:chOff x="0" y="-62575"/>
              <a:chExt cx="825600" cy="5243400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0" y="-62575"/>
                <a:ext cx="825600" cy="5243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5" name="Google Shape;15;p2"/>
              <p:cNvGrpSpPr/>
              <p:nvPr/>
            </p:nvGrpSpPr>
            <p:grpSpPr>
              <a:xfrm>
                <a:off x="82810" y="72905"/>
                <a:ext cx="659984" cy="4997855"/>
                <a:chOff x="238125" y="902800"/>
                <a:chExt cx="533450" cy="4039650"/>
              </a:xfrm>
            </p:grpSpPr>
            <p:sp>
              <p:nvSpPr>
                <p:cNvPr id="16" name="Google Shape;16;p2"/>
                <p:cNvSpPr/>
                <p:nvPr/>
              </p:nvSpPr>
              <p:spPr>
                <a:xfrm>
                  <a:off x="320400" y="933550"/>
                  <a:ext cx="19475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78" extrusionOk="0">
                      <a:moveTo>
                        <a:pt x="380" y="1"/>
                      </a:moveTo>
                      <a:cubicBezTo>
                        <a:pt x="289" y="1"/>
                        <a:pt x="181" y="54"/>
                        <a:pt x="109" y="109"/>
                      </a:cubicBezTo>
                      <a:cubicBezTo>
                        <a:pt x="55" y="181"/>
                        <a:pt x="0" y="290"/>
                        <a:pt x="0" y="398"/>
                      </a:cubicBezTo>
                      <a:cubicBezTo>
                        <a:pt x="0" y="488"/>
                        <a:pt x="36" y="597"/>
                        <a:pt x="109" y="669"/>
                      </a:cubicBezTo>
                      <a:cubicBezTo>
                        <a:pt x="181" y="724"/>
                        <a:pt x="289" y="777"/>
                        <a:pt x="380" y="777"/>
                      </a:cubicBezTo>
                      <a:cubicBezTo>
                        <a:pt x="489" y="777"/>
                        <a:pt x="597" y="724"/>
                        <a:pt x="651" y="669"/>
                      </a:cubicBezTo>
                      <a:cubicBezTo>
                        <a:pt x="723" y="597"/>
                        <a:pt x="778" y="488"/>
                        <a:pt x="778" y="398"/>
                      </a:cubicBezTo>
                      <a:cubicBezTo>
                        <a:pt x="759" y="290"/>
                        <a:pt x="742" y="181"/>
                        <a:pt x="651" y="109"/>
                      </a:cubicBezTo>
                      <a:cubicBezTo>
                        <a:pt x="579" y="54"/>
                        <a:pt x="489" y="1"/>
                        <a:pt x="38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17;p2"/>
                <p:cNvSpPr/>
                <p:nvPr/>
              </p:nvSpPr>
              <p:spPr>
                <a:xfrm>
                  <a:off x="526100" y="902800"/>
                  <a:ext cx="29375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" h="778" extrusionOk="0">
                      <a:moveTo>
                        <a:pt x="379" y="1"/>
                      </a:moveTo>
                      <a:cubicBezTo>
                        <a:pt x="326" y="1"/>
                        <a:pt x="290" y="1"/>
                        <a:pt x="235" y="37"/>
                      </a:cubicBezTo>
                      <a:cubicBezTo>
                        <a:pt x="181" y="54"/>
                        <a:pt x="145" y="73"/>
                        <a:pt x="109" y="109"/>
                      </a:cubicBezTo>
                      <a:cubicBezTo>
                        <a:pt x="73" y="146"/>
                        <a:pt x="54" y="182"/>
                        <a:pt x="36" y="235"/>
                      </a:cubicBezTo>
                      <a:cubicBezTo>
                        <a:pt x="0" y="290"/>
                        <a:pt x="0" y="326"/>
                        <a:pt x="0" y="380"/>
                      </a:cubicBezTo>
                      <a:cubicBezTo>
                        <a:pt x="0" y="416"/>
                        <a:pt x="0" y="452"/>
                        <a:pt x="18" y="488"/>
                      </a:cubicBezTo>
                      <a:cubicBezTo>
                        <a:pt x="36" y="561"/>
                        <a:pt x="73" y="616"/>
                        <a:pt x="109" y="652"/>
                      </a:cubicBezTo>
                      <a:cubicBezTo>
                        <a:pt x="181" y="724"/>
                        <a:pt x="290" y="778"/>
                        <a:pt x="379" y="778"/>
                      </a:cubicBezTo>
                      <a:lnTo>
                        <a:pt x="796" y="778"/>
                      </a:lnTo>
                      <a:cubicBezTo>
                        <a:pt x="849" y="778"/>
                        <a:pt x="904" y="760"/>
                        <a:pt x="941" y="742"/>
                      </a:cubicBezTo>
                      <a:cubicBezTo>
                        <a:pt x="994" y="724"/>
                        <a:pt x="1030" y="688"/>
                        <a:pt x="1066" y="652"/>
                      </a:cubicBezTo>
                      <a:cubicBezTo>
                        <a:pt x="1103" y="616"/>
                        <a:pt x="1139" y="580"/>
                        <a:pt x="1158" y="543"/>
                      </a:cubicBezTo>
                      <a:cubicBezTo>
                        <a:pt x="1175" y="488"/>
                        <a:pt x="1175" y="435"/>
                        <a:pt x="1175" y="380"/>
                      </a:cubicBezTo>
                      <a:lnTo>
                        <a:pt x="1175" y="290"/>
                      </a:lnTo>
                      <a:cubicBezTo>
                        <a:pt x="1158" y="218"/>
                        <a:pt x="1121" y="163"/>
                        <a:pt x="1066" y="109"/>
                      </a:cubicBezTo>
                      <a:cubicBezTo>
                        <a:pt x="994" y="37"/>
                        <a:pt x="904" y="1"/>
                        <a:pt x="796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18;p2"/>
                <p:cNvSpPr/>
                <p:nvPr/>
              </p:nvSpPr>
              <p:spPr>
                <a:xfrm>
                  <a:off x="464150" y="1221500"/>
                  <a:ext cx="19475" cy="1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79" extrusionOk="0">
                      <a:moveTo>
                        <a:pt x="398" y="0"/>
                      </a:moveTo>
                      <a:cubicBezTo>
                        <a:pt x="290" y="0"/>
                        <a:pt x="200" y="37"/>
                        <a:pt x="128" y="109"/>
                      </a:cubicBezTo>
                      <a:cubicBezTo>
                        <a:pt x="55" y="181"/>
                        <a:pt x="0" y="290"/>
                        <a:pt x="0" y="381"/>
                      </a:cubicBezTo>
                      <a:cubicBezTo>
                        <a:pt x="19" y="489"/>
                        <a:pt x="55" y="598"/>
                        <a:pt x="128" y="670"/>
                      </a:cubicBezTo>
                      <a:cubicBezTo>
                        <a:pt x="200" y="724"/>
                        <a:pt x="290" y="779"/>
                        <a:pt x="398" y="779"/>
                      </a:cubicBezTo>
                      <a:cubicBezTo>
                        <a:pt x="489" y="779"/>
                        <a:pt x="598" y="724"/>
                        <a:pt x="670" y="670"/>
                      </a:cubicBezTo>
                      <a:cubicBezTo>
                        <a:pt x="742" y="598"/>
                        <a:pt x="779" y="489"/>
                        <a:pt x="779" y="381"/>
                      </a:cubicBezTo>
                      <a:cubicBezTo>
                        <a:pt x="779" y="290"/>
                        <a:pt x="742" y="181"/>
                        <a:pt x="670" y="109"/>
                      </a:cubicBezTo>
                      <a:cubicBezTo>
                        <a:pt x="598" y="55"/>
                        <a:pt x="507" y="0"/>
                        <a:pt x="39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19;p2"/>
                <p:cNvSpPr/>
                <p:nvPr/>
              </p:nvSpPr>
              <p:spPr>
                <a:xfrm>
                  <a:off x="741700" y="1160025"/>
                  <a:ext cx="19925" cy="1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" h="760" extrusionOk="0">
                      <a:moveTo>
                        <a:pt x="399" y="0"/>
                      </a:moveTo>
                      <a:cubicBezTo>
                        <a:pt x="309" y="0"/>
                        <a:pt x="201" y="36"/>
                        <a:pt x="128" y="109"/>
                      </a:cubicBezTo>
                      <a:cubicBezTo>
                        <a:pt x="56" y="181"/>
                        <a:pt x="1" y="289"/>
                        <a:pt x="20" y="381"/>
                      </a:cubicBezTo>
                      <a:cubicBezTo>
                        <a:pt x="20" y="470"/>
                        <a:pt x="56" y="579"/>
                        <a:pt x="128" y="651"/>
                      </a:cubicBezTo>
                      <a:cubicBezTo>
                        <a:pt x="201" y="723"/>
                        <a:pt x="290" y="760"/>
                        <a:pt x="399" y="760"/>
                      </a:cubicBezTo>
                      <a:cubicBezTo>
                        <a:pt x="490" y="760"/>
                        <a:pt x="598" y="723"/>
                        <a:pt x="671" y="651"/>
                      </a:cubicBezTo>
                      <a:cubicBezTo>
                        <a:pt x="743" y="579"/>
                        <a:pt x="797" y="470"/>
                        <a:pt x="779" y="381"/>
                      </a:cubicBezTo>
                      <a:cubicBezTo>
                        <a:pt x="779" y="272"/>
                        <a:pt x="743" y="181"/>
                        <a:pt x="671" y="109"/>
                      </a:cubicBezTo>
                      <a:cubicBezTo>
                        <a:pt x="598" y="36"/>
                        <a:pt x="507" y="0"/>
                        <a:pt x="39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20;p2"/>
                <p:cNvSpPr/>
                <p:nvPr/>
              </p:nvSpPr>
              <p:spPr>
                <a:xfrm>
                  <a:off x="392275" y="1756300"/>
                  <a:ext cx="19450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78" extrusionOk="0">
                      <a:moveTo>
                        <a:pt x="399" y="1"/>
                      </a:moveTo>
                      <a:cubicBezTo>
                        <a:pt x="290" y="1"/>
                        <a:pt x="182" y="37"/>
                        <a:pt x="127" y="109"/>
                      </a:cubicBezTo>
                      <a:cubicBezTo>
                        <a:pt x="54" y="181"/>
                        <a:pt x="1" y="290"/>
                        <a:pt x="1" y="380"/>
                      </a:cubicBezTo>
                      <a:cubicBezTo>
                        <a:pt x="18" y="488"/>
                        <a:pt x="37" y="579"/>
                        <a:pt x="127" y="652"/>
                      </a:cubicBezTo>
                      <a:cubicBezTo>
                        <a:pt x="199" y="724"/>
                        <a:pt x="290" y="777"/>
                        <a:pt x="399" y="777"/>
                      </a:cubicBezTo>
                      <a:cubicBezTo>
                        <a:pt x="488" y="777"/>
                        <a:pt x="597" y="724"/>
                        <a:pt x="669" y="652"/>
                      </a:cubicBezTo>
                      <a:cubicBezTo>
                        <a:pt x="724" y="597"/>
                        <a:pt x="778" y="488"/>
                        <a:pt x="778" y="380"/>
                      </a:cubicBezTo>
                      <a:cubicBezTo>
                        <a:pt x="778" y="290"/>
                        <a:pt x="742" y="181"/>
                        <a:pt x="669" y="109"/>
                      </a:cubicBezTo>
                      <a:cubicBezTo>
                        <a:pt x="597" y="37"/>
                        <a:pt x="488" y="1"/>
                        <a:pt x="39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21;p2"/>
                <p:cNvSpPr/>
                <p:nvPr/>
              </p:nvSpPr>
              <p:spPr>
                <a:xfrm>
                  <a:off x="567225" y="1509475"/>
                  <a:ext cx="19475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78" extrusionOk="0">
                      <a:moveTo>
                        <a:pt x="381" y="1"/>
                      </a:moveTo>
                      <a:cubicBezTo>
                        <a:pt x="289" y="1"/>
                        <a:pt x="181" y="37"/>
                        <a:pt x="109" y="109"/>
                      </a:cubicBezTo>
                      <a:cubicBezTo>
                        <a:pt x="55" y="181"/>
                        <a:pt x="0" y="290"/>
                        <a:pt x="0" y="380"/>
                      </a:cubicBezTo>
                      <a:cubicBezTo>
                        <a:pt x="0" y="488"/>
                        <a:pt x="36" y="597"/>
                        <a:pt x="109" y="652"/>
                      </a:cubicBezTo>
                      <a:cubicBezTo>
                        <a:pt x="181" y="724"/>
                        <a:pt x="289" y="777"/>
                        <a:pt x="381" y="777"/>
                      </a:cubicBezTo>
                      <a:cubicBezTo>
                        <a:pt x="489" y="777"/>
                        <a:pt x="598" y="724"/>
                        <a:pt x="651" y="652"/>
                      </a:cubicBezTo>
                      <a:cubicBezTo>
                        <a:pt x="723" y="597"/>
                        <a:pt x="778" y="488"/>
                        <a:pt x="778" y="380"/>
                      </a:cubicBezTo>
                      <a:cubicBezTo>
                        <a:pt x="760" y="290"/>
                        <a:pt x="742" y="181"/>
                        <a:pt x="651" y="109"/>
                      </a:cubicBezTo>
                      <a:cubicBezTo>
                        <a:pt x="579" y="37"/>
                        <a:pt x="489" y="1"/>
                        <a:pt x="38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22;p2"/>
                <p:cNvSpPr/>
                <p:nvPr/>
              </p:nvSpPr>
              <p:spPr>
                <a:xfrm>
                  <a:off x="268850" y="1457950"/>
                  <a:ext cx="19475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78" extrusionOk="0">
                      <a:moveTo>
                        <a:pt x="398" y="0"/>
                      </a:moveTo>
                      <a:cubicBezTo>
                        <a:pt x="290" y="0"/>
                        <a:pt x="181" y="54"/>
                        <a:pt x="128" y="126"/>
                      </a:cubicBezTo>
                      <a:cubicBezTo>
                        <a:pt x="56" y="181"/>
                        <a:pt x="1" y="290"/>
                        <a:pt x="1" y="398"/>
                      </a:cubicBezTo>
                      <a:cubicBezTo>
                        <a:pt x="19" y="488"/>
                        <a:pt x="37" y="596"/>
                        <a:pt x="128" y="669"/>
                      </a:cubicBezTo>
                      <a:cubicBezTo>
                        <a:pt x="200" y="741"/>
                        <a:pt x="290" y="777"/>
                        <a:pt x="398" y="777"/>
                      </a:cubicBezTo>
                      <a:cubicBezTo>
                        <a:pt x="490" y="777"/>
                        <a:pt x="598" y="741"/>
                        <a:pt x="670" y="669"/>
                      </a:cubicBezTo>
                      <a:cubicBezTo>
                        <a:pt x="724" y="596"/>
                        <a:pt x="779" y="488"/>
                        <a:pt x="779" y="398"/>
                      </a:cubicBezTo>
                      <a:cubicBezTo>
                        <a:pt x="779" y="290"/>
                        <a:pt x="743" y="181"/>
                        <a:pt x="670" y="126"/>
                      </a:cubicBezTo>
                      <a:cubicBezTo>
                        <a:pt x="598" y="54"/>
                        <a:pt x="490" y="0"/>
                        <a:pt x="39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23;p2"/>
                <p:cNvSpPr/>
                <p:nvPr/>
              </p:nvSpPr>
              <p:spPr>
                <a:xfrm>
                  <a:off x="710975" y="2167675"/>
                  <a:ext cx="19475" cy="1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61" extrusionOk="0">
                      <a:moveTo>
                        <a:pt x="398" y="1"/>
                      </a:moveTo>
                      <a:cubicBezTo>
                        <a:pt x="290" y="1"/>
                        <a:pt x="200" y="37"/>
                        <a:pt x="128" y="109"/>
                      </a:cubicBezTo>
                      <a:cubicBezTo>
                        <a:pt x="55" y="181"/>
                        <a:pt x="0" y="290"/>
                        <a:pt x="0" y="380"/>
                      </a:cubicBezTo>
                      <a:cubicBezTo>
                        <a:pt x="19" y="488"/>
                        <a:pt x="36" y="579"/>
                        <a:pt x="128" y="652"/>
                      </a:cubicBezTo>
                      <a:cubicBezTo>
                        <a:pt x="200" y="724"/>
                        <a:pt x="290" y="760"/>
                        <a:pt x="398" y="760"/>
                      </a:cubicBezTo>
                      <a:cubicBezTo>
                        <a:pt x="489" y="760"/>
                        <a:pt x="598" y="724"/>
                        <a:pt x="670" y="652"/>
                      </a:cubicBezTo>
                      <a:cubicBezTo>
                        <a:pt x="742" y="579"/>
                        <a:pt x="779" y="471"/>
                        <a:pt x="779" y="380"/>
                      </a:cubicBezTo>
                      <a:cubicBezTo>
                        <a:pt x="779" y="290"/>
                        <a:pt x="742" y="181"/>
                        <a:pt x="670" y="109"/>
                      </a:cubicBezTo>
                      <a:cubicBezTo>
                        <a:pt x="598" y="37"/>
                        <a:pt x="507" y="1"/>
                        <a:pt x="39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24;p2"/>
                <p:cNvSpPr/>
                <p:nvPr/>
              </p:nvSpPr>
              <p:spPr>
                <a:xfrm>
                  <a:off x="330800" y="2599375"/>
                  <a:ext cx="19450" cy="1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79" extrusionOk="0">
                      <a:moveTo>
                        <a:pt x="380" y="1"/>
                      </a:moveTo>
                      <a:cubicBezTo>
                        <a:pt x="290" y="1"/>
                        <a:pt x="181" y="56"/>
                        <a:pt x="109" y="109"/>
                      </a:cubicBezTo>
                      <a:cubicBezTo>
                        <a:pt x="37" y="181"/>
                        <a:pt x="1" y="290"/>
                        <a:pt x="1" y="381"/>
                      </a:cubicBezTo>
                      <a:cubicBezTo>
                        <a:pt x="1" y="490"/>
                        <a:pt x="37" y="598"/>
                        <a:pt x="109" y="670"/>
                      </a:cubicBezTo>
                      <a:cubicBezTo>
                        <a:pt x="181" y="724"/>
                        <a:pt x="271" y="779"/>
                        <a:pt x="380" y="779"/>
                      </a:cubicBezTo>
                      <a:cubicBezTo>
                        <a:pt x="488" y="779"/>
                        <a:pt x="579" y="724"/>
                        <a:pt x="652" y="670"/>
                      </a:cubicBezTo>
                      <a:cubicBezTo>
                        <a:pt x="724" y="598"/>
                        <a:pt x="777" y="490"/>
                        <a:pt x="760" y="381"/>
                      </a:cubicBezTo>
                      <a:cubicBezTo>
                        <a:pt x="760" y="290"/>
                        <a:pt x="724" y="181"/>
                        <a:pt x="652" y="109"/>
                      </a:cubicBezTo>
                      <a:cubicBezTo>
                        <a:pt x="579" y="56"/>
                        <a:pt x="488" y="1"/>
                        <a:pt x="38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25;p2"/>
                <p:cNvSpPr/>
                <p:nvPr/>
              </p:nvSpPr>
              <p:spPr>
                <a:xfrm>
                  <a:off x="628700" y="1848950"/>
                  <a:ext cx="19475" cy="1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61" extrusionOk="0">
                      <a:moveTo>
                        <a:pt x="398" y="1"/>
                      </a:moveTo>
                      <a:cubicBezTo>
                        <a:pt x="290" y="1"/>
                        <a:pt x="200" y="37"/>
                        <a:pt x="128" y="109"/>
                      </a:cubicBezTo>
                      <a:cubicBezTo>
                        <a:pt x="55" y="182"/>
                        <a:pt x="0" y="290"/>
                        <a:pt x="0" y="381"/>
                      </a:cubicBezTo>
                      <a:cubicBezTo>
                        <a:pt x="19" y="471"/>
                        <a:pt x="36" y="579"/>
                        <a:pt x="128" y="652"/>
                      </a:cubicBezTo>
                      <a:cubicBezTo>
                        <a:pt x="200" y="724"/>
                        <a:pt x="290" y="760"/>
                        <a:pt x="398" y="760"/>
                      </a:cubicBezTo>
                      <a:cubicBezTo>
                        <a:pt x="489" y="760"/>
                        <a:pt x="598" y="724"/>
                        <a:pt x="670" y="652"/>
                      </a:cubicBezTo>
                      <a:cubicBezTo>
                        <a:pt x="742" y="579"/>
                        <a:pt x="779" y="471"/>
                        <a:pt x="779" y="381"/>
                      </a:cubicBezTo>
                      <a:cubicBezTo>
                        <a:pt x="779" y="273"/>
                        <a:pt x="742" y="182"/>
                        <a:pt x="670" y="109"/>
                      </a:cubicBezTo>
                      <a:cubicBezTo>
                        <a:pt x="598" y="37"/>
                        <a:pt x="507" y="1"/>
                        <a:pt x="39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26;p2"/>
                <p:cNvSpPr/>
                <p:nvPr/>
              </p:nvSpPr>
              <p:spPr>
                <a:xfrm>
                  <a:off x="371925" y="2116150"/>
                  <a:ext cx="19475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78" extrusionOk="0">
                      <a:moveTo>
                        <a:pt x="381" y="0"/>
                      </a:moveTo>
                      <a:cubicBezTo>
                        <a:pt x="290" y="0"/>
                        <a:pt x="181" y="36"/>
                        <a:pt x="109" y="109"/>
                      </a:cubicBezTo>
                      <a:cubicBezTo>
                        <a:pt x="37" y="181"/>
                        <a:pt x="0" y="290"/>
                        <a:pt x="0" y="379"/>
                      </a:cubicBezTo>
                      <a:cubicBezTo>
                        <a:pt x="0" y="488"/>
                        <a:pt x="37" y="596"/>
                        <a:pt x="109" y="651"/>
                      </a:cubicBezTo>
                      <a:cubicBezTo>
                        <a:pt x="181" y="724"/>
                        <a:pt x="272" y="777"/>
                        <a:pt x="381" y="777"/>
                      </a:cubicBezTo>
                      <a:cubicBezTo>
                        <a:pt x="489" y="777"/>
                        <a:pt x="579" y="724"/>
                        <a:pt x="651" y="651"/>
                      </a:cubicBezTo>
                      <a:cubicBezTo>
                        <a:pt x="724" y="596"/>
                        <a:pt x="779" y="488"/>
                        <a:pt x="760" y="379"/>
                      </a:cubicBezTo>
                      <a:cubicBezTo>
                        <a:pt x="760" y="290"/>
                        <a:pt x="724" y="181"/>
                        <a:pt x="651" y="109"/>
                      </a:cubicBezTo>
                      <a:cubicBezTo>
                        <a:pt x="579" y="36"/>
                        <a:pt x="489" y="0"/>
                        <a:pt x="38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27;p2"/>
                <p:cNvSpPr/>
                <p:nvPr/>
              </p:nvSpPr>
              <p:spPr>
                <a:xfrm>
                  <a:off x="494875" y="2321825"/>
                  <a:ext cx="19925" cy="1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" h="779" extrusionOk="0">
                      <a:moveTo>
                        <a:pt x="399" y="0"/>
                      </a:moveTo>
                      <a:cubicBezTo>
                        <a:pt x="309" y="0"/>
                        <a:pt x="200" y="36"/>
                        <a:pt x="128" y="109"/>
                      </a:cubicBezTo>
                      <a:cubicBezTo>
                        <a:pt x="56" y="181"/>
                        <a:pt x="1" y="289"/>
                        <a:pt x="20" y="380"/>
                      </a:cubicBezTo>
                      <a:cubicBezTo>
                        <a:pt x="20" y="489"/>
                        <a:pt x="56" y="597"/>
                        <a:pt x="128" y="651"/>
                      </a:cubicBezTo>
                      <a:cubicBezTo>
                        <a:pt x="200" y="723"/>
                        <a:pt x="290" y="778"/>
                        <a:pt x="399" y="778"/>
                      </a:cubicBezTo>
                      <a:cubicBezTo>
                        <a:pt x="507" y="778"/>
                        <a:pt x="598" y="723"/>
                        <a:pt x="671" y="651"/>
                      </a:cubicBezTo>
                      <a:cubicBezTo>
                        <a:pt x="743" y="597"/>
                        <a:pt x="796" y="489"/>
                        <a:pt x="779" y="380"/>
                      </a:cubicBezTo>
                      <a:cubicBezTo>
                        <a:pt x="779" y="289"/>
                        <a:pt x="743" y="181"/>
                        <a:pt x="671" y="109"/>
                      </a:cubicBezTo>
                      <a:cubicBezTo>
                        <a:pt x="598" y="36"/>
                        <a:pt x="507" y="0"/>
                        <a:pt x="39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28;p2"/>
                <p:cNvSpPr/>
                <p:nvPr/>
              </p:nvSpPr>
              <p:spPr>
                <a:xfrm>
                  <a:off x="752125" y="2661325"/>
                  <a:ext cx="19450" cy="1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61" extrusionOk="0">
                      <a:moveTo>
                        <a:pt x="398" y="1"/>
                      </a:moveTo>
                      <a:cubicBezTo>
                        <a:pt x="290" y="1"/>
                        <a:pt x="199" y="37"/>
                        <a:pt x="126" y="109"/>
                      </a:cubicBezTo>
                      <a:cubicBezTo>
                        <a:pt x="54" y="181"/>
                        <a:pt x="1" y="290"/>
                        <a:pt x="1" y="380"/>
                      </a:cubicBezTo>
                      <a:cubicBezTo>
                        <a:pt x="18" y="471"/>
                        <a:pt x="37" y="579"/>
                        <a:pt x="126" y="652"/>
                      </a:cubicBezTo>
                      <a:cubicBezTo>
                        <a:pt x="199" y="724"/>
                        <a:pt x="290" y="760"/>
                        <a:pt x="398" y="760"/>
                      </a:cubicBezTo>
                      <a:cubicBezTo>
                        <a:pt x="488" y="760"/>
                        <a:pt x="597" y="724"/>
                        <a:pt x="669" y="652"/>
                      </a:cubicBezTo>
                      <a:cubicBezTo>
                        <a:pt x="741" y="579"/>
                        <a:pt x="777" y="471"/>
                        <a:pt x="777" y="380"/>
                      </a:cubicBezTo>
                      <a:cubicBezTo>
                        <a:pt x="777" y="271"/>
                        <a:pt x="741" y="181"/>
                        <a:pt x="669" y="109"/>
                      </a:cubicBezTo>
                      <a:cubicBezTo>
                        <a:pt x="597" y="37"/>
                        <a:pt x="507" y="1"/>
                        <a:pt x="39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>
                  <a:off x="731775" y="3164925"/>
                  <a:ext cx="19475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78" extrusionOk="0">
                      <a:moveTo>
                        <a:pt x="381" y="1"/>
                      </a:moveTo>
                      <a:cubicBezTo>
                        <a:pt x="289" y="1"/>
                        <a:pt x="181" y="54"/>
                        <a:pt x="109" y="109"/>
                      </a:cubicBezTo>
                      <a:cubicBezTo>
                        <a:pt x="36" y="181"/>
                        <a:pt x="0" y="290"/>
                        <a:pt x="0" y="398"/>
                      </a:cubicBezTo>
                      <a:cubicBezTo>
                        <a:pt x="0" y="488"/>
                        <a:pt x="36" y="597"/>
                        <a:pt x="109" y="669"/>
                      </a:cubicBezTo>
                      <a:cubicBezTo>
                        <a:pt x="181" y="724"/>
                        <a:pt x="272" y="777"/>
                        <a:pt x="381" y="777"/>
                      </a:cubicBezTo>
                      <a:cubicBezTo>
                        <a:pt x="489" y="777"/>
                        <a:pt x="579" y="724"/>
                        <a:pt x="651" y="669"/>
                      </a:cubicBezTo>
                      <a:cubicBezTo>
                        <a:pt x="723" y="597"/>
                        <a:pt x="778" y="488"/>
                        <a:pt x="778" y="398"/>
                      </a:cubicBezTo>
                      <a:cubicBezTo>
                        <a:pt x="760" y="290"/>
                        <a:pt x="742" y="181"/>
                        <a:pt x="651" y="109"/>
                      </a:cubicBezTo>
                      <a:cubicBezTo>
                        <a:pt x="579" y="54"/>
                        <a:pt x="489" y="1"/>
                        <a:pt x="38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515675" y="2918100"/>
                  <a:ext cx="19475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78" extrusionOk="0">
                      <a:moveTo>
                        <a:pt x="398" y="0"/>
                      </a:moveTo>
                      <a:cubicBezTo>
                        <a:pt x="290" y="0"/>
                        <a:pt x="181" y="54"/>
                        <a:pt x="109" y="126"/>
                      </a:cubicBezTo>
                      <a:cubicBezTo>
                        <a:pt x="56" y="181"/>
                        <a:pt x="1" y="290"/>
                        <a:pt x="1" y="398"/>
                      </a:cubicBezTo>
                      <a:cubicBezTo>
                        <a:pt x="1" y="488"/>
                        <a:pt x="37" y="596"/>
                        <a:pt x="109" y="669"/>
                      </a:cubicBezTo>
                      <a:cubicBezTo>
                        <a:pt x="200" y="741"/>
                        <a:pt x="290" y="777"/>
                        <a:pt x="398" y="777"/>
                      </a:cubicBezTo>
                      <a:cubicBezTo>
                        <a:pt x="490" y="777"/>
                        <a:pt x="598" y="741"/>
                        <a:pt x="670" y="669"/>
                      </a:cubicBezTo>
                      <a:cubicBezTo>
                        <a:pt x="724" y="596"/>
                        <a:pt x="779" y="488"/>
                        <a:pt x="779" y="398"/>
                      </a:cubicBezTo>
                      <a:cubicBezTo>
                        <a:pt x="779" y="290"/>
                        <a:pt x="743" y="181"/>
                        <a:pt x="670" y="126"/>
                      </a:cubicBezTo>
                      <a:cubicBezTo>
                        <a:pt x="579" y="54"/>
                        <a:pt x="490" y="0"/>
                        <a:pt x="39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31;p2"/>
                <p:cNvSpPr/>
                <p:nvPr/>
              </p:nvSpPr>
              <p:spPr>
                <a:xfrm>
                  <a:off x="238125" y="3268000"/>
                  <a:ext cx="19475" cy="1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60" extrusionOk="0">
                      <a:moveTo>
                        <a:pt x="380" y="0"/>
                      </a:moveTo>
                      <a:cubicBezTo>
                        <a:pt x="289" y="0"/>
                        <a:pt x="181" y="36"/>
                        <a:pt x="108" y="109"/>
                      </a:cubicBezTo>
                      <a:cubicBezTo>
                        <a:pt x="55" y="181"/>
                        <a:pt x="0" y="290"/>
                        <a:pt x="0" y="379"/>
                      </a:cubicBezTo>
                      <a:cubicBezTo>
                        <a:pt x="0" y="470"/>
                        <a:pt x="36" y="579"/>
                        <a:pt x="108" y="651"/>
                      </a:cubicBezTo>
                      <a:cubicBezTo>
                        <a:pt x="181" y="724"/>
                        <a:pt x="289" y="760"/>
                        <a:pt x="380" y="760"/>
                      </a:cubicBezTo>
                      <a:cubicBezTo>
                        <a:pt x="489" y="760"/>
                        <a:pt x="597" y="724"/>
                        <a:pt x="651" y="651"/>
                      </a:cubicBezTo>
                      <a:cubicBezTo>
                        <a:pt x="723" y="579"/>
                        <a:pt x="778" y="470"/>
                        <a:pt x="778" y="379"/>
                      </a:cubicBezTo>
                      <a:cubicBezTo>
                        <a:pt x="759" y="271"/>
                        <a:pt x="742" y="181"/>
                        <a:pt x="651" y="109"/>
                      </a:cubicBezTo>
                      <a:cubicBezTo>
                        <a:pt x="579" y="36"/>
                        <a:pt x="489" y="0"/>
                        <a:pt x="38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32;p2"/>
                <p:cNvSpPr/>
                <p:nvPr/>
              </p:nvSpPr>
              <p:spPr>
                <a:xfrm>
                  <a:off x="556825" y="3565875"/>
                  <a:ext cx="19450" cy="1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80" extrusionOk="0">
                      <a:moveTo>
                        <a:pt x="399" y="1"/>
                      </a:moveTo>
                      <a:cubicBezTo>
                        <a:pt x="290" y="1"/>
                        <a:pt x="182" y="56"/>
                        <a:pt x="109" y="128"/>
                      </a:cubicBezTo>
                      <a:cubicBezTo>
                        <a:pt x="54" y="182"/>
                        <a:pt x="1" y="290"/>
                        <a:pt x="1" y="399"/>
                      </a:cubicBezTo>
                      <a:cubicBezTo>
                        <a:pt x="1" y="490"/>
                        <a:pt x="37" y="598"/>
                        <a:pt x="109" y="671"/>
                      </a:cubicBezTo>
                      <a:cubicBezTo>
                        <a:pt x="199" y="743"/>
                        <a:pt x="290" y="779"/>
                        <a:pt x="399" y="779"/>
                      </a:cubicBezTo>
                      <a:cubicBezTo>
                        <a:pt x="488" y="779"/>
                        <a:pt x="597" y="743"/>
                        <a:pt x="669" y="671"/>
                      </a:cubicBezTo>
                      <a:cubicBezTo>
                        <a:pt x="724" y="598"/>
                        <a:pt x="778" y="490"/>
                        <a:pt x="778" y="399"/>
                      </a:cubicBezTo>
                      <a:cubicBezTo>
                        <a:pt x="778" y="290"/>
                        <a:pt x="742" y="182"/>
                        <a:pt x="669" y="128"/>
                      </a:cubicBezTo>
                      <a:cubicBezTo>
                        <a:pt x="580" y="56"/>
                        <a:pt x="488" y="1"/>
                        <a:pt x="39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33;p2"/>
                <p:cNvSpPr/>
                <p:nvPr/>
              </p:nvSpPr>
              <p:spPr>
                <a:xfrm>
                  <a:off x="484950" y="3319050"/>
                  <a:ext cx="19475" cy="1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80" extrusionOk="0">
                      <a:moveTo>
                        <a:pt x="381" y="1"/>
                      </a:moveTo>
                      <a:cubicBezTo>
                        <a:pt x="289" y="1"/>
                        <a:pt x="181" y="56"/>
                        <a:pt x="109" y="128"/>
                      </a:cubicBezTo>
                      <a:cubicBezTo>
                        <a:pt x="55" y="182"/>
                        <a:pt x="0" y="290"/>
                        <a:pt x="0" y="399"/>
                      </a:cubicBezTo>
                      <a:cubicBezTo>
                        <a:pt x="0" y="490"/>
                        <a:pt x="36" y="598"/>
                        <a:pt x="109" y="671"/>
                      </a:cubicBezTo>
                      <a:cubicBezTo>
                        <a:pt x="181" y="743"/>
                        <a:pt x="289" y="779"/>
                        <a:pt x="381" y="779"/>
                      </a:cubicBezTo>
                      <a:cubicBezTo>
                        <a:pt x="489" y="779"/>
                        <a:pt x="597" y="743"/>
                        <a:pt x="651" y="671"/>
                      </a:cubicBezTo>
                      <a:cubicBezTo>
                        <a:pt x="723" y="598"/>
                        <a:pt x="778" y="490"/>
                        <a:pt x="778" y="399"/>
                      </a:cubicBezTo>
                      <a:cubicBezTo>
                        <a:pt x="760" y="290"/>
                        <a:pt x="742" y="182"/>
                        <a:pt x="651" y="128"/>
                      </a:cubicBezTo>
                      <a:cubicBezTo>
                        <a:pt x="579" y="56"/>
                        <a:pt x="489" y="1"/>
                        <a:pt x="38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34;p2"/>
                <p:cNvSpPr/>
                <p:nvPr/>
              </p:nvSpPr>
              <p:spPr>
                <a:xfrm>
                  <a:off x="310000" y="3874650"/>
                  <a:ext cx="19450" cy="1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61" extrusionOk="0">
                      <a:moveTo>
                        <a:pt x="399" y="1"/>
                      </a:moveTo>
                      <a:cubicBezTo>
                        <a:pt x="290" y="1"/>
                        <a:pt x="182" y="37"/>
                        <a:pt x="127" y="109"/>
                      </a:cubicBezTo>
                      <a:cubicBezTo>
                        <a:pt x="54" y="182"/>
                        <a:pt x="1" y="290"/>
                        <a:pt x="1" y="380"/>
                      </a:cubicBezTo>
                      <a:cubicBezTo>
                        <a:pt x="18" y="488"/>
                        <a:pt x="37" y="580"/>
                        <a:pt x="127" y="652"/>
                      </a:cubicBezTo>
                      <a:cubicBezTo>
                        <a:pt x="199" y="724"/>
                        <a:pt x="290" y="760"/>
                        <a:pt x="399" y="760"/>
                      </a:cubicBezTo>
                      <a:cubicBezTo>
                        <a:pt x="488" y="760"/>
                        <a:pt x="597" y="724"/>
                        <a:pt x="669" y="652"/>
                      </a:cubicBezTo>
                      <a:cubicBezTo>
                        <a:pt x="724" y="580"/>
                        <a:pt x="778" y="471"/>
                        <a:pt x="778" y="380"/>
                      </a:cubicBezTo>
                      <a:cubicBezTo>
                        <a:pt x="778" y="290"/>
                        <a:pt x="742" y="182"/>
                        <a:pt x="669" y="109"/>
                      </a:cubicBezTo>
                      <a:cubicBezTo>
                        <a:pt x="597" y="37"/>
                        <a:pt x="488" y="1"/>
                        <a:pt x="39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35;p2"/>
                <p:cNvSpPr/>
                <p:nvPr/>
              </p:nvSpPr>
              <p:spPr>
                <a:xfrm>
                  <a:off x="423025" y="4234500"/>
                  <a:ext cx="19450" cy="1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61" extrusionOk="0">
                      <a:moveTo>
                        <a:pt x="398" y="1"/>
                      </a:moveTo>
                      <a:cubicBezTo>
                        <a:pt x="290" y="1"/>
                        <a:pt x="199" y="37"/>
                        <a:pt x="126" y="109"/>
                      </a:cubicBezTo>
                      <a:cubicBezTo>
                        <a:pt x="54" y="181"/>
                        <a:pt x="0" y="290"/>
                        <a:pt x="18" y="380"/>
                      </a:cubicBezTo>
                      <a:cubicBezTo>
                        <a:pt x="18" y="488"/>
                        <a:pt x="54" y="579"/>
                        <a:pt x="126" y="652"/>
                      </a:cubicBezTo>
                      <a:cubicBezTo>
                        <a:pt x="199" y="724"/>
                        <a:pt x="290" y="760"/>
                        <a:pt x="398" y="760"/>
                      </a:cubicBezTo>
                      <a:cubicBezTo>
                        <a:pt x="488" y="760"/>
                        <a:pt x="596" y="724"/>
                        <a:pt x="669" y="652"/>
                      </a:cubicBezTo>
                      <a:cubicBezTo>
                        <a:pt x="741" y="597"/>
                        <a:pt x="777" y="471"/>
                        <a:pt x="777" y="380"/>
                      </a:cubicBezTo>
                      <a:cubicBezTo>
                        <a:pt x="777" y="290"/>
                        <a:pt x="741" y="181"/>
                        <a:pt x="669" y="109"/>
                      </a:cubicBezTo>
                      <a:cubicBezTo>
                        <a:pt x="596" y="37"/>
                        <a:pt x="507" y="1"/>
                        <a:pt x="39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36;p2"/>
                <p:cNvSpPr/>
                <p:nvPr/>
              </p:nvSpPr>
              <p:spPr>
                <a:xfrm>
                  <a:off x="741700" y="4039200"/>
                  <a:ext cx="19925" cy="1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" h="761" extrusionOk="0">
                      <a:moveTo>
                        <a:pt x="399" y="1"/>
                      </a:moveTo>
                      <a:cubicBezTo>
                        <a:pt x="309" y="1"/>
                        <a:pt x="201" y="37"/>
                        <a:pt x="128" y="109"/>
                      </a:cubicBezTo>
                      <a:cubicBezTo>
                        <a:pt x="56" y="182"/>
                        <a:pt x="1" y="290"/>
                        <a:pt x="20" y="380"/>
                      </a:cubicBezTo>
                      <a:cubicBezTo>
                        <a:pt x="20" y="471"/>
                        <a:pt x="56" y="580"/>
                        <a:pt x="128" y="652"/>
                      </a:cubicBezTo>
                      <a:cubicBezTo>
                        <a:pt x="201" y="724"/>
                        <a:pt x="290" y="760"/>
                        <a:pt x="399" y="760"/>
                      </a:cubicBezTo>
                      <a:cubicBezTo>
                        <a:pt x="490" y="760"/>
                        <a:pt x="598" y="724"/>
                        <a:pt x="671" y="652"/>
                      </a:cubicBezTo>
                      <a:cubicBezTo>
                        <a:pt x="743" y="580"/>
                        <a:pt x="797" y="471"/>
                        <a:pt x="779" y="380"/>
                      </a:cubicBezTo>
                      <a:cubicBezTo>
                        <a:pt x="779" y="271"/>
                        <a:pt x="743" y="182"/>
                        <a:pt x="671" y="109"/>
                      </a:cubicBezTo>
                      <a:cubicBezTo>
                        <a:pt x="598" y="37"/>
                        <a:pt x="507" y="1"/>
                        <a:pt x="39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37;p2"/>
                <p:cNvSpPr/>
                <p:nvPr/>
              </p:nvSpPr>
              <p:spPr>
                <a:xfrm>
                  <a:off x="310000" y="3514825"/>
                  <a:ext cx="19450" cy="1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60" extrusionOk="0">
                      <a:moveTo>
                        <a:pt x="399" y="0"/>
                      </a:moveTo>
                      <a:cubicBezTo>
                        <a:pt x="290" y="0"/>
                        <a:pt x="182" y="36"/>
                        <a:pt x="127" y="109"/>
                      </a:cubicBezTo>
                      <a:cubicBezTo>
                        <a:pt x="54" y="181"/>
                        <a:pt x="1" y="290"/>
                        <a:pt x="1" y="379"/>
                      </a:cubicBezTo>
                      <a:cubicBezTo>
                        <a:pt x="18" y="470"/>
                        <a:pt x="37" y="579"/>
                        <a:pt x="127" y="651"/>
                      </a:cubicBezTo>
                      <a:cubicBezTo>
                        <a:pt x="199" y="724"/>
                        <a:pt x="290" y="760"/>
                        <a:pt x="399" y="760"/>
                      </a:cubicBezTo>
                      <a:cubicBezTo>
                        <a:pt x="488" y="760"/>
                        <a:pt x="597" y="724"/>
                        <a:pt x="669" y="651"/>
                      </a:cubicBezTo>
                      <a:cubicBezTo>
                        <a:pt x="724" y="579"/>
                        <a:pt x="778" y="470"/>
                        <a:pt x="778" y="379"/>
                      </a:cubicBezTo>
                      <a:cubicBezTo>
                        <a:pt x="778" y="271"/>
                        <a:pt x="742" y="181"/>
                        <a:pt x="669" y="109"/>
                      </a:cubicBezTo>
                      <a:cubicBezTo>
                        <a:pt x="597" y="36"/>
                        <a:pt x="488" y="0"/>
                        <a:pt x="39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38;p2"/>
                <p:cNvSpPr/>
                <p:nvPr/>
              </p:nvSpPr>
              <p:spPr>
                <a:xfrm>
                  <a:off x="659425" y="4399050"/>
                  <a:ext cx="19925" cy="1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" h="761" extrusionOk="0">
                      <a:moveTo>
                        <a:pt x="399" y="1"/>
                      </a:moveTo>
                      <a:cubicBezTo>
                        <a:pt x="309" y="1"/>
                        <a:pt x="201" y="37"/>
                        <a:pt x="128" y="109"/>
                      </a:cubicBezTo>
                      <a:cubicBezTo>
                        <a:pt x="56" y="181"/>
                        <a:pt x="1" y="290"/>
                        <a:pt x="20" y="380"/>
                      </a:cubicBezTo>
                      <a:cubicBezTo>
                        <a:pt x="20" y="488"/>
                        <a:pt x="56" y="579"/>
                        <a:pt x="128" y="652"/>
                      </a:cubicBezTo>
                      <a:cubicBezTo>
                        <a:pt x="201" y="724"/>
                        <a:pt x="290" y="760"/>
                        <a:pt x="399" y="760"/>
                      </a:cubicBezTo>
                      <a:cubicBezTo>
                        <a:pt x="490" y="760"/>
                        <a:pt x="598" y="724"/>
                        <a:pt x="671" y="652"/>
                      </a:cubicBezTo>
                      <a:cubicBezTo>
                        <a:pt x="743" y="579"/>
                        <a:pt x="797" y="471"/>
                        <a:pt x="779" y="380"/>
                      </a:cubicBezTo>
                      <a:cubicBezTo>
                        <a:pt x="779" y="290"/>
                        <a:pt x="743" y="181"/>
                        <a:pt x="671" y="109"/>
                      </a:cubicBezTo>
                      <a:cubicBezTo>
                        <a:pt x="598" y="37"/>
                        <a:pt x="507" y="1"/>
                        <a:pt x="39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39;p2"/>
                <p:cNvSpPr/>
                <p:nvPr/>
              </p:nvSpPr>
              <p:spPr>
                <a:xfrm>
                  <a:off x="299600" y="4738100"/>
                  <a:ext cx="19475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78" extrusionOk="0">
                      <a:moveTo>
                        <a:pt x="398" y="0"/>
                      </a:moveTo>
                      <a:cubicBezTo>
                        <a:pt x="290" y="0"/>
                        <a:pt x="200" y="54"/>
                        <a:pt x="128" y="126"/>
                      </a:cubicBezTo>
                      <a:cubicBezTo>
                        <a:pt x="55" y="181"/>
                        <a:pt x="0" y="290"/>
                        <a:pt x="19" y="398"/>
                      </a:cubicBezTo>
                      <a:cubicBezTo>
                        <a:pt x="19" y="488"/>
                        <a:pt x="55" y="596"/>
                        <a:pt x="128" y="669"/>
                      </a:cubicBezTo>
                      <a:cubicBezTo>
                        <a:pt x="200" y="741"/>
                        <a:pt x="290" y="777"/>
                        <a:pt x="398" y="777"/>
                      </a:cubicBezTo>
                      <a:cubicBezTo>
                        <a:pt x="489" y="777"/>
                        <a:pt x="598" y="741"/>
                        <a:pt x="670" y="669"/>
                      </a:cubicBezTo>
                      <a:cubicBezTo>
                        <a:pt x="742" y="596"/>
                        <a:pt x="778" y="488"/>
                        <a:pt x="778" y="398"/>
                      </a:cubicBezTo>
                      <a:cubicBezTo>
                        <a:pt x="778" y="290"/>
                        <a:pt x="742" y="181"/>
                        <a:pt x="670" y="126"/>
                      </a:cubicBezTo>
                      <a:cubicBezTo>
                        <a:pt x="598" y="54"/>
                        <a:pt x="507" y="0"/>
                        <a:pt x="39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40;p2"/>
                <p:cNvSpPr/>
                <p:nvPr/>
              </p:nvSpPr>
              <p:spPr>
                <a:xfrm>
                  <a:off x="587575" y="4923450"/>
                  <a:ext cx="19450" cy="1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60" extrusionOk="0">
                      <a:moveTo>
                        <a:pt x="398" y="0"/>
                      </a:moveTo>
                      <a:cubicBezTo>
                        <a:pt x="290" y="0"/>
                        <a:pt x="199" y="36"/>
                        <a:pt x="126" y="109"/>
                      </a:cubicBezTo>
                      <a:cubicBezTo>
                        <a:pt x="54" y="181"/>
                        <a:pt x="1" y="290"/>
                        <a:pt x="1" y="379"/>
                      </a:cubicBezTo>
                      <a:cubicBezTo>
                        <a:pt x="18" y="488"/>
                        <a:pt x="54" y="579"/>
                        <a:pt x="126" y="651"/>
                      </a:cubicBezTo>
                      <a:cubicBezTo>
                        <a:pt x="199" y="724"/>
                        <a:pt x="290" y="760"/>
                        <a:pt x="398" y="760"/>
                      </a:cubicBezTo>
                      <a:cubicBezTo>
                        <a:pt x="488" y="760"/>
                        <a:pt x="597" y="724"/>
                        <a:pt x="669" y="651"/>
                      </a:cubicBezTo>
                      <a:cubicBezTo>
                        <a:pt x="741" y="596"/>
                        <a:pt x="777" y="470"/>
                        <a:pt x="777" y="379"/>
                      </a:cubicBezTo>
                      <a:cubicBezTo>
                        <a:pt x="777" y="290"/>
                        <a:pt x="741" y="181"/>
                        <a:pt x="669" y="109"/>
                      </a:cubicBezTo>
                      <a:cubicBezTo>
                        <a:pt x="597" y="36"/>
                        <a:pt x="507" y="0"/>
                        <a:pt x="39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41;p2"/>
                <p:cNvSpPr/>
                <p:nvPr/>
              </p:nvSpPr>
              <p:spPr>
                <a:xfrm>
                  <a:off x="526100" y="4594350"/>
                  <a:ext cx="19450" cy="1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77" extrusionOk="0">
                      <a:moveTo>
                        <a:pt x="379" y="0"/>
                      </a:moveTo>
                      <a:cubicBezTo>
                        <a:pt x="290" y="0"/>
                        <a:pt x="181" y="36"/>
                        <a:pt x="109" y="109"/>
                      </a:cubicBezTo>
                      <a:cubicBezTo>
                        <a:pt x="54" y="181"/>
                        <a:pt x="0" y="290"/>
                        <a:pt x="0" y="379"/>
                      </a:cubicBezTo>
                      <a:cubicBezTo>
                        <a:pt x="0" y="488"/>
                        <a:pt x="36" y="596"/>
                        <a:pt x="109" y="651"/>
                      </a:cubicBezTo>
                      <a:cubicBezTo>
                        <a:pt x="181" y="723"/>
                        <a:pt x="290" y="777"/>
                        <a:pt x="379" y="777"/>
                      </a:cubicBezTo>
                      <a:cubicBezTo>
                        <a:pt x="488" y="777"/>
                        <a:pt x="596" y="723"/>
                        <a:pt x="651" y="651"/>
                      </a:cubicBezTo>
                      <a:cubicBezTo>
                        <a:pt x="724" y="596"/>
                        <a:pt x="777" y="488"/>
                        <a:pt x="777" y="379"/>
                      </a:cubicBezTo>
                      <a:cubicBezTo>
                        <a:pt x="760" y="290"/>
                        <a:pt x="741" y="181"/>
                        <a:pt x="651" y="109"/>
                      </a:cubicBezTo>
                      <a:cubicBezTo>
                        <a:pt x="579" y="36"/>
                        <a:pt x="488" y="0"/>
                        <a:pt x="37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42;p2"/>
                <p:cNvSpPr/>
                <p:nvPr/>
              </p:nvSpPr>
              <p:spPr>
                <a:xfrm>
                  <a:off x="567225" y="3874650"/>
                  <a:ext cx="19475" cy="1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61" extrusionOk="0">
                      <a:moveTo>
                        <a:pt x="381" y="1"/>
                      </a:moveTo>
                      <a:cubicBezTo>
                        <a:pt x="289" y="1"/>
                        <a:pt x="181" y="37"/>
                        <a:pt x="109" y="109"/>
                      </a:cubicBezTo>
                      <a:cubicBezTo>
                        <a:pt x="55" y="182"/>
                        <a:pt x="0" y="290"/>
                        <a:pt x="0" y="380"/>
                      </a:cubicBezTo>
                      <a:cubicBezTo>
                        <a:pt x="0" y="488"/>
                        <a:pt x="36" y="580"/>
                        <a:pt x="109" y="652"/>
                      </a:cubicBezTo>
                      <a:cubicBezTo>
                        <a:pt x="181" y="724"/>
                        <a:pt x="289" y="760"/>
                        <a:pt x="381" y="760"/>
                      </a:cubicBezTo>
                      <a:cubicBezTo>
                        <a:pt x="489" y="760"/>
                        <a:pt x="598" y="724"/>
                        <a:pt x="651" y="652"/>
                      </a:cubicBezTo>
                      <a:cubicBezTo>
                        <a:pt x="723" y="580"/>
                        <a:pt x="778" y="471"/>
                        <a:pt x="778" y="380"/>
                      </a:cubicBezTo>
                      <a:cubicBezTo>
                        <a:pt x="760" y="290"/>
                        <a:pt x="742" y="182"/>
                        <a:pt x="651" y="109"/>
                      </a:cubicBezTo>
                      <a:cubicBezTo>
                        <a:pt x="579" y="37"/>
                        <a:pt x="489" y="1"/>
                        <a:pt x="38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43;p2"/>
                <p:cNvSpPr/>
                <p:nvPr/>
              </p:nvSpPr>
              <p:spPr>
                <a:xfrm>
                  <a:off x="741700" y="3555950"/>
                  <a:ext cx="19925" cy="1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" h="760" extrusionOk="0">
                      <a:moveTo>
                        <a:pt x="399" y="0"/>
                      </a:moveTo>
                      <a:cubicBezTo>
                        <a:pt x="309" y="0"/>
                        <a:pt x="201" y="36"/>
                        <a:pt x="128" y="109"/>
                      </a:cubicBezTo>
                      <a:cubicBezTo>
                        <a:pt x="56" y="164"/>
                        <a:pt x="1" y="289"/>
                        <a:pt x="20" y="381"/>
                      </a:cubicBezTo>
                      <a:cubicBezTo>
                        <a:pt x="20" y="470"/>
                        <a:pt x="56" y="579"/>
                        <a:pt x="128" y="651"/>
                      </a:cubicBezTo>
                      <a:cubicBezTo>
                        <a:pt x="201" y="723"/>
                        <a:pt x="290" y="760"/>
                        <a:pt x="399" y="760"/>
                      </a:cubicBezTo>
                      <a:cubicBezTo>
                        <a:pt x="490" y="760"/>
                        <a:pt x="598" y="723"/>
                        <a:pt x="671" y="651"/>
                      </a:cubicBezTo>
                      <a:cubicBezTo>
                        <a:pt x="743" y="579"/>
                        <a:pt x="797" y="470"/>
                        <a:pt x="779" y="381"/>
                      </a:cubicBezTo>
                      <a:cubicBezTo>
                        <a:pt x="779" y="272"/>
                        <a:pt x="743" y="181"/>
                        <a:pt x="671" y="109"/>
                      </a:cubicBezTo>
                      <a:cubicBezTo>
                        <a:pt x="598" y="36"/>
                        <a:pt x="507" y="0"/>
                        <a:pt x="39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cxnSp>
          <p:nvCxnSpPr>
            <p:cNvPr id="44" name="Google Shape;44;p2"/>
            <p:cNvCxnSpPr/>
            <p:nvPr/>
          </p:nvCxnSpPr>
          <p:spPr>
            <a:xfrm>
              <a:off x="812800" y="-126975"/>
              <a:ext cx="0" cy="53976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5" name="Google Shape;45;p2"/>
          <p:cNvSpPr txBox="1">
            <a:spLocks noGrp="1"/>
          </p:cNvSpPr>
          <p:nvPr>
            <p:ph type="ctrTitle"/>
          </p:nvPr>
        </p:nvSpPr>
        <p:spPr>
          <a:xfrm>
            <a:off x="1888050" y="1344600"/>
            <a:ext cx="5367900" cy="196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750" b="1">
                <a:solidFill>
                  <a:srgbClr val="191919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2"/>
          <p:cNvSpPr txBox="1">
            <a:spLocks noGrp="1"/>
          </p:cNvSpPr>
          <p:nvPr>
            <p:ph type="subTitle" idx="1"/>
          </p:nvPr>
        </p:nvSpPr>
        <p:spPr>
          <a:xfrm>
            <a:off x="1888050" y="3389400"/>
            <a:ext cx="53679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2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" name="Google Shape;49;p3"/>
          <p:cNvGrpSpPr/>
          <p:nvPr/>
        </p:nvGrpSpPr>
        <p:grpSpPr>
          <a:xfrm>
            <a:off x="1710243" y="838196"/>
            <a:ext cx="5789928" cy="3601691"/>
            <a:chOff x="1564925" y="1375200"/>
            <a:chExt cx="4975875" cy="3095300"/>
          </a:xfrm>
        </p:grpSpPr>
        <p:sp>
          <p:nvSpPr>
            <p:cNvPr id="50" name="Google Shape;50;p3"/>
            <p:cNvSpPr/>
            <p:nvPr/>
          </p:nvSpPr>
          <p:spPr>
            <a:xfrm>
              <a:off x="1564925" y="1375200"/>
              <a:ext cx="4975875" cy="3095300"/>
            </a:xfrm>
            <a:custGeom>
              <a:avLst/>
              <a:gdLst/>
              <a:ahLst/>
              <a:cxnLst/>
              <a:rect l="l" t="t" r="r" b="b"/>
              <a:pathLst>
                <a:path w="199035" h="123812" extrusionOk="0">
                  <a:moveTo>
                    <a:pt x="23562" y="0"/>
                  </a:moveTo>
                  <a:cubicBezTo>
                    <a:pt x="10542" y="0"/>
                    <a:pt x="1" y="10543"/>
                    <a:pt x="1" y="23563"/>
                  </a:cubicBezTo>
                  <a:lnTo>
                    <a:pt x="1" y="100232"/>
                  </a:lnTo>
                  <a:cubicBezTo>
                    <a:pt x="1" y="113251"/>
                    <a:pt x="10542" y="123812"/>
                    <a:pt x="23562" y="123812"/>
                  </a:cubicBezTo>
                  <a:lnTo>
                    <a:pt x="175474" y="123812"/>
                  </a:lnTo>
                  <a:cubicBezTo>
                    <a:pt x="188493" y="123812"/>
                    <a:pt x="199034" y="113251"/>
                    <a:pt x="199034" y="100232"/>
                  </a:cubicBezTo>
                  <a:lnTo>
                    <a:pt x="199034" y="23563"/>
                  </a:lnTo>
                  <a:cubicBezTo>
                    <a:pt x="199034" y="10543"/>
                    <a:pt x="188493" y="0"/>
                    <a:pt x="1754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1694225" y="1447900"/>
              <a:ext cx="4717275" cy="2905075"/>
            </a:xfrm>
            <a:custGeom>
              <a:avLst/>
              <a:gdLst/>
              <a:ahLst/>
              <a:cxnLst/>
              <a:rect l="l" t="t" r="r" b="b"/>
              <a:pathLst>
                <a:path w="188691" h="116203" extrusionOk="0">
                  <a:moveTo>
                    <a:pt x="78459" y="774"/>
                  </a:moveTo>
                  <a:cubicBezTo>
                    <a:pt x="95478" y="774"/>
                    <a:pt x="112505" y="1249"/>
                    <a:pt x="129489" y="2174"/>
                  </a:cubicBezTo>
                  <a:cubicBezTo>
                    <a:pt x="136109" y="2544"/>
                    <a:pt x="142758" y="3078"/>
                    <a:pt x="149395" y="3078"/>
                  </a:cubicBezTo>
                  <a:cubicBezTo>
                    <a:pt x="152147" y="3078"/>
                    <a:pt x="154898" y="2986"/>
                    <a:pt x="157644" y="2753"/>
                  </a:cubicBezTo>
                  <a:cubicBezTo>
                    <a:pt x="162147" y="2364"/>
                    <a:pt x="166634" y="1286"/>
                    <a:pt x="171188" y="1286"/>
                  </a:cubicBezTo>
                  <a:cubicBezTo>
                    <a:pt x="171296" y="1286"/>
                    <a:pt x="171404" y="1286"/>
                    <a:pt x="171512" y="1288"/>
                  </a:cubicBezTo>
                  <a:cubicBezTo>
                    <a:pt x="175654" y="1342"/>
                    <a:pt x="179577" y="2644"/>
                    <a:pt x="182634" y="5483"/>
                  </a:cubicBezTo>
                  <a:cubicBezTo>
                    <a:pt x="185636" y="8250"/>
                    <a:pt x="187263" y="11920"/>
                    <a:pt x="187678" y="15934"/>
                  </a:cubicBezTo>
                  <a:cubicBezTo>
                    <a:pt x="188148" y="20546"/>
                    <a:pt x="187787" y="25265"/>
                    <a:pt x="187733" y="29877"/>
                  </a:cubicBezTo>
                  <a:lnTo>
                    <a:pt x="187353" y="58898"/>
                  </a:lnTo>
                  <a:cubicBezTo>
                    <a:pt x="187227" y="68627"/>
                    <a:pt x="187100" y="78355"/>
                    <a:pt x="186991" y="88083"/>
                  </a:cubicBezTo>
                  <a:cubicBezTo>
                    <a:pt x="186938" y="92278"/>
                    <a:pt x="187335" y="97016"/>
                    <a:pt x="185455" y="100904"/>
                  </a:cubicBezTo>
                  <a:cubicBezTo>
                    <a:pt x="183791" y="104376"/>
                    <a:pt x="180500" y="107233"/>
                    <a:pt x="177190" y="109078"/>
                  </a:cubicBezTo>
                  <a:cubicBezTo>
                    <a:pt x="175437" y="110071"/>
                    <a:pt x="173520" y="110814"/>
                    <a:pt x="171549" y="111211"/>
                  </a:cubicBezTo>
                  <a:cubicBezTo>
                    <a:pt x="169361" y="111645"/>
                    <a:pt x="167064" y="111645"/>
                    <a:pt x="164841" y="111807"/>
                  </a:cubicBezTo>
                  <a:cubicBezTo>
                    <a:pt x="160012" y="112169"/>
                    <a:pt x="155185" y="112531"/>
                    <a:pt x="150356" y="112875"/>
                  </a:cubicBezTo>
                  <a:cubicBezTo>
                    <a:pt x="140899" y="113562"/>
                    <a:pt x="131442" y="114249"/>
                    <a:pt x="121985" y="114683"/>
                  </a:cubicBezTo>
                  <a:cubicBezTo>
                    <a:pt x="110723" y="115186"/>
                    <a:pt x="99454" y="115436"/>
                    <a:pt x="88190" y="115436"/>
                  </a:cubicBezTo>
                  <a:cubicBezTo>
                    <a:pt x="80429" y="115436"/>
                    <a:pt x="72670" y="115317"/>
                    <a:pt x="64917" y="115081"/>
                  </a:cubicBezTo>
                  <a:cubicBezTo>
                    <a:pt x="55514" y="114792"/>
                    <a:pt x="46128" y="114322"/>
                    <a:pt x="36744" y="113671"/>
                  </a:cubicBezTo>
                  <a:cubicBezTo>
                    <a:pt x="32043" y="113345"/>
                    <a:pt x="27341" y="113020"/>
                    <a:pt x="22640" y="112567"/>
                  </a:cubicBezTo>
                  <a:cubicBezTo>
                    <a:pt x="18083" y="112133"/>
                    <a:pt x="13399" y="111554"/>
                    <a:pt x="9042" y="110054"/>
                  </a:cubicBezTo>
                  <a:cubicBezTo>
                    <a:pt x="7106" y="109384"/>
                    <a:pt x="5244" y="108408"/>
                    <a:pt x="3942" y="106799"/>
                  </a:cubicBezTo>
                  <a:cubicBezTo>
                    <a:pt x="2766" y="105334"/>
                    <a:pt x="2134" y="103508"/>
                    <a:pt x="1845" y="101664"/>
                  </a:cubicBezTo>
                  <a:cubicBezTo>
                    <a:pt x="1247" y="97812"/>
                    <a:pt x="1917" y="93833"/>
                    <a:pt x="2260" y="90000"/>
                  </a:cubicBezTo>
                  <a:cubicBezTo>
                    <a:pt x="3147" y="80489"/>
                    <a:pt x="3526" y="70924"/>
                    <a:pt x="3417" y="61357"/>
                  </a:cubicBezTo>
                  <a:cubicBezTo>
                    <a:pt x="3309" y="51756"/>
                    <a:pt x="2658" y="42173"/>
                    <a:pt x="1609" y="32625"/>
                  </a:cubicBezTo>
                  <a:cubicBezTo>
                    <a:pt x="1122" y="28141"/>
                    <a:pt x="688" y="23548"/>
                    <a:pt x="1718" y="19099"/>
                  </a:cubicBezTo>
                  <a:cubicBezTo>
                    <a:pt x="2549" y="15519"/>
                    <a:pt x="4249" y="12137"/>
                    <a:pt x="6564" y="9280"/>
                  </a:cubicBezTo>
                  <a:cubicBezTo>
                    <a:pt x="8697" y="6670"/>
                    <a:pt x="11362" y="4510"/>
                    <a:pt x="14374" y="2983"/>
                  </a:cubicBezTo>
                  <a:lnTo>
                    <a:pt x="14374" y="2983"/>
                  </a:lnTo>
                  <a:cubicBezTo>
                    <a:pt x="33423" y="1671"/>
                    <a:pt x="52524" y="943"/>
                    <a:pt x="71625" y="800"/>
                  </a:cubicBezTo>
                  <a:cubicBezTo>
                    <a:pt x="73902" y="783"/>
                    <a:pt x="76181" y="774"/>
                    <a:pt x="78459" y="774"/>
                  </a:cubicBezTo>
                  <a:close/>
                  <a:moveTo>
                    <a:pt x="78762" y="1"/>
                  </a:moveTo>
                  <a:cubicBezTo>
                    <a:pt x="61929" y="1"/>
                    <a:pt x="45099" y="450"/>
                    <a:pt x="28282" y="1360"/>
                  </a:cubicBezTo>
                  <a:cubicBezTo>
                    <a:pt x="23862" y="1592"/>
                    <a:pt x="19444" y="1869"/>
                    <a:pt x="15024" y="2178"/>
                  </a:cubicBezTo>
                  <a:lnTo>
                    <a:pt x="15024" y="2178"/>
                  </a:lnTo>
                  <a:cubicBezTo>
                    <a:pt x="14950" y="2077"/>
                    <a:pt x="14834" y="2004"/>
                    <a:pt x="14699" y="2004"/>
                  </a:cubicBezTo>
                  <a:cubicBezTo>
                    <a:pt x="14642" y="2004"/>
                    <a:pt x="14582" y="2017"/>
                    <a:pt x="14520" y="2047"/>
                  </a:cubicBezTo>
                  <a:cubicBezTo>
                    <a:pt x="14387" y="2110"/>
                    <a:pt x="14255" y="2175"/>
                    <a:pt x="14123" y="2241"/>
                  </a:cubicBezTo>
                  <a:lnTo>
                    <a:pt x="14123" y="2241"/>
                  </a:lnTo>
                  <a:cubicBezTo>
                    <a:pt x="14014" y="2249"/>
                    <a:pt x="13905" y="2256"/>
                    <a:pt x="13797" y="2264"/>
                  </a:cubicBezTo>
                  <a:cubicBezTo>
                    <a:pt x="13579" y="2272"/>
                    <a:pt x="13455" y="2431"/>
                    <a:pt x="13429" y="2602"/>
                  </a:cubicBezTo>
                  <a:lnTo>
                    <a:pt x="13429" y="2602"/>
                  </a:lnTo>
                  <a:cubicBezTo>
                    <a:pt x="7439" y="5844"/>
                    <a:pt x="2898" y="11611"/>
                    <a:pt x="1158" y="18213"/>
                  </a:cubicBezTo>
                  <a:cubicBezTo>
                    <a:pt x="1" y="22571"/>
                    <a:pt x="271" y="27109"/>
                    <a:pt x="724" y="31540"/>
                  </a:cubicBezTo>
                  <a:cubicBezTo>
                    <a:pt x="1230" y="36422"/>
                    <a:pt x="1736" y="41305"/>
                    <a:pt x="2062" y="46204"/>
                  </a:cubicBezTo>
                  <a:cubicBezTo>
                    <a:pt x="2694" y="55988"/>
                    <a:pt x="2821" y="65806"/>
                    <a:pt x="2441" y="75606"/>
                  </a:cubicBezTo>
                  <a:cubicBezTo>
                    <a:pt x="2243" y="80525"/>
                    <a:pt x="1917" y="85462"/>
                    <a:pt x="1464" y="90362"/>
                  </a:cubicBezTo>
                  <a:cubicBezTo>
                    <a:pt x="1103" y="94178"/>
                    <a:pt x="507" y="98047"/>
                    <a:pt x="1103" y="101862"/>
                  </a:cubicBezTo>
                  <a:cubicBezTo>
                    <a:pt x="1681" y="105515"/>
                    <a:pt x="3634" y="108463"/>
                    <a:pt x="7017" y="110054"/>
                  </a:cubicBezTo>
                  <a:cubicBezTo>
                    <a:pt x="10940" y="111916"/>
                    <a:pt x="15551" y="112531"/>
                    <a:pt x="19819" y="113037"/>
                  </a:cubicBezTo>
                  <a:cubicBezTo>
                    <a:pt x="29420" y="114177"/>
                    <a:pt x="39148" y="114664"/>
                    <a:pt x="48787" y="115171"/>
                  </a:cubicBezTo>
                  <a:cubicBezTo>
                    <a:pt x="61953" y="115857"/>
                    <a:pt x="75136" y="116203"/>
                    <a:pt x="88313" y="116203"/>
                  </a:cubicBezTo>
                  <a:cubicBezTo>
                    <a:pt x="94590" y="116203"/>
                    <a:pt x="100866" y="116124"/>
                    <a:pt x="107139" y="115966"/>
                  </a:cubicBezTo>
                  <a:cubicBezTo>
                    <a:pt x="126795" y="115479"/>
                    <a:pt x="146360" y="113941"/>
                    <a:pt x="165962" y="112513"/>
                  </a:cubicBezTo>
                  <a:cubicBezTo>
                    <a:pt x="168077" y="112350"/>
                    <a:pt x="170229" y="112314"/>
                    <a:pt x="172308" y="111826"/>
                  </a:cubicBezTo>
                  <a:cubicBezTo>
                    <a:pt x="174152" y="111392"/>
                    <a:pt x="175925" y="110669"/>
                    <a:pt x="177588" y="109746"/>
                  </a:cubicBezTo>
                  <a:cubicBezTo>
                    <a:pt x="180807" y="107957"/>
                    <a:pt x="183809" y="105298"/>
                    <a:pt x="185689" y="102098"/>
                  </a:cubicBezTo>
                  <a:cubicBezTo>
                    <a:pt x="187769" y="98590"/>
                    <a:pt x="187678" y="94286"/>
                    <a:pt x="187733" y="90344"/>
                  </a:cubicBezTo>
                  <a:cubicBezTo>
                    <a:pt x="187787" y="85354"/>
                    <a:pt x="187859" y="80363"/>
                    <a:pt x="187914" y="75353"/>
                  </a:cubicBezTo>
                  <a:lnTo>
                    <a:pt x="188293" y="45409"/>
                  </a:lnTo>
                  <a:cubicBezTo>
                    <a:pt x="188365" y="40418"/>
                    <a:pt x="188420" y="35427"/>
                    <a:pt x="188493" y="30436"/>
                  </a:cubicBezTo>
                  <a:cubicBezTo>
                    <a:pt x="188529" y="27941"/>
                    <a:pt x="188546" y="25446"/>
                    <a:pt x="188582" y="22950"/>
                  </a:cubicBezTo>
                  <a:cubicBezTo>
                    <a:pt x="188618" y="20618"/>
                    <a:pt x="188691" y="18268"/>
                    <a:pt x="188456" y="15934"/>
                  </a:cubicBezTo>
                  <a:cubicBezTo>
                    <a:pt x="188076" y="12173"/>
                    <a:pt x="186721" y="8701"/>
                    <a:pt x="184153" y="5899"/>
                  </a:cubicBezTo>
                  <a:cubicBezTo>
                    <a:pt x="181711" y="3240"/>
                    <a:pt x="178456" y="1432"/>
                    <a:pt x="174912" y="817"/>
                  </a:cubicBezTo>
                  <a:cubicBezTo>
                    <a:pt x="173679" y="603"/>
                    <a:pt x="172441" y="516"/>
                    <a:pt x="171202" y="516"/>
                  </a:cubicBezTo>
                  <a:cubicBezTo>
                    <a:pt x="167956" y="516"/>
                    <a:pt x="164702" y="1109"/>
                    <a:pt x="161495" y="1541"/>
                  </a:cubicBezTo>
                  <a:cubicBezTo>
                    <a:pt x="157504" y="2086"/>
                    <a:pt x="153488" y="2295"/>
                    <a:pt x="149458" y="2295"/>
                  </a:cubicBezTo>
                  <a:cubicBezTo>
                    <a:pt x="148540" y="2295"/>
                    <a:pt x="147622" y="2284"/>
                    <a:pt x="146703" y="2264"/>
                  </a:cubicBezTo>
                  <a:cubicBezTo>
                    <a:pt x="136885" y="2066"/>
                    <a:pt x="127048" y="1234"/>
                    <a:pt x="117229" y="817"/>
                  </a:cubicBezTo>
                  <a:cubicBezTo>
                    <a:pt x="107302" y="402"/>
                    <a:pt x="97374" y="149"/>
                    <a:pt x="87448" y="41"/>
                  </a:cubicBezTo>
                  <a:cubicBezTo>
                    <a:pt x="84552" y="14"/>
                    <a:pt x="81657" y="1"/>
                    <a:pt x="787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3"/>
          <p:cNvSpPr txBox="1">
            <a:spLocks noGrp="1"/>
          </p:cNvSpPr>
          <p:nvPr>
            <p:ph type="title"/>
          </p:nvPr>
        </p:nvSpPr>
        <p:spPr>
          <a:xfrm>
            <a:off x="2517900" y="1321363"/>
            <a:ext cx="4108200" cy="18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3" name="Google Shape;53;p3"/>
          <p:cNvSpPr txBox="1">
            <a:spLocks noGrp="1"/>
          </p:cNvSpPr>
          <p:nvPr>
            <p:ph type="title" idx="2" hasCustomPrompt="1"/>
          </p:nvPr>
        </p:nvSpPr>
        <p:spPr>
          <a:xfrm>
            <a:off x="7133575" y="622525"/>
            <a:ext cx="1218300" cy="113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4" name="Google Shape;54;p3"/>
          <p:cNvSpPr txBox="1">
            <a:spLocks noGrp="1"/>
          </p:cNvSpPr>
          <p:nvPr>
            <p:ph type="subTitle" idx="1"/>
          </p:nvPr>
        </p:nvSpPr>
        <p:spPr>
          <a:xfrm>
            <a:off x="3071700" y="3243320"/>
            <a:ext cx="3000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lt2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4"/>
          <p:cNvSpPr txBox="1">
            <a:spLocks noGrp="1"/>
          </p:cNvSpPr>
          <p:nvPr>
            <p:ph type="body" idx="1"/>
          </p:nvPr>
        </p:nvSpPr>
        <p:spPr>
          <a:xfrm>
            <a:off x="720000" y="1361100"/>
            <a:ext cx="7704000" cy="32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Livvic"/>
              <a:buAutoNum type="arabicPeriod"/>
              <a:defRPr sz="1200"/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oboto Condensed Light"/>
              <a:buAutoNum type="alphaLcPeriod"/>
              <a:defRPr sz="1100"/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oboto Condensed Light"/>
              <a:buAutoNum type="romanLcPeriod"/>
              <a:defRPr sz="1100"/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oboto Condensed Light"/>
              <a:buAutoNum type="arabicPeriod"/>
              <a:defRPr sz="1100"/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oboto Condensed Light"/>
              <a:buAutoNum type="alphaLcPeriod"/>
              <a:defRPr sz="1100"/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oboto Condensed Light"/>
              <a:buAutoNum type="romanLcPeriod"/>
              <a:defRPr sz="1100"/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oboto Condensed Light"/>
              <a:buAutoNum type="arabicPeriod"/>
              <a:defRPr sz="1100"/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oboto Condensed Light"/>
              <a:buAutoNum type="alphaLcPeriod"/>
              <a:defRPr sz="1100"/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oboto Condensed Light"/>
              <a:buAutoNum type="romanLcPeriod"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5"/>
          <p:cNvSpPr txBox="1">
            <a:spLocks noGrp="1"/>
          </p:cNvSpPr>
          <p:nvPr>
            <p:ph type="subTitle" idx="1"/>
          </p:nvPr>
        </p:nvSpPr>
        <p:spPr>
          <a:xfrm>
            <a:off x="2485825" y="1948450"/>
            <a:ext cx="1843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100" b="1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subTitle" idx="2"/>
          </p:nvPr>
        </p:nvSpPr>
        <p:spPr>
          <a:xfrm>
            <a:off x="4778973" y="1948450"/>
            <a:ext cx="1879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100" b="1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ubTitle" idx="3"/>
          </p:nvPr>
        </p:nvSpPr>
        <p:spPr>
          <a:xfrm>
            <a:off x="2485825" y="2371875"/>
            <a:ext cx="1843500" cy="10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subTitle" idx="4"/>
          </p:nvPr>
        </p:nvSpPr>
        <p:spPr>
          <a:xfrm>
            <a:off x="4778980" y="2371875"/>
            <a:ext cx="1879200" cy="10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7"/>
          <p:cNvSpPr txBox="1">
            <a:spLocks noGrp="1"/>
          </p:cNvSpPr>
          <p:nvPr>
            <p:ph type="body" idx="1"/>
          </p:nvPr>
        </p:nvSpPr>
        <p:spPr>
          <a:xfrm>
            <a:off x="3474575" y="1624401"/>
            <a:ext cx="4706100" cy="19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title"/>
          </p:nvPr>
        </p:nvSpPr>
        <p:spPr>
          <a:xfrm>
            <a:off x="720000" y="1859161"/>
            <a:ext cx="2459100" cy="14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-117050" y="4572925"/>
            <a:ext cx="6459641" cy="61150"/>
          </a:xfrm>
          <a:custGeom>
            <a:avLst/>
            <a:gdLst/>
            <a:ahLst/>
            <a:cxnLst/>
            <a:rect l="l" t="t" r="r" b="b"/>
            <a:pathLst>
              <a:path w="21227" h="538" extrusionOk="0">
                <a:moveTo>
                  <a:pt x="0" y="0"/>
                </a:moveTo>
                <a:cubicBezTo>
                  <a:pt x="6993" y="1076"/>
                  <a:pt x="14151" y="0"/>
                  <a:pt x="21227" y="0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4" name="Google Shape;74;p7"/>
          <p:cNvSpPr/>
          <p:nvPr/>
        </p:nvSpPr>
        <p:spPr>
          <a:xfrm>
            <a:off x="2725825" y="509425"/>
            <a:ext cx="6459641" cy="61150"/>
          </a:xfrm>
          <a:custGeom>
            <a:avLst/>
            <a:gdLst/>
            <a:ahLst/>
            <a:cxnLst/>
            <a:rect l="l" t="t" r="r" b="b"/>
            <a:pathLst>
              <a:path w="21227" h="538" extrusionOk="0">
                <a:moveTo>
                  <a:pt x="0" y="0"/>
                </a:moveTo>
                <a:cubicBezTo>
                  <a:pt x="6993" y="1076"/>
                  <a:pt x="14151" y="0"/>
                  <a:pt x="21227" y="0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6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77" y="13412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9"/>
          <p:cNvSpPr/>
          <p:nvPr/>
        </p:nvSpPr>
        <p:spPr>
          <a:xfrm>
            <a:off x="-659862" y="381438"/>
            <a:ext cx="3862783" cy="61150"/>
          </a:xfrm>
          <a:custGeom>
            <a:avLst/>
            <a:gdLst/>
            <a:ahLst/>
            <a:cxnLst/>
            <a:rect l="l" t="t" r="r" b="b"/>
            <a:pathLst>
              <a:path w="21227" h="538" extrusionOk="0">
                <a:moveTo>
                  <a:pt x="0" y="0"/>
                </a:moveTo>
                <a:cubicBezTo>
                  <a:pt x="6993" y="1076"/>
                  <a:pt x="14151" y="0"/>
                  <a:pt x="21227" y="0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" name="Google Shape;81;p9"/>
          <p:cNvSpPr/>
          <p:nvPr/>
        </p:nvSpPr>
        <p:spPr>
          <a:xfrm>
            <a:off x="5422312" y="367969"/>
            <a:ext cx="3669352" cy="61150"/>
          </a:xfrm>
          <a:custGeom>
            <a:avLst/>
            <a:gdLst/>
            <a:ahLst/>
            <a:cxnLst/>
            <a:rect l="l" t="t" r="r" b="b"/>
            <a:pathLst>
              <a:path w="21227" h="538" extrusionOk="0">
                <a:moveTo>
                  <a:pt x="0" y="0"/>
                </a:moveTo>
                <a:cubicBezTo>
                  <a:pt x="6993" y="1076"/>
                  <a:pt x="14151" y="0"/>
                  <a:pt x="21227" y="0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2" name="Google Shape;82;p9"/>
          <p:cNvSpPr txBox="1">
            <a:spLocks noGrp="1"/>
          </p:cNvSpPr>
          <p:nvPr>
            <p:ph type="subTitle" idx="1"/>
          </p:nvPr>
        </p:nvSpPr>
        <p:spPr>
          <a:xfrm>
            <a:off x="2592475" y="3269550"/>
            <a:ext cx="3959100" cy="114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title"/>
          </p:nvPr>
        </p:nvSpPr>
        <p:spPr>
          <a:xfrm>
            <a:off x="2592225" y="1880163"/>
            <a:ext cx="3959400" cy="141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7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974550"/>
            <a:ext cx="6576000" cy="277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3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90" name="Google Shape;90;p11"/>
          <p:cNvSpPr txBox="1">
            <a:spLocks noGrp="1"/>
          </p:cNvSpPr>
          <p:nvPr>
            <p:ph type="subTitle" idx="1"/>
          </p:nvPr>
        </p:nvSpPr>
        <p:spPr>
          <a:xfrm>
            <a:off x="1283950" y="4041750"/>
            <a:ext cx="6576000" cy="4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bg>
      <p:bgPr>
        <a:solidFill>
          <a:schemeClr val="lt2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 txBox="1">
            <a:spLocks noGrp="1"/>
          </p:cNvSpPr>
          <p:nvPr>
            <p:ph type="title"/>
          </p:nvPr>
        </p:nvSpPr>
        <p:spPr>
          <a:xfrm>
            <a:off x="1361175" y="1762000"/>
            <a:ext cx="1697700" cy="40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2" hasCustomPrompt="1"/>
          </p:nvPr>
        </p:nvSpPr>
        <p:spPr>
          <a:xfrm>
            <a:off x="670684" y="1959609"/>
            <a:ext cx="5712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subTitle" idx="1"/>
          </p:nvPr>
        </p:nvSpPr>
        <p:spPr>
          <a:xfrm>
            <a:off x="1361175" y="2173900"/>
            <a:ext cx="1697700" cy="9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3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 idx="4"/>
          </p:nvPr>
        </p:nvSpPr>
        <p:spPr>
          <a:xfrm>
            <a:off x="4057650" y="1762050"/>
            <a:ext cx="1697700" cy="40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title" idx="5" hasCustomPrompt="1"/>
          </p:nvPr>
        </p:nvSpPr>
        <p:spPr>
          <a:xfrm>
            <a:off x="3367234" y="1959609"/>
            <a:ext cx="5712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0" name="Google Shape;100;p13"/>
          <p:cNvSpPr txBox="1">
            <a:spLocks noGrp="1"/>
          </p:cNvSpPr>
          <p:nvPr>
            <p:ph type="subTitle" idx="6"/>
          </p:nvPr>
        </p:nvSpPr>
        <p:spPr>
          <a:xfrm>
            <a:off x="4057650" y="2173900"/>
            <a:ext cx="1697700" cy="9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 idx="7"/>
          </p:nvPr>
        </p:nvSpPr>
        <p:spPr>
          <a:xfrm>
            <a:off x="6754125" y="1762050"/>
            <a:ext cx="1697700" cy="40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8" hasCustomPrompt="1"/>
          </p:nvPr>
        </p:nvSpPr>
        <p:spPr>
          <a:xfrm>
            <a:off x="6063634" y="1959609"/>
            <a:ext cx="5712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3" name="Google Shape;103;p13"/>
          <p:cNvSpPr txBox="1">
            <a:spLocks noGrp="1"/>
          </p:cNvSpPr>
          <p:nvPr>
            <p:ph type="subTitle" idx="9"/>
          </p:nvPr>
        </p:nvSpPr>
        <p:spPr>
          <a:xfrm>
            <a:off x="6754125" y="2173900"/>
            <a:ext cx="1697700" cy="9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13"/>
          </p:nvPr>
        </p:nvSpPr>
        <p:spPr>
          <a:xfrm>
            <a:off x="2709425" y="3222825"/>
            <a:ext cx="1697700" cy="40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title" idx="14" hasCustomPrompt="1"/>
          </p:nvPr>
        </p:nvSpPr>
        <p:spPr>
          <a:xfrm>
            <a:off x="2018997" y="3441875"/>
            <a:ext cx="570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6" name="Google Shape;106;p13"/>
          <p:cNvSpPr txBox="1">
            <a:spLocks noGrp="1"/>
          </p:cNvSpPr>
          <p:nvPr>
            <p:ph type="subTitle" idx="15"/>
          </p:nvPr>
        </p:nvSpPr>
        <p:spPr>
          <a:xfrm>
            <a:off x="2709425" y="3634675"/>
            <a:ext cx="1697700" cy="9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title" idx="16"/>
          </p:nvPr>
        </p:nvSpPr>
        <p:spPr>
          <a:xfrm>
            <a:off x="5405900" y="3272950"/>
            <a:ext cx="1697700" cy="30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title" idx="17" hasCustomPrompt="1"/>
          </p:nvPr>
        </p:nvSpPr>
        <p:spPr>
          <a:xfrm>
            <a:off x="4715397" y="3441875"/>
            <a:ext cx="5712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9" name="Google Shape;109;p13"/>
          <p:cNvSpPr txBox="1">
            <a:spLocks noGrp="1"/>
          </p:cNvSpPr>
          <p:nvPr>
            <p:ph type="subTitle" idx="18"/>
          </p:nvPr>
        </p:nvSpPr>
        <p:spPr>
          <a:xfrm>
            <a:off x="5405900" y="3634675"/>
            <a:ext cx="1697700" cy="9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bg>
      <p:bgPr>
        <a:solidFill>
          <a:schemeClr val="dk2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" name="Google Shape;112;p14"/>
          <p:cNvGrpSpPr/>
          <p:nvPr/>
        </p:nvGrpSpPr>
        <p:grpSpPr>
          <a:xfrm>
            <a:off x="1710243" y="838196"/>
            <a:ext cx="5789928" cy="3601691"/>
            <a:chOff x="1564925" y="1375200"/>
            <a:chExt cx="4975875" cy="3095300"/>
          </a:xfrm>
        </p:grpSpPr>
        <p:sp>
          <p:nvSpPr>
            <p:cNvPr id="113" name="Google Shape;113;p14"/>
            <p:cNvSpPr/>
            <p:nvPr/>
          </p:nvSpPr>
          <p:spPr>
            <a:xfrm>
              <a:off x="1564925" y="1375200"/>
              <a:ext cx="4975875" cy="3095300"/>
            </a:xfrm>
            <a:custGeom>
              <a:avLst/>
              <a:gdLst/>
              <a:ahLst/>
              <a:cxnLst/>
              <a:rect l="l" t="t" r="r" b="b"/>
              <a:pathLst>
                <a:path w="199035" h="123812" extrusionOk="0">
                  <a:moveTo>
                    <a:pt x="23562" y="0"/>
                  </a:moveTo>
                  <a:cubicBezTo>
                    <a:pt x="10542" y="0"/>
                    <a:pt x="1" y="10543"/>
                    <a:pt x="1" y="23563"/>
                  </a:cubicBezTo>
                  <a:lnTo>
                    <a:pt x="1" y="100232"/>
                  </a:lnTo>
                  <a:cubicBezTo>
                    <a:pt x="1" y="113251"/>
                    <a:pt x="10542" y="123812"/>
                    <a:pt x="23562" y="123812"/>
                  </a:cubicBezTo>
                  <a:lnTo>
                    <a:pt x="175474" y="123812"/>
                  </a:lnTo>
                  <a:cubicBezTo>
                    <a:pt x="188493" y="123812"/>
                    <a:pt x="199034" y="113251"/>
                    <a:pt x="199034" y="100232"/>
                  </a:cubicBezTo>
                  <a:lnTo>
                    <a:pt x="199034" y="23563"/>
                  </a:lnTo>
                  <a:cubicBezTo>
                    <a:pt x="199034" y="10543"/>
                    <a:pt x="188493" y="0"/>
                    <a:pt x="1754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4"/>
            <p:cNvSpPr/>
            <p:nvPr/>
          </p:nvSpPr>
          <p:spPr>
            <a:xfrm>
              <a:off x="1694225" y="1447900"/>
              <a:ext cx="4717275" cy="2905075"/>
            </a:xfrm>
            <a:custGeom>
              <a:avLst/>
              <a:gdLst/>
              <a:ahLst/>
              <a:cxnLst/>
              <a:rect l="l" t="t" r="r" b="b"/>
              <a:pathLst>
                <a:path w="188691" h="116203" extrusionOk="0">
                  <a:moveTo>
                    <a:pt x="78459" y="774"/>
                  </a:moveTo>
                  <a:cubicBezTo>
                    <a:pt x="95478" y="774"/>
                    <a:pt x="112505" y="1249"/>
                    <a:pt x="129489" y="2174"/>
                  </a:cubicBezTo>
                  <a:cubicBezTo>
                    <a:pt x="136109" y="2544"/>
                    <a:pt x="142758" y="3078"/>
                    <a:pt x="149395" y="3078"/>
                  </a:cubicBezTo>
                  <a:cubicBezTo>
                    <a:pt x="152147" y="3078"/>
                    <a:pt x="154898" y="2986"/>
                    <a:pt x="157644" y="2753"/>
                  </a:cubicBezTo>
                  <a:cubicBezTo>
                    <a:pt x="162147" y="2364"/>
                    <a:pt x="166634" y="1286"/>
                    <a:pt x="171188" y="1286"/>
                  </a:cubicBezTo>
                  <a:cubicBezTo>
                    <a:pt x="171296" y="1286"/>
                    <a:pt x="171404" y="1286"/>
                    <a:pt x="171512" y="1288"/>
                  </a:cubicBezTo>
                  <a:cubicBezTo>
                    <a:pt x="175654" y="1342"/>
                    <a:pt x="179577" y="2644"/>
                    <a:pt x="182634" y="5483"/>
                  </a:cubicBezTo>
                  <a:cubicBezTo>
                    <a:pt x="185636" y="8250"/>
                    <a:pt x="187263" y="11920"/>
                    <a:pt x="187678" y="15934"/>
                  </a:cubicBezTo>
                  <a:cubicBezTo>
                    <a:pt x="188148" y="20546"/>
                    <a:pt x="187787" y="25265"/>
                    <a:pt x="187733" y="29877"/>
                  </a:cubicBezTo>
                  <a:lnTo>
                    <a:pt x="187353" y="58898"/>
                  </a:lnTo>
                  <a:cubicBezTo>
                    <a:pt x="187227" y="68627"/>
                    <a:pt x="187100" y="78355"/>
                    <a:pt x="186991" y="88083"/>
                  </a:cubicBezTo>
                  <a:cubicBezTo>
                    <a:pt x="186938" y="92278"/>
                    <a:pt x="187335" y="97016"/>
                    <a:pt x="185455" y="100904"/>
                  </a:cubicBezTo>
                  <a:cubicBezTo>
                    <a:pt x="183791" y="104376"/>
                    <a:pt x="180500" y="107233"/>
                    <a:pt x="177190" y="109078"/>
                  </a:cubicBezTo>
                  <a:cubicBezTo>
                    <a:pt x="175437" y="110071"/>
                    <a:pt x="173520" y="110814"/>
                    <a:pt x="171549" y="111211"/>
                  </a:cubicBezTo>
                  <a:cubicBezTo>
                    <a:pt x="169361" y="111645"/>
                    <a:pt x="167064" y="111645"/>
                    <a:pt x="164841" y="111807"/>
                  </a:cubicBezTo>
                  <a:cubicBezTo>
                    <a:pt x="160012" y="112169"/>
                    <a:pt x="155185" y="112531"/>
                    <a:pt x="150356" y="112875"/>
                  </a:cubicBezTo>
                  <a:cubicBezTo>
                    <a:pt x="140899" y="113562"/>
                    <a:pt x="131442" y="114249"/>
                    <a:pt x="121985" y="114683"/>
                  </a:cubicBezTo>
                  <a:cubicBezTo>
                    <a:pt x="110723" y="115186"/>
                    <a:pt x="99454" y="115436"/>
                    <a:pt x="88190" y="115436"/>
                  </a:cubicBezTo>
                  <a:cubicBezTo>
                    <a:pt x="80429" y="115436"/>
                    <a:pt x="72670" y="115317"/>
                    <a:pt x="64917" y="115081"/>
                  </a:cubicBezTo>
                  <a:cubicBezTo>
                    <a:pt x="55514" y="114792"/>
                    <a:pt x="46128" y="114322"/>
                    <a:pt x="36744" y="113671"/>
                  </a:cubicBezTo>
                  <a:cubicBezTo>
                    <a:pt x="32043" y="113345"/>
                    <a:pt x="27341" y="113020"/>
                    <a:pt x="22640" y="112567"/>
                  </a:cubicBezTo>
                  <a:cubicBezTo>
                    <a:pt x="18083" y="112133"/>
                    <a:pt x="13399" y="111554"/>
                    <a:pt x="9042" y="110054"/>
                  </a:cubicBezTo>
                  <a:cubicBezTo>
                    <a:pt x="7106" y="109384"/>
                    <a:pt x="5244" y="108408"/>
                    <a:pt x="3942" y="106799"/>
                  </a:cubicBezTo>
                  <a:cubicBezTo>
                    <a:pt x="2766" y="105334"/>
                    <a:pt x="2134" y="103508"/>
                    <a:pt x="1845" y="101664"/>
                  </a:cubicBezTo>
                  <a:cubicBezTo>
                    <a:pt x="1247" y="97812"/>
                    <a:pt x="1917" y="93833"/>
                    <a:pt x="2260" y="90000"/>
                  </a:cubicBezTo>
                  <a:cubicBezTo>
                    <a:pt x="3147" y="80489"/>
                    <a:pt x="3526" y="70924"/>
                    <a:pt x="3417" y="61357"/>
                  </a:cubicBezTo>
                  <a:cubicBezTo>
                    <a:pt x="3309" y="51756"/>
                    <a:pt x="2658" y="42173"/>
                    <a:pt x="1609" y="32625"/>
                  </a:cubicBezTo>
                  <a:cubicBezTo>
                    <a:pt x="1122" y="28141"/>
                    <a:pt x="688" y="23548"/>
                    <a:pt x="1718" y="19099"/>
                  </a:cubicBezTo>
                  <a:cubicBezTo>
                    <a:pt x="2549" y="15519"/>
                    <a:pt x="4249" y="12137"/>
                    <a:pt x="6564" y="9280"/>
                  </a:cubicBezTo>
                  <a:cubicBezTo>
                    <a:pt x="8697" y="6670"/>
                    <a:pt x="11362" y="4510"/>
                    <a:pt x="14374" y="2983"/>
                  </a:cubicBezTo>
                  <a:lnTo>
                    <a:pt x="14374" y="2983"/>
                  </a:lnTo>
                  <a:cubicBezTo>
                    <a:pt x="33423" y="1671"/>
                    <a:pt x="52524" y="943"/>
                    <a:pt x="71625" y="800"/>
                  </a:cubicBezTo>
                  <a:cubicBezTo>
                    <a:pt x="73902" y="783"/>
                    <a:pt x="76181" y="774"/>
                    <a:pt x="78459" y="774"/>
                  </a:cubicBezTo>
                  <a:close/>
                  <a:moveTo>
                    <a:pt x="78762" y="1"/>
                  </a:moveTo>
                  <a:cubicBezTo>
                    <a:pt x="61929" y="1"/>
                    <a:pt x="45099" y="450"/>
                    <a:pt x="28282" y="1360"/>
                  </a:cubicBezTo>
                  <a:cubicBezTo>
                    <a:pt x="23862" y="1592"/>
                    <a:pt x="19444" y="1869"/>
                    <a:pt x="15024" y="2178"/>
                  </a:cubicBezTo>
                  <a:lnTo>
                    <a:pt x="15024" y="2178"/>
                  </a:lnTo>
                  <a:cubicBezTo>
                    <a:pt x="14950" y="2077"/>
                    <a:pt x="14834" y="2004"/>
                    <a:pt x="14699" y="2004"/>
                  </a:cubicBezTo>
                  <a:cubicBezTo>
                    <a:pt x="14642" y="2004"/>
                    <a:pt x="14582" y="2017"/>
                    <a:pt x="14520" y="2047"/>
                  </a:cubicBezTo>
                  <a:cubicBezTo>
                    <a:pt x="14387" y="2110"/>
                    <a:pt x="14255" y="2175"/>
                    <a:pt x="14123" y="2241"/>
                  </a:cubicBezTo>
                  <a:lnTo>
                    <a:pt x="14123" y="2241"/>
                  </a:lnTo>
                  <a:cubicBezTo>
                    <a:pt x="14014" y="2249"/>
                    <a:pt x="13905" y="2256"/>
                    <a:pt x="13797" y="2264"/>
                  </a:cubicBezTo>
                  <a:cubicBezTo>
                    <a:pt x="13579" y="2272"/>
                    <a:pt x="13455" y="2431"/>
                    <a:pt x="13429" y="2602"/>
                  </a:cubicBezTo>
                  <a:lnTo>
                    <a:pt x="13429" y="2602"/>
                  </a:lnTo>
                  <a:cubicBezTo>
                    <a:pt x="7439" y="5844"/>
                    <a:pt x="2898" y="11611"/>
                    <a:pt x="1158" y="18213"/>
                  </a:cubicBezTo>
                  <a:cubicBezTo>
                    <a:pt x="1" y="22571"/>
                    <a:pt x="271" y="27109"/>
                    <a:pt x="724" y="31540"/>
                  </a:cubicBezTo>
                  <a:cubicBezTo>
                    <a:pt x="1230" y="36422"/>
                    <a:pt x="1736" y="41305"/>
                    <a:pt x="2062" y="46204"/>
                  </a:cubicBezTo>
                  <a:cubicBezTo>
                    <a:pt x="2694" y="55988"/>
                    <a:pt x="2821" y="65806"/>
                    <a:pt x="2441" y="75606"/>
                  </a:cubicBezTo>
                  <a:cubicBezTo>
                    <a:pt x="2243" y="80525"/>
                    <a:pt x="1917" y="85462"/>
                    <a:pt x="1464" y="90362"/>
                  </a:cubicBezTo>
                  <a:cubicBezTo>
                    <a:pt x="1103" y="94178"/>
                    <a:pt x="507" y="98047"/>
                    <a:pt x="1103" y="101862"/>
                  </a:cubicBezTo>
                  <a:cubicBezTo>
                    <a:pt x="1681" y="105515"/>
                    <a:pt x="3634" y="108463"/>
                    <a:pt x="7017" y="110054"/>
                  </a:cubicBezTo>
                  <a:cubicBezTo>
                    <a:pt x="10940" y="111916"/>
                    <a:pt x="15551" y="112531"/>
                    <a:pt x="19819" y="113037"/>
                  </a:cubicBezTo>
                  <a:cubicBezTo>
                    <a:pt x="29420" y="114177"/>
                    <a:pt x="39148" y="114664"/>
                    <a:pt x="48787" y="115171"/>
                  </a:cubicBezTo>
                  <a:cubicBezTo>
                    <a:pt x="61953" y="115857"/>
                    <a:pt x="75136" y="116203"/>
                    <a:pt x="88313" y="116203"/>
                  </a:cubicBezTo>
                  <a:cubicBezTo>
                    <a:pt x="94590" y="116203"/>
                    <a:pt x="100866" y="116124"/>
                    <a:pt x="107139" y="115966"/>
                  </a:cubicBezTo>
                  <a:cubicBezTo>
                    <a:pt x="126795" y="115479"/>
                    <a:pt x="146360" y="113941"/>
                    <a:pt x="165962" y="112513"/>
                  </a:cubicBezTo>
                  <a:cubicBezTo>
                    <a:pt x="168077" y="112350"/>
                    <a:pt x="170229" y="112314"/>
                    <a:pt x="172308" y="111826"/>
                  </a:cubicBezTo>
                  <a:cubicBezTo>
                    <a:pt x="174152" y="111392"/>
                    <a:pt x="175925" y="110669"/>
                    <a:pt x="177588" y="109746"/>
                  </a:cubicBezTo>
                  <a:cubicBezTo>
                    <a:pt x="180807" y="107957"/>
                    <a:pt x="183809" y="105298"/>
                    <a:pt x="185689" y="102098"/>
                  </a:cubicBezTo>
                  <a:cubicBezTo>
                    <a:pt x="187769" y="98590"/>
                    <a:pt x="187678" y="94286"/>
                    <a:pt x="187733" y="90344"/>
                  </a:cubicBezTo>
                  <a:cubicBezTo>
                    <a:pt x="187787" y="85354"/>
                    <a:pt x="187859" y="80363"/>
                    <a:pt x="187914" y="75353"/>
                  </a:cubicBezTo>
                  <a:lnTo>
                    <a:pt x="188293" y="45409"/>
                  </a:lnTo>
                  <a:cubicBezTo>
                    <a:pt x="188365" y="40418"/>
                    <a:pt x="188420" y="35427"/>
                    <a:pt x="188493" y="30436"/>
                  </a:cubicBezTo>
                  <a:cubicBezTo>
                    <a:pt x="188529" y="27941"/>
                    <a:pt x="188546" y="25446"/>
                    <a:pt x="188582" y="22950"/>
                  </a:cubicBezTo>
                  <a:cubicBezTo>
                    <a:pt x="188618" y="20618"/>
                    <a:pt x="188691" y="18268"/>
                    <a:pt x="188456" y="15934"/>
                  </a:cubicBezTo>
                  <a:cubicBezTo>
                    <a:pt x="188076" y="12173"/>
                    <a:pt x="186721" y="8701"/>
                    <a:pt x="184153" y="5899"/>
                  </a:cubicBezTo>
                  <a:cubicBezTo>
                    <a:pt x="181711" y="3240"/>
                    <a:pt x="178456" y="1432"/>
                    <a:pt x="174912" y="817"/>
                  </a:cubicBezTo>
                  <a:cubicBezTo>
                    <a:pt x="173679" y="603"/>
                    <a:pt x="172441" y="516"/>
                    <a:pt x="171202" y="516"/>
                  </a:cubicBezTo>
                  <a:cubicBezTo>
                    <a:pt x="167956" y="516"/>
                    <a:pt x="164702" y="1109"/>
                    <a:pt x="161495" y="1541"/>
                  </a:cubicBezTo>
                  <a:cubicBezTo>
                    <a:pt x="157504" y="2086"/>
                    <a:pt x="153488" y="2295"/>
                    <a:pt x="149458" y="2295"/>
                  </a:cubicBezTo>
                  <a:cubicBezTo>
                    <a:pt x="148540" y="2295"/>
                    <a:pt x="147622" y="2284"/>
                    <a:pt x="146703" y="2264"/>
                  </a:cubicBezTo>
                  <a:cubicBezTo>
                    <a:pt x="136885" y="2066"/>
                    <a:pt x="127048" y="1234"/>
                    <a:pt x="117229" y="817"/>
                  </a:cubicBezTo>
                  <a:cubicBezTo>
                    <a:pt x="107302" y="402"/>
                    <a:pt x="97374" y="149"/>
                    <a:pt x="87448" y="41"/>
                  </a:cubicBezTo>
                  <a:cubicBezTo>
                    <a:pt x="84552" y="14"/>
                    <a:pt x="81657" y="1"/>
                    <a:pt x="787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" name="Google Shape;115;p14"/>
          <p:cNvSpPr txBox="1">
            <a:spLocks noGrp="1"/>
          </p:cNvSpPr>
          <p:nvPr>
            <p:ph type="title"/>
          </p:nvPr>
        </p:nvSpPr>
        <p:spPr>
          <a:xfrm>
            <a:off x="2517900" y="1285544"/>
            <a:ext cx="4108200" cy="18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6" name="Google Shape;116;p14"/>
          <p:cNvSpPr txBox="1">
            <a:spLocks noGrp="1"/>
          </p:cNvSpPr>
          <p:nvPr>
            <p:ph type="title" idx="2" hasCustomPrompt="1"/>
          </p:nvPr>
        </p:nvSpPr>
        <p:spPr>
          <a:xfrm>
            <a:off x="7133575" y="622525"/>
            <a:ext cx="1218300" cy="113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7" name="Google Shape;117;p14"/>
          <p:cNvSpPr txBox="1">
            <a:spLocks noGrp="1"/>
          </p:cNvSpPr>
          <p:nvPr>
            <p:ph type="subTitle" idx="1"/>
          </p:nvPr>
        </p:nvSpPr>
        <p:spPr>
          <a:xfrm>
            <a:off x="3071700" y="2826682"/>
            <a:ext cx="3000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" name="Google Shape;120;p15"/>
          <p:cNvGrpSpPr/>
          <p:nvPr/>
        </p:nvGrpSpPr>
        <p:grpSpPr>
          <a:xfrm>
            <a:off x="127221" y="183862"/>
            <a:ext cx="8755139" cy="3122234"/>
            <a:chOff x="849888" y="724550"/>
            <a:chExt cx="7444075" cy="3122234"/>
          </a:xfrm>
        </p:grpSpPr>
        <p:sp>
          <p:nvSpPr>
            <p:cNvPr id="121" name="Google Shape;121;p15"/>
            <p:cNvSpPr/>
            <p:nvPr/>
          </p:nvSpPr>
          <p:spPr>
            <a:xfrm>
              <a:off x="849888" y="724562"/>
              <a:ext cx="3364875" cy="3122222"/>
            </a:xfrm>
            <a:custGeom>
              <a:avLst/>
              <a:gdLst/>
              <a:ahLst/>
              <a:cxnLst/>
              <a:rect l="l" t="t" r="r" b="b"/>
              <a:pathLst>
                <a:path w="134595" h="117443" extrusionOk="0">
                  <a:moveTo>
                    <a:pt x="492" y="117443"/>
                  </a:moveTo>
                  <a:cubicBezTo>
                    <a:pt x="3721" y="91565"/>
                    <a:pt x="1638" y="65294"/>
                    <a:pt x="1638" y="39216"/>
                  </a:cubicBezTo>
                  <a:cubicBezTo>
                    <a:pt x="1638" y="30702"/>
                    <a:pt x="205" y="22227"/>
                    <a:pt x="205" y="13713"/>
                  </a:cubicBezTo>
                  <a:cubicBezTo>
                    <a:pt x="205" y="10525"/>
                    <a:pt x="-616" y="6511"/>
                    <a:pt x="1638" y="4257"/>
                  </a:cubicBezTo>
                  <a:cubicBezTo>
                    <a:pt x="4997" y="898"/>
                    <a:pt x="10656" y="896"/>
                    <a:pt x="15392" y="532"/>
                  </a:cubicBezTo>
                  <a:cubicBezTo>
                    <a:pt x="27678" y="-411"/>
                    <a:pt x="40056" y="94"/>
                    <a:pt x="52357" y="819"/>
                  </a:cubicBezTo>
                  <a:cubicBezTo>
                    <a:pt x="79739" y="2432"/>
                    <a:pt x="107166" y="3684"/>
                    <a:pt x="134595" y="3684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2" name="Google Shape;122;p15"/>
            <p:cNvSpPr/>
            <p:nvPr/>
          </p:nvSpPr>
          <p:spPr>
            <a:xfrm flipH="1">
              <a:off x="4722148" y="724550"/>
              <a:ext cx="3571815" cy="3122222"/>
            </a:xfrm>
            <a:custGeom>
              <a:avLst/>
              <a:gdLst/>
              <a:ahLst/>
              <a:cxnLst/>
              <a:rect l="l" t="t" r="r" b="b"/>
              <a:pathLst>
                <a:path w="134595" h="117443" extrusionOk="0">
                  <a:moveTo>
                    <a:pt x="492" y="117443"/>
                  </a:moveTo>
                  <a:cubicBezTo>
                    <a:pt x="3721" y="91565"/>
                    <a:pt x="1638" y="65294"/>
                    <a:pt x="1638" y="39216"/>
                  </a:cubicBezTo>
                  <a:cubicBezTo>
                    <a:pt x="1638" y="30702"/>
                    <a:pt x="205" y="22227"/>
                    <a:pt x="205" y="13713"/>
                  </a:cubicBezTo>
                  <a:cubicBezTo>
                    <a:pt x="205" y="10525"/>
                    <a:pt x="-616" y="6511"/>
                    <a:pt x="1638" y="4257"/>
                  </a:cubicBezTo>
                  <a:cubicBezTo>
                    <a:pt x="4997" y="898"/>
                    <a:pt x="10656" y="896"/>
                    <a:pt x="15392" y="532"/>
                  </a:cubicBezTo>
                  <a:cubicBezTo>
                    <a:pt x="27678" y="-411"/>
                    <a:pt x="40056" y="94"/>
                    <a:pt x="52357" y="819"/>
                  </a:cubicBezTo>
                  <a:cubicBezTo>
                    <a:pt x="79739" y="2432"/>
                    <a:pt x="107166" y="3684"/>
                    <a:pt x="134595" y="3684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23" name="Google Shape;123;p15"/>
          <p:cNvSpPr txBox="1">
            <a:spLocks noGrp="1"/>
          </p:cNvSpPr>
          <p:nvPr>
            <p:ph type="title"/>
          </p:nvPr>
        </p:nvSpPr>
        <p:spPr>
          <a:xfrm>
            <a:off x="2980975" y="3807650"/>
            <a:ext cx="31821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subTitle" idx="1"/>
          </p:nvPr>
        </p:nvSpPr>
        <p:spPr>
          <a:xfrm>
            <a:off x="2123475" y="1627925"/>
            <a:ext cx="48969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BLANK_1_1_1_2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>
            <a:spLocks noGrp="1"/>
          </p:cNvSpPr>
          <p:nvPr>
            <p:ph type="title"/>
          </p:nvPr>
        </p:nvSpPr>
        <p:spPr>
          <a:xfrm>
            <a:off x="733913" y="442503"/>
            <a:ext cx="2296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title" idx="2"/>
          </p:nvPr>
        </p:nvSpPr>
        <p:spPr>
          <a:xfrm>
            <a:off x="720000" y="197966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subTitle" idx="1"/>
          </p:nvPr>
        </p:nvSpPr>
        <p:spPr>
          <a:xfrm>
            <a:off x="720000" y="2555075"/>
            <a:ext cx="2336400" cy="13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BLANK_1_1_1_2_2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8"/>
          <p:cNvSpPr txBox="1">
            <a:spLocks noGrp="1"/>
          </p:cNvSpPr>
          <p:nvPr>
            <p:ph type="title"/>
          </p:nvPr>
        </p:nvSpPr>
        <p:spPr>
          <a:xfrm>
            <a:off x="733930" y="1512988"/>
            <a:ext cx="3253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138" name="Google Shape;138;p18"/>
          <p:cNvSpPr txBox="1">
            <a:spLocks noGrp="1"/>
          </p:cNvSpPr>
          <p:nvPr>
            <p:ph type="subTitle" idx="1"/>
          </p:nvPr>
        </p:nvSpPr>
        <p:spPr>
          <a:xfrm>
            <a:off x="720000" y="2425700"/>
            <a:ext cx="2899500" cy="12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1_1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69049" y="72424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0"/>
          <p:cNvSpPr txBox="1">
            <a:spLocks noGrp="1"/>
          </p:cNvSpPr>
          <p:nvPr>
            <p:ph type="subTitle" idx="1"/>
          </p:nvPr>
        </p:nvSpPr>
        <p:spPr>
          <a:xfrm>
            <a:off x="902200" y="2157575"/>
            <a:ext cx="1971300" cy="48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100" b="1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9pPr>
          </a:lstStyle>
          <a:p>
            <a:endParaRPr/>
          </a:p>
        </p:txBody>
      </p:sp>
      <p:sp>
        <p:nvSpPr>
          <p:cNvPr id="149" name="Google Shape;149;p20"/>
          <p:cNvSpPr txBox="1">
            <a:spLocks noGrp="1"/>
          </p:cNvSpPr>
          <p:nvPr>
            <p:ph type="subTitle" idx="2"/>
          </p:nvPr>
        </p:nvSpPr>
        <p:spPr>
          <a:xfrm>
            <a:off x="902212" y="2649791"/>
            <a:ext cx="1971300" cy="13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151" name="Google Shape;151;p20"/>
          <p:cNvSpPr txBox="1">
            <a:spLocks noGrp="1"/>
          </p:cNvSpPr>
          <p:nvPr>
            <p:ph type="subTitle" idx="3"/>
          </p:nvPr>
        </p:nvSpPr>
        <p:spPr>
          <a:xfrm>
            <a:off x="3586350" y="2157575"/>
            <a:ext cx="1971300" cy="48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100" b="1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9pPr>
          </a:lstStyle>
          <a:p>
            <a:endParaRPr/>
          </a:p>
        </p:txBody>
      </p:sp>
      <p:sp>
        <p:nvSpPr>
          <p:cNvPr id="152" name="Google Shape;152;p20"/>
          <p:cNvSpPr txBox="1">
            <a:spLocks noGrp="1"/>
          </p:cNvSpPr>
          <p:nvPr>
            <p:ph type="subTitle" idx="4"/>
          </p:nvPr>
        </p:nvSpPr>
        <p:spPr>
          <a:xfrm>
            <a:off x="3586350" y="2649791"/>
            <a:ext cx="1971300" cy="13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0"/>
          <p:cNvSpPr txBox="1">
            <a:spLocks noGrp="1"/>
          </p:cNvSpPr>
          <p:nvPr>
            <p:ph type="subTitle" idx="5"/>
          </p:nvPr>
        </p:nvSpPr>
        <p:spPr>
          <a:xfrm>
            <a:off x="6224451" y="2157575"/>
            <a:ext cx="1971300" cy="48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100" b="1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Shadows Into Light Two"/>
              <a:buNone/>
              <a:defRPr sz="28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9pPr>
          </a:lstStyle>
          <a:p>
            <a:endParaRPr/>
          </a:p>
        </p:txBody>
      </p:sp>
      <p:sp>
        <p:nvSpPr>
          <p:cNvPr id="154" name="Google Shape;154;p20"/>
          <p:cNvSpPr txBox="1">
            <a:spLocks noGrp="1"/>
          </p:cNvSpPr>
          <p:nvPr>
            <p:ph type="subTitle" idx="6"/>
          </p:nvPr>
        </p:nvSpPr>
        <p:spPr>
          <a:xfrm>
            <a:off x="6224444" y="2649791"/>
            <a:ext cx="1971300" cy="13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0"/>
          <p:cNvSpPr/>
          <p:nvPr/>
        </p:nvSpPr>
        <p:spPr>
          <a:xfrm rot="5400000" flipV="1">
            <a:off x="3202868" y="2996693"/>
            <a:ext cx="2758568" cy="61179"/>
          </a:xfrm>
          <a:custGeom>
            <a:avLst/>
            <a:gdLst/>
            <a:ahLst/>
            <a:cxnLst/>
            <a:rect l="l" t="t" r="r" b="b"/>
            <a:pathLst>
              <a:path w="21227" h="538" extrusionOk="0">
                <a:moveTo>
                  <a:pt x="0" y="0"/>
                </a:moveTo>
                <a:cubicBezTo>
                  <a:pt x="6993" y="1076"/>
                  <a:pt x="14151" y="0"/>
                  <a:pt x="21227" y="0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1_1_1_1">
    <p:bg>
      <p:bgPr>
        <a:solidFill>
          <a:schemeClr val="dk2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oogle Shape;197;p25"/>
          <p:cNvGrpSpPr/>
          <p:nvPr/>
        </p:nvGrpSpPr>
        <p:grpSpPr>
          <a:xfrm rot="10800000">
            <a:off x="8329160" y="-127050"/>
            <a:ext cx="825600" cy="5397600"/>
            <a:chOff x="0" y="-126975"/>
            <a:chExt cx="825600" cy="5397600"/>
          </a:xfrm>
        </p:grpSpPr>
        <p:grpSp>
          <p:nvGrpSpPr>
            <p:cNvPr id="198" name="Google Shape;198;p25"/>
            <p:cNvGrpSpPr/>
            <p:nvPr/>
          </p:nvGrpSpPr>
          <p:grpSpPr>
            <a:xfrm>
              <a:off x="0" y="-12700"/>
              <a:ext cx="825600" cy="5177700"/>
              <a:chOff x="0" y="-12700"/>
              <a:chExt cx="825600" cy="5177700"/>
            </a:xfrm>
          </p:grpSpPr>
          <p:sp>
            <p:nvSpPr>
              <p:cNvPr id="199" name="Google Shape;199;p25"/>
              <p:cNvSpPr/>
              <p:nvPr/>
            </p:nvSpPr>
            <p:spPr>
              <a:xfrm>
                <a:off x="0" y="-12700"/>
                <a:ext cx="825600" cy="51777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00" name="Google Shape;200;p25"/>
              <p:cNvGrpSpPr/>
              <p:nvPr/>
            </p:nvGrpSpPr>
            <p:grpSpPr>
              <a:xfrm>
                <a:off x="82810" y="72905"/>
                <a:ext cx="659984" cy="4997855"/>
                <a:chOff x="238125" y="902800"/>
                <a:chExt cx="533450" cy="4039650"/>
              </a:xfrm>
            </p:grpSpPr>
            <p:sp>
              <p:nvSpPr>
                <p:cNvPr id="201" name="Google Shape;201;p25"/>
                <p:cNvSpPr/>
                <p:nvPr/>
              </p:nvSpPr>
              <p:spPr>
                <a:xfrm>
                  <a:off x="320400" y="933550"/>
                  <a:ext cx="19475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78" extrusionOk="0">
                      <a:moveTo>
                        <a:pt x="380" y="1"/>
                      </a:moveTo>
                      <a:cubicBezTo>
                        <a:pt x="289" y="1"/>
                        <a:pt x="181" y="54"/>
                        <a:pt x="109" y="109"/>
                      </a:cubicBezTo>
                      <a:cubicBezTo>
                        <a:pt x="55" y="181"/>
                        <a:pt x="0" y="290"/>
                        <a:pt x="0" y="398"/>
                      </a:cubicBezTo>
                      <a:cubicBezTo>
                        <a:pt x="0" y="488"/>
                        <a:pt x="36" y="597"/>
                        <a:pt x="109" y="669"/>
                      </a:cubicBezTo>
                      <a:cubicBezTo>
                        <a:pt x="181" y="724"/>
                        <a:pt x="289" y="777"/>
                        <a:pt x="380" y="777"/>
                      </a:cubicBezTo>
                      <a:cubicBezTo>
                        <a:pt x="489" y="777"/>
                        <a:pt x="597" y="724"/>
                        <a:pt x="651" y="669"/>
                      </a:cubicBezTo>
                      <a:cubicBezTo>
                        <a:pt x="723" y="597"/>
                        <a:pt x="778" y="488"/>
                        <a:pt x="778" y="398"/>
                      </a:cubicBezTo>
                      <a:cubicBezTo>
                        <a:pt x="759" y="290"/>
                        <a:pt x="742" y="181"/>
                        <a:pt x="651" y="109"/>
                      </a:cubicBezTo>
                      <a:cubicBezTo>
                        <a:pt x="579" y="54"/>
                        <a:pt x="489" y="1"/>
                        <a:pt x="38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2" name="Google Shape;202;p25"/>
                <p:cNvSpPr/>
                <p:nvPr/>
              </p:nvSpPr>
              <p:spPr>
                <a:xfrm>
                  <a:off x="526100" y="902800"/>
                  <a:ext cx="29375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" h="778" extrusionOk="0">
                      <a:moveTo>
                        <a:pt x="379" y="1"/>
                      </a:moveTo>
                      <a:cubicBezTo>
                        <a:pt x="326" y="1"/>
                        <a:pt x="290" y="1"/>
                        <a:pt x="235" y="37"/>
                      </a:cubicBezTo>
                      <a:cubicBezTo>
                        <a:pt x="181" y="54"/>
                        <a:pt x="145" y="73"/>
                        <a:pt x="109" y="109"/>
                      </a:cubicBezTo>
                      <a:cubicBezTo>
                        <a:pt x="73" y="146"/>
                        <a:pt x="54" y="182"/>
                        <a:pt x="36" y="235"/>
                      </a:cubicBezTo>
                      <a:cubicBezTo>
                        <a:pt x="0" y="290"/>
                        <a:pt x="0" y="326"/>
                        <a:pt x="0" y="380"/>
                      </a:cubicBezTo>
                      <a:cubicBezTo>
                        <a:pt x="0" y="416"/>
                        <a:pt x="0" y="452"/>
                        <a:pt x="18" y="488"/>
                      </a:cubicBezTo>
                      <a:cubicBezTo>
                        <a:pt x="36" y="561"/>
                        <a:pt x="73" y="616"/>
                        <a:pt x="109" y="652"/>
                      </a:cubicBezTo>
                      <a:cubicBezTo>
                        <a:pt x="181" y="724"/>
                        <a:pt x="290" y="778"/>
                        <a:pt x="379" y="778"/>
                      </a:cubicBezTo>
                      <a:lnTo>
                        <a:pt x="796" y="778"/>
                      </a:lnTo>
                      <a:cubicBezTo>
                        <a:pt x="849" y="778"/>
                        <a:pt x="904" y="760"/>
                        <a:pt x="941" y="742"/>
                      </a:cubicBezTo>
                      <a:cubicBezTo>
                        <a:pt x="994" y="724"/>
                        <a:pt x="1030" y="688"/>
                        <a:pt x="1066" y="652"/>
                      </a:cubicBezTo>
                      <a:cubicBezTo>
                        <a:pt x="1103" y="616"/>
                        <a:pt x="1139" y="580"/>
                        <a:pt x="1158" y="543"/>
                      </a:cubicBezTo>
                      <a:cubicBezTo>
                        <a:pt x="1175" y="488"/>
                        <a:pt x="1175" y="435"/>
                        <a:pt x="1175" y="380"/>
                      </a:cubicBezTo>
                      <a:lnTo>
                        <a:pt x="1175" y="290"/>
                      </a:lnTo>
                      <a:cubicBezTo>
                        <a:pt x="1158" y="218"/>
                        <a:pt x="1121" y="163"/>
                        <a:pt x="1066" y="109"/>
                      </a:cubicBezTo>
                      <a:cubicBezTo>
                        <a:pt x="994" y="37"/>
                        <a:pt x="904" y="1"/>
                        <a:pt x="796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3" name="Google Shape;203;p25"/>
                <p:cNvSpPr/>
                <p:nvPr/>
              </p:nvSpPr>
              <p:spPr>
                <a:xfrm>
                  <a:off x="464150" y="1221500"/>
                  <a:ext cx="19475" cy="1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79" extrusionOk="0">
                      <a:moveTo>
                        <a:pt x="398" y="0"/>
                      </a:moveTo>
                      <a:cubicBezTo>
                        <a:pt x="290" y="0"/>
                        <a:pt x="200" y="37"/>
                        <a:pt x="128" y="109"/>
                      </a:cubicBezTo>
                      <a:cubicBezTo>
                        <a:pt x="55" y="181"/>
                        <a:pt x="0" y="290"/>
                        <a:pt x="0" y="381"/>
                      </a:cubicBezTo>
                      <a:cubicBezTo>
                        <a:pt x="19" y="489"/>
                        <a:pt x="55" y="598"/>
                        <a:pt x="128" y="670"/>
                      </a:cubicBezTo>
                      <a:cubicBezTo>
                        <a:pt x="200" y="724"/>
                        <a:pt x="290" y="779"/>
                        <a:pt x="398" y="779"/>
                      </a:cubicBezTo>
                      <a:cubicBezTo>
                        <a:pt x="489" y="779"/>
                        <a:pt x="598" y="724"/>
                        <a:pt x="670" y="670"/>
                      </a:cubicBezTo>
                      <a:cubicBezTo>
                        <a:pt x="742" y="598"/>
                        <a:pt x="779" y="489"/>
                        <a:pt x="779" y="381"/>
                      </a:cubicBezTo>
                      <a:cubicBezTo>
                        <a:pt x="779" y="290"/>
                        <a:pt x="742" y="181"/>
                        <a:pt x="670" y="109"/>
                      </a:cubicBezTo>
                      <a:cubicBezTo>
                        <a:pt x="598" y="55"/>
                        <a:pt x="507" y="0"/>
                        <a:pt x="39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" name="Google Shape;204;p25"/>
                <p:cNvSpPr/>
                <p:nvPr/>
              </p:nvSpPr>
              <p:spPr>
                <a:xfrm>
                  <a:off x="741700" y="1160025"/>
                  <a:ext cx="19925" cy="1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" h="760" extrusionOk="0">
                      <a:moveTo>
                        <a:pt x="399" y="0"/>
                      </a:moveTo>
                      <a:cubicBezTo>
                        <a:pt x="309" y="0"/>
                        <a:pt x="201" y="36"/>
                        <a:pt x="128" y="109"/>
                      </a:cubicBezTo>
                      <a:cubicBezTo>
                        <a:pt x="56" y="181"/>
                        <a:pt x="1" y="289"/>
                        <a:pt x="20" y="381"/>
                      </a:cubicBezTo>
                      <a:cubicBezTo>
                        <a:pt x="20" y="470"/>
                        <a:pt x="56" y="579"/>
                        <a:pt x="128" y="651"/>
                      </a:cubicBezTo>
                      <a:cubicBezTo>
                        <a:pt x="201" y="723"/>
                        <a:pt x="290" y="760"/>
                        <a:pt x="399" y="760"/>
                      </a:cubicBezTo>
                      <a:cubicBezTo>
                        <a:pt x="490" y="760"/>
                        <a:pt x="598" y="723"/>
                        <a:pt x="671" y="651"/>
                      </a:cubicBezTo>
                      <a:cubicBezTo>
                        <a:pt x="743" y="579"/>
                        <a:pt x="797" y="470"/>
                        <a:pt x="779" y="381"/>
                      </a:cubicBezTo>
                      <a:cubicBezTo>
                        <a:pt x="779" y="272"/>
                        <a:pt x="743" y="181"/>
                        <a:pt x="671" y="109"/>
                      </a:cubicBezTo>
                      <a:cubicBezTo>
                        <a:pt x="598" y="36"/>
                        <a:pt x="507" y="0"/>
                        <a:pt x="39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" name="Google Shape;205;p25"/>
                <p:cNvSpPr/>
                <p:nvPr/>
              </p:nvSpPr>
              <p:spPr>
                <a:xfrm>
                  <a:off x="392275" y="1756300"/>
                  <a:ext cx="19450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78" extrusionOk="0">
                      <a:moveTo>
                        <a:pt x="399" y="1"/>
                      </a:moveTo>
                      <a:cubicBezTo>
                        <a:pt x="290" y="1"/>
                        <a:pt x="182" y="37"/>
                        <a:pt x="127" y="109"/>
                      </a:cubicBezTo>
                      <a:cubicBezTo>
                        <a:pt x="54" y="181"/>
                        <a:pt x="1" y="290"/>
                        <a:pt x="1" y="380"/>
                      </a:cubicBezTo>
                      <a:cubicBezTo>
                        <a:pt x="18" y="488"/>
                        <a:pt x="37" y="579"/>
                        <a:pt x="127" y="652"/>
                      </a:cubicBezTo>
                      <a:cubicBezTo>
                        <a:pt x="199" y="724"/>
                        <a:pt x="290" y="777"/>
                        <a:pt x="399" y="777"/>
                      </a:cubicBezTo>
                      <a:cubicBezTo>
                        <a:pt x="488" y="777"/>
                        <a:pt x="597" y="724"/>
                        <a:pt x="669" y="652"/>
                      </a:cubicBezTo>
                      <a:cubicBezTo>
                        <a:pt x="724" y="597"/>
                        <a:pt x="778" y="488"/>
                        <a:pt x="778" y="380"/>
                      </a:cubicBezTo>
                      <a:cubicBezTo>
                        <a:pt x="778" y="290"/>
                        <a:pt x="742" y="181"/>
                        <a:pt x="669" y="109"/>
                      </a:cubicBezTo>
                      <a:cubicBezTo>
                        <a:pt x="597" y="37"/>
                        <a:pt x="488" y="1"/>
                        <a:pt x="39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6" name="Google Shape;206;p25"/>
                <p:cNvSpPr/>
                <p:nvPr/>
              </p:nvSpPr>
              <p:spPr>
                <a:xfrm>
                  <a:off x="567225" y="1509475"/>
                  <a:ext cx="19475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78" extrusionOk="0">
                      <a:moveTo>
                        <a:pt x="381" y="1"/>
                      </a:moveTo>
                      <a:cubicBezTo>
                        <a:pt x="289" y="1"/>
                        <a:pt x="181" y="37"/>
                        <a:pt x="109" y="109"/>
                      </a:cubicBezTo>
                      <a:cubicBezTo>
                        <a:pt x="55" y="181"/>
                        <a:pt x="0" y="290"/>
                        <a:pt x="0" y="380"/>
                      </a:cubicBezTo>
                      <a:cubicBezTo>
                        <a:pt x="0" y="488"/>
                        <a:pt x="36" y="597"/>
                        <a:pt x="109" y="652"/>
                      </a:cubicBezTo>
                      <a:cubicBezTo>
                        <a:pt x="181" y="724"/>
                        <a:pt x="289" y="777"/>
                        <a:pt x="381" y="777"/>
                      </a:cubicBezTo>
                      <a:cubicBezTo>
                        <a:pt x="489" y="777"/>
                        <a:pt x="598" y="724"/>
                        <a:pt x="651" y="652"/>
                      </a:cubicBezTo>
                      <a:cubicBezTo>
                        <a:pt x="723" y="597"/>
                        <a:pt x="778" y="488"/>
                        <a:pt x="778" y="380"/>
                      </a:cubicBezTo>
                      <a:cubicBezTo>
                        <a:pt x="760" y="290"/>
                        <a:pt x="742" y="181"/>
                        <a:pt x="651" y="109"/>
                      </a:cubicBezTo>
                      <a:cubicBezTo>
                        <a:pt x="579" y="37"/>
                        <a:pt x="489" y="1"/>
                        <a:pt x="38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7" name="Google Shape;207;p25"/>
                <p:cNvSpPr/>
                <p:nvPr/>
              </p:nvSpPr>
              <p:spPr>
                <a:xfrm>
                  <a:off x="268850" y="1457950"/>
                  <a:ext cx="19475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78" extrusionOk="0">
                      <a:moveTo>
                        <a:pt x="398" y="0"/>
                      </a:moveTo>
                      <a:cubicBezTo>
                        <a:pt x="290" y="0"/>
                        <a:pt x="181" y="54"/>
                        <a:pt x="128" y="126"/>
                      </a:cubicBezTo>
                      <a:cubicBezTo>
                        <a:pt x="56" y="181"/>
                        <a:pt x="1" y="290"/>
                        <a:pt x="1" y="398"/>
                      </a:cubicBezTo>
                      <a:cubicBezTo>
                        <a:pt x="19" y="488"/>
                        <a:pt x="37" y="596"/>
                        <a:pt x="128" y="669"/>
                      </a:cubicBezTo>
                      <a:cubicBezTo>
                        <a:pt x="200" y="741"/>
                        <a:pt x="290" y="777"/>
                        <a:pt x="398" y="777"/>
                      </a:cubicBezTo>
                      <a:cubicBezTo>
                        <a:pt x="490" y="777"/>
                        <a:pt x="598" y="741"/>
                        <a:pt x="670" y="669"/>
                      </a:cubicBezTo>
                      <a:cubicBezTo>
                        <a:pt x="724" y="596"/>
                        <a:pt x="779" y="488"/>
                        <a:pt x="779" y="398"/>
                      </a:cubicBezTo>
                      <a:cubicBezTo>
                        <a:pt x="779" y="290"/>
                        <a:pt x="743" y="181"/>
                        <a:pt x="670" y="126"/>
                      </a:cubicBezTo>
                      <a:cubicBezTo>
                        <a:pt x="598" y="54"/>
                        <a:pt x="490" y="0"/>
                        <a:pt x="39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8" name="Google Shape;208;p25"/>
                <p:cNvSpPr/>
                <p:nvPr/>
              </p:nvSpPr>
              <p:spPr>
                <a:xfrm>
                  <a:off x="710975" y="2167675"/>
                  <a:ext cx="19475" cy="1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61" extrusionOk="0">
                      <a:moveTo>
                        <a:pt x="398" y="1"/>
                      </a:moveTo>
                      <a:cubicBezTo>
                        <a:pt x="290" y="1"/>
                        <a:pt x="200" y="37"/>
                        <a:pt x="128" y="109"/>
                      </a:cubicBezTo>
                      <a:cubicBezTo>
                        <a:pt x="55" y="181"/>
                        <a:pt x="0" y="290"/>
                        <a:pt x="0" y="380"/>
                      </a:cubicBezTo>
                      <a:cubicBezTo>
                        <a:pt x="19" y="488"/>
                        <a:pt x="36" y="579"/>
                        <a:pt x="128" y="652"/>
                      </a:cubicBezTo>
                      <a:cubicBezTo>
                        <a:pt x="200" y="724"/>
                        <a:pt x="290" y="760"/>
                        <a:pt x="398" y="760"/>
                      </a:cubicBezTo>
                      <a:cubicBezTo>
                        <a:pt x="489" y="760"/>
                        <a:pt x="598" y="724"/>
                        <a:pt x="670" y="652"/>
                      </a:cubicBezTo>
                      <a:cubicBezTo>
                        <a:pt x="742" y="579"/>
                        <a:pt x="779" y="471"/>
                        <a:pt x="779" y="380"/>
                      </a:cubicBezTo>
                      <a:cubicBezTo>
                        <a:pt x="779" y="290"/>
                        <a:pt x="742" y="181"/>
                        <a:pt x="670" y="109"/>
                      </a:cubicBezTo>
                      <a:cubicBezTo>
                        <a:pt x="598" y="37"/>
                        <a:pt x="507" y="1"/>
                        <a:pt x="39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9" name="Google Shape;209;p25"/>
                <p:cNvSpPr/>
                <p:nvPr/>
              </p:nvSpPr>
              <p:spPr>
                <a:xfrm>
                  <a:off x="330800" y="2599375"/>
                  <a:ext cx="19450" cy="1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79" extrusionOk="0">
                      <a:moveTo>
                        <a:pt x="380" y="1"/>
                      </a:moveTo>
                      <a:cubicBezTo>
                        <a:pt x="290" y="1"/>
                        <a:pt x="181" y="56"/>
                        <a:pt x="109" y="109"/>
                      </a:cubicBezTo>
                      <a:cubicBezTo>
                        <a:pt x="37" y="181"/>
                        <a:pt x="1" y="290"/>
                        <a:pt x="1" y="381"/>
                      </a:cubicBezTo>
                      <a:cubicBezTo>
                        <a:pt x="1" y="490"/>
                        <a:pt x="37" y="598"/>
                        <a:pt x="109" y="670"/>
                      </a:cubicBezTo>
                      <a:cubicBezTo>
                        <a:pt x="181" y="724"/>
                        <a:pt x="271" y="779"/>
                        <a:pt x="380" y="779"/>
                      </a:cubicBezTo>
                      <a:cubicBezTo>
                        <a:pt x="488" y="779"/>
                        <a:pt x="579" y="724"/>
                        <a:pt x="652" y="670"/>
                      </a:cubicBezTo>
                      <a:cubicBezTo>
                        <a:pt x="724" y="598"/>
                        <a:pt x="777" y="490"/>
                        <a:pt x="760" y="381"/>
                      </a:cubicBezTo>
                      <a:cubicBezTo>
                        <a:pt x="760" y="290"/>
                        <a:pt x="724" y="181"/>
                        <a:pt x="652" y="109"/>
                      </a:cubicBezTo>
                      <a:cubicBezTo>
                        <a:pt x="579" y="56"/>
                        <a:pt x="488" y="1"/>
                        <a:pt x="38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0" name="Google Shape;210;p25"/>
                <p:cNvSpPr/>
                <p:nvPr/>
              </p:nvSpPr>
              <p:spPr>
                <a:xfrm>
                  <a:off x="628700" y="1848950"/>
                  <a:ext cx="19475" cy="1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61" extrusionOk="0">
                      <a:moveTo>
                        <a:pt x="398" y="1"/>
                      </a:moveTo>
                      <a:cubicBezTo>
                        <a:pt x="290" y="1"/>
                        <a:pt x="200" y="37"/>
                        <a:pt x="128" y="109"/>
                      </a:cubicBezTo>
                      <a:cubicBezTo>
                        <a:pt x="55" y="182"/>
                        <a:pt x="0" y="290"/>
                        <a:pt x="0" y="381"/>
                      </a:cubicBezTo>
                      <a:cubicBezTo>
                        <a:pt x="19" y="471"/>
                        <a:pt x="36" y="579"/>
                        <a:pt x="128" y="652"/>
                      </a:cubicBezTo>
                      <a:cubicBezTo>
                        <a:pt x="200" y="724"/>
                        <a:pt x="290" y="760"/>
                        <a:pt x="398" y="760"/>
                      </a:cubicBezTo>
                      <a:cubicBezTo>
                        <a:pt x="489" y="760"/>
                        <a:pt x="598" y="724"/>
                        <a:pt x="670" y="652"/>
                      </a:cubicBezTo>
                      <a:cubicBezTo>
                        <a:pt x="742" y="579"/>
                        <a:pt x="779" y="471"/>
                        <a:pt x="779" y="381"/>
                      </a:cubicBezTo>
                      <a:cubicBezTo>
                        <a:pt x="779" y="273"/>
                        <a:pt x="742" y="182"/>
                        <a:pt x="670" y="109"/>
                      </a:cubicBezTo>
                      <a:cubicBezTo>
                        <a:pt x="598" y="37"/>
                        <a:pt x="507" y="1"/>
                        <a:pt x="39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1" name="Google Shape;211;p25"/>
                <p:cNvSpPr/>
                <p:nvPr/>
              </p:nvSpPr>
              <p:spPr>
                <a:xfrm>
                  <a:off x="371925" y="2116150"/>
                  <a:ext cx="19475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78" extrusionOk="0">
                      <a:moveTo>
                        <a:pt x="381" y="0"/>
                      </a:moveTo>
                      <a:cubicBezTo>
                        <a:pt x="290" y="0"/>
                        <a:pt x="181" y="36"/>
                        <a:pt x="109" y="109"/>
                      </a:cubicBezTo>
                      <a:cubicBezTo>
                        <a:pt x="37" y="181"/>
                        <a:pt x="0" y="290"/>
                        <a:pt x="0" y="379"/>
                      </a:cubicBezTo>
                      <a:cubicBezTo>
                        <a:pt x="0" y="488"/>
                        <a:pt x="37" y="596"/>
                        <a:pt x="109" y="651"/>
                      </a:cubicBezTo>
                      <a:cubicBezTo>
                        <a:pt x="181" y="724"/>
                        <a:pt x="272" y="777"/>
                        <a:pt x="381" y="777"/>
                      </a:cubicBezTo>
                      <a:cubicBezTo>
                        <a:pt x="489" y="777"/>
                        <a:pt x="579" y="724"/>
                        <a:pt x="651" y="651"/>
                      </a:cubicBezTo>
                      <a:cubicBezTo>
                        <a:pt x="724" y="596"/>
                        <a:pt x="779" y="488"/>
                        <a:pt x="760" y="379"/>
                      </a:cubicBezTo>
                      <a:cubicBezTo>
                        <a:pt x="760" y="290"/>
                        <a:pt x="724" y="181"/>
                        <a:pt x="651" y="109"/>
                      </a:cubicBezTo>
                      <a:cubicBezTo>
                        <a:pt x="579" y="36"/>
                        <a:pt x="489" y="0"/>
                        <a:pt x="38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2" name="Google Shape;212;p25"/>
                <p:cNvSpPr/>
                <p:nvPr/>
              </p:nvSpPr>
              <p:spPr>
                <a:xfrm>
                  <a:off x="494875" y="2321825"/>
                  <a:ext cx="19925" cy="1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" h="779" extrusionOk="0">
                      <a:moveTo>
                        <a:pt x="399" y="0"/>
                      </a:moveTo>
                      <a:cubicBezTo>
                        <a:pt x="309" y="0"/>
                        <a:pt x="200" y="36"/>
                        <a:pt x="128" y="109"/>
                      </a:cubicBezTo>
                      <a:cubicBezTo>
                        <a:pt x="56" y="181"/>
                        <a:pt x="1" y="289"/>
                        <a:pt x="20" y="380"/>
                      </a:cubicBezTo>
                      <a:cubicBezTo>
                        <a:pt x="20" y="489"/>
                        <a:pt x="56" y="597"/>
                        <a:pt x="128" y="651"/>
                      </a:cubicBezTo>
                      <a:cubicBezTo>
                        <a:pt x="200" y="723"/>
                        <a:pt x="290" y="778"/>
                        <a:pt x="399" y="778"/>
                      </a:cubicBezTo>
                      <a:cubicBezTo>
                        <a:pt x="507" y="778"/>
                        <a:pt x="598" y="723"/>
                        <a:pt x="671" y="651"/>
                      </a:cubicBezTo>
                      <a:cubicBezTo>
                        <a:pt x="743" y="597"/>
                        <a:pt x="796" y="489"/>
                        <a:pt x="779" y="380"/>
                      </a:cubicBezTo>
                      <a:cubicBezTo>
                        <a:pt x="779" y="289"/>
                        <a:pt x="743" y="181"/>
                        <a:pt x="671" y="109"/>
                      </a:cubicBezTo>
                      <a:cubicBezTo>
                        <a:pt x="598" y="36"/>
                        <a:pt x="507" y="0"/>
                        <a:pt x="39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3" name="Google Shape;213;p25"/>
                <p:cNvSpPr/>
                <p:nvPr/>
              </p:nvSpPr>
              <p:spPr>
                <a:xfrm>
                  <a:off x="752125" y="2661325"/>
                  <a:ext cx="19450" cy="1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61" extrusionOk="0">
                      <a:moveTo>
                        <a:pt x="398" y="1"/>
                      </a:moveTo>
                      <a:cubicBezTo>
                        <a:pt x="290" y="1"/>
                        <a:pt x="199" y="37"/>
                        <a:pt x="126" y="109"/>
                      </a:cubicBezTo>
                      <a:cubicBezTo>
                        <a:pt x="54" y="181"/>
                        <a:pt x="1" y="290"/>
                        <a:pt x="1" y="380"/>
                      </a:cubicBezTo>
                      <a:cubicBezTo>
                        <a:pt x="18" y="471"/>
                        <a:pt x="37" y="579"/>
                        <a:pt x="126" y="652"/>
                      </a:cubicBezTo>
                      <a:cubicBezTo>
                        <a:pt x="199" y="724"/>
                        <a:pt x="290" y="760"/>
                        <a:pt x="398" y="760"/>
                      </a:cubicBezTo>
                      <a:cubicBezTo>
                        <a:pt x="488" y="760"/>
                        <a:pt x="597" y="724"/>
                        <a:pt x="669" y="652"/>
                      </a:cubicBezTo>
                      <a:cubicBezTo>
                        <a:pt x="741" y="579"/>
                        <a:pt x="777" y="471"/>
                        <a:pt x="777" y="380"/>
                      </a:cubicBezTo>
                      <a:cubicBezTo>
                        <a:pt x="777" y="271"/>
                        <a:pt x="741" y="181"/>
                        <a:pt x="669" y="109"/>
                      </a:cubicBezTo>
                      <a:cubicBezTo>
                        <a:pt x="597" y="37"/>
                        <a:pt x="507" y="1"/>
                        <a:pt x="39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4" name="Google Shape;214;p25"/>
                <p:cNvSpPr/>
                <p:nvPr/>
              </p:nvSpPr>
              <p:spPr>
                <a:xfrm>
                  <a:off x="731775" y="3164925"/>
                  <a:ext cx="19475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78" extrusionOk="0">
                      <a:moveTo>
                        <a:pt x="381" y="1"/>
                      </a:moveTo>
                      <a:cubicBezTo>
                        <a:pt x="289" y="1"/>
                        <a:pt x="181" y="54"/>
                        <a:pt x="109" y="109"/>
                      </a:cubicBezTo>
                      <a:cubicBezTo>
                        <a:pt x="36" y="181"/>
                        <a:pt x="0" y="290"/>
                        <a:pt x="0" y="398"/>
                      </a:cubicBezTo>
                      <a:cubicBezTo>
                        <a:pt x="0" y="488"/>
                        <a:pt x="36" y="597"/>
                        <a:pt x="109" y="669"/>
                      </a:cubicBezTo>
                      <a:cubicBezTo>
                        <a:pt x="181" y="724"/>
                        <a:pt x="272" y="777"/>
                        <a:pt x="381" y="777"/>
                      </a:cubicBezTo>
                      <a:cubicBezTo>
                        <a:pt x="489" y="777"/>
                        <a:pt x="579" y="724"/>
                        <a:pt x="651" y="669"/>
                      </a:cubicBezTo>
                      <a:cubicBezTo>
                        <a:pt x="723" y="597"/>
                        <a:pt x="778" y="488"/>
                        <a:pt x="778" y="398"/>
                      </a:cubicBezTo>
                      <a:cubicBezTo>
                        <a:pt x="760" y="290"/>
                        <a:pt x="742" y="181"/>
                        <a:pt x="651" y="109"/>
                      </a:cubicBezTo>
                      <a:cubicBezTo>
                        <a:pt x="579" y="54"/>
                        <a:pt x="489" y="1"/>
                        <a:pt x="38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5" name="Google Shape;215;p25"/>
                <p:cNvSpPr/>
                <p:nvPr/>
              </p:nvSpPr>
              <p:spPr>
                <a:xfrm>
                  <a:off x="515675" y="2918100"/>
                  <a:ext cx="19475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78" extrusionOk="0">
                      <a:moveTo>
                        <a:pt x="398" y="0"/>
                      </a:moveTo>
                      <a:cubicBezTo>
                        <a:pt x="290" y="0"/>
                        <a:pt x="181" y="54"/>
                        <a:pt x="109" y="126"/>
                      </a:cubicBezTo>
                      <a:cubicBezTo>
                        <a:pt x="56" y="181"/>
                        <a:pt x="1" y="290"/>
                        <a:pt x="1" y="398"/>
                      </a:cubicBezTo>
                      <a:cubicBezTo>
                        <a:pt x="1" y="488"/>
                        <a:pt x="37" y="596"/>
                        <a:pt x="109" y="669"/>
                      </a:cubicBezTo>
                      <a:cubicBezTo>
                        <a:pt x="200" y="741"/>
                        <a:pt x="290" y="777"/>
                        <a:pt x="398" y="777"/>
                      </a:cubicBezTo>
                      <a:cubicBezTo>
                        <a:pt x="490" y="777"/>
                        <a:pt x="598" y="741"/>
                        <a:pt x="670" y="669"/>
                      </a:cubicBezTo>
                      <a:cubicBezTo>
                        <a:pt x="724" y="596"/>
                        <a:pt x="779" y="488"/>
                        <a:pt x="779" y="398"/>
                      </a:cubicBezTo>
                      <a:cubicBezTo>
                        <a:pt x="779" y="290"/>
                        <a:pt x="743" y="181"/>
                        <a:pt x="670" y="126"/>
                      </a:cubicBezTo>
                      <a:cubicBezTo>
                        <a:pt x="579" y="54"/>
                        <a:pt x="490" y="0"/>
                        <a:pt x="39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6" name="Google Shape;216;p25"/>
                <p:cNvSpPr/>
                <p:nvPr/>
              </p:nvSpPr>
              <p:spPr>
                <a:xfrm>
                  <a:off x="238125" y="3268000"/>
                  <a:ext cx="19475" cy="1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60" extrusionOk="0">
                      <a:moveTo>
                        <a:pt x="380" y="0"/>
                      </a:moveTo>
                      <a:cubicBezTo>
                        <a:pt x="289" y="0"/>
                        <a:pt x="181" y="36"/>
                        <a:pt x="108" y="109"/>
                      </a:cubicBezTo>
                      <a:cubicBezTo>
                        <a:pt x="55" y="181"/>
                        <a:pt x="0" y="290"/>
                        <a:pt x="0" y="379"/>
                      </a:cubicBezTo>
                      <a:cubicBezTo>
                        <a:pt x="0" y="470"/>
                        <a:pt x="36" y="579"/>
                        <a:pt x="108" y="651"/>
                      </a:cubicBezTo>
                      <a:cubicBezTo>
                        <a:pt x="181" y="724"/>
                        <a:pt x="289" y="760"/>
                        <a:pt x="380" y="760"/>
                      </a:cubicBezTo>
                      <a:cubicBezTo>
                        <a:pt x="489" y="760"/>
                        <a:pt x="597" y="724"/>
                        <a:pt x="651" y="651"/>
                      </a:cubicBezTo>
                      <a:cubicBezTo>
                        <a:pt x="723" y="579"/>
                        <a:pt x="778" y="470"/>
                        <a:pt x="778" y="379"/>
                      </a:cubicBezTo>
                      <a:cubicBezTo>
                        <a:pt x="759" y="271"/>
                        <a:pt x="742" y="181"/>
                        <a:pt x="651" y="109"/>
                      </a:cubicBezTo>
                      <a:cubicBezTo>
                        <a:pt x="579" y="36"/>
                        <a:pt x="489" y="0"/>
                        <a:pt x="38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7" name="Google Shape;217;p25"/>
                <p:cNvSpPr/>
                <p:nvPr/>
              </p:nvSpPr>
              <p:spPr>
                <a:xfrm>
                  <a:off x="556825" y="3565875"/>
                  <a:ext cx="19450" cy="1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80" extrusionOk="0">
                      <a:moveTo>
                        <a:pt x="399" y="1"/>
                      </a:moveTo>
                      <a:cubicBezTo>
                        <a:pt x="290" y="1"/>
                        <a:pt x="182" y="56"/>
                        <a:pt x="109" y="128"/>
                      </a:cubicBezTo>
                      <a:cubicBezTo>
                        <a:pt x="54" y="182"/>
                        <a:pt x="1" y="290"/>
                        <a:pt x="1" y="399"/>
                      </a:cubicBezTo>
                      <a:cubicBezTo>
                        <a:pt x="1" y="490"/>
                        <a:pt x="37" y="598"/>
                        <a:pt x="109" y="671"/>
                      </a:cubicBezTo>
                      <a:cubicBezTo>
                        <a:pt x="199" y="743"/>
                        <a:pt x="290" y="779"/>
                        <a:pt x="399" y="779"/>
                      </a:cubicBezTo>
                      <a:cubicBezTo>
                        <a:pt x="488" y="779"/>
                        <a:pt x="597" y="743"/>
                        <a:pt x="669" y="671"/>
                      </a:cubicBezTo>
                      <a:cubicBezTo>
                        <a:pt x="724" y="598"/>
                        <a:pt x="778" y="490"/>
                        <a:pt x="778" y="399"/>
                      </a:cubicBezTo>
                      <a:cubicBezTo>
                        <a:pt x="778" y="290"/>
                        <a:pt x="742" y="182"/>
                        <a:pt x="669" y="128"/>
                      </a:cubicBezTo>
                      <a:cubicBezTo>
                        <a:pt x="580" y="56"/>
                        <a:pt x="488" y="1"/>
                        <a:pt x="39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" name="Google Shape;218;p25"/>
                <p:cNvSpPr/>
                <p:nvPr/>
              </p:nvSpPr>
              <p:spPr>
                <a:xfrm>
                  <a:off x="484950" y="3319050"/>
                  <a:ext cx="19475" cy="1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80" extrusionOk="0">
                      <a:moveTo>
                        <a:pt x="381" y="1"/>
                      </a:moveTo>
                      <a:cubicBezTo>
                        <a:pt x="289" y="1"/>
                        <a:pt x="181" y="56"/>
                        <a:pt x="109" y="128"/>
                      </a:cubicBezTo>
                      <a:cubicBezTo>
                        <a:pt x="55" y="182"/>
                        <a:pt x="0" y="290"/>
                        <a:pt x="0" y="399"/>
                      </a:cubicBezTo>
                      <a:cubicBezTo>
                        <a:pt x="0" y="490"/>
                        <a:pt x="36" y="598"/>
                        <a:pt x="109" y="671"/>
                      </a:cubicBezTo>
                      <a:cubicBezTo>
                        <a:pt x="181" y="743"/>
                        <a:pt x="289" y="779"/>
                        <a:pt x="381" y="779"/>
                      </a:cubicBezTo>
                      <a:cubicBezTo>
                        <a:pt x="489" y="779"/>
                        <a:pt x="597" y="743"/>
                        <a:pt x="651" y="671"/>
                      </a:cubicBezTo>
                      <a:cubicBezTo>
                        <a:pt x="723" y="598"/>
                        <a:pt x="778" y="490"/>
                        <a:pt x="778" y="399"/>
                      </a:cubicBezTo>
                      <a:cubicBezTo>
                        <a:pt x="760" y="290"/>
                        <a:pt x="742" y="182"/>
                        <a:pt x="651" y="128"/>
                      </a:cubicBezTo>
                      <a:cubicBezTo>
                        <a:pt x="579" y="56"/>
                        <a:pt x="489" y="1"/>
                        <a:pt x="38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" name="Google Shape;219;p25"/>
                <p:cNvSpPr/>
                <p:nvPr/>
              </p:nvSpPr>
              <p:spPr>
                <a:xfrm>
                  <a:off x="310000" y="3874650"/>
                  <a:ext cx="19450" cy="1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61" extrusionOk="0">
                      <a:moveTo>
                        <a:pt x="399" y="1"/>
                      </a:moveTo>
                      <a:cubicBezTo>
                        <a:pt x="290" y="1"/>
                        <a:pt x="182" y="37"/>
                        <a:pt x="127" y="109"/>
                      </a:cubicBezTo>
                      <a:cubicBezTo>
                        <a:pt x="54" y="182"/>
                        <a:pt x="1" y="290"/>
                        <a:pt x="1" y="380"/>
                      </a:cubicBezTo>
                      <a:cubicBezTo>
                        <a:pt x="18" y="488"/>
                        <a:pt x="37" y="580"/>
                        <a:pt x="127" y="652"/>
                      </a:cubicBezTo>
                      <a:cubicBezTo>
                        <a:pt x="199" y="724"/>
                        <a:pt x="290" y="760"/>
                        <a:pt x="399" y="760"/>
                      </a:cubicBezTo>
                      <a:cubicBezTo>
                        <a:pt x="488" y="760"/>
                        <a:pt x="597" y="724"/>
                        <a:pt x="669" y="652"/>
                      </a:cubicBezTo>
                      <a:cubicBezTo>
                        <a:pt x="724" y="580"/>
                        <a:pt x="778" y="471"/>
                        <a:pt x="778" y="380"/>
                      </a:cubicBezTo>
                      <a:cubicBezTo>
                        <a:pt x="778" y="290"/>
                        <a:pt x="742" y="182"/>
                        <a:pt x="669" y="109"/>
                      </a:cubicBezTo>
                      <a:cubicBezTo>
                        <a:pt x="597" y="37"/>
                        <a:pt x="488" y="1"/>
                        <a:pt x="39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" name="Google Shape;220;p25"/>
                <p:cNvSpPr/>
                <p:nvPr/>
              </p:nvSpPr>
              <p:spPr>
                <a:xfrm>
                  <a:off x="423025" y="4234500"/>
                  <a:ext cx="19450" cy="1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61" extrusionOk="0">
                      <a:moveTo>
                        <a:pt x="398" y="1"/>
                      </a:moveTo>
                      <a:cubicBezTo>
                        <a:pt x="290" y="1"/>
                        <a:pt x="199" y="37"/>
                        <a:pt x="126" y="109"/>
                      </a:cubicBezTo>
                      <a:cubicBezTo>
                        <a:pt x="54" y="181"/>
                        <a:pt x="0" y="290"/>
                        <a:pt x="18" y="380"/>
                      </a:cubicBezTo>
                      <a:cubicBezTo>
                        <a:pt x="18" y="488"/>
                        <a:pt x="54" y="579"/>
                        <a:pt x="126" y="652"/>
                      </a:cubicBezTo>
                      <a:cubicBezTo>
                        <a:pt x="199" y="724"/>
                        <a:pt x="290" y="760"/>
                        <a:pt x="398" y="760"/>
                      </a:cubicBezTo>
                      <a:cubicBezTo>
                        <a:pt x="488" y="760"/>
                        <a:pt x="596" y="724"/>
                        <a:pt x="669" y="652"/>
                      </a:cubicBezTo>
                      <a:cubicBezTo>
                        <a:pt x="741" y="597"/>
                        <a:pt x="777" y="471"/>
                        <a:pt x="777" y="380"/>
                      </a:cubicBezTo>
                      <a:cubicBezTo>
                        <a:pt x="777" y="290"/>
                        <a:pt x="741" y="181"/>
                        <a:pt x="669" y="109"/>
                      </a:cubicBezTo>
                      <a:cubicBezTo>
                        <a:pt x="596" y="37"/>
                        <a:pt x="507" y="1"/>
                        <a:pt x="39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" name="Google Shape;221;p25"/>
                <p:cNvSpPr/>
                <p:nvPr/>
              </p:nvSpPr>
              <p:spPr>
                <a:xfrm>
                  <a:off x="741700" y="4039200"/>
                  <a:ext cx="19925" cy="1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" h="761" extrusionOk="0">
                      <a:moveTo>
                        <a:pt x="399" y="1"/>
                      </a:moveTo>
                      <a:cubicBezTo>
                        <a:pt x="309" y="1"/>
                        <a:pt x="201" y="37"/>
                        <a:pt x="128" y="109"/>
                      </a:cubicBezTo>
                      <a:cubicBezTo>
                        <a:pt x="56" y="182"/>
                        <a:pt x="1" y="290"/>
                        <a:pt x="20" y="380"/>
                      </a:cubicBezTo>
                      <a:cubicBezTo>
                        <a:pt x="20" y="471"/>
                        <a:pt x="56" y="580"/>
                        <a:pt x="128" y="652"/>
                      </a:cubicBezTo>
                      <a:cubicBezTo>
                        <a:pt x="201" y="724"/>
                        <a:pt x="290" y="760"/>
                        <a:pt x="399" y="760"/>
                      </a:cubicBezTo>
                      <a:cubicBezTo>
                        <a:pt x="490" y="760"/>
                        <a:pt x="598" y="724"/>
                        <a:pt x="671" y="652"/>
                      </a:cubicBezTo>
                      <a:cubicBezTo>
                        <a:pt x="743" y="580"/>
                        <a:pt x="797" y="471"/>
                        <a:pt x="779" y="380"/>
                      </a:cubicBezTo>
                      <a:cubicBezTo>
                        <a:pt x="779" y="271"/>
                        <a:pt x="743" y="182"/>
                        <a:pt x="671" y="109"/>
                      </a:cubicBezTo>
                      <a:cubicBezTo>
                        <a:pt x="598" y="37"/>
                        <a:pt x="507" y="1"/>
                        <a:pt x="39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" name="Google Shape;222;p25"/>
                <p:cNvSpPr/>
                <p:nvPr/>
              </p:nvSpPr>
              <p:spPr>
                <a:xfrm>
                  <a:off x="310000" y="3514825"/>
                  <a:ext cx="19450" cy="1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60" extrusionOk="0">
                      <a:moveTo>
                        <a:pt x="399" y="0"/>
                      </a:moveTo>
                      <a:cubicBezTo>
                        <a:pt x="290" y="0"/>
                        <a:pt x="182" y="36"/>
                        <a:pt x="127" y="109"/>
                      </a:cubicBezTo>
                      <a:cubicBezTo>
                        <a:pt x="54" y="181"/>
                        <a:pt x="1" y="290"/>
                        <a:pt x="1" y="379"/>
                      </a:cubicBezTo>
                      <a:cubicBezTo>
                        <a:pt x="18" y="470"/>
                        <a:pt x="37" y="579"/>
                        <a:pt x="127" y="651"/>
                      </a:cubicBezTo>
                      <a:cubicBezTo>
                        <a:pt x="199" y="724"/>
                        <a:pt x="290" y="760"/>
                        <a:pt x="399" y="760"/>
                      </a:cubicBezTo>
                      <a:cubicBezTo>
                        <a:pt x="488" y="760"/>
                        <a:pt x="597" y="724"/>
                        <a:pt x="669" y="651"/>
                      </a:cubicBezTo>
                      <a:cubicBezTo>
                        <a:pt x="724" y="579"/>
                        <a:pt x="778" y="470"/>
                        <a:pt x="778" y="379"/>
                      </a:cubicBezTo>
                      <a:cubicBezTo>
                        <a:pt x="778" y="271"/>
                        <a:pt x="742" y="181"/>
                        <a:pt x="669" y="109"/>
                      </a:cubicBezTo>
                      <a:cubicBezTo>
                        <a:pt x="597" y="36"/>
                        <a:pt x="488" y="0"/>
                        <a:pt x="39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" name="Google Shape;223;p25"/>
                <p:cNvSpPr/>
                <p:nvPr/>
              </p:nvSpPr>
              <p:spPr>
                <a:xfrm>
                  <a:off x="659425" y="4399050"/>
                  <a:ext cx="19925" cy="1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" h="761" extrusionOk="0">
                      <a:moveTo>
                        <a:pt x="399" y="1"/>
                      </a:moveTo>
                      <a:cubicBezTo>
                        <a:pt x="309" y="1"/>
                        <a:pt x="201" y="37"/>
                        <a:pt x="128" y="109"/>
                      </a:cubicBezTo>
                      <a:cubicBezTo>
                        <a:pt x="56" y="181"/>
                        <a:pt x="1" y="290"/>
                        <a:pt x="20" y="380"/>
                      </a:cubicBezTo>
                      <a:cubicBezTo>
                        <a:pt x="20" y="488"/>
                        <a:pt x="56" y="579"/>
                        <a:pt x="128" y="652"/>
                      </a:cubicBezTo>
                      <a:cubicBezTo>
                        <a:pt x="201" y="724"/>
                        <a:pt x="290" y="760"/>
                        <a:pt x="399" y="760"/>
                      </a:cubicBezTo>
                      <a:cubicBezTo>
                        <a:pt x="490" y="760"/>
                        <a:pt x="598" y="724"/>
                        <a:pt x="671" y="652"/>
                      </a:cubicBezTo>
                      <a:cubicBezTo>
                        <a:pt x="743" y="579"/>
                        <a:pt x="797" y="471"/>
                        <a:pt x="779" y="380"/>
                      </a:cubicBezTo>
                      <a:cubicBezTo>
                        <a:pt x="779" y="290"/>
                        <a:pt x="743" y="181"/>
                        <a:pt x="671" y="109"/>
                      </a:cubicBezTo>
                      <a:cubicBezTo>
                        <a:pt x="598" y="37"/>
                        <a:pt x="507" y="1"/>
                        <a:pt x="39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" name="Google Shape;224;p25"/>
                <p:cNvSpPr/>
                <p:nvPr/>
              </p:nvSpPr>
              <p:spPr>
                <a:xfrm>
                  <a:off x="299600" y="4738100"/>
                  <a:ext cx="19475" cy="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78" extrusionOk="0">
                      <a:moveTo>
                        <a:pt x="398" y="0"/>
                      </a:moveTo>
                      <a:cubicBezTo>
                        <a:pt x="290" y="0"/>
                        <a:pt x="200" y="54"/>
                        <a:pt x="128" y="126"/>
                      </a:cubicBezTo>
                      <a:cubicBezTo>
                        <a:pt x="55" y="181"/>
                        <a:pt x="0" y="290"/>
                        <a:pt x="19" y="398"/>
                      </a:cubicBezTo>
                      <a:cubicBezTo>
                        <a:pt x="19" y="488"/>
                        <a:pt x="55" y="596"/>
                        <a:pt x="128" y="669"/>
                      </a:cubicBezTo>
                      <a:cubicBezTo>
                        <a:pt x="200" y="741"/>
                        <a:pt x="290" y="777"/>
                        <a:pt x="398" y="777"/>
                      </a:cubicBezTo>
                      <a:cubicBezTo>
                        <a:pt x="489" y="777"/>
                        <a:pt x="598" y="741"/>
                        <a:pt x="670" y="669"/>
                      </a:cubicBezTo>
                      <a:cubicBezTo>
                        <a:pt x="742" y="596"/>
                        <a:pt x="778" y="488"/>
                        <a:pt x="778" y="398"/>
                      </a:cubicBezTo>
                      <a:cubicBezTo>
                        <a:pt x="778" y="290"/>
                        <a:pt x="742" y="181"/>
                        <a:pt x="670" y="126"/>
                      </a:cubicBezTo>
                      <a:cubicBezTo>
                        <a:pt x="598" y="54"/>
                        <a:pt x="507" y="0"/>
                        <a:pt x="39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" name="Google Shape;225;p25"/>
                <p:cNvSpPr/>
                <p:nvPr/>
              </p:nvSpPr>
              <p:spPr>
                <a:xfrm>
                  <a:off x="587575" y="4923450"/>
                  <a:ext cx="19450" cy="1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60" extrusionOk="0">
                      <a:moveTo>
                        <a:pt x="398" y="0"/>
                      </a:moveTo>
                      <a:cubicBezTo>
                        <a:pt x="290" y="0"/>
                        <a:pt x="199" y="36"/>
                        <a:pt x="126" y="109"/>
                      </a:cubicBezTo>
                      <a:cubicBezTo>
                        <a:pt x="54" y="181"/>
                        <a:pt x="1" y="290"/>
                        <a:pt x="1" y="379"/>
                      </a:cubicBezTo>
                      <a:cubicBezTo>
                        <a:pt x="18" y="488"/>
                        <a:pt x="54" y="579"/>
                        <a:pt x="126" y="651"/>
                      </a:cubicBezTo>
                      <a:cubicBezTo>
                        <a:pt x="199" y="724"/>
                        <a:pt x="290" y="760"/>
                        <a:pt x="398" y="760"/>
                      </a:cubicBezTo>
                      <a:cubicBezTo>
                        <a:pt x="488" y="760"/>
                        <a:pt x="597" y="724"/>
                        <a:pt x="669" y="651"/>
                      </a:cubicBezTo>
                      <a:cubicBezTo>
                        <a:pt x="741" y="596"/>
                        <a:pt x="777" y="470"/>
                        <a:pt x="777" y="379"/>
                      </a:cubicBezTo>
                      <a:cubicBezTo>
                        <a:pt x="777" y="290"/>
                        <a:pt x="741" y="181"/>
                        <a:pt x="669" y="109"/>
                      </a:cubicBezTo>
                      <a:cubicBezTo>
                        <a:pt x="597" y="36"/>
                        <a:pt x="507" y="0"/>
                        <a:pt x="39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" name="Google Shape;226;p25"/>
                <p:cNvSpPr/>
                <p:nvPr/>
              </p:nvSpPr>
              <p:spPr>
                <a:xfrm>
                  <a:off x="526100" y="4594350"/>
                  <a:ext cx="19450" cy="1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777" extrusionOk="0">
                      <a:moveTo>
                        <a:pt x="379" y="0"/>
                      </a:moveTo>
                      <a:cubicBezTo>
                        <a:pt x="290" y="0"/>
                        <a:pt x="181" y="36"/>
                        <a:pt x="109" y="109"/>
                      </a:cubicBezTo>
                      <a:cubicBezTo>
                        <a:pt x="54" y="181"/>
                        <a:pt x="0" y="290"/>
                        <a:pt x="0" y="379"/>
                      </a:cubicBezTo>
                      <a:cubicBezTo>
                        <a:pt x="0" y="488"/>
                        <a:pt x="36" y="596"/>
                        <a:pt x="109" y="651"/>
                      </a:cubicBezTo>
                      <a:cubicBezTo>
                        <a:pt x="181" y="723"/>
                        <a:pt x="290" y="777"/>
                        <a:pt x="379" y="777"/>
                      </a:cubicBezTo>
                      <a:cubicBezTo>
                        <a:pt x="488" y="777"/>
                        <a:pt x="596" y="723"/>
                        <a:pt x="651" y="651"/>
                      </a:cubicBezTo>
                      <a:cubicBezTo>
                        <a:pt x="724" y="596"/>
                        <a:pt x="777" y="488"/>
                        <a:pt x="777" y="379"/>
                      </a:cubicBezTo>
                      <a:cubicBezTo>
                        <a:pt x="760" y="290"/>
                        <a:pt x="741" y="181"/>
                        <a:pt x="651" y="109"/>
                      </a:cubicBezTo>
                      <a:cubicBezTo>
                        <a:pt x="579" y="36"/>
                        <a:pt x="488" y="0"/>
                        <a:pt x="37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" name="Google Shape;227;p25"/>
                <p:cNvSpPr/>
                <p:nvPr/>
              </p:nvSpPr>
              <p:spPr>
                <a:xfrm>
                  <a:off x="567225" y="3874650"/>
                  <a:ext cx="19475" cy="1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" h="761" extrusionOk="0">
                      <a:moveTo>
                        <a:pt x="381" y="1"/>
                      </a:moveTo>
                      <a:cubicBezTo>
                        <a:pt x="289" y="1"/>
                        <a:pt x="181" y="37"/>
                        <a:pt x="109" y="109"/>
                      </a:cubicBezTo>
                      <a:cubicBezTo>
                        <a:pt x="55" y="182"/>
                        <a:pt x="0" y="290"/>
                        <a:pt x="0" y="380"/>
                      </a:cubicBezTo>
                      <a:cubicBezTo>
                        <a:pt x="0" y="488"/>
                        <a:pt x="36" y="580"/>
                        <a:pt x="109" y="652"/>
                      </a:cubicBezTo>
                      <a:cubicBezTo>
                        <a:pt x="181" y="724"/>
                        <a:pt x="289" y="760"/>
                        <a:pt x="381" y="760"/>
                      </a:cubicBezTo>
                      <a:cubicBezTo>
                        <a:pt x="489" y="760"/>
                        <a:pt x="598" y="724"/>
                        <a:pt x="651" y="652"/>
                      </a:cubicBezTo>
                      <a:cubicBezTo>
                        <a:pt x="723" y="580"/>
                        <a:pt x="778" y="471"/>
                        <a:pt x="778" y="380"/>
                      </a:cubicBezTo>
                      <a:cubicBezTo>
                        <a:pt x="760" y="290"/>
                        <a:pt x="742" y="182"/>
                        <a:pt x="651" y="109"/>
                      </a:cubicBezTo>
                      <a:cubicBezTo>
                        <a:pt x="579" y="37"/>
                        <a:pt x="489" y="1"/>
                        <a:pt x="38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" name="Google Shape;228;p25"/>
                <p:cNvSpPr/>
                <p:nvPr/>
              </p:nvSpPr>
              <p:spPr>
                <a:xfrm>
                  <a:off x="741700" y="3555950"/>
                  <a:ext cx="19925" cy="1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" h="760" extrusionOk="0">
                      <a:moveTo>
                        <a:pt x="399" y="0"/>
                      </a:moveTo>
                      <a:cubicBezTo>
                        <a:pt x="309" y="0"/>
                        <a:pt x="201" y="36"/>
                        <a:pt x="128" y="109"/>
                      </a:cubicBezTo>
                      <a:cubicBezTo>
                        <a:pt x="56" y="164"/>
                        <a:pt x="1" y="289"/>
                        <a:pt x="20" y="381"/>
                      </a:cubicBezTo>
                      <a:cubicBezTo>
                        <a:pt x="20" y="470"/>
                        <a:pt x="56" y="579"/>
                        <a:pt x="128" y="651"/>
                      </a:cubicBezTo>
                      <a:cubicBezTo>
                        <a:pt x="201" y="723"/>
                        <a:pt x="290" y="760"/>
                        <a:pt x="399" y="760"/>
                      </a:cubicBezTo>
                      <a:cubicBezTo>
                        <a:pt x="490" y="760"/>
                        <a:pt x="598" y="723"/>
                        <a:pt x="671" y="651"/>
                      </a:cubicBezTo>
                      <a:cubicBezTo>
                        <a:pt x="743" y="579"/>
                        <a:pt x="797" y="470"/>
                        <a:pt x="779" y="381"/>
                      </a:cubicBezTo>
                      <a:cubicBezTo>
                        <a:pt x="779" y="272"/>
                        <a:pt x="743" y="181"/>
                        <a:pt x="671" y="109"/>
                      </a:cubicBezTo>
                      <a:cubicBezTo>
                        <a:pt x="598" y="36"/>
                        <a:pt x="507" y="0"/>
                        <a:pt x="39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cxnSp>
          <p:nvCxnSpPr>
            <p:cNvPr id="229" name="Google Shape;229;p25"/>
            <p:cNvCxnSpPr/>
            <p:nvPr/>
          </p:nvCxnSpPr>
          <p:spPr>
            <a:xfrm>
              <a:off x="812800" y="-126975"/>
              <a:ext cx="0" cy="53976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30" name="Google Shape;230;p25"/>
          <p:cNvGrpSpPr/>
          <p:nvPr/>
        </p:nvGrpSpPr>
        <p:grpSpPr>
          <a:xfrm>
            <a:off x="1710251" y="540041"/>
            <a:ext cx="5789928" cy="4063510"/>
            <a:chOff x="1564925" y="1375200"/>
            <a:chExt cx="4975875" cy="3095300"/>
          </a:xfrm>
        </p:grpSpPr>
        <p:sp>
          <p:nvSpPr>
            <p:cNvPr id="231" name="Google Shape;231;p25"/>
            <p:cNvSpPr/>
            <p:nvPr/>
          </p:nvSpPr>
          <p:spPr>
            <a:xfrm>
              <a:off x="1564925" y="1375200"/>
              <a:ext cx="4975875" cy="3095300"/>
            </a:xfrm>
            <a:custGeom>
              <a:avLst/>
              <a:gdLst/>
              <a:ahLst/>
              <a:cxnLst/>
              <a:rect l="l" t="t" r="r" b="b"/>
              <a:pathLst>
                <a:path w="199035" h="123812" extrusionOk="0">
                  <a:moveTo>
                    <a:pt x="23562" y="0"/>
                  </a:moveTo>
                  <a:cubicBezTo>
                    <a:pt x="10542" y="0"/>
                    <a:pt x="1" y="10543"/>
                    <a:pt x="1" y="23563"/>
                  </a:cubicBezTo>
                  <a:lnTo>
                    <a:pt x="1" y="100232"/>
                  </a:lnTo>
                  <a:cubicBezTo>
                    <a:pt x="1" y="113251"/>
                    <a:pt x="10542" y="123812"/>
                    <a:pt x="23562" y="123812"/>
                  </a:cubicBezTo>
                  <a:lnTo>
                    <a:pt x="175474" y="123812"/>
                  </a:lnTo>
                  <a:cubicBezTo>
                    <a:pt x="188493" y="123812"/>
                    <a:pt x="199034" y="113251"/>
                    <a:pt x="199034" y="100232"/>
                  </a:cubicBezTo>
                  <a:lnTo>
                    <a:pt x="199034" y="23563"/>
                  </a:lnTo>
                  <a:cubicBezTo>
                    <a:pt x="199034" y="10543"/>
                    <a:pt x="188493" y="0"/>
                    <a:pt x="1754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5"/>
            <p:cNvSpPr/>
            <p:nvPr/>
          </p:nvSpPr>
          <p:spPr>
            <a:xfrm>
              <a:off x="1694225" y="1447900"/>
              <a:ext cx="4717275" cy="2905075"/>
            </a:xfrm>
            <a:custGeom>
              <a:avLst/>
              <a:gdLst/>
              <a:ahLst/>
              <a:cxnLst/>
              <a:rect l="l" t="t" r="r" b="b"/>
              <a:pathLst>
                <a:path w="188691" h="116203" extrusionOk="0">
                  <a:moveTo>
                    <a:pt x="78459" y="774"/>
                  </a:moveTo>
                  <a:cubicBezTo>
                    <a:pt x="95478" y="774"/>
                    <a:pt x="112505" y="1249"/>
                    <a:pt x="129489" y="2174"/>
                  </a:cubicBezTo>
                  <a:cubicBezTo>
                    <a:pt x="136109" y="2544"/>
                    <a:pt x="142758" y="3078"/>
                    <a:pt x="149395" y="3078"/>
                  </a:cubicBezTo>
                  <a:cubicBezTo>
                    <a:pt x="152147" y="3078"/>
                    <a:pt x="154898" y="2986"/>
                    <a:pt x="157644" y="2753"/>
                  </a:cubicBezTo>
                  <a:cubicBezTo>
                    <a:pt x="162147" y="2364"/>
                    <a:pt x="166634" y="1286"/>
                    <a:pt x="171188" y="1286"/>
                  </a:cubicBezTo>
                  <a:cubicBezTo>
                    <a:pt x="171296" y="1286"/>
                    <a:pt x="171404" y="1286"/>
                    <a:pt x="171512" y="1288"/>
                  </a:cubicBezTo>
                  <a:cubicBezTo>
                    <a:pt x="175654" y="1342"/>
                    <a:pt x="179577" y="2644"/>
                    <a:pt x="182634" y="5483"/>
                  </a:cubicBezTo>
                  <a:cubicBezTo>
                    <a:pt x="185636" y="8250"/>
                    <a:pt x="187263" y="11920"/>
                    <a:pt x="187678" y="15934"/>
                  </a:cubicBezTo>
                  <a:cubicBezTo>
                    <a:pt x="188148" y="20546"/>
                    <a:pt x="187787" y="25265"/>
                    <a:pt x="187733" y="29877"/>
                  </a:cubicBezTo>
                  <a:lnTo>
                    <a:pt x="187353" y="58898"/>
                  </a:lnTo>
                  <a:cubicBezTo>
                    <a:pt x="187227" y="68627"/>
                    <a:pt x="187100" y="78355"/>
                    <a:pt x="186991" y="88083"/>
                  </a:cubicBezTo>
                  <a:cubicBezTo>
                    <a:pt x="186938" y="92278"/>
                    <a:pt x="187335" y="97016"/>
                    <a:pt x="185455" y="100904"/>
                  </a:cubicBezTo>
                  <a:cubicBezTo>
                    <a:pt x="183791" y="104376"/>
                    <a:pt x="180500" y="107233"/>
                    <a:pt x="177190" y="109078"/>
                  </a:cubicBezTo>
                  <a:cubicBezTo>
                    <a:pt x="175437" y="110071"/>
                    <a:pt x="173520" y="110814"/>
                    <a:pt x="171549" y="111211"/>
                  </a:cubicBezTo>
                  <a:cubicBezTo>
                    <a:pt x="169361" y="111645"/>
                    <a:pt x="167064" y="111645"/>
                    <a:pt x="164841" y="111807"/>
                  </a:cubicBezTo>
                  <a:cubicBezTo>
                    <a:pt x="160012" y="112169"/>
                    <a:pt x="155185" y="112531"/>
                    <a:pt x="150356" y="112875"/>
                  </a:cubicBezTo>
                  <a:cubicBezTo>
                    <a:pt x="140899" y="113562"/>
                    <a:pt x="131442" y="114249"/>
                    <a:pt x="121985" y="114683"/>
                  </a:cubicBezTo>
                  <a:cubicBezTo>
                    <a:pt x="110723" y="115186"/>
                    <a:pt x="99454" y="115436"/>
                    <a:pt x="88190" y="115436"/>
                  </a:cubicBezTo>
                  <a:cubicBezTo>
                    <a:pt x="80429" y="115436"/>
                    <a:pt x="72670" y="115317"/>
                    <a:pt x="64917" y="115081"/>
                  </a:cubicBezTo>
                  <a:cubicBezTo>
                    <a:pt x="55514" y="114792"/>
                    <a:pt x="46128" y="114322"/>
                    <a:pt x="36744" y="113671"/>
                  </a:cubicBezTo>
                  <a:cubicBezTo>
                    <a:pt x="32043" y="113345"/>
                    <a:pt x="27341" y="113020"/>
                    <a:pt x="22640" y="112567"/>
                  </a:cubicBezTo>
                  <a:cubicBezTo>
                    <a:pt x="18083" y="112133"/>
                    <a:pt x="13399" y="111554"/>
                    <a:pt x="9042" y="110054"/>
                  </a:cubicBezTo>
                  <a:cubicBezTo>
                    <a:pt x="7106" y="109384"/>
                    <a:pt x="5244" y="108408"/>
                    <a:pt x="3942" y="106799"/>
                  </a:cubicBezTo>
                  <a:cubicBezTo>
                    <a:pt x="2766" y="105334"/>
                    <a:pt x="2134" y="103508"/>
                    <a:pt x="1845" y="101664"/>
                  </a:cubicBezTo>
                  <a:cubicBezTo>
                    <a:pt x="1247" y="97812"/>
                    <a:pt x="1917" y="93833"/>
                    <a:pt x="2260" y="90000"/>
                  </a:cubicBezTo>
                  <a:cubicBezTo>
                    <a:pt x="3147" y="80489"/>
                    <a:pt x="3526" y="70924"/>
                    <a:pt x="3417" y="61357"/>
                  </a:cubicBezTo>
                  <a:cubicBezTo>
                    <a:pt x="3309" y="51756"/>
                    <a:pt x="2658" y="42173"/>
                    <a:pt x="1609" y="32625"/>
                  </a:cubicBezTo>
                  <a:cubicBezTo>
                    <a:pt x="1122" y="28141"/>
                    <a:pt x="688" y="23548"/>
                    <a:pt x="1718" y="19099"/>
                  </a:cubicBezTo>
                  <a:cubicBezTo>
                    <a:pt x="2549" y="15519"/>
                    <a:pt x="4249" y="12137"/>
                    <a:pt x="6564" y="9280"/>
                  </a:cubicBezTo>
                  <a:cubicBezTo>
                    <a:pt x="8697" y="6670"/>
                    <a:pt x="11362" y="4510"/>
                    <a:pt x="14374" y="2983"/>
                  </a:cubicBezTo>
                  <a:lnTo>
                    <a:pt x="14374" y="2983"/>
                  </a:lnTo>
                  <a:cubicBezTo>
                    <a:pt x="33423" y="1671"/>
                    <a:pt x="52524" y="943"/>
                    <a:pt x="71625" y="800"/>
                  </a:cubicBezTo>
                  <a:cubicBezTo>
                    <a:pt x="73902" y="783"/>
                    <a:pt x="76181" y="774"/>
                    <a:pt x="78459" y="774"/>
                  </a:cubicBezTo>
                  <a:close/>
                  <a:moveTo>
                    <a:pt x="78762" y="1"/>
                  </a:moveTo>
                  <a:cubicBezTo>
                    <a:pt x="61929" y="1"/>
                    <a:pt x="45099" y="450"/>
                    <a:pt x="28282" y="1360"/>
                  </a:cubicBezTo>
                  <a:cubicBezTo>
                    <a:pt x="23862" y="1592"/>
                    <a:pt x="19444" y="1869"/>
                    <a:pt x="15024" y="2178"/>
                  </a:cubicBezTo>
                  <a:lnTo>
                    <a:pt x="15024" y="2178"/>
                  </a:lnTo>
                  <a:cubicBezTo>
                    <a:pt x="14950" y="2077"/>
                    <a:pt x="14834" y="2004"/>
                    <a:pt x="14699" y="2004"/>
                  </a:cubicBezTo>
                  <a:cubicBezTo>
                    <a:pt x="14642" y="2004"/>
                    <a:pt x="14582" y="2017"/>
                    <a:pt x="14520" y="2047"/>
                  </a:cubicBezTo>
                  <a:cubicBezTo>
                    <a:pt x="14387" y="2110"/>
                    <a:pt x="14255" y="2175"/>
                    <a:pt x="14123" y="2241"/>
                  </a:cubicBezTo>
                  <a:lnTo>
                    <a:pt x="14123" y="2241"/>
                  </a:lnTo>
                  <a:cubicBezTo>
                    <a:pt x="14014" y="2249"/>
                    <a:pt x="13905" y="2256"/>
                    <a:pt x="13797" y="2264"/>
                  </a:cubicBezTo>
                  <a:cubicBezTo>
                    <a:pt x="13579" y="2272"/>
                    <a:pt x="13455" y="2431"/>
                    <a:pt x="13429" y="2602"/>
                  </a:cubicBezTo>
                  <a:lnTo>
                    <a:pt x="13429" y="2602"/>
                  </a:lnTo>
                  <a:cubicBezTo>
                    <a:pt x="7439" y="5844"/>
                    <a:pt x="2898" y="11611"/>
                    <a:pt x="1158" y="18213"/>
                  </a:cubicBezTo>
                  <a:cubicBezTo>
                    <a:pt x="1" y="22571"/>
                    <a:pt x="271" y="27109"/>
                    <a:pt x="724" y="31540"/>
                  </a:cubicBezTo>
                  <a:cubicBezTo>
                    <a:pt x="1230" y="36422"/>
                    <a:pt x="1736" y="41305"/>
                    <a:pt x="2062" y="46204"/>
                  </a:cubicBezTo>
                  <a:cubicBezTo>
                    <a:pt x="2694" y="55988"/>
                    <a:pt x="2821" y="65806"/>
                    <a:pt x="2441" y="75606"/>
                  </a:cubicBezTo>
                  <a:cubicBezTo>
                    <a:pt x="2243" y="80525"/>
                    <a:pt x="1917" y="85462"/>
                    <a:pt x="1464" y="90362"/>
                  </a:cubicBezTo>
                  <a:cubicBezTo>
                    <a:pt x="1103" y="94178"/>
                    <a:pt x="507" y="98047"/>
                    <a:pt x="1103" y="101862"/>
                  </a:cubicBezTo>
                  <a:cubicBezTo>
                    <a:pt x="1681" y="105515"/>
                    <a:pt x="3634" y="108463"/>
                    <a:pt x="7017" y="110054"/>
                  </a:cubicBezTo>
                  <a:cubicBezTo>
                    <a:pt x="10940" y="111916"/>
                    <a:pt x="15551" y="112531"/>
                    <a:pt x="19819" y="113037"/>
                  </a:cubicBezTo>
                  <a:cubicBezTo>
                    <a:pt x="29420" y="114177"/>
                    <a:pt x="39148" y="114664"/>
                    <a:pt x="48787" y="115171"/>
                  </a:cubicBezTo>
                  <a:cubicBezTo>
                    <a:pt x="61953" y="115857"/>
                    <a:pt x="75136" y="116203"/>
                    <a:pt x="88313" y="116203"/>
                  </a:cubicBezTo>
                  <a:cubicBezTo>
                    <a:pt x="94590" y="116203"/>
                    <a:pt x="100866" y="116124"/>
                    <a:pt x="107139" y="115966"/>
                  </a:cubicBezTo>
                  <a:cubicBezTo>
                    <a:pt x="126795" y="115479"/>
                    <a:pt x="146360" y="113941"/>
                    <a:pt x="165962" y="112513"/>
                  </a:cubicBezTo>
                  <a:cubicBezTo>
                    <a:pt x="168077" y="112350"/>
                    <a:pt x="170229" y="112314"/>
                    <a:pt x="172308" y="111826"/>
                  </a:cubicBezTo>
                  <a:cubicBezTo>
                    <a:pt x="174152" y="111392"/>
                    <a:pt x="175925" y="110669"/>
                    <a:pt x="177588" y="109746"/>
                  </a:cubicBezTo>
                  <a:cubicBezTo>
                    <a:pt x="180807" y="107957"/>
                    <a:pt x="183809" y="105298"/>
                    <a:pt x="185689" y="102098"/>
                  </a:cubicBezTo>
                  <a:cubicBezTo>
                    <a:pt x="187769" y="98590"/>
                    <a:pt x="187678" y="94286"/>
                    <a:pt x="187733" y="90344"/>
                  </a:cubicBezTo>
                  <a:cubicBezTo>
                    <a:pt x="187787" y="85354"/>
                    <a:pt x="187859" y="80363"/>
                    <a:pt x="187914" y="75353"/>
                  </a:cubicBezTo>
                  <a:lnTo>
                    <a:pt x="188293" y="45409"/>
                  </a:lnTo>
                  <a:cubicBezTo>
                    <a:pt x="188365" y="40418"/>
                    <a:pt x="188420" y="35427"/>
                    <a:pt x="188493" y="30436"/>
                  </a:cubicBezTo>
                  <a:cubicBezTo>
                    <a:pt x="188529" y="27941"/>
                    <a:pt x="188546" y="25446"/>
                    <a:pt x="188582" y="22950"/>
                  </a:cubicBezTo>
                  <a:cubicBezTo>
                    <a:pt x="188618" y="20618"/>
                    <a:pt x="188691" y="18268"/>
                    <a:pt x="188456" y="15934"/>
                  </a:cubicBezTo>
                  <a:cubicBezTo>
                    <a:pt x="188076" y="12173"/>
                    <a:pt x="186721" y="8701"/>
                    <a:pt x="184153" y="5899"/>
                  </a:cubicBezTo>
                  <a:cubicBezTo>
                    <a:pt x="181711" y="3240"/>
                    <a:pt x="178456" y="1432"/>
                    <a:pt x="174912" y="817"/>
                  </a:cubicBezTo>
                  <a:cubicBezTo>
                    <a:pt x="173679" y="603"/>
                    <a:pt x="172441" y="516"/>
                    <a:pt x="171202" y="516"/>
                  </a:cubicBezTo>
                  <a:cubicBezTo>
                    <a:pt x="167956" y="516"/>
                    <a:pt x="164702" y="1109"/>
                    <a:pt x="161495" y="1541"/>
                  </a:cubicBezTo>
                  <a:cubicBezTo>
                    <a:pt x="157504" y="2086"/>
                    <a:pt x="153488" y="2295"/>
                    <a:pt x="149458" y="2295"/>
                  </a:cubicBezTo>
                  <a:cubicBezTo>
                    <a:pt x="148540" y="2295"/>
                    <a:pt x="147622" y="2284"/>
                    <a:pt x="146703" y="2264"/>
                  </a:cubicBezTo>
                  <a:cubicBezTo>
                    <a:pt x="136885" y="2066"/>
                    <a:pt x="127048" y="1234"/>
                    <a:pt x="117229" y="817"/>
                  </a:cubicBezTo>
                  <a:cubicBezTo>
                    <a:pt x="107302" y="402"/>
                    <a:pt x="97374" y="149"/>
                    <a:pt x="87448" y="41"/>
                  </a:cubicBezTo>
                  <a:cubicBezTo>
                    <a:pt x="84552" y="14"/>
                    <a:pt x="81657" y="1"/>
                    <a:pt x="787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3" name="Google Shape;233;p25"/>
          <p:cNvSpPr txBox="1">
            <a:spLocks noGrp="1"/>
          </p:cNvSpPr>
          <p:nvPr>
            <p:ph type="ctrTitle"/>
          </p:nvPr>
        </p:nvSpPr>
        <p:spPr>
          <a:xfrm>
            <a:off x="2231675" y="1151650"/>
            <a:ext cx="2423100" cy="8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750">
                <a:solidFill>
                  <a:srgbClr val="191919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34" name="Google Shape;234;p25"/>
          <p:cNvSpPr txBox="1">
            <a:spLocks noGrp="1"/>
          </p:cNvSpPr>
          <p:nvPr>
            <p:ph type="subTitle" idx="1"/>
          </p:nvPr>
        </p:nvSpPr>
        <p:spPr>
          <a:xfrm>
            <a:off x="4654662" y="1504852"/>
            <a:ext cx="2324100" cy="147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5" name="Google Shape;235;p25"/>
          <p:cNvSpPr txBox="1">
            <a:spLocks noGrp="1"/>
          </p:cNvSpPr>
          <p:nvPr>
            <p:ph type="subTitle" idx="2"/>
          </p:nvPr>
        </p:nvSpPr>
        <p:spPr>
          <a:xfrm>
            <a:off x="2644086" y="3747450"/>
            <a:ext cx="3855600" cy="35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_1_1_1_1">
    <p:bg>
      <p:bgPr>
        <a:solidFill>
          <a:schemeClr val="lt2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_1_1_1_1">
    <p:bg>
      <p:bgPr>
        <a:solidFill>
          <a:schemeClr val="dk2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68950" y="445025"/>
            <a:ext cx="7806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hadows Into Light Two"/>
              <a:buNone/>
              <a:defRPr sz="28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hadows Into Light Two"/>
              <a:buNone/>
              <a:defRPr sz="28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hadows Into Light Two"/>
              <a:buNone/>
              <a:defRPr sz="28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hadows Into Light Two"/>
              <a:buNone/>
              <a:defRPr sz="28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hadows Into Light Two"/>
              <a:buNone/>
              <a:defRPr sz="28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hadows Into Light Two"/>
              <a:buNone/>
              <a:defRPr sz="28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hadows Into Light Two"/>
              <a:buNone/>
              <a:defRPr sz="28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hadows Into Light Two"/>
              <a:buNone/>
              <a:defRPr sz="28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hadows Into Light Two"/>
              <a:buNone/>
              <a:defRPr sz="28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68950" y="1152475"/>
            <a:ext cx="7806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●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○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■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●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○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■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●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○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■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4" r:id="rId14"/>
    <p:sldLayoutId id="2147483666" r:id="rId15"/>
    <p:sldLayoutId id="2147483671" r:id="rId16"/>
    <p:sldLayoutId id="2147483672" r:id="rId17"/>
    <p:sldLayoutId id="2147483673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HonFADJYA8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commons.wikimedia.org/wiki/File:YouTube_Kids_LogoVector.svg" TargetMode="Externa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p30"/>
          <p:cNvGrpSpPr/>
          <p:nvPr/>
        </p:nvGrpSpPr>
        <p:grpSpPr>
          <a:xfrm>
            <a:off x="6635750" y="362750"/>
            <a:ext cx="1311085" cy="1108963"/>
            <a:chOff x="4755651" y="1477720"/>
            <a:chExt cx="551641" cy="466578"/>
          </a:xfrm>
        </p:grpSpPr>
        <p:sp>
          <p:nvSpPr>
            <p:cNvPr id="252" name="Google Shape;252;p30"/>
            <p:cNvSpPr/>
            <p:nvPr/>
          </p:nvSpPr>
          <p:spPr>
            <a:xfrm>
              <a:off x="4755651" y="1477720"/>
              <a:ext cx="551641" cy="466578"/>
            </a:xfrm>
            <a:custGeom>
              <a:avLst/>
              <a:gdLst/>
              <a:ahLst/>
              <a:cxnLst/>
              <a:rect l="l" t="t" r="r" b="b"/>
              <a:pathLst>
                <a:path w="22847" h="19324" extrusionOk="0">
                  <a:moveTo>
                    <a:pt x="5005" y="0"/>
                  </a:moveTo>
                  <a:cubicBezTo>
                    <a:pt x="4333" y="0"/>
                    <a:pt x="3743" y="389"/>
                    <a:pt x="3428" y="1060"/>
                  </a:cubicBezTo>
                  <a:cubicBezTo>
                    <a:pt x="1959" y="4258"/>
                    <a:pt x="750" y="7727"/>
                    <a:pt x="250" y="11217"/>
                  </a:cubicBezTo>
                  <a:cubicBezTo>
                    <a:pt x="0" y="12946"/>
                    <a:pt x="854" y="14342"/>
                    <a:pt x="2615" y="14645"/>
                  </a:cubicBezTo>
                  <a:cubicBezTo>
                    <a:pt x="3188" y="14749"/>
                    <a:pt x="3771" y="14821"/>
                    <a:pt x="4345" y="14884"/>
                  </a:cubicBezTo>
                  <a:cubicBezTo>
                    <a:pt x="3917" y="15478"/>
                    <a:pt x="3490" y="16061"/>
                    <a:pt x="3053" y="16634"/>
                  </a:cubicBezTo>
                  <a:cubicBezTo>
                    <a:pt x="2091" y="17903"/>
                    <a:pt x="3260" y="19323"/>
                    <a:pt x="4615" y="19323"/>
                  </a:cubicBezTo>
                  <a:cubicBezTo>
                    <a:pt x="4639" y="19323"/>
                    <a:pt x="4664" y="19323"/>
                    <a:pt x="4688" y="19322"/>
                  </a:cubicBezTo>
                  <a:cubicBezTo>
                    <a:pt x="5917" y="19270"/>
                    <a:pt x="7147" y="18958"/>
                    <a:pt x="8241" y="18395"/>
                  </a:cubicBezTo>
                  <a:cubicBezTo>
                    <a:pt x="8793" y="18113"/>
                    <a:pt x="9324" y="17780"/>
                    <a:pt x="9814" y="17405"/>
                  </a:cubicBezTo>
                  <a:cubicBezTo>
                    <a:pt x="10075" y="17197"/>
                    <a:pt x="10366" y="16832"/>
                    <a:pt x="10658" y="16582"/>
                  </a:cubicBezTo>
                  <a:cubicBezTo>
                    <a:pt x="11179" y="16738"/>
                    <a:pt x="11741" y="17072"/>
                    <a:pt x="12210" y="17249"/>
                  </a:cubicBezTo>
                  <a:cubicBezTo>
                    <a:pt x="12992" y="17551"/>
                    <a:pt x="13783" y="17822"/>
                    <a:pt x="14585" y="18062"/>
                  </a:cubicBezTo>
                  <a:cubicBezTo>
                    <a:pt x="15402" y="18307"/>
                    <a:pt x="16352" y="18666"/>
                    <a:pt x="17228" y="18666"/>
                  </a:cubicBezTo>
                  <a:cubicBezTo>
                    <a:pt x="17917" y="18666"/>
                    <a:pt x="18560" y="18444"/>
                    <a:pt x="19055" y="17770"/>
                  </a:cubicBezTo>
                  <a:cubicBezTo>
                    <a:pt x="19513" y="17155"/>
                    <a:pt x="19763" y="16311"/>
                    <a:pt x="20055" y="15603"/>
                  </a:cubicBezTo>
                  <a:cubicBezTo>
                    <a:pt x="20357" y="14874"/>
                    <a:pt x="20638" y="14145"/>
                    <a:pt x="20909" y="13404"/>
                  </a:cubicBezTo>
                  <a:cubicBezTo>
                    <a:pt x="21472" y="11853"/>
                    <a:pt x="21993" y="10279"/>
                    <a:pt x="22388" y="8686"/>
                  </a:cubicBezTo>
                  <a:cubicBezTo>
                    <a:pt x="22847" y="6820"/>
                    <a:pt x="21805" y="5799"/>
                    <a:pt x="20148" y="5174"/>
                  </a:cubicBezTo>
                  <a:cubicBezTo>
                    <a:pt x="18586" y="4591"/>
                    <a:pt x="17013" y="4018"/>
                    <a:pt x="15439" y="3456"/>
                  </a:cubicBezTo>
                  <a:cubicBezTo>
                    <a:pt x="12179" y="2289"/>
                    <a:pt x="8897" y="1174"/>
                    <a:pt x="5605" y="101"/>
                  </a:cubicBezTo>
                  <a:cubicBezTo>
                    <a:pt x="5401" y="33"/>
                    <a:pt x="5199" y="0"/>
                    <a:pt x="50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0"/>
            <p:cNvSpPr/>
            <p:nvPr/>
          </p:nvSpPr>
          <p:spPr>
            <a:xfrm>
              <a:off x="4791850" y="1524313"/>
              <a:ext cx="473775" cy="355450"/>
            </a:xfrm>
            <a:custGeom>
              <a:avLst/>
              <a:gdLst/>
              <a:ahLst/>
              <a:cxnLst/>
              <a:rect l="l" t="t" r="r" b="b"/>
              <a:pathLst>
                <a:path w="18951" h="14218" extrusionOk="0">
                  <a:moveTo>
                    <a:pt x="3709" y="363"/>
                  </a:moveTo>
                  <a:cubicBezTo>
                    <a:pt x="4595" y="363"/>
                    <a:pt x="5658" y="925"/>
                    <a:pt x="6491" y="1196"/>
                  </a:cubicBezTo>
                  <a:cubicBezTo>
                    <a:pt x="8179" y="1738"/>
                    <a:pt x="9867" y="2301"/>
                    <a:pt x="11554" y="2863"/>
                  </a:cubicBezTo>
                  <a:cubicBezTo>
                    <a:pt x="13242" y="3426"/>
                    <a:pt x="14919" y="3999"/>
                    <a:pt x="16607" y="4583"/>
                  </a:cubicBezTo>
                  <a:cubicBezTo>
                    <a:pt x="17013" y="4728"/>
                    <a:pt x="17638" y="4843"/>
                    <a:pt x="17972" y="5134"/>
                  </a:cubicBezTo>
                  <a:cubicBezTo>
                    <a:pt x="18513" y="5624"/>
                    <a:pt x="18232" y="6437"/>
                    <a:pt x="18107" y="6999"/>
                  </a:cubicBezTo>
                  <a:cubicBezTo>
                    <a:pt x="17909" y="7916"/>
                    <a:pt x="17648" y="8812"/>
                    <a:pt x="17357" y="9687"/>
                  </a:cubicBezTo>
                  <a:cubicBezTo>
                    <a:pt x="17086" y="10479"/>
                    <a:pt x="16773" y="11250"/>
                    <a:pt x="16430" y="12000"/>
                  </a:cubicBezTo>
                  <a:cubicBezTo>
                    <a:pt x="16232" y="12438"/>
                    <a:pt x="16002" y="13146"/>
                    <a:pt x="15680" y="13489"/>
                  </a:cubicBezTo>
                  <a:cubicBezTo>
                    <a:pt x="15429" y="13759"/>
                    <a:pt x="15163" y="13844"/>
                    <a:pt x="14888" y="13844"/>
                  </a:cubicBezTo>
                  <a:cubicBezTo>
                    <a:pt x="14567" y="13844"/>
                    <a:pt x="14234" y="13729"/>
                    <a:pt x="13898" y="13656"/>
                  </a:cubicBezTo>
                  <a:cubicBezTo>
                    <a:pt x="12013" y="13229"/>
                    <a:pt x="10147" y="12667"/>
                    <a:pt x="8325" y="12010"/>
                  </a:cubicBezTo>
                  <a:cubicBezTo>
                    <a:pt x="8314" y="12000"/>
                    <a:pt x="8293" y="12000"/>
                    <a:pt x="8283" y="12000"/>
                  </a:cubicBezTo>
                  <a:cubicBezTo>
                    <a:pt x="8266" y="11937"/>
                    <a:pt x="8198" y="11896"/>
                    <a:pt x="8131" y="11896"/>
                  </a:cubicBezTo>
                  <a:cubicBezTo>
                    <a:pt x="8075" y="11896"/>
                    <a:pt x="8020" y="11923"/>
                    <a:pt x="7991" y="11989"/>
                  </a:cubicBezTo>
                  <a:cubicBezTo>
                    <a:pt x="7515" y="12935"/>
                    <a:pt x="6669" y="13260"/>
                    <a:pt x="5761" y="13260"/>
                  </a:cubicBezTo>
                  <a:cubicBezTo>
                    <a:pt x="5358" y="13260"/>
                    <a:pt x="4943" y="13196"/>
                    <a:pt x="4543" y="13094"/>
                  </a:cubicBezTo>
                  <a:cubicBezTo>
                    <a:pt x="5168" y="12729"/>
                    <a:pt x="5574" y="12063"/>
                    <a:pt x="5470" y="11302"/>
                  </a:cubicBezTo>
                  <a:cubicBezTo>
                    <a:pt x="5470" y="11292"/>
                    <a:pt x="5470" y="11281"/>
                    <a:pt x="5459" y="11271"/>
                  </a:cubicBezTo>
                  <a:cubicBezTo>
                    <a:pt x="5459" y="11229"/>
                    <a:pt x="5429" y="11187"/>
                    <a:pt x="5376" y="11177"/>
                  </a:cubicBezTo>
                  <a:cubicBezTo>
                    <a:pt x="4313" y="10958"/>
                    <a:pt x="3262" y="10677"/>
                    <a:pt x="2251" y="10302"/>
                  </a:cubicBezTo>
                  <a:cubicBezTo>
                    <a:pt x="1188" y="9906"/>
                    <a:pt x="157" y="9521"/>
                    <a:pt x="491" y="8166"/>
                  </a:cubicBezTo>
                  <a:cubicBezTo>
                    <a:pt x="917" y="6437"/>
                    <a:pt x="1542" y="4728"/>
                    <a:pt x="2063" y="3020"/>
                  </a:cubicBezTo>
                  <a:cubicBezTo>
                    <a:pt x="2313" y="2207"/>
                    <a:pt x="2491" y="363"/>
                    <a:pt x="3709" y="363"/>
                  </a:cubicBezTo>
                  <a:close/>
                  <a:moveTo>
                    <a:pt x="3645" y="1"/>
                  </a:moveTo>
                  <a:cubicBezTo>
                    <a:pt x="3303" y="1"/>
                    <a:pt x="2990" y="83"/>
                    <a:pt x="2741" y="300"/>
                  </a:cubicBezTo>
                  <a:cubicBezTo>
                    <a:pt x="2209" y="749"/>
                    <a:pt x="2105" y="1749"/>
                    <a:pt x="1907" y="2374"/>
                  </a:cubicBezTo>
                  <a:cubicBezTo>
                    <a:pt x="1605" y="3363"/>
                    <a:pt x="1303" y="4363"/>
                    <a:pt x="991" y="5353"/>
                  </a:cubicBezTo>
                  <a:cubicBezTo>
                    <a:pt x="699" y="6322"/>
                    <a:pt x="313" y="7291"/>
                    <a:pt x="115" y="8280"/>
                  </a:cubicBezTo>
                  <a:cubicBezTo>
                    <a:pt x="21" y="8718"/>
                    <a:pt x="0" y="9197"/>
                    <a:pt x="261" y="9583"/>
                  </a:cubicBezTo>
                  <a:cubicBezTo>
                    <a:pt x="678" y="10187"/>
                    <a:pt x="1657" y="10447"/>
                    <a:pt x="2303" y="10677"/>
                  </a:cubicBezTo>
                  <a:cubicBezTo>
                    <a:pt x="3272" y="11031"/>
                    <a:pt x="4262" y="11260"/>
                    <a:pt x="5293" y="11385"/>
                  </a:cubicBezTo>
                  <a:cubicBezTo>
                    <a:pt x="5189" y="12146"/>
                    <a:pt x="4772" y="12739"/>
                    <a:pt x="4012" y="12979"/>
                  </a:cubicBezTo>
                  <a:cubicBezTo>
                    <a:pt x="3876" y="13021"/>
                    <a:pt x="3897" y="13229"/>
                    <a:pt x="4022" y="13271"/>
                  </a:cubicBezTo>
                  <a:cubicBezTo>
                    <a:pt x="4555" y="13454"/>
                    <a:pt x="5179" y="13580"/>
                    <a:pt x="5787" y="13580"/>
                  </a:cubicBezTo>
                  <a:cubicBezTo>
                    <a:pt x="6771" y="13580"/>
                    <a:pt x="7716" y="13252"/>
                    <a:pt x="8179" y="12313"/>
                  </a:cubicBezTo>
                  <a:cubicBezTo>
                    <a:pt x="8189" y="12313"/>
                    <a:pt x="8200" y="12323"/>
                    <a:pt x="8200" y="12323"/>
                  </a:cubicBezTo>
                  <a:cubicBezTo>
                    <a:pt x="10002" y="12969"/>
                    <a:pt x="11825" y="13521"/>
                    <a:pt x="13690" y="13948"/>
                  </a:cubicBezTo>
                  <a:cubicBezTo>
                    <a:pt x="14070" y="14037"/>
                    <a:pt x="14556" y="14217"/>
                    <a:pt x="14997" y="14217"/>
                  </a:cubicBezTo>
                  <a:cubicBezTo>
                    <a:pt x="15172" y="14217"/>
                    <a:pt x="15341" y="14189"/>
                    <a:pt x="15492" y="14114"/>
                  </a:cubicBezTo>
                  <a:cubicBezTo>
                    <a:pt x="16065" y="13844"/>
                    <a:pt x="16347" y="12969"/>
                    <a:pt x="16597" y="12448"/>
                  </a:cubicBezTo>
                  <a:cubicBezTo>
                    <a:pt x="17367" y="10822"/>
                    <a:pt x="17961" y="9125"/>
                    <a:pt x="18368" y="7385"/>
                  </a:cubicBezTo>
                  <a:cubicBezTo>
                    <a:pt x="18659" y="6114"/>
                    <a:pt x="18951" y="5103"/>
                    <a:pt x="17544" y="4551"/>
                  </a:cubicBezTo>
                  <a:cubicBezTo>
                    <a:pt x="13856" y="3113"/>
                    <a:pt x="10022" y="1978"/>
                    <a:pt x="6262" y="770"/>
                  </a:cubicBezTo>
                  <a:cubicBezTo>
                    <a:pt x="5615" y="559"/>
                    <a:pt x="4534" y="1"/>
                    <a:pt x="36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0"/>
            <p:cNvSpPr/>
            <p:nvPr/>
          </p:nvSpPr>
          <p:spPr>
            <a:xfrm>
              <a:off x="4894725" y="1625388"/>
              <a:ext cx="277400" cy="154975"/>
            </a:xfrm>
            <a:custGeom>
              <a:avLst/>
              <a:gdLst/>
              <a:ahLst/>
              <a:cxnLst/>
              <a:rect l="l" t="t" r="r" b="b"/>
              <a:pathLst>
                <a:path w="11096" h="6199" extrusionOk="0">
                  <a:moveTo>
                    <a:pt x="3332" y="350"/>
                  </a:moveTo>
                  <a:cubicBezTo>
                    <a:pt x="3739" y="350"/>
                    <a:pt x="4156" y="475"/>
                    <a:pt x="4491" y="706"/>
                  </a:cubicBezTo>
                  <a:cubicBezTo>
                    <a:pt x="5272" y="1248"/>
                    <a:pt x="5585" y="2186"/>
                    <a:pt x="5731" y="3081"/>
                  </a:cubicBezTo>
                  <a:cubicBezTo>
                    <a:pt x="5749" y="3173"/>
                    <a:pt x="5821" y="3214"/>
                    <a:pt x="5894" y="3214"/>
                  </a:cubicBezTo>
                  <a:cubicBezTo>
                    <a:pt x="5987" y="3214"/>
                    <a:pt x="6081" y="3146"/>
                    <a:pt x="6064" y="3029"/>
                  </a:cubicBezTo>
                  <a:cubicBezTo>
                    <a:pt x="6064" y="3019"/>
                    <a:pt x="6064" y="2998"/>
                    <a:pt x="6053" y="2987"/>
                  </a:cubicBezTo>
                  <a:cubicBezTo>
                    <a:pt x="6731" y="2352"/>
                    <a:pt x="7533" y="1811"/>
                    <a:pt x="8470" y="1727"/>
                  </a:cubicBezTo>
                  <a:cubicBezTo>
                    <a:pt x="8536" y="1721"/>
                    <a:pt x="8602" y="1718"/>
                    <a:pt x="8667" y="1718"/>
                  </a:cubicBezTo>
                  <a:cubicBezTo>
                    <a:pt x="10033" y="1718"/>
                    <a:pt x="11082" y="3048"/>
                    <a:pt x="10137" y="4321"/>
                  </a:cubicBezTo>
                  <a:cubicBezTo>
                    <a:pt x="9064" y="5758"/>
                    <a:pt x="6408" y="5821"/>
                    <a:pt x="4793" y="5863"/>
                  </a:cubicBezTo>
                  <a:cubicBezTo>
                    <a:pt x="4731" y="5863"/>
                    <a:pt x="4689" y="5894"/>
                    <a:pt x="4657" y="5936"/>
                  </a:cubicBezTo>
                  <a:cubicBezTo>
                    <a:pt x="3481" y="4915"/>
                    <a:pt x="1178" y="3102"/>
                    <a:pt x="1876" y="1279"/>
                  </a:cubicBezTo>
                  <a:cubicBezTo>
                    <a:pt x="2121" y="638"/>
                    <a:pt x="2715" y="350"/>
                    <a:pt x="3332" y="350"/>
                  </a:cubicBezTo>
                  <a:close/>
                  <a:moveTo>
                    <a:pt x="3329" y="1"/>
                  </a:moveTo>
                  <a:cubicBezTo>
                    <a:pt x="2858" y="1"/>
                    <a:pt x="2391" y="143"/>
                    <a:pt x="2032" y="456"/>
                  </a:cubicBezTo>
                  <a:cubicBezTo>
                    <a:pt x="1" y="2269"/>
                    <a:pt x="3126" y="5217"/>
                    <a:pt x="4564" y="6144"/>
                  </a:cubicBezTo>
                  <a:cubicBezTo>
                    <a:pt x="4582" y="6156"/>
                    <a:pt x="4600" y="6162"/>
                    <a:pt x="4618" y="6162"/>
                  </a:cubicBezTo>
                  <a:cubicBezTo>
                    <a:pt x="4631" y="6162"/>
                    <a:pt x="4644" y="6159"/>
                    <a:pt x="4657" y="6154"/>
                  </a:cubicBezTo>
                  <a:cubicBezTo>
                    <a:pt x="4674" y="6180"/>
                    <a:pt x="4705" y="6199"/>
                    <a:pt x="4739" y="6199"/>
                  </a:cubicBezTo>
                  <a:cubicBezTo>
                    <a:pt x="4746" y="6199"/>
                    <a:pt x="4754" y="6198"/>
                    <a:pt x="4761" y="6196"/>
                  </a:cubicBezTo>
                  <a:cubicBezTo>
                    <a:pt x="6564" y="6144"/>
                    <a:pt x="11096" y="5936"/>
                    <a:pt x="10856" y="3102"/>
                  </a:cubicBezTo>
                  <a:cubicBezTo>
                    <a:pt x="10762" y="2091"/>
                    <a:pt x="9825" y="1445"/>
                    <a:pt x="8877" y="1394"/>
                  </a:cubicBezTo>
                  <a:cubicBezTo>
                    <a:pt x="8823" y="1391"/>
                    <a:pt x="8768" y="1389"/>
                    <a:pt x="8715" y="1389"/>
                  </a:cubicBezTo>
                  <a:cubicBezTo>
                    <a:pt x="7671" y="1389"/>
                    <a:pt x="6696" y="1954"/>
                    <a:pt x="6012" y="2716"/>
                  </a:cubicBezTo>
                  <a:cubicBezTo>
                    <a:pt x="5814" y="1748"/>
                    <a:pt x="5356" y="769"/>
                    <a:pt x="4449" y="279"/>
                  </a:cubicBezTo>
                  <a:cubicBezTo>
                    <a:pt x="4113" y="99"/>
                    <a:pt x="3720" y="1"/>
                    <a:pt x="33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0"/>
            <p:cNvSpPr/>
            <p:nvPr/>
          </p:nvSpPr>
          <p:spPr>
            <a:xfrm>
              <a:off x="4924150" y="1634113"/>
              <a:ext cx="247650" cy="139675"/>
            </a:xfrm>
            <a:custGeom>
              <a:avLst/>
              <a:gdLst/>
              <a:ahLst/>
              <a:cxnLst/>
              <a:rect l="l" t="t" r="r" b="b"/>
              <a:pathLst>
                <a:path w="9906" h="5587" extrusionOk="0">
                  <a:moveTo>
                    <a:pt x="2155" y="1"/>
                  </a:moveTo>
                  <a:cubicBezTo>
                    <a:pt x="1538" y="1"/>
                    <a:pt x="944" y="289"/>
                    <a:pt x="699" y="930"/>
                  </a:cubicBezTo>
                  <a:cubicBezTo>
                    <a:pt x="1" y="2753"/>
                    <a:pt x="2304" y="4566"/>
                    <a:pt x="3480" y="5587"/>
                  </a:cubicBezTo>
                  <a:cubicBezTo>
                    <a:pt x="3512" y="5545"/>
                    <a:pt x="3554" y="5514"/>
                    <a:pt x="3616" y="5514"/>
                  </a:cubicBezTo>
                  <a:cubicBezTo>
                    <a:pt x="5231" y="5472"/>
                    <a:pt x="7887" y="5409"/>
                    <a:pt x="8960" y="3972"/>
                  </a:cubicBezTo>
                  <a:cubicBezTo>
                    <a:pt x="9905" y="2699"/>
                    <a:pt x="8856" y="1369"/>
                    <a:pt x="7490" y="1369"/>
                  </a:cubicBezTo>
                  <a:cubicBezTo>
                    <a:pt x="7425" y="1369"/>
                    <a:pt x="7359" y="1372"/>
                    <a:pt x="7293" y="1378"/>
                  </a:cubicBezTo>
                  <a:cubicBezTo>
                    <a:pt x="6356" y="1462"/>
                    <a:pt x="5554" y="2003"/>
                    <a:pt x="4876" y="2638"/>
                  </a:cubicBezTo>
                  <a:cubicBezTo>
                    <a:pt x="4887" y="2649"/>
                    <a:pt x="4887" y="2670"/>
                    <a:pt x="4887" y="2680"/>
                  </a:cubicBezTo>
                  <a:cubicBezTo>
                    <a:pt x="4904" y="2797"/>
                    <a:pt x="4810" y="2865"/>
                    <a:pt x="4717" y="2865"/>
                  </a:cubicBezTo>
                  <a:cubicBezTo>
                    <a:pt x="4644" y="2865"/>
                    <a:pt x="4572" y="2824"/>
                    <a:pt x="4554" y="2732"/>
                  </a:cubicBezTo>
                  <a:cubicBezTo>
                    <a:pt x="4408" y="1837"/>
                    <a:pt x="4095" y="899"/>
                    <a:pt x="3314" y="357"/>
                  </a:cubicBezTo>
                  <a:cubicBezTo>
                    <a:pt x="2979" y="126"/>
                    <a:pt x="2562" y="1"/>
                    <a:pt x="21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6" name="Google Shape;256;p30"/>
          <p:cNvGrpSpPr/>
          <p:nvPr/>
        </p:nvGrpSpPr>
        <p:grpSpPr>
          <a:xfrm rot="-1221540">
            <a:off x="887472" y="432099"/>
            <a:ext cx="1873166" cy="1083956"/>
            <a:chOff x="3855589" y="2147888"/>
            <a:chExt cx="374678" cy="216817"/>
          </a:xfrm>
        </p:grpSpPr>
        <p:sp>
          <p:nvSpPr>
            <p:cNvPr id="257" name="Google Shape;257;p30"/>
            <p:cNvSpPr/>
            <p:nvPr/>
          </p:nvSpPr>
          <p:spPr>
            <a:xfrm>
              <a:off x="3855589" y="2147888"/>
              <a:ext cx="374678" cy="216817"/>
            </a:xfrm>
            <a:custGeom>
              <a:avLst/>
              <a:gdLst/>
              <a:ahLst/>
              <a:cxnLst/>
              <a:rect l="l" t="t" r="r" b="b"/>
              <a:pathLst>
                <a:path w="15513" h="8977" extrusionOk="0">
                  <a:moveTo>
                    <a:pt x="7814" y="1"/>
                  </a:moveTo>
                  <a:cubicBezTo>
                    <a:pt x="5521" y="1"/>
                    <a:pt x="3204" y="1043"/>
                    <a:pt x="1771" y="2816"/>
                  </a:cubicBezTo>
                  <a:cubicBezTo>
                    <a:pt x="886" y="3899"/>
                    <a:pt x="0" y="5691"/>
                    <a:pt x="303" y="7180"/>
                  </a:cubicBezTo>
                  <a:cubicBezTo>
                    <a:pt x="250" y="7462"/>
                    <a:pt x="240" y="7754"/>
                    <a:pt x="292" y="8046"/>
                  </a:cubicBezTo>
                  <a:cubicBezTo>
                    <a:pt x="407" y="8722"/>
                    <a:pt x="959" y="8921"/>
                    <a:pt x="1574" y="8952"/>
                  </a:cubicBezTo>
                  <a:cubicBezTo>
                    <a:pt x="1927" y="8970"/>
                    <a:pt x="2281" y="8977"/>
                    <a:pt x="2637" y="8977"/>
                  </a:cubicBezTo>
                  <a:cubicBezTo>
                    <a:pt x="3731" y="8977"/>
                    <a:pt x="4833" y="8908"/>
                    <a:pt x="5918" y="8868"/>
                  </a:cubicBezTo>
                  <a:cubicBezTo>
                    <a:pt x="8595" y="8764"/>
                    <a:pt x="11283" y="8671"/>
                    <a:pt x="13971" y="8566"/>
                  </a:cubicBezTo>
                  <a:cubicBezTo>
                    <a:pt x="14063" y="8599"/>
                    <a:pt x="14164" y="8619"/>
                    <a:pt x="14273" y="8619"/>
                  </a:cubicBezTo>
                  <a:cubicBezTo>
                    <a:pt x="14336" y="8619"/>
                    <a:pt x="14402" y="8613"/>
                    <a:pt x="14471" y="8597"/>
                  </a:cubicBezTo>
                  <a:cubicBezTo>
                    <a:pt x="14585" y="8576"/>
                    <a:pt x="14710" y="8546"/>
                    <a:pt x="14825" y="8514"/>
                  </a:cubicBezTo>
                  <a:cubicBezTo>
                    <a:pt x="15346" y="8379"/>
                    <a:pt x="15513" y="7837"/>
                    <a:pt x="15377" y="7410"/>
                  </a:cubicBezTo>
                  <a:cubicBezTo>
                    <a:pt x="15231" y="4274"/>
                    <a:pt x="13117" y="1420"/>
                    <a:pt x="10147" y="388"/>
                  </a:cubicBezTo>
                  <a:cubicBezTo>
                    <a:pt x="9397" y="126"/>
                    <a:pt x="8607" y="1"/>
                    <a:pt x="78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0"/>
            <p:cNvSpPr/>
            <p:nvPr/>
          </p:nvSpPr>
          <p:spPr>
            <a:xfrm>
              <a:off x="3909200" y="2207613"/>
              <a:ext cx="264375" cy="129275"/>
            </a:xfrm>
            <a:custGeom>
              <a:avLst/>
              <a:gdLst/>
              <a:ahLst/>
              <a:cxnLst/>
              <a:rect l="l" t="t" r="r" b="b"/>
              <a:pathLst>
                <a:path w="10575" h="5171" extrusionOk="0">
                  <a:moveTo>
                    <a:pt x="5341" y="1"/>
                  </a:moveTo>
                  <a:cubicBezTo>
                    <a:pt x="3997" y="1"/>
                    <a:pt x="2712" y="312"/>
                    <a:pt x="1719" y="1284"/>
                  </a:cubicBezTo>
                  <a:cubicBezTo>
                    <a:pt x="647" y="2337"/>
                    <a:pt x="292" y="3691"/>
                    <a:pt x="1" y="5118"/>
                  </a:cubicBezTo>
                  <a:cubicBezTo>
                    <a:pt x="272" y="5129"/>
                    <a:pt x="542" y="5150"/>
                    <a:pt x="803" y="5160"/>
                  </a:cubicBezTo>
                  <a:cubicBezTo>
                    <a:pt x="948" y="5160"/>
                    <a:pt x="1094" y="5160"/>
                    <a:pt x="1240" y="5171"/>
                  </a:cubicBezTo>
                  <a:cubicBezTo>
                    <a:pt x="1198" y="4025"/>
                    <a:pt x="1709" y="2899"/>
                    <a:pt x="2480" y="2076"/>
                  </a:cubicBezTo>
                  <a:cubicBezTo>
                    <a:pt x="3269" y="1226"/>
                    <a:pt x="4519" y="1045"/>
                    <a:pt x="5640" y="1045"/>
                  </a:cubicBezTo>
                  <a:cubicBezTo>
                    <a:pt x="5673" y="1045"/>
                    <a:pt x="5707" y="1045"/>
                    <a:pt x="5741" y="1045"/>
                  </a:cubicBezTo>
                  <a:cubicBezTo>
                    <a:pt x="8012" y="1066"/>
                    <a:pt x="9460" y="2920"/>
                    <a:pt x="9627" y="5076"/>
                  </a:cubicBezTo>
                  <a:cubicBezTo>
                    <a:pt x="9939" y="5076"/>
                    <a:pt x="10262" y="5076"/>
                    <a:pt x="10574" y="5087"/>
                  </a:cubicBezTo>
                  <a:lnTo>
                    <a:pt x="10574" y="5076"/>
                  </a:lnTo>
                  <a:cubicBezTo>
                    <a:pt x="10429" y="3680"/>
                    <a:pt x="10137" y="2191"/>
                    <a:pt x="9064" y="1201"/>
                  </a:cubicBezTo>
                  <a:cubicBezTo>
                    <a:pt x="8127" y="337"/>
                    <a:pt x="6793" y="34"/>
                    <a:pt x="5543" y="3"/>
                  </a:cubicBezTo>
                  <a:cubicBezTo>
                    <a:pt x="5476" y="2"/>
                    <a:pt x="5408" y="1"/>
                    <a:pt x="53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0"/>
            <p:cNvSpPr/>
            <p:nvPr/>
          </p:nvSpPr>
          <p:spPr>
            <a:xfrm>
              <a:off x="3942800" y="2237888"/>
              <a:ext cx="202925" cy="100050"/>
            </a:xfrm>
            <a:custGeom>
              <a:avLst/>
              <a:gdLst/>
              <a:ahLst/>
              <a:cxnLst/>
              <a:rect l="l" t="t" r="r" b="b"/>
              <a:pathLst>
                <a:path w="8117" h="4002" extrusionOk="0">
                  <a:moveTo>
                    <a:pt x="4295" y="0"/>
                  </a:moveTo>
                  <a:cubicBezTo>
                    <a:pt x="3225" y="0"/>
                    <a:pt x="2008" y="173"/>
                    <a:pt x="1250" y="990"/>
                  </a:cubicBezTo>
                  <a:cubicBezTo>
                    <a:pt x="490" y="1803"/>
                    <a:pt x="74" y="2855"/>
                    <a:pt x="0" y="3960"/>
                  </a:cubicBezTo>
                  <a:cubicBezTo>
                    <a:pt x="511" y="3970"/>
                    <a:pt x="1021" y="3980"/>
                    <a:pt x="1521" y="4001"/>
                  </a:cubicBezTo>
                  <a:cubicBezTo>
                    <a:pt x="1737" y="2629"/>
                    <a:pt x="2666" y="1468"/>
                    <a:pt x="4142" y="1468"/>
                  </a:cubicBezTo>
                  <a:cubicBezTo>
                    <a:pt x="4168" y="1468"/>
                    <a:pt x="4194" y="1469"/>
                    <a:pt x="4220" y="1469"/>
                  </a:cubicBezTo>
                  <a:cubicBezTo>
                    <a:pt x="5522" y="1511"/>
                    <a:pt x="6563" y="2636"/>
                    <a:pt x="6668" y="3907"/>
                  </a:cubicBezTo>
                  <a:cubicBezTo>
                    <a:pt x="7147" y="3876"/>
                    <a:pt x="7626" y="3865"/>
                    <a:pt x="8116" y="3865"/>
                  </a:cubicBezTo>
                  <a:cubicBezTo>
                    <a:pt x="7949" y="1803"/>
                    <a:pt x="6574" y="22"/>
                    <a:pt x="4397" y="1"/>
                  </a:cubicBezTo>
                  <a:cubicBezTo>
                    <a:pt x="4363" y="0"/>
                    <a:pt x="4329" y="0"/>
                    <a:pt x="42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0"/>
            <p:cNvSpPr/>
            <p:nvPr/>
          </p:nvSpPr>
          <p:spPr>
            <a:xfrm>
              <a:off x="3882650" y="2177938"/>
              <a:ext cx="323750" cy="157900"/>
            </a:xfrm>
            <a:custGeom>
              <a:avLst/>
              <a:gdLst/>
              <a:ahLst/>
              <a:cxnLst/>
              <a:rect l="l" t="t" r="r" b="b"/>
              <a:pathLst>
                <a:path w="12950" h="6316" extrusionOk="0">
                  <a:moveTo>
                    <a:pt x="6220" y="0"/>
                  </a:moveTo>
                  <a:cubicBezTo>
                    <a:pt x="4626" y="0"/>
                    <a:pt x="3015" y="487"/>
                    <a:pt x="1855" y="1607"/>
                  </a:cubicBezTo>
                  <a:cubicBezTo>
                    <a:pt x="635" y="2774"/>
                    <a:pt x="0" y="4659"/>
                    <a:pt x="10" y="6316"/>
                  </a:cubicBezTo>
                  <a:cubicBezTo>
                    <a:pt x="201" y="6296"/>
                    <a:pt x="396" y="6288"/>
                    <a:pt x="592" y="6288"/>
                  </a:cubicBezTo>
                  <a:cubicBezTo>
                    <a:pt x="707" y="6288"/>
                    <a:pt x="822" y="6291"/>
                    <a:pt x="938" y="6295"/>
                  </a:cubicBezTo>
                  <a:cubicBezTo>
                    <a:pt x="1010" y="4816"/>
                    <a:pt x="1677" y="3263"/>
                    <a:pt x="2771" y="2253"/>
                  </a:cubicBezTo>
                  <a:cubicBezTo>
                    <a:pt x="3775" y="1317"/>
                    <a:pt x="5072" y="1019"/>
                    <a:pt x="6404" y="1019"/>
                  </a:cubicBezTo>
                  <a:cubicBezTo>
                    <a:pt x="6495" y="1019"/>
                    <a:pt x="6586" y="1021"/>
                    <a:pt x="6678" y="1024"/>
                  </a:cubicBezTo>
                  <a:cubicBezTo>
                    <a:pt x="8001" y="1065"/>
                    <a:pt x="9386" y="1409"/>
                    <a:pt x="10345" y="2367"/>
                  </a:cubicBezTo>
                  <a:cubicBezTo>
                    <a:pt x="11376" y="3388"/>
                    <a:pt x="11668" y="4867"/>
                    <a:pt x="11803" y="6263"/>
                  </a:cubicBezTo>
                  <a:lnTo>
                    <a:pt x="11803" y="6274"/>
                  </a:lnTo>
                  <a:cubicBezTo>
                    <a:pt x="11996" y="6279"/>
                    <a:pt x="12186" y="6282"/>
                    <a:pt x="12376" y="6282"/>
                  </a:cubicBezTo>
                  <a:cubicBezTo>
                    <a:pt x="12567" y="6282"/>
                    <a:pt x="12757" y="6279"/>
                    <a:pt x="12949" y="6274"/>
                  </a:cubicBezTo>
                  <a:cubicBezTo>
                    <a:pt x="12668" y="4711"/>
                    <a:pt x="12210" y="2836"/>
                    <a:pt x="11074" y="1659"/>
                  </a:cubicBezTo>
                  <a:cubicBezTo>
                    <a:pt x="9928" y="461"/>
                    <a:pt x="8011" y="54"/>
                    <a:pt x="6418" y="3"/>
                  </a:cubicBezTo>
                  <a:cubicBezTo>
                    <a:pt x="6352" y="1"/>
                    <a:pt x="6286" y="0"/>
                    <a:pt x="62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0"/>
            <p:cNvSpPr/>
            <p:nvPr/>
          </p:nvSpPr>
          <p:spPr>
            <a:xfrm>
              <a:off x="3876650" y="2174163"/>
              <a:ext cx="334175" cy="167925"/>
            </a:xfrm>
            <a:custGeom>
              <a:avLst/>
              <a:gdLst/>
              <a:ahLst/>
              <a:cxnLst/>
              <a:rect l="l" t="t" r="r" b="b"/>
              <a:pathLst>
                <a:path w="13367" h="6717" extrusionOk="0">
                  <a:moveTo>
                    <a:pt x="6460" y="151"/>
                  </a:moveTo>
                  <a:cubicBezTo>
                    <a:pt x="6526" y="151"/>
                    <a:pt x="6592" y="152"/>
                    <a:pt x="6658" y="154"/>
                  </a:cubicBezTo>
                  <a:cubicBezTo>
                    <a:pt x="8251" y="205"/>
                    <a:pt x="10168" y="612"/>
                    <a:pt x="11314" y="1810"/>
                  </a:cubicBezTo>
                  <a:cubicBezTo>
                    <a:pt x="12450" y="2987"/>
                    <a:pt x="12908" y="4862"/>
                    <a:pt x="13189" y="6425"/>
                  </a:cubicBezTo>
                  <a:cubicBezTo>
                    <a:pt x="12997" y="6430"/>
                    <a:pt x="12807" y="6433"/>
                    <a:pt x="12616" y="6433"/>
                  </a:cubicBezTo>
                  <a:cubicBezTo>
                    <a:pt x="12426" y="6433"/>
                    <a:pt x="12236" y="6430"/>
                    <a:pt x="12043" y="6425"/>
                  </a:cubicBezTo>
                  <a:lnTo>
                    <a:pt x="12043" y="6414"/>
                  </a:lnTo>
                  <a:cubicBezTo>
                    <a:pt x="11908" y="5018"/>
                    <a:pt x="11616" y="3539"/>
                    <a:pt x="10585" y="2518"/>
                  </a:cubicBezTo>
                  <a:cubicBezTo>
                    <a:pt x="9626" y="1560"/>
                    <a:pt x="8241" y="1216"/>
                    <a:pt x="6918" y="1175"/>
                  </a:cubicBezTo>
                  <a:cubicBezTo>
                    <a:pt x="6826" y="1172"/>
                    <a:pt x="6735" y="1170"/>
                    <a:pt x="6644" y="1170"/>
                  </a:cubicBezTo>
                  <a:cubicBezTo>
                    <a:pt x="5312" y="1170"/>
                    <a:pt x="4015" y="1468"/>
                    <a:pt x="3011" y="2404"/>
                  </a:cubicBezTo>
                  <a:cubicBezTo>
                    <a:pt x="1917" y="3414"/>
                    <a:pt x="1250" y="4967"/>
                    <a:pt x="1178" y="6446"/>
                  </a:cubicBezTo>
                  <a:cubicBezTo>
                    <a:pt x="1062" y="6442"/>
                    <a:pt x="947" y="6439"/>
                    <a:pt x="832" y="6439"/>
                  </a:cubicBezTo>
                  <a:cubicBezTo>
                    <a:pt x="636" y="6439"/>
                    <a:pt x="441" y="6447"/>
                    <a:pt x="250" y="6467"/>
                  </a:cubicBezTo>
                  <a:cubicBezTo>
                    <a:pt x="240" y="4810"/>
                    <a:pt x="875" y="2925"/>
                    <a:pt x="2095" y="1758"/>
                  </a:cubicBezTo>
                  <a:cubicBezTo>
                    <a:pt x="3255" y="638"/>
                    <a:pt x="4866" y="151"/>
                    <a:pt x="6460" y="151"/>
                  </a:cubicBezTo>
                  <a:close/>
                  <a:moveTo>
                    <a:pt x="6643" y="1339"/>
                  </a:moveTo>
                  <a:cubicBezTo>
                    <a:pt x="6710" y="1339"/>
                    <a:pt x="6778" y="1340"/>
                    <a:pt x="6845" y="1341"/>
                  </a:cubicBezTo>
                  <a:cubicBezTo>
                    <a:pt x="8095" y="1372"/>
                    <a:pt x="9429" y="1675"/>
                    <a:pt x="10366" y="2539"/>
                  </a:cubicBezTo>
                  <a:cubicBezTo>
                    <a:pt x="11439" y="3529"/>
                    <a:pt x="11731" y="5018"/>
                    <a:pt x="11876" y="6414"/>
                  </a:cubicBezTo>
                  <a:lnTo>
                    <a:pt x="11876" y="6425"/>
                  </a:lnTo>
                  <a:cubicBezTo>
                    <a:pt x="11564" y="6414"/>
                    <a:pt x="11241" y="6414"/>
                    <a:pt x="10929" y="6414"/>
                  </a:cubicBezTo>
                  <a:cubicBezTo>
                    <a:pt x="10762" y="4258"/>
                    <a:pt x="9314" y="2404"/>
                    <a:pt x="7043" y="2383"/>
                  </a:cubicBezTo>
                  <a:cubicBezTo>
                    <a:pt x="7009" y="2383"/>
                    <a:pt x="6975" y="2383"/>
                    <a:pt x="6942" y="2383"/>
                  </a:cubicBezTo>
                  <a:cubicBezTo>
                    <a:pt x="5821" y="2383"/>
                    <a:pt x="4571" y="2564"/>
                    <a:pt x="3782" y="3414"/>
                  </a:cubicBezTo>
                  <a:cubicBezTo>
                    <a:pt x="3011" y="4237"/>
                    <a:pt x="2500" y="5363"/>
                    <a:pt x="2542" y="6509"/>
                  </a:cubicBezTo>
                  <a:cubicBezTo>
                    <a:pt x="2396" y="6498"/>
                    <a:pt x="2250" y="6498"/>
                    <a:pt x="2105" y="6498"/>
                  </a:cubicBezTo>
                  <a:cubicBezTo>
                    <a:pt x="1844" y="6488"/>
                    <a:pt x="1574" y="6467"/>
                    <a:pt x="1303" y="6456"/>
                  </a:cubicBezTo>
                  <a:cubicBezTo>
                    <a:pt x="1594" y="5029"/>
                    <a:pt x="1949" y="3675"/>
                    <a:pt x="3021" y="2622"/>
                  </a:cubicBezTo>
                  <a:cubicBezTo>
                    <a:pt x="4014" y="1650"/>
                    <a:pt x="5299" y="1339"/>
                    <a:pt x="6643" y="1339"/>
                  </a:cubicBezTo>
                  <a:close/>
                  <a:moveTo>
                    <a:pt x="6941" y="2549"/>
                  </a:moveTo>
                  <a:cubicBezTo>
                    <a:pt x="6975" y="2549"/>
                    <a:pt x="7009" y="2549"/>
                    <a:pt x="7043" y="2550"/>
                  </a:cubicBezTo>
                  <a:cubicBezTo>
                    <a:pt x="9220" y="2571"/>
                    <a:pt x="10595" y="4352"/>
                    <a:pt x="10762" y="6414"/>
                  </a:cubicBezTo>
                  <a:cubicBezTo>
                    <a:pt x="10272" y="6414"/>
                    <a:pt x="9793" y="6425"/>
                    <a:pt x="9314" y="6456"/>
                  </a:cubicBezTo>
                  <a:cubicBezTo>
                    <a:pt x="9209" y="5185"/>
                    <a:pt x="8168" y="4060"/>
                    <a:pt x="6866" y="4018"/>
                  </a:cubicBezTo>
                  <a:cubicBezTo>
                    <a:pt x="6840" y="4018"/>
                    <a:pt x="6814" y="4017"/>
                    <a:pt x="6788" y="4017"/>
                  </a:cubicBezTo>
                  <a:cubicBezTo>
                    <a:pt x="5312" y="4017"/>
                    <a:pt x="4383" y="5178"/>
                    <a:pt x="4167" y="6550"/>
                  </a:cubicBezTo>
                  <a:cubicBezTo>
                    <a:pt x="3667" y="6529"/>
                    <a:pt x="3157" y="6519"/>
                    <a:pt x="2646" y="6509"/>
                  </a:cubicBezTo>
                  <a:cubicBezTo>
                    <a:pt x="2720" y="5404"/>
                    <a:pt x="3136" y="4352"/>
                    <a:pt x="3896" y="3539"/>
                  </a:cubicBezTo>
                  <a:cubicBezTo>
                    <a:pt x="4654" y="2722"/>
                    <a:pt x="5871" y="2549"/>
                    <a:pt x="6941" y="2549"/>
                  </a:cubicBezTo>
                  <a:close/>
                  <a:moveTo>
                    <a:pt x="6476" y="0"/>
                  </a:moveTo>
                  <a:cubicBezTo>
                    <a:pt x="4601" y="0"/>
                    <a:pt x="2744" y="604"/>
                    <a:pt x="1532" y="2112"/>
                  </a:cubicBezTo>
                  <a:cubicBezTo>
                    <a:pt x="604" y="3268"/>
                    <a:pt x="0" y="5008"/>
                    <a:pt x="104" y="6488"/>
                  </a:cubicBezTo>
                  <a:lnTo>
                    <a:pt x="104" y="6498"/>
                  </a:lnTo>
                  <a:cubicBezTo>
                    <a:pt x="83" y="6509"/>
                    <a:pt x="83" y="6560"/>
                    <a:pt x="125" y="6571"/>
                  </a:cubicBezTo>
                  <a:cubicBezTo>
                    <a:pt x="466" y="6651"/>
                    <a:pt x="835" y="6665"/>
                    <a:pt x="1202" y="6665"/>
                  </a:cubicBezTo>
                  <a:cubicBezTo>
                    <a:pt x="1411" y="6665"/>
                    <a:pt x="1619" y="6660"/>
                    <a:pt x="1821" y="6660"/>
                  </a:cubicBezTo>
                  <a:cubicBezTo>
                    <a:pt x="1917" y="6660"/>
                    <a:pt x="2012" y="6661"/>
                    <a:pt x="2105" y="6664"/>
                  </a:cubicBezTo>
                  <a:cubicBezTo>
                    <a:pt x="2834" y="6685"/>
                    <a:pt x="3553" y="6706"/>
                    <a:pt x="4282" y="6717"/>
                  </a:cubicBezTo>
                  <a:cubicBezTo>
                    <a:pt x="4376" y="6717"/>
                    <a:pt x="4376" y="6571"/>
                    <a:pt x="4292" y="6560"/>
                  </a:cubicBezTo>
                  <a:cubicBezTo>
                    <a:pt x="4501" y="5956"/>
                    <a:pt x="4626" y="5342"/>
                    <a:pt x="5105" y="4872"/>
                  </a:cubicBezTo>
                  <a:cubicBezTo>
                    <a:pt x="5532" y="4446"/>
                    <a:pt x="6126" y="4206"/>
                    <a:pt x="6730" y="4196"/>
                  </a:cubicBezTo>
                  <a:cubicBezTo>
                    <a:pt x="6749" y="4195"/>
                    <a:pt x="6767" y="4195"/>
                    <a:pt x="6786" y="4195"/>
                  </a:cubicBezTo>
                  <a:cubicBezTo>
                    <a:pt x="8051" y="4195"/>
                    <a:pt x="9024" y="5255"/>
                    <a:pt x="9158" y="6467"/>
                  </a:cubicBezTo>
                  <a:lnTo>
                    <a:pt x="9126" y="6467"/>
                  </a:lnTo>
                  <a:cubicBezTo>
                    <a:pt x="9064" y="6477"/>
                    <a:pt x="9064" y="6571"/>
                    <a:pt x="9126" y="6581"/>
                  </a:cubicBezTo>
                  <a:cubicBezTo>
                    <a:pt x="9649" y="6641"/>
                    <a:pt x="10182" y="6661"/>
                    <a:pt x="10718" y="6661"/>
                  </a:cubicBezTo>
                  <a:cubicBezTo>
                    <a:pt x="11571" y="6661"/>
                    <a:pt x="12431" y="6611"/>
                    <a:pt x="13262" y="6592"/>
                  </a:cubicBezTo>
                  <a:cubicBezTo>
                    <a:pt x="13325" y="6592"/>
                    <a:pt x="13346" y="6539"/>
                    <a:pt x="13335" y="6488"/>
                  </a:cubicBezTo>
                  <a:cubicBezTo>
                    <a:pt x="13356" y="6467"/>
                    <a:pt x="13367" y="6446"/>
                    <a:pt x="13356" y="6414"/>
                  </a:cubicBezTo>
                  <a:cubicBezTo>
                    <a:pt x="13106" y="5029"/>
                    <a:pt x="12721" y="3529"/>
                    <a:pt x="11939" y="2331"/>
                  </a:cubicBezTo>
                  <a:cubicBezTo>
                    <a:pt x="11241" y="1258"/>
                    <a:pt x="10137" y="664"/>
                    <a:pt x="8929" y="330"/>
                  </a:cubicBezTo>
                  <a:cubicBezTo>
                    <a:pt x="8144" y="119"/>
                    <a:pt x="7308" y="0"/>
                    <a:pt x="64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1" name="Google Shape;271;p30"/>
          <p:cNvSpPr/>
          <p:nvPr/>
        </p:nvSpPr>
        <p:spPr>
          <a:xfrm>
            <a:off x="2541120" y="3293275"/>
            <a:ext cx="4061733" cy="61175"/>
          </a:xfrm>
          <a:custGeom>
            <a:avLst/>
            <a:gdLst/>
            <a:ahLst/>
            <a:cxnLst/>
            <a:rect l="l" t="t" r="r" b="b"/>
            <a:pathLst>
              <a:path w="21227" h="538" extrusionOk="0">
                <a:moveTo>
                  <a:pt x="0" y="0"/>
                </a:moveTo>
                <a:cubicBezTo>
                  <a:pt x="6993" y="1076"/>
                  <a:pt x="14151" y="0"/>
                  <a:pt x="21227" y="0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72" name="Google Shape;272;p30"/>
          <p:cNvGrpSpPr/>
          <p:nvPr/>
        </p:nvGrpSpPr>
        <p:grpSpPr>
          <a:xfrm>
            <a:off x="8242318" y="27"/>
            <a:ext cx="275151" cy="5143612"/>
            <a:chOff x="7157375" y="688525"/>
            <a:chExt cx="218825" cy="4376425"/>
          </a:xfrm>
        </p:grpSpPr>
        <p:sp>
          <p:nvSpPr>
            <p:cNvPr id="273" name="Google Shape;273;p30"/>
            <p:cNvSpPr/>
            <p:nvPr/>
          </p:nvSpPr>
          <p:spPr>
            <a:xfrm>
              <a:off x="7157375" y="688525"/>
              <a:ext cx="218825" cy="4376425"/>
            </a:xfrm>
            <a:custGeom>
              <a:avLst/>
              <a:gdLst/>
              <a:ahLst/>
              <a:cxnLst/>
              <a:rect l="l" t="t" r="r" b="b"/>
              <a:pathLst>
                <a:path w="8753" h="175057" extrusionOk="0">
                  <a:moveTo>
                    <a:pt x="1" y="1"/>
                  </a:moveTo>
                  <a:lnTo>
                    <a:pt x="1" y="175056"/>
                  </a:lnTo>
                  <a:lnTo>
                    <a:pt x="8753" y="175056"/>
                  </a:lnTo>
                  <a:lnTo>
                    <a:pt x="8753" y="7685"/>
                  </a:lnTo>
                  <a:lnTo>
                    <a:pt x="8753" y="1"/>
                  </a:lnTo>
                  <a:lnTo>
                    <a:pt x="6583" y="1"/>
                  </a:lnTo>
                  <a:cubicBezTo>
                    <a:pt x="6566" y="109"/>
                    <a:pt x="6566" y="199"/>
                    <a:pt x="6547" y="308"/>
                  </a:cubicBezTo>
                  <a:cubicBezTo>
                    <a:pt x="6547" y="254"/>
                    <a:pt x="6547" y="163"/>
                    <a:pt x="6529" y="109"/>
                  </a:cubicBezTo>
                  <a:lnTo>
                    <a:pt x="65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0"/>
            <p:cNvSpPr/>
            <p:nvPr/>
          </p:nvSpPr>
          <p:spPr>
            <a:xfrm>
              <a:off x="7157375" y="688525"/>
              <a:ext cx="25" cy="4376425"/>
            </a:xfrm>
            <a:custGeom>
              <a:avLst/>
              <a:gdLst/>
              <a:ahLst/>
              <a:cxnLst/>
              <a:rect l="l" t="t" r="r" b="b"/>
              <a:pathLst>
                <a:path w="1" h="175057" fill="none" extrusionOk="0">
                  <a:moveTo>
                    <a:pt x="1" y="1"/>
                  </a:moveTo>
                  <a:lnTo>
                    <a:pt x="1" y="175056"/>
                  </a:lnTo>
                </a:path>
              </a:pathLst>
            </a:custGeom>
            <a:noFill/>
            <a:ln w="10850" cap="flat" cmpd="sng">
              <a:solidFill>
                <a:srgbClr val="000000"/>
              </a:solidFill>
              <a:prstDash val="solid"/>
              <a:miter lim="144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0"/>
            <p:cNvSpPr/>
            <p:nvPr/>
          </p:nvSpPr>
          <p:spPr>
            <a:xfrm>
              <a:off x="7230175" y="688525"/>
              <a:ext cx="25" cy="4376425"/>
            </a:xfrm>
            <a:custGeom>
              <a:avLst/>
              <a:gdLst/>
              <a:ahLst/>
              <a:cxnLst/>
              <a:rect l="l" t="t" r="r" b="b"/>
              <a:pathLst>
                <a:path w="1" h="175057" fill="none" extrusionOk="0">
                  <a:moveTo>
                    <a:pt x="1" y="1"/>
                  </a:moveTo>
                  <a:lnTo>
                    <a:pt x="1" y="175056"/>
                  </a:lnTo>
                </a:path>
              </a:pathLst>
            </a:custGeom>
            <a:noFill/>
            <a:ln w="10850" cap="flat" cmpd="sng">
              <a:solidFill>
                <a:srgbClr val="000000"/>
              </a:solidFill>
              <a:prstDash val="solid"/>
              <a:miter lim="144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0"/>
            <p:cNvSpPr/>
            <p:nvPr/>
          </p:nvSpPr>
          <p:spPr>
            <a:xfrm>
              <a:off x="7303425" y="688525"/>
              <a:ext cx="25" cy="4376425"/>
            </a:xfrm>
            <a:custGeom>
              <a:avLst/>
              <a:gdLst/>
              <a:ahLst/>
              <a:cxnLst/>
              <a:rect l="l" t="t" r="r" b="b"/>
              <a:pathLst>
                <a:path w="1" h="175057" fill="none" extrusionOk="0">
                  <a:moveTo>
                    <a:pt x="0" y="1"/>
                  </a:moveTo>
                  <a:lnTo>
                    <a:pt x="0" y="175056"/>
                  </a:lnTo>
                </a:path>
              </a:pathLst>
            </a:custGeom>
            <a:noFill/>
            <a:ln w="10850" cap="flat" cmpd="sng">
              <a:solidFill>
                <a:srgbClr val="000000"/>
              </a:solidFill>
              <a:prstDash val="solid"/>
              <a:miter lim="144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0"/>
            <p:cNvSpPr/>
            <p:nvPr/>
          </p:nvSpPr>
          <p:spPr>
            <a:xfrm>
              <a:off x="7376175" y="688525"/>
              <a:ext cx="25" cy="4376425"/>
            </a:xfrm>
            <a:custGeom>
              <a:avLst/>
              <a:gdLst/>
              <a:ahLst/>
              <a:cxnLst/>
              <a:rect l="l" t="t" r="r" b="b"/>
              <a:pathLst>
                <a:path w="1" h="175057" fill="none" extrusionOk="0">
                  <a:moveTo>
                    <a:pt x="1" y="1"/>
                  </a:moveTo>
                  <a:lnTo>
                    <a:pt x="1" y="175056"/>
                  </a:lnTo>
                </a:path>
              </a:pathLst>
            </a:custGeom>
            <a:noFill/>
            <a:ln w="10850" cap="flat" cmpd="sng">
              <a:solidFill>
                <a:srgbClr val="000000"/>
              </a:solidFill>
              <a:prstDash val="solid"/>
              <a:miter lim="144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61B66AF2-1E5F-43BB-8E85-0E025E0BFE8A}"/>
              </a:ext>
            </a:extLst>
          </p:cNvPr>
          <p:cNvSpPr txBox="1"/>
          <p:nvPr/>
        </p:nvSpPr>
        <p:spPr>
          <a:xfrm>
            <a:off x="2875790" y="1965006"/>
            <a:ext cx="34190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الآلة الحاسبة والصيغة العلمية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8F4DE13-B1A1-4C3F-8CBA-293F0AA9936C}"/>
              </a:ext>
            </a:extLst>
          </p:cNvPr>
          <p:cNvSpPr txBox="1"/>
          <p:nvPr/>
        </p:nvSpPr>
        <p:spPr>
          <a:xfrm>
            <a:off x="2875789" y="1318675"/>
            <a:ext cx="3419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2-5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B2A83BB-8352-4A0D-85C4-D041C08A6384}"/>
              </a:ext>
            </a:extLst>
          </p:cNvPr>
          <p:cNvSpPr txBox="1"/>
          <p:nvPr/>
        </p:nvSpPr>
        <p:spPr>
          <a:xfrm>
            <a:off x="3366318" y="3723507"/>
            <a:ext cx="24649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 الأُستاذة : شيخة </a:t>
            </a:r>
            <a:r>
              <a:rPr lang="ar-OM" sz="1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السنيدية</a:t>
            </a:r>
            <a:endParaRPr lang="en-US" sz="16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A0C601-CB85-4333-BD43-3E07253D1994}"/>
              </a:ext>
            </a:extLst>
          </p:cNvPr>
          <p:cNvSpPr txBox="1"/>
          <p:nvPr/>
        </p:nvSpPr>
        <p:spPr>
          <a:xfrm>
            <a:off x="2228218" y="282747"/>
            <a:ext cx="45916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الوحدة الثانية : الكُسور والنِّسب المِئويَّة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0E7624C-7CDF-48E5-9A5E-533EA1A7FA00}"/>
              </a:ext>
            </a:extLst>
          </p:cNvPr>
          <p:cNvSpPr txBox="1"/>
          <p:nvPr/>
        </p:nvSpPr>
        <p:spPr>
          <a:xfrm>
            <a:off x="4001065" y="275503"/>
            <a:ext cx="2374470" cy="46166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معايــــــــــــــــــــير النــــــــــــــــــــــجاح</a:t>
            </a:r>
          </a:p>
        </p:txBody>
      </p:sp>
      <p:grpSp>
        <p:nvGrpSpPr>
          <p:cNvPr id="10" name="مجموعة 66">
            <a:extLst>
              <a:ext uri="{FF2B5EF4-FFF2-40B4-BE49-F238E27FC236}">
                <a16:creationId xmlns:a16="http://schemas.microsoft.com/office/drawing/2014/main" id="{E0F918A0-E8FD-47BB-93C7-453495454BE0}"/>
              </a:ext>
            </a:extLst>
          </p:cNvPr>
          <p:cNvGrpSpPr/>
          <p:nvPr/>
        </p:nvGrpSpPr>
        <p:grpSpPr>
          <a:xfrm>
            <a:off x="2818592" y="3650063"/>
            <a:ext cx="4409795" cy="1217934"/>
            <a:chOff x="-97627" y="4925135"/>
            <a:chExt cx="7230625" cy="1718962"/>
          </a:xfrm>
        </p:grpSpPr>
        <p:pic>
          <p:nvPicPr>
            <p:cNvPr id="11" name="Picture 2" descr="وجه حزين كرتون Png">
              <a:extLst>
                <a:ext uri="{FF2B5EF4-FFF2-40B4-BE49-F238E27FC236}">
                  <a16:creationId xmlns:a16="http://schemas.microsoft.com/office/drawing/2014/main" id="{06905AC3-CC18-4303-8DDD-EEF1B409EE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7627" y="4929596"/>
              <a:ext cx="1666875" cy="1714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مجموعة 68">
              <a:extLst>
                <a:ext uri="{FF2B5EF4-FFF2-40B4-BE49-F238E27FC236}">
                  <a16:creationId xmlns:a16="http://schemas.microsoft.com/office/drawing/2014/main" id="{451C254D-8BA1-46B3-8034-FAAADF6A9989}"/>
                </a:ext>
              </a:extLst>
            </p:cNvPr>
            <p:cNvGrpSpPr/>
            <p:nvPr/>
          </p:nvGrpSpPr>
          <p:grpSpPr>
            <a:xfrm>
              <a:off x="2702903" y="4925135"/>
              <a:ext cx="4430095" cy="1718962"/>
              <a:chOff x="2702903" y="4925135"/>
              <a:chExt cx="4430095" cy="1718962"/>
            </a:xfrm>
          </p:grpSpPr>
          <p:pic>
            <p:nvPicPr>
              <p:cNvPr id="13" name="صورة 69">
                <a:extLst>
                  <a:ext uri="{FF2B5EF4-FFF2-40B4-BE49-F238E27FC236}">
                    <a16:creationId xmlns:a16="http://schemas.microsoft.com/office/drawing/2014/main" id="{C224DBAF-05AF-42D8-8247-9D3DF2153B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66124" y="4925135"/>
                <a:ext cx="1666874" cy="1718962"/>
              </a:xfrm>
              <a:prstGeom prst="rect">
                <a:avLst/>
              </a:prstGeom>
            </p:spPr>
          </p:pic>
          <p:pic>
            <p:nvPicPr>
              <p:cNvPr id="14" name="صورة 70">
                <a:extLst>
                  <a:ext uri="{FF2B5EF4-FFF2-40B4-BE49-F238E27FC236}">
                    <a16:creationId xmlns:a16="http://schemas.microsoft.com/office/drawing/2014/main" id="{286BA772-CD39-4A35-A570-68551BDA97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DFDFD"/>
                  </a:clrFrom>
                  <a:clrTo>
                    <a:srgbClr val="FDFDFD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02903" y="4925135"/>
                <a:ext cx="1629566" cy="1681181"/>
              </a:xfrm>
              <a:prstGeom prst="rect">
                <a:avLst/>
              </a:prstGeom>
            </p:spPr>
          </p:pic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1DB6F8B-181B-4F34-BECD-CAFA9D16C81D}"/>
              </a:ext>
            </a:extLst>
          </p:cNvPr>
          <p:cNvSpPr txBox="1"/>
          <p:nvPr/>
        </p:nvSpPr>
        <p:spPr>
          <a:xfrm>
            <a:off x="2649080" y="1297309"/>
            <a:ext cx="4579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يفهم الصيغة العلمية على شاشة الآلة الحاسبة..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161D4A-01EA-4C49-9D82-D8895A02C833}"/>
              </a:ext>
            </a:extLst>
          </p:cNvPr>
          <p:cNvSpPr txBox="1"/>
          <p:nvPr/>
        </p:nvSpPr>
        <p:spPr>
          <a:xfrm>
            <a:off x="1209598" y="2388222"/>
            <a:ext cx="6118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يستخدم الآلة الحاسبة ليجري العمليات الخاصة بالصيغة العلمية.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oogle Shape;312;p32">
            <a:extLst>
              <a:ext uri="{FF2B5EF4-FFF2-40B4-BE49-F238E27FC236}">
                <a16:creationId xmlns:a16="http://schemas.microsoft.com/office/drawing/2014/main" id="{F22489D9-CB1C-43CC-9106-02A0C7BD6717}"/>
              </a:ext>
            </a:extLst>
          </p:cNvPr>
          <p:cNvGrpSpPr/>
          <p:nvPr/>
        </p:nvGrpSpPr>
        <p:grpSpPr>
          <a:xfrm>
            <a:off x="7267501" y="1181994"/>
            <a:ext cx="475238" cy="689665"/>
            <a:chOff x="1753750" y="4523588"/>
            <a:chExt cx="297775" cy="538975"/>
          </a:xfrm>
        </p:grpSpPr>
        <p:sp>
          <p:nvSpPr>
            <p:cNvPr id="18" name="Google Shape;313;p32">
              <a:extLst>
                <a:ext uri="{FF2B5EF4-FFF2-40B4-BE49-F238E27FC236}">
                  <a16:creationId xmlns:a16="http://schemas.microsoft.com/office/drawing/2014/main" id="{031EFB03-EAD0-46ED-BA7D-75F63544124B}"/>
                </a:ext>
              </a:extLst>
            </p:cNvPr>
            <p:cNvSpPr/>
            <p:nvPr/>
          </p:nvSpPr>
          <p:spPr>
            <a:xfrm>
              <a:off x="1753750" y="4525388"/>
              <a:ext cx="297775" cy="519375"/>
            </a:xfrm>
            <a:custGeom>
              <a:avLst/>
              <a:gdLst/>
              <a:ahLst/>
              <a:cxnLst/>
              <a:rect l="l" t="t" r="r" b="b"/>
              <a:pathLst>
                <a:path w="11911" h="20775" extrusionOk="0">
                  <a:moveTo>
                    <a:pt x="3969" y="4501"/>
                  </a:moveTo>
                  <a:lnTo>
                    <a:pt x="3969" y="4501"/>
                  </a:lnTo>
                  <a:cubicBezTo>
                    <a:pt x="3959" y="4741"/>
                    <a:pt x="3948" y="4991"/>
                    <a:pt x="3928" y="5231"/>
                  </a:cubicBezTo>
                  <a:cubicBezTo>
                    <a:pt x="3907" y="5001"/>
                    <a:pt x="3876" y="4783"/>
                    <a:pt x="3844" y="4564"/>
                  </a:cubicBezTo>
                  <a:lnTo>
                    <a:pt x="3969" y="4501"/>
                  </a:lnTo>
                  <a:close/>
                  <a:moveTo>
                    <a:pt x="7647" y="14523"/>
                  </a:moveTo>
                  <a:cubicBezTo>
                    <a:pt x="7668" y="14773"/>
                    <a:pt x="7699" y="15023"/>
                    <a:pt x="7731" y="15273"/>
                  </a:cubicBezTo>
                  <a:cubicBezTo>
                    <a:pt x="7564" y="15138"/>
                    <a:pt x="7386" y="15003"/>
                    <a:pt x="7210" y="14868"/>
                  </a:cubicBezTo>
                  <a:cubicBezTo>
                    <a:pt x="7386" y="14847"/>
                    <a:pt x="7543" y="14743"/>
                    <a:pt x="7647" y="14523"/>
                  </a:cubicBezTo>
                  <a:close/>
                  <a:moveTo>
                    <a:pt x="5206" y="0"/>
                  </a:moveTo>
                  <a:cubicBezTo>
                    <a:pt x="4803" y="0"/>
                    <a:pt x="4451" y="16"/>
                    <a:pt x="4209" y="63"/>
                  </a:cubicBezTo>
                  <a:cubicBezTo>
                    <a:pt x="3532" y="199"/>
                    <a:pt x="2677" y="262"/>
                    <a:pt x="1959" y="470"/>
                  </a:cubicBezTo>
                  <a:cubicBezTo>
                    <a:pt x="1876" y="428"/>
                    <a:pt x="1792" y="397"/>
                    <a:pt x="1709" y="376"/>
                  </a:cubicBezTo>
                  <a:cubicBezTo>
                    <a:pt x="1599" y="348"/>
                    <a:pt x="1499" y="335"/>
                    <a:pt x="1410" y="335"/>
                  </a:cubicBezTo>
                  <a:cubicBezTo>
                    <a:pt x="829" y="335"/>
                    <a:pt x="658" y="878"/>
                    <a:pt x="667" y="1428"/>
                  </a:cubicBezTo>
                  <a:cubicBezTo>
                    <a:pt x="240" y="2251"/>
                    <a:pt x="344" y="3418"/>
                    <a:pt x="281" y="4314"/>
                  </a:cubicBezTo>
                  <a:cubicBezTo>
                    <a:pt x="1" y="8460"/>
                    <a:pt x="136" y="12617"/>
                    <a:pt x="636" y="16743"/>
                  </a:cubicBezTo>
                  <a:cubicBezTo>
                    <a:pt x="709" y="17410"/>
                    <a:pt x="948" y="18076"/>
                    <a:pt x="1344" y="18628"/>
                  </a:cubicBezTo>
                  <a:cubicBezTo>
                    <a:pt x="1198" y="18774"/>
                    <a:pt x="1052" y="18910"/>
                    <a:pt x="906" y="19045"/>
                  </a:cubicBezTo>
                  <a:cubicBezTo>
                    <a:pt x="438" y="19504"/>
                    <a:pt x="1194" y="20775"/>
                    <a:pt x="1679" y="20775"/>
                  </a:cubicBezTo>
                  <a:cubicBezTo>
                    <a:pt x="1743" y="20775"/>
                    <a:pt x="1803" y="20752"/>
                    <a:pt x="1855" y="20702"/>
                  </a:cubicBezTo>
                  <a:cubicBezTo>
                    <a:pt x="2219" y="20347"/>
                    <a:pt x="2584" y="20003"/>
                    <a:pt x="2959" y="19670"/>
                  </a:cubicBezTo>
                  <a:cubicBezTo>
                    <a:pt x="3261" y="19670"/>
                    <a:pt x="3522" y="19514"/>
                    <a:pt x="3605" y="19086"/>
                  </a:cubicBezTo>
                  <a:cubicBezTo>
                    <a:pt x="4001" y="18743"/>
                    <a:pt x="4397" y="18399"/>
                    <a:pt x="4803" y="18065"/>
                  </a:cubicBezTo>
                  <a:cubicBezTo>
                    <a:pt x="5040" y="18265"/>
                    <a:pt x="5290" y="18389"/>
                    <a:pt x="5536" y="18389"/>
                  </a:cubicBezTo>
                  <a:cubicBezTo>
                    <a:pt x="5690" y="18389"/>
                    <a:pt x="5842" y="18340"/>
                    <a:pt x="5990" y="18232"/>
                  </a:cubicBezTo>
                  <a:cubicBezTo>
                    <a:pt x="6189" y="18086"/>
                    <a:pt x="6345" y="17951"/>
                    <a:pt x="6490" y="17805"/>
                  </a:cubicBezTo>
                  <a:cubicBezTo>
                    <a:pt x="7501" y="18545"/>
                    <a:pt x="8460" y="19347"/>
                    <a:pt x="9377" y="20222"/>
                  </a:cubicBezTo>
                  <a:cubicBezTo>
                    <a:pt x="9724" y="20553"/>
                    <a:pt x="10071" y="20701"/>
                    <a:pt x="10367" y="20701"/>
                  </a:cubicBezTo>
                  <a:cubicBezTo>
                    <a:pt x="10958" y="20701"/>
                    <a:pt x="11349" y="20110"/>
                    <a:pt x="11148" y="19201"/>
                  </a:cubicBezTo>
                  <a:cubicBezTo>
                    <a:pt x="10273" y="15294"/>
                    <a:pt x="10324" y="11294"/>
                    <a:pt x="10345" y="7314"/>
                  </a:cubicBezTo>
                  <a:cubicBezTo>
                    <a:pt x="10345" y="5002"/>
                    <a:pt x="11911" y="38"/>
                    <a:pt x="8801" y="38"/>
                  </a:cubicBezTo>
                  <a:cubicBezTo>
                    <a:pt x="8703" y="38"/>
                    <a:pt x="8599" y="43"/>
                    <a:pt x="8491" y="53"/>
                  </a:cubicBezTo>
                  <a:cubicBezTo>
                    <a:pt x="8343" y="68"/>
                    <a:pt x="8155" y="74"/>
                    <a:pt x="7941" y="74"/>
                  </a:cubicBezTo>
                  <a:cubicBezTo>
                    <a:pt x="7177" y="74"/>
                    <a:pt x="6073" y="0"/>
                    <a:pt x="52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14;p32">
              <a:extLst>
                <a:ext uri="{FF2B5EF4-FFF2-40B4-BE49-F238E27FC236}">
                  <a16:creationId xmlns:a16="http://schemas.microsoft.com/office/drawing/2014/main" id="{9C160CBB-9AC8-4899-860D-9BDC65BD5734}"/>
                </a:ext>
              </a:extLst>
            </p:cNvPr>
            <p:cNvSpPr/>
            <p:nvPr/>
          </p:nvSpPr>
          <p:spPr>
            <a:xfrm>
              <a:off x="1763125" y="4528588"/>
              <a:ext cx="5475" cy="530100"/>
            </a:xfrm>
            <a:custGeom>
              <a:avLst/>
              <a:gdLst/>
              <a:ahLst/>
              <a:cxnLst/>
              <a:rect l="l" t="t" r="r" b="b"/>
              <a:pathLst>
                <a:path w="219" h="21204" extrusionOk="0">
                  <a:moveTo>
                    <a:pt x="110" y="1"/>
                  </a:moveTo>
                  <a:cubicBezTo>
                    <a:pt x="55" y="1"/>
                    <a:pt x="1" y="34"/>
                    <a:pt x="1" y="102"/>
                  </a:cubicBezTo>
                  <a:lnTo>
                    <a:pt x="1" y="8322"/>
                  </a:lnTo>
                  <a:lnTo>
                    <a:pt x="1" y="16490"/>
                  </a:lnTo>
                  <a:lnTo>
                    <a:pt x="1" y="21094"/>
                  </a:lnTo>
                  <a:cubicBezTo>
                    <a:pt x="1" y="21167"/>
                    <a:pt x="55" y="21204"/>
                    <a:pt x="110" y="21204"/>
                  </a:cubicBezTo>
                  <a:cubicBezTo>
                    <a:pt x="164" y="21204"/>
                    <a:pt x="219" y="21167"/>
                    <a:pt x="219" y="21094"/>
                  </a:cubicBezTo>
                  <a:lnTo>
                    <a:pt x="219" y="12885"/>
                  </a:lnTo>
                  <a:lnTo>
                    <a:pt x="219" y="4718"/>
                  </a:lnTo>
                  <a:lnTo>
                    <a:pt x="219" y="102"/>
                  </a:lnTo>
                  <a:cubicBezTo>
                    <a:pt x="219" y="34"/>
                    <a:pt x="164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15;p32">
              <a:extLst>
                <a:ext uri="{FF2B5EF4-FFF2-40B4-BE49-F238E27FC236}">
                  <a16:creationId xmlns:a16="http://schemas.microsoft.com/office/drawing/2014/main" id="{66D32903-EAC7-48DE-AE90-DDB42FDC993D}"/>
                </a:ext>
              </a:extLst>
            </p:cNvPr>
            <p:cNvSpPr/>
            <p:nvPr/>
          </p:nvSpPr>
          <p:spPr>
            <a:xfrm>
              <a:off x="2017575" y="4528588"/>
              <a:ext cx="5500" cy="530100"/>
            </a:xfrm>
            <a:custGeom>
              <a:avLst/>
              <a:gdLst/>
              <a:ahLst/>
              <a:cxnLst/>
              <a:rect l="l" t="t" r="r" b="b"/>
              <a:pathLst>
                <a:path w="220" h="21204" extrusionOk="0">
                  <a:moveTo>
                    <a:pt x="110" y="1"/>
                  </a:moveTo>
                  <a:cubicBezTo>
                    <a:pt x="55" y="1"/>
                    <a:pt x="0" y="34"/>
                    <a:pt x="0" y="102"/>
                  </a:cubicBezTo>
                  <a:lnTo>
                    <a:pt x="0" y="8322"/>
                  </a:lnTo>
                  <a:lnTo>
                    <a:pt x="0" y="16490"/>
                  </a:lnTo>
                  <a:lnTo>
                    <a:pt x="0" y="21094"/>
                  </a:lnTo>
                  <a:cubicBezTo>
                    <a:pt x="0" y="21167"/>
                    <a:pt x="55" y="21204"/>
                    <a:pt x="110" y="21204"/>
                  </a:cubicBezTo>
                  <a:cubicBezTo>
                    <a:pt x="165" y="21204"/>
                    <a:pt x="220" y="21167"/>
                    <a:pt x="220" y="21094"/>
                  </a:cubicBezTo>
                  <a:lnTo>
                    <a:pt x="220" y="12885"/>
                  </a:lnTo>
                  <a:lnTo>
                    <a:pt x="220" y="4718"/>
                  </a:lnTo>
                  <a:lnTo>
                    <a:pt x="220" y="102"/>
                  </a:lnTo>
                  <a:cubicBezTo>
                    <a:pt x="220" y="34"/>
                    <a:pt x="165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16;p32">
              <a:extLst>
                <a:ext uri="{FF2B5EF4-FFF2-40B4-BE49-F238E27FC236}">
                  <a16:creationId xmlns:a16="http://schemas.microsoft.com/office/drawing/2014/main" id="{D504ACAD-B3F1-4E55-94A4-29076A477312}"/>
                </a:ext>
              </a:extLst>
            </p:cNvPr>
            <p:cNvSpPr/>
            <p:nvPr/>
          </p:nvSpPr>
          <p:spPr>
            <a:xfrm>
              <a:off x="1889950" y="4957838"/>
              <a:ext cx="128700" cy="104725"/>
            </a:xfrm>
            <a:custGeom>
              <a:avLst/>
              <a:gdLst/>
              <a:ahLst/>
              <a:cxnLst/>
              <a:rect l="l" t="t" r="r" b="b"/>
              <a:pathLst>
                <a:path w="5148" h="4189" extrusionOk="0">
                  <a:moveTo>
                    <a:pt x="122" y="1"/>
                  </a:moveTo>
                  <a:cubicBezTo>
                    <a:pt x="97" y="1"/>
                    <a:pt x="73" y="9"/>
                    <a:pt x="53" y="28"/>
                  </a:cubicBezTo>
                  <a:cubicBezTo>
                    <a:pt x="11" y="70"/>
                    <a:pt x="1" y="153"/>
                    <a:pt x="53" y="184"/>
                  </a:cubicBezTo>
                  <a:cubicBezTo>
                    <a:pt x="397" y="466"/>
                    <a:pt x="741" y="747"/>
                    <a:pt x="1105" y="1017"/>
                  </a:cubicBezTo>
                  <a:cubicBezTo>
                    <a:pt x="1397" y="1237"/>
                    <a:pt x="1699" y="1455"/>
                    <a:pt x="2001" y="1674"/>
                  </a:cubicBezTo>
                  <a:cubicBezTo>
                    <a:pt x="2293" y="1883"/>
                    <a:pt x="2574" y="2091"/>
                    <a:pt x="2855" y="2299"/>
                  </a:cubicBezTo>
                  <a:lnTo>
                    <a:pt x="2876" y="2320"/>
                  </a:lnTo>
                  <a:cubicBezTo>
                    <a:pt x="2881" y="2320"/>
                    <a:pt x="2883" y="2322"/>
                    <a:pt x="2886" y="2324"/>
                  </a:cubicBezTo>
                  <a:lnTo>
                    <a:pt x="2886" y="2324"/>
                  </a:lnTo>
                  <a:cubicBezTo>
                    <a:pt x="2886" y="2326"/>
                    <a:pt x="2887" y="2328"/>
                    <a:pt x="2887" y="2330"/>
                  </a:cubicBezTo>
                  <a:cubicBezTo>
                    <a:pt x="2908" y="2341"/>
                    <a:pt x="2928" y="2362"/>
                    <a:pt x="2949" y="2372"/>
                  </a:cubicBezTo>
                  <a:cubicBezTo>
                    <a:pt x="2980" y="2403"/>
                    <a:pt x="3022" y="2434"/>
                    <a:pt x="3053" y="2455"/>
                  </a:cubicBezTo>
                  <a:cubicBezTo>
                    <a:pt x="3126" y="2518"/>
                    <a:pt x="3209" y="2580"/>
                    <a:pt x="3283" y="2633"/>
                  </a:cubicBezTo>
                  <a:cubicBezTo>
                    <a:pt x="3439" y="2768"/>
                    <a:pt x="3595" y="2893"/>
                    <a:pt x="3741" y="3029"/>
                  </a:cubicBezTo>
                  <a:cubicBezTo>
                    <a:pt x="4105" y="3351"/>
                    <a:pt x="4459" y="3674"/>
                    <a:pt x="4804" y="4018"/>
                  </a:cubicBezTo>
                  <a:cubicBezTo>
                    <a:pt x="4855" y="4060"/>
                    <a:pt x="4897" y="4112"/>
                    <a:pt x="4950" y="4154"/>
                  </a:cubicBezTo>
                  <a:cubicBezTo>
                    <a:pt x="4971" y="4176"/>
                    <a:pt x="5002" y="4189"/>
                    <a:pt x="5032" y="4189"/>
                  </a:cubicBezTo>
                  <a:cubicBezTo>
                    <a:pt x="5059" y="4189"/>
                    <a:pt x="5086" y="4178"/>
                    <a:pt x="5105" y="4154"/>
                  </a:cubicBezTo>
                  <a:cubicBezTo>
                    <a:pt x="5147" y="4112"/>
                    <a:pt x="5147" y="4050"/>
                    <a:pt x="5105" y="3997"/>
                  </a:cubicBezTo>
                  <a:cubicBezTo>
                    <a:pt x="4751" y="3654"/>
                    <a:pt x="4397" y="3309"/>
                    <a:pt x="4022" y="2976"/>
                  </a:cubicBezTo>
                  <a:cubicBezTo>
                    <a:pt x="3720" y="2716"/>
                    <a:pt x="3418" y="2455"/>
                    <a:pt x="3095" y="2216"/>
                  </a:cubicBezTo>
                  <a:cubicBezTo>
                    <a:pt x="2813" y="1987"/>
                    <a:pt x="2522" y="1778"/>
                    <a:pt x="2230" y="1559"/>
                  </a:cubicBezTo>
                  <a:cubicBezTo>
                    <a:pt x="1928" y="1341"/>
                    <a:pt x="1637" y="1132"/>
                    <a:pt x="1345" y="913"/>
                  </a:cubicBezTo>
                  <a:cubicBezTo>
                    <a:pt x="1178" y="799"/>
                    <a:pt x="1022" y="674"/>
                    <a:pt x="855" y="549"/>
                  </a:cubicBezTo>
                  <a:lnTo>
                    <a:pt x="845" y="538"/>
                  </a:lnTo>
                  <a:cubicBezTo>
                    <a:pt x="834" y="528"/>
                    <a:pt x="824" y="517"/>
                    <a:pt x="813" y="517"/>
                  </a:cubicBezTo>
                  <a:cubicBezTo>
                    <a:pt x="792" y="497"/>
                    <a:pt x="772" y="476"/>
                    <a:pt x="741" y="466"/>
                  </a:cubicBezTo>
                  <a:cubicBezTo>
                    <a:pt x="699" y="424"/>
                    <a:pt x="657" y="392"/>
                    <a:pt x="616" y="362"/>
                  </a:cubicBezTo>
                  <a:cubicBezTo>
                    <a:pt x="522" y="288"/>
                    <a:pt x="428" y="216"/>
                    <a:pt x="345" y="142"/>
                  </a:cubicBezTo>
                  <a:cubicBezTo>
                    <a:pt x="292" y="101"/>
                    <a:pt x="251" y="70"/>
                    <a:pt x="209" y="28"/>
                  </a:cubicBezTo>
                  <a:cubicBezTo>
                    <a:pt x="181" y="11"/>
                    <a:pt x="151" y="1"/>
                    <a:pt x="122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17;p32">
              <a:extLst>
                <a:ext uri="{FF2B5EF4-FFF2-40B4-BE49-F238E27FC236}">
                  <a16:creationId xmlns:a16="http://schemas.microsoft.com/office/drawing/2014/main" id="{5F906EEB-A4B8-424F-B6EF-49386ACA21EB}"/>
                </a:ext>
              </a:extLst>
            </p:cNvPr>
            <p:cNvSpPr/>
            <p:nvPr/>
          </p:nvSpPr>
          <p:spPr>
            <a:xfrm>
              <a:off x="1767550" y="4957738"/>
              <a:ext cx="128675" cy="104825"/>
            </a:xfrm>
            <a:custGeom>
              <a:avLst/>
              <a:gdLst/>
              <a:ahLst/>
              <a:cxnLst/>
              <a:rect l="l" t="t" r="r" b="b"/>
              <a:pathLst>
                <a:path w="5147" h="4193" extrusionOk="0">
                  <a:moveTo>
                    <a:pt x="5023" y="1"/>
                  </a:moveTo>
                  <a:cubicBezTo>
                    <a:pt x="4996" y="1"/>
                    <a:pt x="4970" y="11"/>
                    <a:pt x="4949" y="32"/>
                  </a:cubicBezTo>
                  <a:cubicBezTo>
                    <a:pt x="4762" y="178"/>
                    <a:pt x="4584" y="324"/>
                    <a:pt x="4397" y="470"/>
                  </a:cubicBezTo>
                  <a:cubicBezTo>
                    <a:pt x="4376" y="491"/>
                    <a:pt x="4355" y="501"/>
                    <a:pt x="4345" y="521"/>
                  </a:cubicBezTo>
                  <a:cubicBezTo>
                    <a:pt x="4334" y="521"/>
                    <a:pt x="4324" y="532"/>
                    <a:pt x="4313" y="542"/>
                  </a:cubicBezTo>
                  <a:cubicBezTo>
                    <a:pt x="4303" y="542"/>
                    <a:pt x="4303" y="553"/>
                    <a:pt x="4292" y="553"/>
                  </a:cubicBezTo>
                  <a:cubicBezTo>
                    <a:pt x="4297" y="551"/>
                    <a:pt x="4299" y="550"/>
                    <a:pt x="4298" y="550"/>
                  </a:cubicBezTo>
                  <a:lnTo>
                    <a:pt x="4298" y="550"/>
                  </a:lnTo>
                  <a:cubicBezTo>
                    <a:pt x="4298" y="550"/>
                    <a:pt x="4286" y="556"/>
                    <a:pt x="4286" y="556"/>
                  </a:cubicBezTo>
                  <a:cubicBezTo>
                    <a:pt x="4286" y="556"/>
                    <a:pt x="4288" y="555"/>
                    <a:pt x="4292" y="553"/>
                  </a:cubicBezTo>
                  <a:lnTo>
                    <a:pt x="4292" y="553"/>
                  </a:lnTo>
                  <a:lnTo>
                    <a:pt x="4167" y="646"/>
                  </a:lnTo>
                  <a:cubicBezTo>
                    <a:pt x="4084" y="709"/>
                    <a:pt x="4001" y="771"/>
                    <a:pt x="3928" y="834"/>
                  </a:cubicBezTo>
                  <a:cubicBezTo>
                    <a:pt x="3626" y="1053"/>
                    <a:pt x="3324" y="1272"/>
                    <a:pt x="3032" y="1491"/>
                  </a:cubicBezTo>
                  <a:cubicBezTo>
                    <a:pt x="2741" y="1699"/>
                    <a:pt x="2459" y="1907"/>
                    <a:pt x="2178" y="2126"/>
                  </a:cubicBezTo>
                  <a:cubicBezTo>
                    <a:pt x="1855" y="2366"/>
                    <a:pt x="1553" y="2616"/>
                    <a:pt x="1250" y="2876"/>
                  </a:cubicBezTo>
                  <a:cubicBezTo>
                    <a:pt x="886" y="3199"/>
                    <a:pt x="532" y="3522"/>
                    <a:pt x="188" y="3866"/>
                  </a:cubicBezTo>
                  <a:cubicBezTo>
                    <a:pt x="136" y="3908"/>
                    <a:pt x="94" y="3959"/>
                    <a:pt x="42" y="4001"/>
                  </a:cubicBezTo>
                  <a:cubicBezTo>
                    <a:pt x="0" y="4043"/>
                    <a:pt x="0" y="4126"/>
                    <a:pt x="42" y="4158"/>
                  </a:cubicBezTo>
                  <a:cubicBezTo>
                    <a:pt x="64" y="4180"/>
                    <a:pt x="95" y="4193"/>
                    <a:pt x="125" y="4193"/>
                  </a:cubicBezTo>
                  <a:cubicBezTo>
                    <a:pt x="152" y="4193"/>
                    <a:pt x="179" y="4182"/>
                    <a:pt x="199" y="4158"/>
                  </a:cubicBezTo>
                  <a:cubicBezTo>
                    <a:pt x="553" y="3813"/>
                    <a:pt x="917" y="3470"/>
                    <a:pt x="1282" y="3137"/>
                  </a:cubicBezTo>
                  <a:cubicBezTo>
                    <a:pt x="1584" y="2876"/>
                    <a:pt x="1896" y="2616"/>
                    <a:pt x="2209" y="2376"/>
                  </a:cubicBezTo>
                  <a:cubicBezTo>
                    <a:pt x="2230" y="2355"/>
                    <a:pt x="2240" y="2345"/>
                    <a:pt x="2261" y="2334"/>
                  </a:cubicBezTo>
                  <a:cubicBezTo>
                    <a:pt x="2261" y="2331"/>
                    <a:pt x="2263" y="2328"/>
                    <a:pt x="2265" y="2326"/>
                  </a:cubicBezTo>
                  <a:lnTo>
                    <a:pt x="2265" y="2326"/>
                  </a:lnTo>
                  <a:cubicBezTo>
                    <a:pt x="2266" y="2325"/>
                    <a:pt x="2268" y="2324"/>
                    <a:pt x="2271" y="2324"/>
                  </a:cubicBezTo>
                  <a:cubicBezTo>
                    <a:pt x="2282" y="2313"/>
                    <a:pt x="2292" y="2313"/>
                    <a:pt x="2303" y="2303"/>
                  </a:cubicBezTo>
                  <a:cubicBezTo>
                    <a:pt x="2334" y="2272"/>
                    <a:pt x="2366" y="2251"/>
                    <a:pt x="2407" y="2220"/>
                  </a:cubicBezTo>
                  <a:cubicBezTo>
                    <a:pt x="2480" y="2167"/>
                    <a:pt x="2553" y="2116"/>
                    <a:pt x="2616" y="2063"/>
                  </a:cubicBezTo>
                  <a:cubicBezTo>
                    <a:pt x="2761" y="1959"/>
                    <a:pt x="2907" y="1855"/>
                    <a:pt x="3042" y="1751"/>
                  </a:cubicBezTo>
                  <a:cubicBezTo>
                    <a:pt x="3345" y="1532"/>
                    <a:pt x="3636" y="1324"/>
                    <a:pt x="3928" y="1105"/>
                  </a:cubicBezTo>
                  <a:cubicBezTo>
                    <a:pt x="4282" y="845"/>
                    <a:pt x="4626" y="574"/>
                    <a:pt x="4970" y="303"/>
                  </a:cubicBezTo>
                  <a:cubicBezTo>
                    <a:pt x="5012" y="261"/>
                    <a:pt x="5053" y="230"/>
                    <a:pt x="5105" y="188"/>
                  </a:cubicBezTo>
                  <a:cubicBezTo>
                    <a:pt x="5147" y="157"/>
                    <a:pt x="5147" y="74"/>
                    <a:pt x="5105" y="32"/>
                  </a:cubicBezTo>
                  <a:cubicBezTo>
                    <a:pt x="5079" y="11"/>
                    <a:pt x="5051" y="1"/>
                    <a:pt x="5023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18;p32">
              <a:extLst>
                <a:ext uri="{FF2B5EF4-FFF2-40B4-BE49-F238E27FC236}">
                  <a16:creationId xmlns:a16="http://schemas.microsoft.com/office/drawing/2014/main" id="{1DF5D2B1-3490-428C-93BC-4DA5DF985186}"/>
                </a:ext>
              </a:extLst>
            </p:cNvPr>
            <p:cNvSpPr/>
            <p:nvPr/>
          </p:nvSpPr>
          <p:spPr>
            <a:xfrm>
              <a:off x="1768575" y="4523588"/>
              <a:ext cx="253450" cy="12250"/>
            </a:xfrm>
            <a:custGeom>
              <a:avLst/>
              <a:gdLst/>
              <a:ahLst/>
              <a:cxnLst/>
              <a:rect l="l" t="t" r="r" b="b"/>
              <a:pathLst>
                <a:path w="10138" h="490" extrusionOk="0">
                  <a:moveTo>
                    <a:pt x="6147" y="0"/>
                  </a:moveTo>
                  <a:cubicBezTo>
                    <a:pt x="4866" y="10"/>
                    <a:pt x="3585" y="42"/>
                    <a:pt x="2293" y="114"/>
                  </a:cubicBezTo>
                  <a:cubicBezTo>
                    <a:pt x="1564" y="156"/>
                    <a:pt x="845" y="209"/>
                    <a:pt x="116" y="260"/>
                  </a:cubicBezTo>
                  <a:cubicBezTo>
                    <a:pt x="53" y="271"/>
                    <a:pt x="1" y="313"/>
                    <a:pt x="1" y="375"/>
                  </a:cubicBezTo>
                  <a:cubicBezTo>
                    <a:pt x="1" y="427"/>
                    <a:pt x="53" y="490"/>
                    <a:pt x="116" y="490"/>
                  </a:cubicBezTo>
                  <a:cubicBezTo>
                    <a:pt x="1408" y="375"/>
                    <a:pt x="2700" y="302"/>
                    <a:pt x="3991" y="260"/>
                  </a:cubicBezTo>
                  <a:cubicBezTo>
                    <a:pt x="4742" y="236"/>
                    <a:pt x="5496" y="226"/>
                    <a:pt x="6249" y="226"/>
                  </a:cubicBezTo>
                  <a:cubicBezTo>
                    <a:pt x="6782" y="226"/>
                    <a:pt x="7315" y="231"/>
                    <a:pt x="7846" y="239"/>
                  </a:cubicBezTo>
                  <a:cubicBezTo>
                    <a:pt x="8575" y="250"/>
                    <a:pt x="9304" y="271"/>
                    <a:pt x="10034" y="313"/>
                  </a:cubicBezTo>
                  <a:cubicBezTo>
                    <a:pt x="10085" y="313"/>
                    <a:pt x="10138" y="260"/>
                    <a:pt x="10138" y="198"/>
                  </a:cubicBezTo>
                  <a:cubicBezTo>
                    <a:pt x="10138" y="135"/>
                    <a:pt x="10085" y="94"/>
                    <a:pt x="10034" y="84"/>
                  </a:cubicBezTo>
                  <a:cubicBezTo>
                    <a:pt x="8742" y="31"/>
                    <a:pt x="7450" y="0"/>
                    <a:pt x="6147" y="0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340;p32">
            <a:extLst>
              <a:ext uri="{FF2B5EF4-FFF2-40B4-BE49-F238E27FC236}">
                <a16:creationId xmlns:a16="http://schemas.microsoft.com/office/drawing/2014/main" id="{916BE904-F937-4F38-B328-F71C3F12CF06}"/>
              </a:ext>
            </a:extLst>
          </p:cNvPr>
          <p:cNvGrpSpPr/>
          <p:nvPr/>
        </p:nvGrpSpPr>
        <p:grpSpPr>
          <a:xfrm>
            <a:off x="7289525" y="2184864"/>
            <a:ext cx="457682" cy="806825"/>
            <a:chOff x="1753750" y="4523588"/>
            <a:chExt cx="297775" cy="538975"/>
          </a:xfrm>
        </p:grpSpPr>
        <p:sp>
          <p:nvSpPr>
            <p:cNvPr id="25" name="Google Shape;341;p32">
              <a:extLst>
                <a:ext uri="{FF2B5EF4-FFF2-40B4-BE49-F238E27FC236}">
                  <a16:creationId xmlns:a16="http://schemas.microsoft.com/office/drawing/2014/main" id="{B97C38E7-CAFD-4A61-96A4-94E61512E343}"/>
                </a:ext>
              </a:extLst>
            </p:cNvPr>
            <p:cNvSpPr/>
            <p:nvPr/>
          </p:nvSpPr>
          <p:spPr>
            <a:xfrm>
              <a:off x="1753750" y="4525388"/>
              <a:ext cx="297775" cy="519375"/>
            </a:xfrm>
            <a:custGeom>
              <a:avLst/>
              <a:gdLst/>
              <a:ahLst/>
              <a:cxnLst/>
              <a:rect l="l" t="t" r="r" b="b"/>
              <a:pathLst>
                <a:path w="11911" h="20775" extrusionOk="0">
                  <a:moveTo>
                    <a:pt x="3969" y="4501"/>
                  </a:moveTo>
                  <a:lnTo>
                    <a:pt x="3969" y="4501"/>
                  </a:lnTo>
                  <a:cubicBezTo>
                    <a:pt x="3959" y="4741"/>
                    <a:pt x="3948" y="4991"/>
                    <a:pt x="3928" y="5231"/>
                  </a:cubicBezTo>
                  <a:cubicBezTo>
                    <a:pt x="3907" y="5001"/>
                    <a:pt x="3876" y="4783"/>
                    <a:pt x="3844" y="4564"/>
                  </a:cubicBezTo>
                  <a:lnTo>
                    <a:pt x="3969" y="4501"/>
                  </a:lnTo>
                  <a:close/>
                  <a:moveTo>
                    <a:pt x="7647" y="14523"/>
                  </a:moveTo>
                  <a:cubicBezTo>
                    <a:pt x="7668" y="14773"/>
                    <a:pt x="7699" y="15023"/>
                    <a:pt x="7731" y="15273"/>
                  </a:cubicBezTo>
                  <a:cubicBezTo>
                    <a:pt x="7564" y="15138"/>
                    <a:pt x="7386" y="15003"/>
                    <a:pt x="7210" y="14868"/>
                  </a:cubicBezTo>
                  <a:cubicBezTo>
                    <a:pt x="7386" y="14847"/>
                    <a:pt x="7543" y="14743"/>
                    <a:pt x="7647" y="14523"/>
                  </a:cubicBezTo>
                  <a:close/>
                  <a:moveTo>
                    <a:pt x="5206" y="0"/>
                  </a:moveTo>
                  <a:cubicBezTo>
                    <a:pt x="4803" y="0"/>
                    <a:pt x="4451" y="16"/>
                    <a:pt x="4209" y="63"/>
                  </a:cubicBezTo>
                  <a:cubicBezTo>
                    <a:pt x="3532" y="199"/>
                    <a:pt x="2677" y="262"/>
                    <a:pt x="1959" y="470"/>
                  </a:cubicBezTo>
                  <a:cubicBezTo>
                    <a:pt x="1876" y="428"/>
                    <a:pt x="1792" y="397"/>
                    <a:pt x="1709" y="376"/>
                  </a:cubicBezTo>
                  <a:cubicBezTo>
                    <a:pt x="1599" y="348"/>
                    <a:pt x="1499" y="335"/>
                    <a:pt x="1410" y="335"/>
                  </a:cubicBezTo>
                  <a:cubicBezTo>
                    <a:pt x="829" y="335"/>
                    <a:pt x="658" y="878"/>
                    <a:pt x="667" y="1428"/>
                  </a:cubicBezTo>
                  <a:cubicBezTo>
                    <a:pt x="240" y="2251"/>
                    <a:pt x="344" y="3418"/>
                    <a:pt x="281" y="4314"/>
                  </a:cubicBezTo>
                  <a:cubicBezTo>
                    <a:pt x="1" y="8460"/>
                    <a:pt x="136" y="12617"/>
                    <a:pt x="636" y="16743"/>
                  </a:cubicBezTo>
                  <a:cubicBezTo>
                    <a:pt x="709" y="17410"/>
                    <a:pt x="948" y="18076"/>
                    <a:pt x="1344" y="18628"/>
                  </a:cubicBezTo>
                  <a:cubicBezTo>
                    <a:pt x="1198" y="18774"/>
                    <a:pt x="1052" y="18910"/>
                    <a:pt x="906" y="19045"/>
                  </a:cubicBezTo>
                  <a:cubicBezTo>
                    <a:pt x="438" y="19504"/>
                    <a:pt x="1194" y="20775"/>
                    <a:pt x="1679" y="20775"/>
                  </a:cubicBezTo>
                  <a:cubicBezTo>
                    <a:pt x="1743" y="20775"/>
                    <a:pt x="1803" y="20752"/>
                    <a:pt x="1855" y="20702"/>
                  </a:cubicBezTo>
                  <a:cubicBezTo>
                    <a:pt x="2219" y="20347"/>
                    <a:pt x="2584" y="20003"/>
                    <a:pt x="2959" y="19670"/>
                  </a:cubicBezTo>
                  <a:cubicBezTo>
                    <a:pt x="3261" y="19670"/>
                    <a:pt x="3522" y="19514"/>
                    <a:pt x="3605" y="19086"/>
                  </a:cubicBezTo>
                  <a:cubicBezTo>
                    <a:pt x="4001" y="18743"/>
                    <a:pt x="4397" y="18399"/>
                    <a:pt x="4803" y="18065"/>
                  </a:cubicBezTo>
                  <a:cubicBezTo>
                    <a:pt x="5040" y="18265"/>
                    <a:pt x="5290" y="18389"/>
                    <a:pt x="5536" y="18389"/>
                  </a:cubicBezTo>
                  <a:cubicBezTo>
                    <a:pt x="5690" y="18389"/>
                    <a:pt x="5842" y="18340"/>
                    <a:pt x="5990" y="18232"/>
                  </a:cubicBezTo>
                  <a:cubicBezTo>
                    <a:pt x="6189" y="18086"/>
                    <a:pt x="6345" y="17951"/>
                    <a:pt x="6490" y="17805"/>
                  </a:cubicBezTo>
                  <a:cubicBezTo>
                    <a:pt x="7501" y="18545"/>
                    <a:pt x="8460" y="19347"/>
                    <a:pt x="9377" y="20222"/>
                  </a:cubicBezTo>
                  <a:cubicBezTo>
                    <a:pt x="9724" y="20553"/>
                    <a:pt x="10071" y="20701"/>
                    <a:pt x="10367" y="20701"/>
                  </a:cubicBezTo>
                  <a:cubicBezTo>
                    <a:pt x="10958" y="20701"/>
                    <a:pt x="11349" y="20110"/>
                    <a:pt x="11148" y="19201"/>
                  </a:cubicBezTo>
                  <a:cubicBezTo>
                    <a:pt x="10273" y="15294"/>
                    <a:pt x="10324" y="11294"/>
                    <a:pt x="10345" y="7314"/>
                  </a:cubicBezTo>
                  <a:cubicBezTo>
                    <a:pt x="10345" y="5002"/>
                    <a:pt x="11911" y="38"/>
                    <a:pt x="8801" y="38"/>
                  </a:cubicBezTo>
                  <a:cubicBezTo>
                    <a:pt x="8703" y="38"/>
                    <a:pt x="8599" y="43"/>
                    <a:pt x="8491" y="53"/>
                  </a:cubicBezTo>
                  <a:cubicBezTo>
                    <a:pt x="8343" y="68"/>
                    <a:pt x="8155" y="74"/>
                    <a:pt x="7941" y="74"/>
                  </a:cubicBezTo>
                  <a:cubicBezTo>
                    <a:pt x="7177" y="74"/>
                    <a:pt x="6073" y="0"/>
                    <a:pt x="52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42;p32">
              <a:extLst>
                <a:ext uri="{FF2B5EF4-FFF2-40B4-BE49-F238E27FC236}">
                  <a16:creationId xmlns:a16="http://schemas.microsoft.com/office/drawing/2014/main" id="{24D58474-B068-4755-8E81-92119240BF1F}"/>
                </a:ext>
              </a:extLst>
            </p:cNvPr>
            <p:cNvSpPr/>
            <p:nvPr/>
          </p:nvSpPr>
          <p:spPr>
            <a:xfrm>
              <a:off x="1763125" y="4528588"/>
              <a:ext cx="5475" cy="530100"/>
            </a:xfrm>
            <a:custGeom>
              <a:avLst/>
              <a:gdLst/>
              <a:ahLst/>
              <a:cxnLst/>
              <a:rect l="l" t="t" r="r" b="b"/>
              <a:pathLst>
                <a:path w="219" h="21204" extrusionOk="0">
                  <a:moveTo>
                    <a:pt x="110" y="1"/>
                  </a:moveTo>
                  <a:cubicBezTo>
                    <a:pt x="55" y="1"/>
                    <a:pt x="1" y="34"/>
                    <a:pt x="1" y="102"/>
                  </a:cubicBezTo>
                  <a:lnTo>
                    <a:pt x="1" y="8322"/>
                  </a:lnTo>
                  <a:lnTo>
                    <a:pt x="1" y="16490"/>
                  </a:lnTo>
                  <a:lnTo>
                    <a:pt x="1" y="21094"/>
                  </a:lnTo>
                  <a:cubicBezTo>
                    <a:pt x="1" y="21167"/>
                    <a:pt x="55" y="21204"/>
                    <a:pt x="110" y="21204"/>
                  </a:cubicBezTo>
                  <a:cubicBezTo>
                    <a:pt x="164" y="21204"/>
                    <a:pt x="219" y="21167"/>
                    <a:pt x="219" y="21094"/>
                  </a:cubicBezTo>
                  <a:lnTo>
                    <a:pt x="219" y="12885"/>
                  </a:lnTo>
                  <a:lnTo>
                    <a:pt x="219" y="4718"/>
                  </a:lnTo>
                  <a:lnTo>
                    <a:pt x="219" y="102"/>
                  </a:lnTo>
                  <a:cubicBezTo>
                    <a:pt x="219" y="34"/>
                    <a:pt x="164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43;p32">
              <a:extLst>
                <a:ext uri="{FF2B5EF4-FFF2-40B4-BE49-F238E27FC236}">
                  <a16:creationId xmlns:a16="http://schemas.microsoft.com/office/drawing/2014/main" id="{4A8784AA-8928-415D-A43A-610F9694F699}"/>
                </a:ext>
              </a:extLst>
            </p:cNvPr>
            <p:cNvSpPr/>
            <p:nvPr/>
          </p:nvSpPr>
          <p:spPr>
            <a:xfrm>
              <a:off x="2017575" y="4528588"/>
              <a:ext cx="5500" cy="530100"/>
            </a:xfrm>
            <a:custGeom>
              <a:avLst/>
              <a:gdLst/>
              <a:ahLst/>
              <a:cxnLst/>
              <a:rect l="l" t="t" r="r" b="b"/>
              <a:pathLst>
                <a:path w="220" h="21204" extrusionOk="0">
                  <a:moveTo>
                    <a:pt x="110" y="1"/>
                  </a:moveTo>
                  <a:cubicBezTo>
                    <a:pt x="55" y="1"/>
                    <a:pt x="0" y="34"/>
                    <a:pt x="0" y="102"/>
                  </a:cubicBezTo>
                  <a:lnTo>
                    <a:pt x="0" y="8322"/>
                  </a:lnTo>
                  <a:lnTo>
                    <a:pt x="0" y="16490"/>
                  </a:lnTo>
                  <a:lnTo>
                    <a:pt x="0" y="21094"/>
                  </a:lnTo>
                  <a:cubicBezTo>
                    <a:pt x="0" y="21167"/>
                    <a:pt x="55" y="21204"/>
                    <a:pt x="110" y="21204"/>
                  </a:cubicBezTo>
                  <a:cubicBezTo>
                    <a:pt x="165" y="21204"/>
                    <a:pt x="220" y="21167"/>
                    <a:pt x="220" y="21094"/>
                  </a:cubicBezTo>
                  <a:lnTo>
                    <a:pt x="220" y="12885"/>
                  </a:lnTo>
                  <a:lnTo>
                    <a:pt x="220" y="4718"/>
                  </a:lnTo>
                  <a:lnTo>
                    <a:pt x="220" y="102"/>
                  </a:lnTo>
                  <a:cubicBezTo>
                    <a:pt x="220" y="34"/>
                    <a:pt x="165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44;p32">
              <a:extLst>
                <a:ext uri="{FF2B5EF4-FFF2-40B4-BE49-F238E27FC236}">
                  <a16:creationId xmlns:a16="http://schemas.microsoft.com/office/drawing/2014/main" id="{C3F5ED5A-1F30-4C0D-9623-F010EC3F462C}"/>
                </a:ext>
              </a:extLst>
            </p:cNvPr>
            <p:cNvSpPr/>
            <p:nvPr/>
          </p:nvSpPr>
          <p:spPr>
            <a:xfrm>
              <a:off x="1889950" y="4957838"/>
              <a:ext cx="128700" cy="104725"/>
            </a:xfrm>
            <a:custGeom>
              <a:avLst/>
              <a:gdLst/>
              <a:ahLst/>
              <a:cxnLst/>
              <a:rect l="l" t="t" r="r" b="b"/>
              <a:pathLst>
                <a:path w="5148" h="4189" extrusionOk="0">
                  <a:moveTo>
                    <a:pt x="122" y="1"/>
                  </a:moveTo>
                  <a:cubicBezTo>
                    <a:pt x="97" y="1"/>
                    <a:pt x="73" y="9"/>
                    <a:pt x="53" y="28"/>
                  </a:cubicBezTo>
                  <a:cubicBezTo>
                    <a:pt x="11" y="70"/>
                    <a:pt x="1" y="153"/>
                    <a:pt x="53" y="184"/>
                  </a:cubicBezTo>
                  <a:cubicBezTo>
                    <a:pt x="397" y="466"/>
                    <a:pt x="741" y="747"/>
                    <a:pt x="1105" y="1017"/>
                  </a:cubicBezTo>
                  <a:cubicBezTo>
                    <a:pt x="1397" y="1237"/>
                    <a:pt x="1699" y="1455"/>
                    <a:pt x="2001" y="1674"/>
                  </a:cubicBezTo>
                  <a:cubicBezTo>
                    <a:pt x="2293" y="1883"/>
                    <a:pt x="2574" y="2091"/>
                    <a:pt x="2855" y="2299"/>
                  </a:cubicBezTo>
                  <a:lnTo>
                    <a:pt x="2876" y="2320"/>
                  </a:lnTo>
                  <a:cubicBezTo>
                    <a:pt x="2881" y="2320"/>
                    <a:pt x="2883" y="2322"/>
                    <a:pt x="2886" y="2324"/>
                  </a:cubicBezTo>
                  <a:lnTo>
                    <a:pt x="2886" y="2324"/>
                  </a:lnTo>
                  <a:cubicBezTo>
                    <a:pt x="2886" y="2326"/>
                    <a:pt x="2887" y="2328"/>
                    <a:pt x="2887" y="2330"/>
                  </a:cubicBezTo>
                  <a:cubicBezTo>
                    <a:pt x="2908" y="2341"/>
                    <a:pt x="2928" y="2362"/>
                    <a:pt x="2949" y="2372"/>
                  </a:cubicBezTo>
                  <a:cubicBezTo>
                    <a:pt x="2980" y="2403"/>
                    <a:pt x="3022" y="2434"/>
                    <a:pt x="3053" y="2455"/>
                  </a:cubicBezTo>
                  <a:cubicBezTo>
                    <a:pt x="3126" y="2518"/>
                    <a:pt x="3209" y="2580"/>
                    <a:pt x="3283" y="2633"/>
                  </a:cubicBezTo>
                  <a:cubicBezTo>
                    <a:pt x="3439" y="2768"/>
                    <a:pt x="3595" y="2893"/>
                    <a:pt x="3741" y="3029"/>
                  </a:cubicBezTo>
                  <a:cubicBezTo>
                    <a:pt x="4105" y="3351"/>
                    <a:pt x="4459" y="3674"/>
                    <a:pt x="4804" y="4018"/>
                  </a:cubicBezTo>
                  <a:cubicBezTo>
                    <a:pt x="4855" y="4060"/>
                    <a:pt x="4897" y="4112"/>
                    <a:pt x="4950" y="4154"/>
                  </a:cubicBezTo>
                  <a:cubicBezTo>
                    <a:pt x="4971" y="4176"/>
                    <a:pt x="5002" y="4189"/>
                    <a:pt x="5032" y="4189"/>
                  </a:cubicBezTo>
                  <a:cubicBezTo>
                    <a:pt x="5059" y="4189"/>
                    <a:pt x="5086" y="4178"/>
                    <a:pt x="5105" y="4154"/>
                  </a:cubicBezTo>
                  <a:cubicBezTo>
                    <a:pt x="5147" y="4112"/>
                    <a:pt x="5147" y="4050"/>
                    <a:pt x="5105" y="3997"/>
                  </a:cubicBezTo>
                  <a:cubicBezTo>
                    <a:pt x="4751" y="3654"/>
                    <a:pt x="4397" y="3309"/>
                    <a:pt x="4022" y="2976"/>
                  </a:cubicBezTo>
                  <a:cubicBezTo>
                    <a:pt x="3720" y="2716"/>
                    <a:pt x="3418" y="2455"/>
                    <a:pt x="3095" y="2216"/>
                  </a:cubicBezTo>
                  <a:cubicBezTo>
                    <a:pt x="2813" y="1987"/>
                    <a:pt x="2522" y="1778"/>
                    <a:pt x="2230" y="1559"/>
                  </a:cubicBezTo>
                  <a:cubicBezTo>
                    <a:pt x="1928" y="1341"/>
                    <a:pt x="1637" y="1132"/>
                    <a:pt x="1345" y="913"/>
                  </a:cubicBezTo>
                  <a:cubicBezTo>
                    <a:pt x="1178" y="799"/>
                    <a:pt x="1022" y="674"/>
                    <a:pt x="855" y="549"/>
                  </a:cubicBezTo>
                  <a:lnTo>
                    <a:pt x="845" y="538"/>
                  </a:lnTo>
                  <a:cubicBezTo>
                    <a:pt x="834" y="528"/>
                    <a:pt x="824" y="517"/>
                    <a:pt x="813" y="517"/>
                  </a:cubicBezTo>
                  <a:cubicBezTo>
                    <a:pt x="792" y="497"/>
                    <a:pt x="772" y="476"/>
                    <a:pt x="741" y="466"/>
                  </a:cubicBezTo>
                  <a:cubicBezTo>
                    <a:pt x="699" y="424"/>
                    <a:pt x="657" y="392"/>
                    <a:pt x="616" y="362"/>
                  </a:cubicBezTo>
                  <a:cubicBezTo>
                    <a:pt x="522" y="288"/>
                    <a:pt x="428" y="216"/>
                    <a:pt x="345" y="142"/>
                  </a:cubicBezTo>
                  <a:cubicBezTo>
                    <a:pt x="292" y="101"/>
                    <a:pt x="251" y="70"/>
                    <a:pt x="209" y="28"/>
                  </a:cubicBezTo>
                  <a:cubicBezTo>
                    <a:pt x="181" y="11"/>
                    <a:pt x="151" y="1"/>
                    <a:pt x="122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45;p32">
              <a:extLst>
                <a:ext uri="{FF2B5EF4-FFF2-40B4-BE49-F238E27FC236}">
                  <a16:creationId xmlns:a16="http://schemas.microsoft.com/office/drawing/2014/main" id="{B7FB88FA-E070-4EB6-9F83-A13B1EADB141}"/>
                </a:ext>
              </a:extLst>
            </p:cNvPr>
            <p:cNvSpPr/>
            <p:nvPr/>
          </p:nvSpPr>
          <p:spPr>
            <a:xfrm>
              <a:off x="1767550" y="4957738"/>
              <a:ext cx="128675" cy="104825"/>
            </a:xfrm>
            <a:custGeom>
              <a:avLst/>
              <a:gdLst/>
              <a:ahLst/>
              <a:cxnLst/>
              <a:rect l="l" t="t" r="r" b="b"/>
              <a:pathLst>
                <a:path w="5147" h="4193" extrusionOk="0">
                  <a:moveTo>
                    <a:pt x="5023" y="1"/>
                  </a:moveTo>
                  <a:cubicBezTo>
                    <a:pt x="4996" y="1"/>
                    <a:pt x="4970" y="11"/>
                    <a:pt x="4949" y="32"/>
                  </a:cubicBezTo>
                  <a:cubicBezTo>
                    <a:pt x="4762" y="178"/>
                    <a:pt x="4584" y="324"/>
                    <a:pt x="4397" y="470"/>
                  </a:cubicBezTo>
                  <a:cubicBezTo>
                    <a:pt x="4376" y="491"/>
                    <a:pt x="4355" y="501"/>
                    <a:pt x="4345" y="521"/>
                  </a:cubicBezTo>
                  <a:cubicBezTo>
                    <a:pt x="4334" y="521"/>
                    <a:pt x="4324" y="532"/>
                    <a:pt x="4313" y="542"/>
                  </a:cubicBezTo>
                  <a:cubicBezTo>
                    <a:pt x="4303" y="542"/>
                    <a:pt x="4303" y="553"/>
                    <a:pt x="4292" y="553"/>
                  </a:cubicBezTo>
                  <a:cubicBezTo>
                    <a:pt x="4297" y="551"/>
                    <a:pt x="4299" y="550"/>
                    <a:pt x="4298" y="550"/>
                  </a:cubicBezTo>
                  <a:lnTo>
                    <a:pt x="4298" y="550"/>
                  </a:lnTo>
                  <a:cubicBezTo>
                    <a:pt x="4298" y="550"/>
                    <a:pt x="4286" y="556"/>
                    <a:pt x="4286" y="556"/>
                  </a:cubicBezTo>
                  <a:cubicBezTo>
                    <a:pt x="4286" y="556"/>
                    <a:pt x="4288" y="555"/>
                    <a:pt x="4292" y="553"/>
                  </a:cubicBezTo>
                  <a:lnTo>
                    <a:pt x="4292" y="553"/>
                  </a:lnTo>
                  <a:lnTo>
                    <a:pt x="4167" y="646"/>
                  </a:lnTo>
                  <a:cubicBezTo>
                    <a:pt x="4084" y="709"/>
                    <a:pt x="4001" y="771"/>
                    <a:pt x="3928" y="834"/>
                  </a:cubicBezTo>
                  <a:cubicBezTo>
                    <a:pt x="3626" y="1053"/>
                    <a:pt x="3324" y="1272"/>
                    <a:pt x="3032" y="1491"/>
                  </a:cubicBezTo>
                  <a:cubicBezTo>
                    <a:pt x="2741" y="1699"/>
                    <a:pt x="2459" y="1907"/>
                    <a:pt x="2178" y="2126"/>
                  </a:cubicBezTo>
                  <a:cubicBezTo>
                    <a:pt x="1855" y="2366"/>
                    <a:pt x="1553" y="2616"/>
                    <a:pt x="1250" y="2876"/>
                  </a:cubicBezTo>
                  <a:cubicBezTo>
                    <a:pt x="886" y="3199"/>
                    <a:pt x="532" y="3522"/>
                    <a:pt x="188" y="3866"/>
                  </a:cubicBezTo>
                  <a:cubicBezTo>
                    <a:pt x="136" y="3908"/>
                    <a:pt x="94" y="3959"/>
                    <a:pt x="42" y="4001"/>
                  </a:cubicBezTo>
                  <a:cubicBezTo>
                    <a:pt x="0" y="4043"/>
                    <a:pt x="0" y="4126"/>
                    <a:pt x="42" y="4158"/>
                  </a:cubicBezTo>
                  <a:cubicBezTo>
                    <a:pt x="64" y="4180"/>
                    <a:pt x="95" y="4193"/>
                    <a:pt x="125" y="4193"/>
                  </a:cubicBezTo>
                  <a:cubicBezTo>
                    <a:pt x="152" y="4193"/>
                    <a:pt x="179" y="4182"/>
                    <a:pt x="199" y="4158"/>
                  </a:cubicBezTo>
                  <a:cubicBezTo>
                    <a:pt x="553" y="3813"/>
                    <a:pt x="917" y="3470"/>
                    <a:pt x="1282" y="3137"/>
                  </a:cubicBezTo>
                  <a:cubicBezTo>
                    <a:pt x="1584" y="2876"/>
                    <a:pt x="1896" y="2616"/>
                    <a:pt x="2209" y="2376"/>
                  </a:cubicBezTo>
                  <a:cubicBezTo>
                    <a:pt x="2230" y="2355"/>
                    <a:pt x="2240" y="2345"/>
                    <a:pt x="2261" y="2334"/>
                  </a:cubicBezTo>
                  <a:cubicBezTo>
                    <a:pt x="2261" y="2331"/>
                    <a:pt x="2263" y="2328"/>
                    <a:pt x="2265" y="2326"/>
                  </a:cubicBezTo>
                  <a:lnTo>
                    <a:pt x="2265" y="2326"/>
                  </a:lnTo>
                  <a:cubicBezTo>
                    <a:pt x="2266" y="2325"/>
                    <a:pt x="2268" y="2324"/>
                    <a:pt x="2271" y="2324"/>
                  </a:cubicBezTo>
                  <a:cubicBezTo>
                    <a:pt x="2282" y="2313"/>
                    <a:pt x="2292" y="2313"/>
                    <a:pt x="2303" y="2303"/>
                  </a:cubicBezTo>
                  <a:cubicBezTo>
                    <a:pt x="2334" y="2272"/>
                    <a:pt x="2366" y="2251"/>
                    <a:pt x="2407" y="2220"/>
                  </a:cubicBezTo>
                  <a:cubicBezTo>
                    <a:pt x="2480" y="2167"/>
                    <a:pt x="2553" y="2116"/>
                    <a:pt x="2616" y="2063"/>
                  </a:cubicBezTo>
                  <a:cubicBezTo>
                    <a:pt x="2761" y="1959"/>
                    <a:pt x="2907" y="1855"/>
                    <a:pt x="3042" y="1751"/>
                  </a:cubicBezTo>
                  <a:cubicBezTo>
                    <a:pt x="3345" y="1532"/>
                    <a:pt x="3636" y="1324"/>
                    <a:pt x="3928" y="1105"/>
                  </a:cubicBezTo>
                  <a:cubicBezTo>
                    <a:pt x="4282" y="845"/>
                    <a:pt x="4626" y="574"/>
                    <a:pt x="4970" y="303"/>
                  </a:cubicBezTo>
                  <a:cubicBezTo>
                    <a:pt x="5012" y="261"/>
                    <a:pt x="5053" y="230"/>
                    <a:pt x="5105" y="188"/>
                  </a:cubicBezTo>
                  <a:cubicBezTo>
                    <a:pt x="5147" y="157"/>
                    <a:pt x="5147" y="74"/>
                    <a:pt x="5105" y="32"/>
                  </a:cubicBezTo>
                  <a:cubicBezTo>
                    <a:pt x="5079" y="11"/>
                    <a:pt x="5051" y="1"/>
                    <a:pt x="5023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46;p32">
              <a:extLst>
                <a:ext uri="{FF2B5EF4-FFF2-40B4-BE49-F238E27FC236}">
                  <a16:creationId xmlns:a16="http://schemas.microsoft.com/office/drawing/2014/main" id="{092F29B2-A9CF-4CD2-ADBC-CAA6573A6BA9}"/>
                </a:ext>
              </a:extLst>
            </p:cNvPr>
            <p:cNvSpPr/>
            <p:nvPr/>
          </p:nvSpPr>
          <p:spPr>
            <a:xfrm>
              <a:off x="1768575" y="4523588"/>
              <a:ext cx="253450" cy="12250"/>
            </a:xfrm>
            <a:custGeom>
              <a:avLst/>
              <a:gdLst/>
              <a:ahLst/>
              <a:cxnLst/>
              <a:rect l="l" t="t" r="r" b="b"/>
              <a:pathLst>
                <a:path w="10138" h="490" extrusionOk="0">
                  <a:moveTo>
                    <a:pt x="6147" y="0"/>
                  </a:moveTo>
                  <a:cubicBezTo>
                    <a:pt x="4866" y="10"/>
                    <a:pt x="3585" y="42"/>
                    <a:pt x="2293" y="114"/>
                  </a:cubicBezTo>
                  <a:cubicBezTo>
                    <a:pt x="1564" y="156"/>
                    <a:pt x="845" y="209"/>
                    <a:pt x="116" y="260"/>
                  </a:cubicBezTo>
                  <a:cubicBezTo>
                    <a:pt x="53" y="271"/>
                    <a:pt x="1" y="313"/>
                    <a:pt x="1" y="375"/>
                  </a:cubicBezTo>
                  <a:cubicBezTo>
                    <a:pt x="1" y="427"/>
                    <a:pt x="53" y="490"/>
                    <a:pt x="116" y="490"/>
                  </a:cubicBezTo>
                  <a:cubicBezTo>
                    <a:pt x="1408" y="375"/>
                    <a:pt x="2700" y="302"/>
                    <a:pt x="3991" y="260"/>
                  </a:cubicBezTo>
                  <a:cubicBezTo>
                    <a:pt x="4742" y="236"/>
                    <a:pt x="5496" y="226"/>
                    <a:pt x="6249" y="226"/>
                  </a:cubicBezTo>
                  <a:cubicBezTo>
                    <a:pt x="6782" y="226"/>
                    <a:pt x="7315" y="231"/>
                    <a:pt x="7846" y="239"/>
                  </a:cubicBezTo>
                  <a:cubicBezTo>
                    <a:pt x="8575" y="250"/>
                    <a:pt x="9304" y="271"/>
                    <a:pt x="10034" y="313"/>
                  </a:cubicBezTo>
                  <a:cubicBezTo>
                    <a:pt x="10085" y="313"/>
                    <a:pt x="10138" y="260"/>
                    <a:pt x="10138" y="198"/>
                  </a:cubicBezTo>
                  <a:cubicBezTo>
                    <a:pt x="10138" y="135"/>
                    <a:pt x="10085" y="94"/>
                    <a:pt x="10034" y="84"/>
                  </a:cubicBezTo>
                  <a:cubicBezTo>
                    <a:pt x="8742" y="31"/>
                    <a:pt x="7450" y="0"/>
                    <a:pt x="6147" y="0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348;p32">
            <a:extLst>
              <a:ext uri="{FF2B5EF4-FFF2-40B4-BE49-F238E27FC236}">
                <a16:creationId xmlns:a16="http://schemas.microsoft.com/office/drawing/2014/main" id="{68DE4092-EF46-4B11-A749-C84C2D827A3F}"/>
              </a:ext>
            </a:extLst>
          </p:cNvPr>
          <p:cNvSpPr txBox="1">
            <a:spLocks/>
          </p:cNvSpPr>
          <p:nvPr/>
        </p:nvSpPr>
        <p:spPr>
          <a:xfrm>
            <a:off x="7199271" y="1235837"/>
            <a:ext cx="5712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ar-OM" sz="2400" dirty="0"/>
              <a:t>1</a:t>
            </a:r>
            <a:endParaRPr lang="en" sz="2400" dirty="0"/>
          </a:p>
        </p:txBody>
      </p:sp>
      <p:sp>
        <p:nvSpPr>
          <p:cNvPr id="32" name="Google Shape;348;p32">
            <a:extLst>
              <a:ext uri="{FF2B5EF4-FFF2-40B4-BE49-F238E27FC236}">
                <a16:creationId xmlns:a16="http://schemas.microsoft.com/office/drawing/2014/main" id="{B7160378-FCF4-4828-B0EC-7564D5548178}"/>
              </a:ext>
            </a:extLst>
          </p:cNvPr>
          <p:cNvSpPr txBox="1">
            <a:spLocks/>
          </p:cNvSpPr>
          <p:nvPr/>
        </p:nvSpPr>
        <p:spPr>
          <a:xfrm>
            <a:off x="7199271" y="2248817"/>
            <a:ext cx="5712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ar-OM" sz="2400" dirty="0"/>
              <a:t>2</a:t>
            </a:r>
            <a:endParaRPr lang="en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4"/>
          <p:cNvSpPr/>
          <p:nvPr/>
        </p:nvSpPr>
        <p:spPr>
          <a:xfrm>
            <a:off x="3789795" y="3971237"/>
            <a:ext cx="3740569" cy="61150"/>
          </a:xfrm>
          <a:custGeom>
            <a:avLst/>
            <a:gdLst/>
            <a:ahLst/>
            <a:cxnLst/>
            <a:rect l="l" t="t" r="r" b="b"/>
            <a:pathLst>
              <a:path w="21227" h="538" extrusionOk="0">
                <a:moveTo>
                  <a:pt x="0" y="0"/>
                </a:moveTo>
                <a:cubicBezTo>
                  <a:pt x="6993" y="1076"/>
                  <a:pt x="14151" y="0"/>
                  <a:pt x="21227" y="0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515" name="Google Shape;515;p34"/>
          <p:cNvGrpSpPr/>
          <p:nvPr/>
        </p:nvGrpSpPr>
        <p:grpSpPr>
          <a:xfrm rot="21379290">
            <a:off x="7466600" y="68601"/>
            <a:ext cx="1480666" cy="856826"/>
            <a:chOff x="3847475" y="2148238"/>
            <a:chExt cx="387825" cy="224425"/>
          </a:xfrm>
        </p:grpSpPr>
        <p:sp>
          <p:nvSpPr>
            <p:cNvPr id="516" name="Google Shape;516;p34"/>
            <p:cNvSpPr/>
            <p:nvPr/>
          </p:nvSpPr>
          <p:spPr>
            <a:xfrm>
              <a:off x="3847475" y="2148238"/>
              <a:ext cx="387825" cy="224425"/>
            </a:xfrm>
            <a:custGeom>
              <a:avLst/>
              <a:gdLst/>
              <a:ahLst/>
              <a:cxnLst/>
              <a:rect l="l" t="t" r="r" b="b"/>
              <a:pathLst>
                <a:path w="15513" h="8977" extrusionOk="0">
                  <a:moveTo>
                    <a:pt x="7814" y="1"/>
                  </a:moveTo>
                  <a:cubicBezTo>
                    <a:pt x="5521" y="1"/>
                    <a:pt x="3204" y="1043"/>
                    <a:pt x="1771" y="2816"/>
                  </a:cubicBezTo>
                  <a:cubicBezTo>
                    <a:pt x="886" y="3899"/>
                    <a:pt x="0" y="5691"/>
                    <a:pt x="303" y="7180"/>
                  </a:cubicBezTo>
                  <a:cubicBezTo>
                    <a:pt x="250" y="7462"/>
                    <a:pt x="240" y="7754"/>
                    <a:pt x="292" y="8046"/>
                  </a:cubicBezTo>
                  <a:cubicBezTo>
                    <a:pt x="407" y="8722"/>
                    <a:pt x="959" y="8921"/>
                    <a:pt x="1574" y="8952"/>
                  </a:cubicBezTo>
                  <a:cubicBezTo>
                    <a:pt x="1927" y="8970"/>
                    <a:pt x="2281" y="8977"/>
                    <a:pt x="2637" y="8977"/>
                  </a:cubicBezTo>
                  <a:cubicBezTo>
                    <a:pt x="3731" y="8977"/>
                    <a:pt x="4833" y="8908"/>
                    <a:pt x="5918" y="8868"/>
                  </a:cubicBezTo>
                  <a:cubicBezTo>
                    <a:pt x="8595" y="8764"/>
                    <a:pt x="11283" y="8671"/>
                    <a:pt x="13971" y="8566"/>
                  </a:cubicBezTo>
                  <a:cubicBezTo>
                    <a:pt x="14063" y="8599"/>
                    <a:pt x="14164" y="8619"/>
                    <a:pt x="14273" y="8619"/>
                  </a:cubicBezTo>
                  <a:cubicBezTo>
                    <a:pt x="14336" y="8619"/>
                    <a:pt x="14402" y="8613"/>
                    <a:pt x="14471" y="8597"/>
                  </a:cubicBezTo>
                  <a:cubicBezTo>
                    <a:pt x="14585" y="8576"/>
                    <a:pt x="14710" y="8546"/>
                    <a:pt x="14825" y="8514"/>
                  </a:cubicBezTo>
                  <a:cubicBezTo>
                    <a:pt x="15346" y="8379"/>
                    <a:pt x="15513" y="7837"/>
                    <a:pt x="15377" y="7410"/>
                  </a:cubicBezTo>
                  <a:cubicBezTo>
                    <a:pt x="15231" y="4274"/>
                    <a:pt x="13117" y="1420"/>
                    <a:pt x="10147" y="388"/>
                  </a:cubicBezTo>
                  <a:cubicBezTo>
                    <a:pt x="9397" y="126"/>
                    <a:pt x="8607" y="1"/>
                    <a:pt x="78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4"/>
            <p:cNvSpPr/>
            <p:nvPr/>
          </p:nvSpPr>
          <p:spPr>
            <a:xfrm>
              <a:off x="3909200" y="2207613"/>
              <a:ext cx="264375" cy="129275"/>
            </a:xfrm>
            <a:custGeom>
              <a:avLst/>
              <a:gdLst/>
              <a:ahLst/>
              <a:cxnLst/>
              <a:rect l="l" t="t" r="r" b="b"/>
              <a:pathLst>
                <a:path w="10575" h="5171" extrusionOk="0">
                  <a:moveTo>
                    <a:pt x="5341" y="1"/>
                  </a:moveTo>
                  <a:cubicBezTo>
                    <a:pt x="3997" y="1"/>
                    <a:pt x="2712" y="312"/>
                    <a:pt x="1719" y="1284"/>
                  </a:cubicBezTo>
                  <a:cubicBezTo>
                    <a:pt x="647" y="2337"/>
                    <a:pt x="292" y="3691"/>
                    <a:pt x="1" y="5118"/>
                  </a:cubicBezTo>
                  <a:cubicBezTo>
                    <a:pt x="272" y="5129"/>
                    <a:pt x="542" y="5150"/>
                    <a:pt x="803" y="5160"/>
                  </a:cubicBezTo>
                  <a:cubicBezTo>
                    <a:pt x="948" y="5160"/>
                    <a:pt x="1094" y="5160"/>
                    <a:pt x="1240" y="5171"/>
                  </a:cubicBezTo>
                  <a:cubicBezTo>
                    <a:pt x="1198" y="4025"/>
                    <a:pt x="1709" y="2899"/>
                    <a:pt x="2480" y="2076"/>
                  </a:cubicBezTo>
                  <a:cubicBezTo>
                    <a:pt x="3269" y="1226"/>
                    <a:pt x="4519" y="1045"/>
                    <a:pt x="5640" y="1045"/>
                  </a:cubicBezTo>
                  <a:cubicBezTo>
                    <a:pt x="5673" y="1045"/>
                    <a:pt x="5707" y="1045"/>
                    <a:pt x="5741" y="1045"/>
                  </a:cubicBezTo>
                  <a:cubicBezTo>
                    <a:pt x="8012" y="1066"/>
                    <a:pt x="9460" y="2920"/>
                    <a:pt x="9627" y="5076"/>
                  </a:cubicBezTo>
                  <a:cubicBezTo>
                    <a:pt x="9939" y="5076"/>
                    <a:pt x="10262" y="5076"/>
                    <a:pt x="10574" y="5087"/>
                  </a:cubicBezTo>
                  <a:lnTo>
                    <a:pt x="10574" y="5076"/>
                  </a:lnTo>
                  <a:cubicBezTo>
                    <a:pt x="10429" y="3680"/>
                    <a:pt x="10137" y="2191"/>
                    <a:pt x="9064" y="1201"/>
                  </a:cubicBezTo>
                  <a:cubicBezTo>
                    <a:pt x="8127" y="337"/>
                    <a:pt x="6793" y="34"/>
                    <a:pt x="5543" y="3"/>
                  </a:cubicBezTo>
                  <a:cubicBezTo>
                    <a:pt x="5476" y="2"/>
                    <a:pt x="5408" y="1"/>
                    <a:pt x="53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4"/>
            <p:cNvSpPr/>
            <p:nvPr/>
          </p:nvSpPr>
          <p:spPr>
            <a:xfrm>
              <a:off x="3942800" y="2237888"/>
              <a:ext cx="202925" cy="100050"/>
            </a:xfrm>
            <a:custGeom>
              <a:avLst/>
              <a:gdLst/>
              <a:ahLst/>
              <a:cxnLst/>
              <a:rect l="l" t="t" r="r" b="b"/>
              <a:pathLst>
                <a:path w="8117" h="4002" extrusionOk="0">
                  <a:moveTo>
                    <a:pt x="4295" y="0"/>
                  </a:moveTo>
                  <a:cubicBezTo>
                    <a:pt x="3225" y="0"/>
                    <a:pt x="2008" y="173"/>
                    <a:pt x="1250" y="990"/>
                  </a:cubicBezTo>
                  <a:cubicBezTo>
                    <a:pt x="490" y="1803"/>
                    <a:pt x="74" y="2855"/>
                    <a:pt x="0" y="3960"/>
                  </a:cubicBezTo>
                  <a:cubicBezTo>
                    <a:pt x="511" y="3970"/>
                    <a:pt x="1021" y="3980"/>
                    <a:pt x="1521" y="4001"/>
                  </a:cubicBezTo>
                  <a:cubicBezTo>
                    <a:pt x="1737" y="2629"/>
                    <a:pt x="2666" y="1468"/>
                    <a:pt x="4142" y="1468"/>
                  </a:cubicBezTo>
                  <a:cubicBezTo>
                    <a:pt x="4168" y="1468"/>
                    <a:pt x="4194" y="1469"/>
                    <a:pt x="4220" y="1469"/>
                  </a:cubicBezTo>
                  <a:cubicBezTo>
                    <a:pt x="5522" y="1511"/>
                    <a:pt x="6563" y="2636"/>
                    <a:pt x="6668" y="3907"/>
                  </a:cubicBezTo>
                  <a:cubicBezTo>
                    <a:pt x="7147" y="3876"/>
                    <a:pt x="7626" y="3865"/>
                    <a:pt x="8116" y="3865"/>
                  </a:cubicBezTo>
                  <a:cubicBezTo>
                    <a:pt x="7949" y="1803"/>
                    <a:pt x="6574" y="22"/>
                    <a:pt x="4397" y="1"/>
                  </a:cubicBezTo>
                  <a:cubicBezTo>
                    <a:pt x="4363" y="0"/>
                    <a:pt x="4329" y="0"/>
                    <a:pt x="42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4"/>
            <p:cNvSpPr/>
            <p:nvPr/>
          </p:nvSpPr>
          <p:spPr>
            <a:xfrm>
              <a:off x="3882650" y="2177938"/>
              <a:ext cx="323750" cy="157900"/>
            </a:xfrm>
            <a:custGeom>
              <a:avLst/>
              <a:gdLst/>
              <a:ahLst/>
              <a:cxnLst/>
              <a:rect l="l" t="t" r="r" b="b"/>
              <a:pathLst>
                <a:path w="12950" h="6316" extrusionOk="0">
                  <a:moveTo>
                    <a:pt x="6220" y="0"/>
                  </a:moveTo>
                  <a:cubicBezTo>
                    <a:pt x="4626" y="0"/>
                    <a:pt x="3015" y="487"/>
                    <a:pt x="1855" y="1607"/>
                  </a:cubicBezTo>
                  <a:cubicBezTo>
                    <a:pt x="635" y="2774"/>
                    <a:pt x="0" y="4659"/>
                    <a:pt x="10" y="6316"/>
                  </a:cubicBezTo>
                  <a:cubicBezTo>
                    <a:pt x="201" y="6296"/>
                    <a:pt x="396" y="6288"/>
                    <a:pt x="592" y="6288"/>
                  </a:cubicBezTo>
                  <a:cubicBezTo>
                    <a:pt x="707" y="6288"/>
                    <a:pt x="822" y="6291"/>
                    <a:pt x="938" y="6295"/>
                  </a:cubicBezTo>
                  <a:cubicBezTo>
                    <a:pt x="1010" y="4816"/>
                    <a:pt x="1677" y="3263"/>
                    <a:pt x="2771" y="2253"/>
                  </a:cubicBezTo>
                  <a:cubicBezTo>
                    <a:pt x="3775" y="1317"/>
                    <a:pt x="5072" y="1019"/>
                    <a:pt x="6404" y="1019"/>
                  </a:cubicBezTo>
                  <a:cubicBezTo>
                    <a:pt x="6495" y="1019"/>
                    <a:pt x="6586" y="1021"/>
                    <a:pt x="6678" y="1024"/>
                  </a:cubicBezTo>
                  <a:cubicBezTo>
                    <a:pt x="8001" y="1065"/>
                    <a:pt x="9386" y="1409"/>
                    <a:pt x="10345" y="2367"/>
                  </a:cubicBezTo>
                  <a:cubicBezTo>
                    <a:pt x="11376" y="3388"/>
                    <a:pt x="11668" y="4867"/>
                    <a:pt x="11803" y="6263"/>
                  </a:cubicBezTo>
                  <a:lnTo>
                    <a:pt x="11803" y="6274"/>
                  </a:lnTo>
                  <a:cubicBezTo>
                    <a:pt x="11996" y="6279"/>
                    <a:pt x="12186" y="6282"/>
                    <a:pt x="12376" y="6282"/>
                  </a:cubicBezTo>
                  <a:cubicBezTo>
                    <a:pt x="12567" y="6282"/>
                    <a:pt x="12757" y="6279"/>
                    <a:pt x="12949" y="6274"/>
                  </a:cubicBezTo>
                  <a:cubicBezTo>
                    <a:pt x="12668" y="4711"/>
                    <a:pt x="12210" y="2836"/>
                    <a:pt x="11074" y="1659"/>
                  </a:cubicBezTo>
                  <a:cubicBezTo>
                    <a:pt x="9928" y="461"/>
                    <a:pt x="8011" y="54"/>
                    <a:pt x="6418" y="3"/>
                  </a:cubicBezTo>
                  <a:cubicBezTo>
                    <a:pt x="6352" y="1"/>
                    <a:pt x="6286" y="0"/>
                    <a:pt x="62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4"/>
            <p:cNvSpPr/>
            <p:nvPr/>
          </p:nvSpPr>
          <p:spPr>
            <a:xfrm>
              <a:off x="3876650" y="2174163"/>
              <a:ext cx="334175" cy="167925"/>
            </a:xfrm>
            <a:custGeom>
              <a:avLst/>
              <a:gdLst/>
              <a:ahLst/>
              <a:cxnLst/>
              <a:rect l="l" t="t" r="r" b="b"/>
              <a:pathLst>
                <a:path w="13367" h="6717" extrusionOk="0">
                  <a:moveTo>
                    <a:pt x="6460" y="151"/>
                  </a:moveTo>
                  <a:cubicBezTo>
                    <a:pt x="6526" y="151"/>
                    <a:pt x="6592" y="152"/>
                    <a:pt x="6658" y="154"/>
                  </a:cubicBezTo>
                  <a:cubicBezTo>
                    <a:pt x="8251" y="205"/>
                    <a:pt x="10168" y="612"/>
                    <a:pt x="11314" y="1810"/>
                  </a:cubicBezTo>
                  <a:cubicBezTo>
                    <a:pt x="12450" y="2987"/>
                    <a:pt x="12908" y="4862"/>
                    <a:pt x="13189" y="6425"/>
                  </a:cubicBezTo>
                  <a:cubicBezTo>
                    <a:pt x="12997" y="6430"/>
                    <a:pt x="12807" y="6433"/>
                    <a:pt x="12616" y="6433"/>
                  </a:cubicBezTo>
                  <a:cubicBezTo>
                    <a:pt x="12426" y="6433"/>
                    <a:pt x="12236" y="6430"/>
                    <a:pt x="12043" y="6425"/>
                  </a:cubicBezTo>
                  <a:lnTo>
                    <a:pt x="12043" y="6414"/>
                  </a:lnTo>
                  <a:cubicBezTo>
                    <a:pt x="11908" y="5018"/>
                    <a:pt x="11616" y="3539"/>
                    <a:pt x="10585" y="2518"/>
                  </a:cubicBezTo>
                  <a:cubicBezTo>
                    <a:pt x="9626" y="1560"/>
                    <a:pt x="8241" y="1216"/>
                    <a:pt x="6918" y="1175"/>
                  </a:cubicBezTo>
                  <a:cubicBezTo>
                    <a:pt x="6826" y="1172"/>
                    <a:pt x="6735" y="1170"/>
                    <a:pt x="6644" y="1170"/>
                  </a:cubicBezTo>
                  <a:cubicBezTo>
                    <a:pt x="5312" y="1170"/>
                    <a:pt x="4015" y="1468"/>
                    <a:pt x="3011" y="2404"/>
                  </a:cubicBezTo>
                  <a:cubicBezTo>
                    <a:pt x="1917" y="3414"/>
                    <a:pt x="1250" y="4967"/>
                    <a:pt x="1178" y="6446"/>
                  </a:cubicBezTo>
                  <a:cubicBezTo>
                    <a:pt x="1062" y="6442"/>
                    <a:pt x="947" y="6439"/>
                    <a:pt x="832" y="6439"/>
                  </a:cubicBezTo>
                  <a:cubicBezTo>
                    <a:pt x="636" y="6439"/>
                    <a:pt x="441" y="6447"/>
                    <a:pt x="250" y="6467"/>
                  </a:cubicBezTo>
                  <a:cubicBezTo>
                    <a:pt x="240" y="4810"/>
                    <a:pt x="875" y="2925"/>
                    <a:pt x="2095" y="1758"/>
                  </a:cubicBezTo>
                  <a:cubicBezTo>
                    <a:pt x="3255" y="638"/>
                    <a:pt x="4866" y="151"/>
                    <a:pt x="6460" y="151"/>
                  </a:cubicBezTo>
                  <a:close/>
                  <a:moveTo>
                    <a:pt x="6643" y="1339"/>
                  </a:moveTo>
                  <a:cubicBezTo>
                    <a:pt x="6710" y="1339"/>
                    <a:pt x="6778" y="1340"/>
                    <a:pt x="6845" y="1341"/>
                  </a:cubicBezTo>
                  <a:cubicBezTo>
                    <a:pt x="8095" y="1372"/>
                    <a:pt x="9429" y="1675"/>
                    <a:pt x="10366" y="2539"/>
                  </a:cubicBezTo>
                  <a:cubicBezTo>
                    <a:pt x="11439" y="3529"/>
                    <a:pt x="11731" y="5018"/>
                    <a:pt x="11876" y="6414"/>
                  </a:cubicBezTo>
                  <a:lnTo>
                    <a:pt x="11876" y="6425"/>
                  </a:lnTo>
                  <a:cubicBezTo>
                    <a:pt x="11564" y="6414"/>
                    <a:pt x="11241" y="6414"/>
                    <a:pt x="10929" y="6414"/>
                  </a:cubicBezTo>
                  <a:cubicBezTo>
                    <a:pt x="10762" y="4258"/>
                    <a:pt x="9314" y="2404"/>
                    <a:pt x="7043" y="2383"/>
                  </a:cubicBezTo>
                  <a:cubicBezTo>
                    <a:pt x="7009" y="2383"/>
                    <a:pt x="6975" y="2383"/>
                    <a:pt x="6942" y="2383"/>
                  </a:cubicBezTo>
                  <a:cubicBezTo>
                    <a:pt x="5821" y="2383"/>
                    <a:pt x="4571" y="2564"/>
                    <a:pt x="3782" y="3414"/>
                  </a:cubicBezTo>
                  <a:cubicBezTo>
                    <a:pt x="3011" y="4237"/>
                    <a:pt x="2500" y="5363"/>
                    <a:pt x="2542" y="6509"/>
                  </a:cubicBezTo>
                  <a:cubicBezTo>
                    <a:pt x="2396" y="6498"/>
                    <a:pt x="2250" y="6498"/>
                    <a:pt x="2105" y="6498"/>
                  </a:cubicBezTo>
                  <a:cubicBezTo>
                    <a:pt x="1844" y="6488"/>
                    <a:pt x="1574" y="6467"/>
                    <a:pt x="1303" y="6456"/>
                  </a:cubicBezTo>
                  <a:cubicBezTo>
                    <a:pt x="1594" y="5029"/>
                    <a:pt x="1949" y="3675"/>
                    <a:pt x="3021" y="2622"/>
                  </a:cubicBezTo>
                  <a:cubicBezTo>
                    <a:pt x="4014" y="1650"/>
                    <a:pt x="5299" y="1339"/>
                    <a:pt x="6643" y="1339"/>
                  </a:cubicBezTo>
                  <a:close/>
                  <a:moveTo>
                    <a:pt x="6941" y="2549"/>
                  </a:moveTo>
                  <a:cubicBezTo>
                    <a:pt x="6975" y="2549"/>
                    <a:pt x="7009" y="2549"/>
                    <a:pt x="7043" y="2550"/>
                  </a:cubicBezTo>
                  <a:cubicBezTo>
                    <a:pt x="9220" y="2571"/>
                    <a:pt x="10595" y="4352"/>
                    <a:pt x="10762" y="6414"/>
                  </a:cubicBezTo>
                  <a:cubicBezTo>
                    <a:pt x="10272" y="6414"/>
                    <a:pt x="9793" y="6425"/>
                    <a:pt x="9314" y="6456"/>
                  </a:cubicBezTo>
                  <a:cubicBezTo>
                    <a:pt x="9209" y="5185"/>
                    <a:pt x="8168" y="4060"/>
                    <a:pt x="6866" y="4018"/>
                  </a:cubicBezTo>
                  <a:cubicBezTo>
                    <a:pt x="6840" y="4018"/>
                    <a:pt x="6814" y="4017"/>
                    <a:pt x="6788" y="4017"/>
                  </a:cubicBezTo>
                  <a:cubicBezTo>
                    <a:pt x="5312" y="4017"/>
                    <a:pt x="4383" y="5178"/>
                    <a:pt x="4167" y="6550"/>
                  </a:cubicBezTo>
                  <a:cubicBezTo>
                    <a:pt x="3667" y="6529"/>
                    <a:pt x="3157" y="6519"/>
                    <a:pt x="2646" y="6509"/>
                  </a:cubicBezTo>
                  <a:cubicBezTo>
                    <a:pt x="2720" y="5404"/>
                    <a:pt x="3136" y="4352"/>
                    <a:pt x="3896" y="3539"/>
                  </a:cubicBezTo>
                  <a:cubicBezTo>
                    <a:pt x="4654" y="2722"/>
                    <a:pt x="5871" y="2549"/>
                    <a:pt x="6941" y="2549"/>
                  </a:cubicBezTo>
                  <a:close/>
                  <a:moveTo>
                    <a:pt x="6476" y="0"/>
                  </a:moveTo>
                  <a:cubicBezTo>
                    <a:pt x="4601" y="0"/>
                    <a:pt x="2744" y="604"/>
                    <a:pt x="1532" y="2112"/>
                  </a:cubicBezTo>
                  <a:cubicBezTo>
                    <a:pt x="604" y="3268"/>
                    <a:pt x="0" y="5008"/>
                    <a:pt x="104" y="6488"/>
                  </a:cubicBezTo>
                  <a:lnTo>
                    <a:pt x="104" y="6498"/>
                  </a:lnTo>
                  <a:cubicBezTo>
                    <a:pt x="83" y="6509"/>
                    <a:pt x="83" y="6560"/>
                    <a:pt x="125" y="6571"/>
                  </a:cubicBezTo>
                  <a:cubicBezTo>
                    <a:pt x="466" y="6651"/>
                    <a:pt x="835" y="6665"/>
                    <a:pt x="1202" y="6665"/>
                  </a:cubicBezTo>
                  <a:cubicBezTo>
                    <a:pt x="1411" y="6665"/>
                    <a:pt x="1619" y="6660"/>
                    <a:pt x="1821" y="6660"/>
                  </a:cubicBezTo>
                  <a:cubicBezTo>
                    <a:pt x="1917" y="6660"/>
                    <a:pt x="2012" y="6661"/>
                    <a:pt x="2105" y="6664"/>
                  </a:cubicBezTo>
                  <a:cubicBezTo>
                    <a:pt x="2834" y="6685"/>
                    <a:pt x="3553" y="6706"/>
                    <a:pt x="4282" y="6717"/>
                  </a:cubicBezTo>
                  <a:cubicBezTo>
                    <a:pt x="4376" y="6717"/>
                    <a:pt x="4376" y="6571"/>
                    <a:pt x="4292" y="6560"/>
                  </a:cubicBezTo>
                  <a:cubicBezTo>
                    <a:pt x="4501" y="5956"/>
                    <a:pt x="4626" y="5342"/>
                    <a:pt x="5105" y="4872"/>
                  </a:cubicBezTo>
                  <a:cubicBezTo>
                    <a:pt x="5532" y="4446"/>
                    <a:pt x="6126" y="4206"/>
                    <a:pt x="6730" y="4196"/>
                  </a:cubicBezTo>
                  <a:cubicBezTo>
                    <a:pt x="6749" y="4195"/>
                    <a:pt x="6767" y="4195"/>
                    <a:pt x="6786" y="4195"/>
                  </a:cubicBezTo>
                  <a:cubicBezTo>
                    <a:pt x="8051" y="4195"/>
                    <a:pt x="9024" y="5255"/>
                    <a:pt x="9158" y="6467"/>
                  </a:cubicBezTo>
                  <a:lnTo>
                    <a:pt x="9126" y="6467"/>
                  </a:lnTo>
                  <a:cubicBezTo>
                    <a:pt x="9064" y="6477"/>
                    <a:pt x="9064" y="6571"/>
                    <a:pt x="9126" y="6581"/>
                  </a:cubicBezTo>
                  <a:cubicBezTo>
                    <a:pt x="9649" y="6641"/>
                    <a:pt x="10182" y="6661"/>
                    <a:pt x="10718" y="6661"/>
                  </a:cubicBezTo>
                  <a:cubicBezTo>
                    <a:pt x="11571" y="6661"/>
                    <a:pt x="12431" y="6611"/>
                    <a:pt x="13262" y="6592"/>
                  </a:cubicBezTo>
                  <a:cubicBezTo>
                    <a:pt x="13325" y="6592"/>
                    <a:pt x="13346" y="6539"/>
                    <a:pt x="13335" y="6488"/>
                  </a:cubicBezTo>
                  <a:cubicBezTo>
                    <a:pt x="13356" y="6467"/>
                    <a:pt x="13367" y="6446"/>
                    <a:pt x="13356" y="6414"/>
                  </a:cubicBezTo>
                  <a:cubicBezTo>
                    <a:pt x="13106" y="5029"/>
                    <a:pt x="12721" y="3529"/>
                    <a:pt x="11939" y="2331"/>
                  </a:cubicBezTo>
                  <a:cubicBezTo>
                    <a:pt x="11241" y="1258"/>
                    <a:pt x="10137" y="664"/>
                    <a:pt x="8929" y="330"/>
                  </a:cubicBezTo>
                  <a:cubicBezTo>
                    <a:pt x="8144" y="119"/>
                    <a:pt x="7308" y="0"/>
                    <a:pt x="6476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466763E9-36F9-452D-B39E-6575252DE00C}"/>
              </a:ext>
            </a:extLst>
          </p:cNvPr>
          <p:cNvSpPr txBox="1"/>
          <p:nvPr/>
        </p:nvSpPr>
        <p:spPr>
          <a:xfrm>
            <a:off x="3249210" y="67374"/>
            <a:ext cx="3596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التعلم القبلي/التمهيد</a:t>
            </a:r>
            <a:endParaRPr lang="en-US" sz="2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EED0C8-06B1-4E20-B3BB-265B49371B25}"/>
              </a:ext>
            </a:extLst>
          </p:cNvPr>
          <p:cNvSpPr txBox="1"/>
          <p:nvPr/>
        </p:nvSpPr>
        <p:spPr>
          <a:xfrm>
            <a:off x="3145848" y="1193113"/>
            <a:ext cx="5440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1-حوّط الصيغة العلمية العدد 54300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39CED21-9441-43DF-A8A9-A8AE955F027A}"/>
              </a:ext>
            </a:extLst>
          </p:cNvPr>
          <p:cNvSpPr txBox="1"/>
          <p:nvPr/>
        </p:nvSpPr>
        <p:spPr>
          <a:xfrm>
            <a:off x="1817646" y="1807103"/>
            <a:ext cx="6926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(أ) 5.43×10 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     (ب) 5.43 ×10 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     (ج) 5.43 ×10 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-4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    (د) 5.43 ×10 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-3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1F01321-9142-4181-A4F5-0DE991A103E9}"/>
              </a:ext>
            </a:extLst>
          </p:cNvPr>
          <p:cNvSpPr txBox="1"/>
          <p:nvPr/>
        </p:nvSpPr>
        <p:spPr>
          <a:xfrm>
            <a:off x="3204214" y="2448231"/>
            <a:ext cx="5440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2- الصورة الاعتيادية للعدد 2.21×10 </a:t>
            </a:r>
            <a:r>
              <a:rPr lang="ar-OM" sz="18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-2</a:t>
            </a:r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 هي: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C1904DB-EEBF-4018-8985-48F5186AFD28}"/>
              </a:ext>
            </a:extLst>
          </p:cNvPr>
          <p:cNvSpPr txBox="1"/>
          <p:nvPr/>
        </p:nvSpPr>
        <p:spPr>
          <a:xfrm>
            <a:off x="1927343" y="3018288"/>
            <a:ext cx="6926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(أ)   0.00221     (ب) 221             (ج)   0.0221                    (د) 22100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صورة 23">
            <a:extLst>
              <a:ext uri="{FF2B5EF4-FFF2-40B4-BE49-F238E27FC236}">
                <a16:creationId xmlns:a16="http://schemas.microsoft.com/office/drawing/2014/main" id="{AD3FAD6F-6FA4-45FA-A362-55AD204646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5455" b="34263"/>
          <a:stretch/>
        </p:blipFill>
        <p:spPr>
          <a:xfrm>
            <a:off x="-324465" y="2773531"/>
            <a:ext cx="2656292" cy="23182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0" name="Google Shape;620;p38"/>
          <p:cNvGrpSpPr/>
          <p:nvPr/>
        </p:nvGrpSpPr>
        <p:grpSpPr>
          <a:xfrm>
            <a:off x="8293164" y="472090"/>
            <a:ext cx="358229" cy="655378"/>
            <a:chOff x="1661800" y="891388"/>
            <a:chExt cx="161250" cy="304475"/>
          </a:xfrm>
        </p:grpSpPr>
        <p:sp>
          <p:nvSpPr>
            <p:cNvPr id="621" name="Google Shape;621;p38"/>
            <p:cNvSpPr/>
            <p:nvPr/>
          </p:nvSpPr>
          <p:spPr>
            <a:xfrm>
              <a:off x="1661800" y="891388"/>
              <a:ext cx="161250" cy="304475"/>
            </a:xfrm>
            <a:custGeom>
              <a:avLst/>
              <a:gdLst/>
              <a:ahLst/>
              <a:cxnLst/>
              <a:rect l="l" t="t" r="r" b="b"/>
              <a:pathLst>
                <a:path w="6450" h="12179" extrusionOk="0">
                  <a:moveTo>
                    <a:pt x="5064" y="0"/>
                  </a:moveTo>
                  <a:cubicBezTo>
                    <a:pt x="4001" y="73"/>
                    <a:pt x="2949" y="135"/>
                    <a:pt x="1897" y="208"/>
                  </a:cubicBezTo>
                  <a:lnTo>
                    <a:pt x="1782" y="218"/>
                  </a:lnTo>
                  <a:cubicBezTo>
                    <a:pt x="1376" y="239"/>
                    <a:pt x="813" y="271"/>
                    <a:pt x="386" y="760"/>
                  </a:cubicBezTo>
                  <a:cubicBezTo>
                    <a:pt x="1" y="1209"/>
                    <a:pt x="1" y="1750"/>
                    <a:pt x="21" y="2115"/>
                  </a:cubicBezTo>
                  <a:cubicBezTo>
                    <a:pt x="178" y="3906"/>
                    <a:pt x="491" y="5802"/>
                    <a:pt x="980" y="7897"/>
                  </a:cubicBezTo>
                  <a:lnTo>
                    <a:pt x="1292" y="9168"/>
                  </a:lnTo>
                  <a:cubicBezTo>
                    <a:pt x="1241" y="9345"/>
                    <a:pt x="1199" y="9543"/>
                    <a:pt x="1178" y="9740"/>
                  </a:cubicBezTo>
                  <a:cubicBezTo>
                    <a:pt x="1084" y="10970"/>
                    <a:pt x="1834" y="11949"/>
                    <a:pt x="3001" y="12147"/>
                  </a:cubicBezTo>
                  <a:cubicBezTo>
                    <a:pt x="3126" y="12168"/>
                    <a:pt x="3251" y="12178"/>
                    <a:pt x="3366" y="12178"/>
                  </a:cubicBezTo>
                  <a:cubicBezTo>
                    <a:pt x="4480" y="12178"/>
                    <a:pt x="5439" y="11324"/>
                    <a:pt x="5616" y="10199"/>
                  </a:cubicBezTo>
                  <a:cubicBezTo>
                    <a:pt x="5720" y="9532"/>
                    <a:pt x="5512" y="8876"/>
                    <a:pt x="5116" y="8376"/>
                  </a:cubicBezTo>
                  <a:cubicBezTo>
                    <a:pt x="5241" y="8115"/>
                    <a:pt x="5293" y="7865"/>
                    <a:pt x="5325" y="7699"/>
                  </a:cubicBezTo>
                  <a:cubicBezTo>
                    <a:pt x="5325" y="7668"/>
                    <a:pt x="5335" y="7647"/>
                    <a:pt x="5335" y="7626"/>
                  </a:cubicBezTo>
                  <a:cubicBezTo>
                    <a:pt x="5450" y="7198"/>
                    <a:pt x="5554" y="6782"/>
                    <a:pt x="5647" y="6376"/>
                  </a:cubicBezTo>
                  <a:cubicBezTo>
                    <a:pt x="6012" y="4792"/>
                    <a:pt x="6272" y="3115"/>
                    <a:pt x="6418" y="1385"/>
                  </a:cubicBezTo>
                  <a:cubicBezTo>
                    <a:pt x="6450" y="1031"/>
                    <a:pt x="6325" y="677"/>
                    <a:pt x="6085" y="417"/>
                  </a:cubicBezTo>
                  <a:cubicBezTo>
                    <a:pt x="5845" y="156"/>
                    <a:pt x="5501" y="0"/>
                    <a:pt x="5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8"/>
            <p:cNvSpPr/>
            <p:nvPr/>
          </p:nvSpPr>
          <p:spPr>
            <a:xfrm>
              <a:off x="1690450" y="920788"/>
              <a:ext cx="102650" cy="173125"/>
            </a:xfrm>
            <a:custGeom>
              <a:avLst/>
              <a:gdLst/>
              <a:ahLst/>
              <a:cxnLst/>
              <a:rect l="l" t="t" r="r" b="b"/>
              <a:pathLst>
                <a:path w="4106" h="6925" extrusionOk="0">
                  <a:moveTo>
                    <a:pt x="3547" y="220"/>
                  </a:moveTo>
                  <a:cubicBezTo>
                    <a:pt x="3700" y="220"/>
                    <a:pt x="3823" y="267"/>
                    <a:pt x="3855" y="449"/>
                  </a:cubicBezTo>
                  <a:cubicBezTo>
                    <a:pt x="3908" y="751"/>
                    <a:pt x="3783" y="1158"/>
                    <a:pt x="3751" y="1459"/>
                  </a:cubicBezTo>
                  <a:cubicBezTo>
                    <a:pt x="3647" y="2230"/>
                    <a:pt x="3533" y="3001"/>
                    <a:pt x="3387" y="3772"/>
                  </a:cubicBezTo>
                  <a:cubicBezTo>
                    <a:pt x="3251" y="4481"/>
                    <a:pt x="3084" y="5179"/>
                    <a:pt x="2908" y="5867"/>
                  </a:cubicBezTo>
                  <a:cubicBezTo>
                    <a:pt x="2793" y="6325"/>
                    <a:pt x="2793" y="6648"/>
                    <a:pt x="2282" y="6721"/>
                  </a:cubicBezTo>
                  <a:cubicBezTo>
                    <a:pt x="2133" y="6743"/>
                    <a:pt x="1980" y="6748"/>
                    <a:pt x="1826" y="6748"/>
                  </a:cubicBezTo>
                  <a:cubicBezTo>
                    <a:pt x="1709" y="6748"/>
                    <a:pt x="1592" y="6745"/>
                    <a:pt x="1477" y="6745"/>
                  </a:cubicBezTo>
                  <a:cubicBezTo>
                    <a:pt x="1394" y="6745"/>
                    <a:pt x="1311" y="6747"/>
                    <a:pt x="1230" y="6752"/>
                  </a:cubicBezTo>
                  <a:cubicBezTo>
                    <a:pt x="1251" y="6731"/>
                    <a:pt x="1251" y="6700"/>
                    <a:pt x="1241" y="6668"/>
                  </a:cubicBezTo>
                  <a:cubicBezTo>
                    <a:pt x="896" y="5200"/>
                    <a:pt x="616" y="3710"/>
                    <a:pt x="417" y="2210"/>
                  </a:cubicBezTo>
                  <a:cubicBezTo>
                    <a:pt x="376" y="1866"/>
                    <a:pt x="334" y="1522"/>
                    <a:pt x="303" y="1189"/>
                  </a:cubicBezTo>
                  <a:cubicBezTo>
                    <a:pt x="292" y="1074"/>
                    <a:pt x="188" y="720"/>
                    <a:pt x="241" y="616"/>
                  </a:cubicBezTo>
                  <a:cubicBezTo>
                    <a:pt x="355" y="428"/>
                    <a:pt x="761" y="418"/>
                    <a:pt x="938" y="408"/>
                  </a:cubicBezTo>
                  <a:cubicBezTo>
                    <a:pt x="1657" y="366"/>
                    <a:pt x="2366" y="313"/>
                    <a:pt x="3084" y="272"/>
                  </a:cubicBezTo>
                  <a:cubicBezTo>
                    <a:pt x="3231" y="262"/>
                    <a:pt x="3402" y="220"/>
                    <a:pt x="3547" y="220"/>
                  </a:cubicBezTo>
                  <a:close/>
                  <a:moveTo>
                    <a:pt x="3991" y="1"/>
                  </a:moveTo>
                  <a:cubicBezTo>
                    <a:pt x="2938" y="74"/>
                    <a:pt x="1876" y="137"/>
                    <a:pt x="824" y="209"/>
                  </a:cubicBezTo>
                  <a:cubicBezTo>
                    <a:pt x="230" y="251"/>
                    <a:pt x="1" y="209"/>
                    <a:pt x="53" y="845"/>
                  </a:cubicBezTo>
                  <a:cubicBezTo>
                    <a:pt x="220" y="2825"/>
                    <a:pt x="584" y="4793"/>
                    <a:pt x="1042" y="6721"/>
                  </a:cubicBezTo>
                  <a:cubicBezTo>
                    <a:pt x="1060" y="6773"/>
                    <a:pt x="1099" y="6796"/>
                    <a:pt x="1142" y="6796"/>
                  </a:cubicBezTo>
                  <a:cubicBezTo>
                    <a:pt x="1150" y="6796"/>
                    <a:pt x="1159" y="6795"/>
                    <a:pt x="1167" y="6793"/>
                  </a:cubicBezTo>
                  <a:lnTo>
                    <a:pt x="1167" y="6793"/>
                  </a:lnTo>
                  <a:cubicBezTo>
                    <a:pt x="1157" y="6825"/>
                    <a:pt x="1167" y="6877"/>
                    <a:pt x="1220" y="6877"/>
                  </a:cubicBezTo>
                  <a:cubicBezTo>
                    <a:pt x="1524" y="6892"/>
                    <a:pt x="1845" y="6924"/>
                    <a:pt x="2154" y="6924"/>
                  </a:cubicBezTo>
                  <a:cubicBezTo>
                    <a:pt x="2268" y="6924"/>
                    <a:pt x="2381" y="6920"/>
                    <a:pt x="2491" y="6908"/>
                  </a:cubicBezTo>
                  <a:cubicBezTo>
                    <a:pt x="2595" y="6898"/>
                    <a:pt x="2699" y="6908"/>
                    <a:pt x="2783" y="6835"/>
                  </a:cubicBezTo>
                  <a:cubicBezTo>
                    <a:pt x="2970" y="6700"/>
                    <a:pt x="3001" y="6335"/>
                    <a:pt x="3053" y="6137"/>
                  </a:cubicBezTo>
                  <a:cubicBezTo>
                    <a:pt x="3158" y="5742"/>
                    <a:pt x="3262" y="5335"/>
                    <a:pt x="3355" y="4939"/>
                  </a:cubicBezTo>
                  <a:cubicBezTo>
                    <a:pt x="3720" y="3345"/>
                    <a:pt x="3959" y="1730"/>
                    <a:pt x="4095" y="105"/>
                  </a:cubicBezTo>
                  <a:cubicBezTo>
                    <a:pt x="4105" y="53"/>
                    <a:pt x="4043" y="1"/>
                    <a:pt x="39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8"/>
            <p:cNvSpPr/>
            <p:nvPr/>
          </p:nvSpPr>
          <p:spPr>
            <a:xfrm>
              <a:off x="1695150" y="926263"/>
              <a:ext cx="93000" cy="163325"/>
            </a:xfrm>
            <a:custGeom>
              <a:avLst/>
              <a:gdLst/>
              <a:ahLst/>
              <a:cxnLst/>
              <a:rect l="l" t="t" r="r" b="b"/>
              <a:pathLst>
                <a:path w="3720" h="6533" extrusionOk="0">
                  <a:moveTo>
                    <a:pt x="3359" y="1"/>
                  </a:moveTo>
                  <a:cubicBezTo>
                    <a:pt x="3214" y="1"/>
                    <a:pt x="3043" y="43"/>
                    <a:pt x="2896" y="53"/>
                  </a:cubicBezTo>
                  <a:cubicBezTo>
                    <a:pt x="2178" y="94"/>
                    <a:pt x="1469" y="147"/>
                    <a:pt x="750" y="189"/>
                  </a:cubicBezTo>
                  <a:cubicBezTo>
                    <a:pt x="573" y="199"/>
                    <a:pt x="167" y="209"/>
                    <a:pt x="53" y="397"/>
                  </a:cubicBezTo>
                  <a:cubicBezTo>
                    <a:pt x="0" y="501"/>
                    <a:pt x="104" y="855"/>
                    <a:pt x="115" y="970"/>
                  </a:cubicBezTo>
                  <a:cubicBezTo>
                    <a:pt x="146" y="1303"/>
                    <a:pt x="188" y="1647"/>
                    <a:pt x="229" y="1991"/>
                  </a:cubicBezTo>
                  <a:cubicBezTo>
                    <a:pt x="428" y="3491"/>
                    <a:pt x="708" y="4981"/>
                    <a:pt x="1053" y="6449"/>
                  </a:cubicBezTo>
                  <a:cubicBezTo>
                    <a:pt x="1063" y="6481"/>
                    <a:pt x="1063" y="6512"/>
                    <a:pt x="1042" y="6533"/>
                  </a:cubicBezTo>
                  <a:cubicBezTo>
                    <a:pt x="1123" y="6528"/>
                    <a:pt x="1206" y="6526"/>
                    <a:pt x="1289" y="6526"/>
                  </a:cubicBezTo>
                  <a:cubicBezTo>
                    <a:pt x="1404" y="6526"/>
                    <a:pt x="1521" y="6529"/>
                    <a:pt x="1638" y="6529"/>
                  </a:cubicBezTo>
                  <a:cubicBezTo>
                    <a:pt x="1792" y="6529"/>
                    <a:pt x="1945" y="6524"/>
                    <a:pt x="2094" y="6502"/>
                  </a:cubicBezTo>
                  <a:cubicBezTo>
                    <a:pt x="2605" y="6429"/>
                    <a:pt x="2605" y="6106"/>
                    <a:pt x="2720" y="5648"/>
                  </a:cubicBezTo>
                  <a:cubicBezTo>
                    <a:pt x="2896" y="4960"/>
                    <a:pt x="3063" y="4262"/>
                    <a:pt x="3199" y="3553"/>
                  </a:cubicBezTo>
                  <a:cubicBezTo>
                    <a:pt x="3345" y="2782"/>
                    <a:pt x="3459" y="2011"/>
                    <a:pt x="3563" y="1240"/>
                  </a:cubicBezTo>
                  <a:cubicBezTo>
                    <a:pt x="3595" y="939"/>
                    <a:pt x="3720" y="532"/>
                    <a:pt x="3667" y="230"/>
                  </a:cubicBezTo>
                  <a:cubicBezTo>
                    <a:pt x="3635" y="48"/>
                    <a:pt x="3512" y="1"/>
                    <a:pt x="33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8"/>
            <p:cNvSpPr/>
            <p:nvPr/>
          </p:nvSpPr>
          <p:spPr>
            <a:xfrm>
              <a:off x="1707800" y="1107513"/>
              <a:ext cx="67575" cy="58775"/>
            </a:xfrm>
            <a:custGeom>
              <a:avLst/>
              <a:gdLst/>
              <a:ahLst/>
              <a:cxnLst/>
              <a:rect l="l" t="t" r="r" b="b"/>
              <a:pathLst>
                <a:path w="2703" h="2351" extrusionOk="0">
                  <a:moveTo>
                    <a:pt x="1693" y="231"/>
                  </a:moveTo>
                  <a:cubicBezTo>
                    <a:pt x="1696" y="231"/>
                    <a:pt x="1699" y="231"/>
                    <a:pt x="1703" y="231"/>
                  </a:cubicBezTo>
                  <a:cubicBezTo>
                    <a:pt x="2089" y="387"/>
                    <a:pt x="2401" y="700"/>
                    <a:pt x="2432" y="1137"/>
                  </a:cubicBezTo>
                  <a:cubicBezTo>
                    <a:pt x="2472" y="1673"/>
                    <a:pt x="2068" y="2162"/>
                    <a:pt x="1534" y="2162"/>
                  </a:cubicBezTo>
                  <a:cubicBezTo>
                    <a:pt x="1507" y="2162"/>
                    <a:pt x="1480" y="2161"/>
                    <a:pt x="1453" y="2158"/>
                  </a:cubicBezTo>
                  <a:cubicBezTo>
                    <a:pt x="227" y="2044"/>
                    <a:pt x="596" y="231"/>
                    <a:pt x="1693" y="231"/>
                  </a:cubicBezTo>
                  <a:close/>
                  <a:moveTo>
                    <a:pt x="1590" y="0"/>
                  </a:moveTo>
                  <a:cubicBezTo>
                    <a:pt x="1538" y="0"/>
                    <a:pt x="1504" y="37"/>
                    <a:pt x="1494" y="74"/>
                  </a:cubicBezTo>
                  <a:cubicBezTo>
                    <a:pt x="1482" y="74"/>
                    <a:pt x="1470" y="74"/>
                    <a:pt x="1457" y="74"/>
                  </a:cubicBezTo>
                  <a:cubicBezTo>
                    <a:pt x="462" y="74"/>
                    <a:pt x="1" y="2119"/>
                    <a:pt x="1359" y="2336"/>
                  </a:cubicBezTo>
                  <a:cubicBezTo>
                    <a:pt x="1418" y="2346"/>
                    <a:pt x="1477" y="2350"/>
                    <a:pt x="1534" y="2350"/>
                  </a:cubicBezTo>
                  <a:cubicBezTo>
                    <a:pt x="2073" y="2350"/>
                    <a:pt x="2524" y="1923"/>
                    <a:pt x="2609" y="1377"/>
                  </a:cubicBezTo>
                  <a:cubicBezTo>
                    <a:pt x="2703" y="731"/>
                    <a:pt x="2224" y="137"/>
                    <a:pt x="1609" y="2"/>
                  </a:cubicBezTo>
                  <a:cubicBezTo>
                    <a:pt x="1602" y="1"/>
                    <a:pt x="1596" y="0"/>
                    <a:pt x="159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8"/>
            <p:cNvSpPr/>
            <p:nvPr/>
          </p:nvSpPr>
          <p:spPr>
            <a:xfrm>
              <a:off x="1713450" y="1113288"/>
              <a:ext cx="56150" cy="48275"/>
            </a:xfrm>
            <a:custGeom>
              <a:avLst/>
              <a:gdLst/>
              <a:ahLst/>
              <a:cxnLst/>
              <a:rect l="l" t="t" r="r" b="b"/>
              <a:pathLst>
                <a:path w="2246" h="1931" extrusionOk="0">
                  <a:moveTo>
                    <a:pt x="1467" y="0"/>
                  </a:moveTo>
                  <a:cubicBezTo>
                    <a:pt x="370" y="0"/>
                    <a:pt x="1" y="1813"/>
                    <a:pt x="1227" y="1927"/>
                  </a:cubicBezTo>
                  <a:cubicBezTo>
                    <a:pt x="1254" y="1930"/>
                    <a:pt x="1281" y="1931"/>
                    <a:pt x="1308" y="1931"/>
                  </a:cubicBezTo>
                  <a:cubicBezTo>
                    <a:pt x="1842" y="1931"/>
                    <a:pt x="2246" y="1442"/>
                    <a:pt x="2206" y="906"/>
                  </a:cubicBezTo>
                  <a:cubicBezTo>
                    <a:pt x="2175" y="469"/>
                    <a:pt x="1863" y="156"/>
                    <a:pt x="1477" y="0"/>
                  </a:cubicBezTo>
                  <a:cubicBezTo>
                    <a:pt x="1473" y="0"/>
                    <a:pt x="1470" y="0"/>
                    <a:pt x="14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4" name="Google Shape;634;p38"/>
          <p:cNvGrpSpPr/>
          <p:nvPr/>
        </p:nvGrpSpPr>
        <p:grpSpPr>
          <a:xfrm rot="1848994">
            <a:off x="7843411" y="3415469"/>
            <a:ext cx="357035" cy="550144"/>
            <a:chOff x="4554385" y="2194568"/>
            <a:chExt cx="223951" cy="313350"/>
          </a:xfrm>
        </p:grpSpPr>
        <p:sp>
          <p:nvSpPr>
            <p:cNvPr id="635" name="Google Shape;635;p38"/>
            <p:cNvSpPr/>
            <p:nvPr/>
          </p:nvSpPr>
          <p:spPr>
            <a:xfrm>
              <a:off x="4554385" y="2194568"/>
              <a:ext cx="223951" cy="313350"/>
            </a:xfrm>
            <a:custGeom>
              <a:avLst/>
              <a:gdLst/>
              <a:ahLst/>
              <a:cxnLst/>
              <a:rect l="l" t="t" r="r" b="b"/>
              <a:pathLst>
                <a:path w="9939" h="12534" extrusionOk="0">
                  <a:moveTo>
                    <a:pt x="2513" y="1"/>
                  </a:moveTo>
                  <a:cubicBezTo>
                    <a:pt x="1955" y="1"/>
                    <a:pt x="1440" y="138"/>
                    <a:pt x="1094" y="580"/>
                  </a:cubicBezTo>
                  <a:cubicBezTo>
                    <a:pt x="761" y="996"/>
                    <a:pt x="636" y="1590"/>
                    <a:pt x="511" y="2101"/>
                  </a:cubicBezTo>
                  <a:cubicBezTo>
                    <a:pt x="365" y="2673"/>
                    <a:pt x="261" y="3257"/>
                    <a:pt x="178" y="3851"/>
                  </a:cubicBezTo>
                  <a:cubicBezTo>
                    <a:pt x="11" y="5101"/>
                    <a:pt x="0" y="6289"/>
                    <a:pt x="219" y="7528"/>
                  </a:cubicBezTo>
                  <a:cubicBezTo>
                    <a:pt x="240" y="7611"/>
                    <a:pt x="261" y="7695"/>
                    <a:pt x="303" y="7768"/>
                  </a:cubicBezTo>
                  <a:cubicBezTo>
                    <a:pt x="303" y="7799"/>
                    <a:pt x="313" y="7820"/>
                    <a:pt x="313" y="7851"/>
                  </a:cubicBezTo>
                  <a:cubicBezTo>
                    <a:pt x="449" y="8341"/>
                    <a:pt x="865" y="8622"/>
                    <a:pt x="1324" y="8664"/>
                  </a:cubicBezTo>
                  <a:cubicBezTo>
                    <a:pt x="1115" y="9674"/>
                    <a:pt x="1167" y="10768"/>
                    <a:pt x="1313" y="11737"/>
                  </a:cubicBezTo>
                  <a:cubicBezTo>
                    <a:pt x="1396" y="12270"/>
                    <a:pt x="1875" y="12533"/>
                    <a:pt x="2357" y="12533"/>
                  </a:cubicBezTo>
                  <a:cubicBezTo>
                    <a:pt x="2657" y="12533"/>
                    <a:pt x="2959" y="12431"/>
                    <a:pt x="3167" y="12227"/>
                  </a:cubicBezTo>
                  <a:cubicBezTo>
                    <a:pt x="5084" y="10341"/>
                    <a:pt x="6887" y="8206"/>
                    <a:pt x="9126" y="6685"/>
                  </a:cubicBezTo>
                  <a:cubicBezTo>
                    <a:pt x="9939" y="6132"/>
                    <a:pt x="9814" y="4914"/>
                    <a:pt x="8855" y="4601"/>
                  </a:cubicBezTo>
                  <a:cubicBezTo>
                    <a:pt x="8418" y="4465"/>
                    <a:pt x="7980" y="4330"/>
                    <a:pt x="7543" y="4184"/>
                  </a:cubicBezTo>
                  <a:cubicBezTo>
                    <a:pt x="7897" y="3768"/>
                    <a:pt x="8262" y="3361"/>
                    <a:pt x="8647" y="2976"/>
                  </a:cubicBezTo>
                  <a:cubicBezTo>
                    <a:pt x="9241" y="2372"/>
                    <a:pt x="8991" y="1277"/>
                    <a:pt x="8147" y="1069"/>
                  </a:cubicBezTo>
                  <a:cubicBezTo>
                    <a:pt x="6980" y="777"/>
                    <a:pt x="5813" y="527"/>
                    <a:pt x="4626" y="330"/>
                  </a:cubicBezTo>
                  <a:cubicBezTo>
                    <a:pt x="4027" y="230"/>
                    <a:pt x="3233" y="1"/>
                    <a:pt x="25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8"/>
            <p:cNvSpPr/>
            <p:nvPr/>
          </p:nvSpPr>
          <p:spPr>
            <a:xfrm>
              <a:off x="4586375" y="2215738"/>
              <a:ext cx="127125" cy="215950"/>
            </a:xfrm>
            <a:custGeom>
              <a:avLst/>
              <a:gdLst/>
              <a:ahLst/>
              <a:cxnLst/>
              <a:rect l="l" t="t" r="r" b="b"/>
              <a:pathLst>
                <a:path w="5085" h="8638" extrusionOk="0">
                  <a:moveTo>
                    <a:pt x="1146" y="1"/>
                  </a:moveTo>
                  <a:cubicBezTo>
                    <a:pt x="834" y="1720"/>
                    <a:pt x="396" y="3429"/>
                    <a:pt x="0" y="5137"/>
                  </a:cubicBezTo>
                  <a:cubicBezTo>
                    <a:pt x="625" y="5158"/>
                    <a:pt x="1240" y="5221"/>
                    <a:pt x="1855" y="5346"/>
                  </a:cubicBezTo>
                  <a:cubicBezTo>
                    <a:pt x="1917" y="5356"/>
                    <a:pt x="1948" y="5429"/>
                    <a:pt x="1938" y="5491"/>
                  </a:cubicBezTo>
                  <a:cubicBezTo>
                    <a:pt x="1615" y="6554"/>
                    <a:pt x="1240" y="7606"/>
                    <a:pt x="813" y="8638"/>
                  </a:cubicBezTo>
                  <a:cubicBezTo>
                    <a:pt x="2230" y="7179"/>
                    <a:pt x="3646" y="5710"/>
                    <a:pt x="5063" y="4251"/>
                  </a:cubicBezTo>
                  <a:cubicBezTo>
                    <a:pt x="5063" y="4241"/>
                    <a:pt x="5073" y="4241"/>
                    <a:pt x="5084" y="4241"/>
                  </a:cubicBezTo>
                  <a:lnTo>
                    <a:pt x="5063" y="4220"/>
                  </a:lnTo>
                  <a:cubicBezTo>
                    <a:pt x="5052" y="4210"/>
                    <a:pt x="5042" y="4210"/>
                    <a:pt x="5032" y="4200"/>
                  </a:cubicBezTo>
                  <a:cubicBezTo>
                    <a:pt x="5011" y="4230"/>
                    <a:pt x="4980" y="4251"/>
                    <a:pt x="4938" y="4251"/>
                  </a:cubicBezTo>
                  <a:lnTo>
                    <a:pt x="2281" y="4179"/>
                  </a:lnTo>
                  <a:cubicBezTo>
                    <a:pt x="2198" y="4179"/>
                    <a:pt x="2135" y="4085"/>
                    <a:pt x="2177" y="4001"/>
                  </a:cubicBezTo>
                  <a:cubicBezTo>
                    <a:pt x="2917" y="2834"/>
                    <a:pt x="3667" y="1668"/>
                    <a:pt x="4438" y="512"/>
                  </a:cubicBezTo>
                  <a:cubicBezTo>
                    <a:pt x="3334" y="345"/>
                    <a:pt x="2240" y="188"/>
                    <a:pt x="1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8"/>
            <p:cNvSpPr/>
            <p:nvPr/>
          </p:nvSpPr>
          <p:spPr>
            <a:xfrm>
              <a:off x="4580125" y="2210738"/>
              <a:ext cx="146900" cy="255950"/>
            </a:xfrm>
            <a:custGeom>
              <a:avLst/>
              <a:gdLst/>
              <a:ahLst/>
              <a:cxnLst/>
              <a:rect l="l" t="t" r="r" b="b"/>
              <a:pathLst>
                <a:path w="5876" h="10238" extrusionOk="0">
                  <a:moveTo>
                    <a:pt x="4927" y="753"/>
                  </a:moveTo>
                  <a:cubicBezTo>
                    <a:pt x="5022" y="888"/>
                    <a:pt x="5126" y="1024"/>
                    <a:pt x="5230" y="1159"/>
                  </a:cubicBezTo>
                  <a:cubicBezTo>
                    <a:pt x="5344" y="1326"/>
                    <a:pt x="5448" y="1493"/>
                    <a:pt x="5552" y="1659"/>
                  </a:cubicBezTo>
                  <a:cubicBezTo>
                    <a:pt x="4917" y="2451"/>
                    <a:pt x="4323" y="3295"/>
                    <a:pt x="3751" y="4139"/>
                  </a:cubicBezTo>
                  <a:cubicBezTo>
                    <a:pt x="3740" y="4150"/>
                    <a:pt x="3740" y="4170"/>
                    <a:pt x="3740" y="4180"/>
                  </a:cubicBezTo>
                  <a:cubicBezTo>
                    <a:pt x="3406" y="4170"/>
                    <a:pt x="3073" y="4160"/>
                    <a:pt x="2730" y="4150"/>
                  </a:cubicBezTo>
                  <a:cubicBezTo>
                    <a:pt x="3448" y="3014"/>
                    <a:pt x="4188" y="1878"/>
                    <a:pt x="4927" y="753"/>
                  </a:cubicBezTo>
                  <a:close/>
                  <a:moveTo>
                    <a:pt x="691" y="5557"/>
                  </a:moveTo>
                  <a:cubicBezTo>
                    <a:pt x="1050" y="5557"/>
                    <a:pt x="1431" y="5582"/>
                    <a:pt x="1677" y="5701"/>
                  </a:cubicBezTo>
                  <a:cubicBezTo>
                    <a:pt x="1927" y="5816"/>
                    <a:pt x="1875" y="6076"/>
                    <a:pt x="1771" y="6347"/>
                  </a:cubicBezTo>
                  <a:lnTo>
                    <a:pt x="1740" y="6317"/>
                  </a:lnTo>
                  <a:cubicBezTo>
                    <a:pt x="1471" y="6200"/>
                    <a:pt x="1165" y="6145"/>
                    <a:pt x="873" y="6145"/>
                  </a:cubicBezTo>
                  <a:cubicBezTo>
                    <a:pt x="825" y="6145"/>
                    <a:pt x="777" y="6147"/>
                    <a:pt x="729" y="6150"/>
                  </a:cubicBezTo>
                  <a:cubicBezTo>
                    <a:pt x="573" y="5941"/>
                    <a:pt x="396" y="5754"/>
                    <a:pt x="209" y="5566"/>
                  </a:cubicBezTo>
                  <a:cubicBezTo>
                    <a:pt x="353" y="5563"/>
                    <a:pt x="520" y="5557"/>
                    <a:pt x="691" y="5557"/>
                  </a:cubicBezTo>
                  <a:close/>
                  <a:moveTo>
                    <a:pt x="1396" y="201"/>
                  </a:moveTo>
                  <a:cubicBezTo>
                    <a:pt x="2490" y="388"/>
                    <a:pt x="3584" y="545"/>
                    <a:pt x="4688" y="712"/>
                  </a:cubicBezTo>
                  <a:cubicBezTo>
                    <a:pt x="3917" y="1868"/>
                    <a:pt x="3167" y="3034"/>
                    <a:pt x="2427" y="4201"/>
                  </a:cubicBezTo>
                  <a:cubicBezTo>
                    <a:pt x="2385" y="4285"/>
                    <a:pt x="2448" y="4379"/>
                    <a:pt x="2531" y="4379"/>
                  </a:cubicBezTo>
                  <a:lnTo>
                    <a:pt x="5188" y="4451"/>
                  </a:lnTo>
                  <a:cubicBezTo>
                    <a:pt x="5230" y="4451"/>
                    <a:pt x="5261" y="4430"/>
                    <a:pt x="5282" y="4400"/>
                  </a:cubicBezTo>
                  <a:cubicBezTo>
                    <a:pt x="5292" y="4410"/>
                    <a:pt x="5302" y="4410"/>
                    <a:pt x="5313" y="4420"/>
                  </a:cubicBezTo>
                  <a:lnTo>
                    <a:pt x="5334" y="4441"/>
                  </a:lnTo>
                  <a:cubicBezTo>
                    <a:pt x="5323" y="4441"/>
                    <a:pt x="5313" y="4441"/>
                    <a:pt x="5313" y="4451"/>
                  </a:cubicBezTo>
                  <a:cubicBezTo>
                    <a:pt x="3896" y="5910"/>
                    <a:pt x="2480" y="7379"/>
                    <a:pt x="1063" y="8838"/>
                  </a:cubicBezTo>
                  <a:cubicBezTo>
                    <a:pt x="1490" y="7806"/>
                    <a:pt x="1865" y="6754"/>
                    <a:pt x="2188" y="5691"/>
                  </a:cubicBezTo>
                  <a:cubicBezTo>
                    <a:pt x="2198" y="5629"/>
                    <a:pt x="2167" y="5556"/>
                    <a:pt x="2105" y="5546"/>
                  </a:cubicBezTo>
                  <a:cubicBezTo>
                    <a:pt x="1490" y="5421"/>
                    <a:pt x="875" y="5358"/>
                    <a:pt x="250" y="5337"/>
                  </a:cubicBezTo>
                  <a:cubicBezTo>
                    <a:pt x="646" y="3629"/>
                    <a:pt x="1084" y="1920"/>
                    <a:pt x="1396" y="201"/>
                  </a:cubicBezTo>
                  <a:close/>
                  <a:moveTo>
                    <a:pt x="5397" y="4691"/>
                  </a:moveTo>
                  <a:cubicBezTo>
                    <a:pt x="5438" y="4931"/>
                    <a:pt x="5522" y="5181"/>
                    <a:pt x="5657" y="5379"/>
                  </a:cubicBezTo>
                  <a:cubicBezTo>
                    <a:pt x="4761" y="6201"/>
                    <a:pt x="3969" y="7108"/>
                    <a:pt x="3188" y="8035"/>
                  </a:cubicBezTo>
                  <a:cubicBezTo>
                    <a:pt x="2781" y="8525"/>
                    <a:pt x="2365" y="9014"/>
                    <a:pt x="1959" y="9504"/>
                  </a:cubicBezTo>
                  <a:cubicBezTo>
                    <a:pt x="1855" y="9629"/>
                    <a:pt x="1750" y="9754"/>
                    <a:pt x="1646" y="9869"/>
                  </a:cubicBezTo>
                  <a:cubicBezTo>
                    <a:pt x="1594" y="9904"/>
                    <a:pt x="1547" y="9922"/>
                    <a:pt x="1504" y="9922"/>
                  </a:cubicBezTo>
                  <a:cubicBezTo>
                    <a:pt x="1434" y="9922"/>
                    <a:pt x="1374" y="9876"/>
                    <a:pt x="1323" y="9785"/>
                  </a:cubicBezTo>
                  <a:cubicBezTo>
                    <a:pt x="1156" y="9692"/>
                    <a:pt x="989" y="9525"/>
                    <a:pt x="834" y="9400"/>
                  </a:cubicBezTo>
                  <a:cubicBezTo>
                    <a:pt x="2355" y="7827"/>
                    <a:pt x="3876" y="6264"/>
                    <a:pt x="5397" y="4691"/>
                  </a:cubicBezTo>
                  <a:close/>
                  <a:moveTo>
                    <a:pt x="1422" y="0"/>
                  </a:moveTo>
                  <a:cubicBezTo>
                    <a:pt x="1385" y="0"/>
                    <a:pt x="1359" y="21"/>
                    <a:pt x="1334" y="55"/>
                  </a:cubicBezTo>
                  <a:cubicBezTo>
                    <a:pt x="1324" y="53"/>
                    <a:pt x="1315" y="51"/>
                    <a:pt x="1306" y="51"/>
                  </a:cubicBezTo>
                  <a:cubicBezTo>
                    <a:pt x="1274" y="51"/>
                    <a:pt x="1246" y="67"/>
                    <a:pt x="1229" y="107"/>
                  </a:cubicBezTo>
                  <a:cubicBezTo>
                    <a:pt x="750" y="1858"/>
                    <a:pt x="406" y="3650"/>
                    <a:pt x="0" y="5421"/>
                  </a:cubicBezTo>
                  <a:cubicBezTo>
                    <a:pt x="0" y="5441"/>
                    <a:pt x="0" y="5462"/>
                    <a:pt x="10" y="5483"/>
                  </a:cubicBezTo>
                  <a:cubicBezTo>
                    <a:pt x="0" y="5504"/>
                    <a:pt x="0" y="5525"/>
                    <a:pt x="10" y="5546"/>
                  </a:cubicBezTo>
                  <a:cubicBezTo>
                    <a:pt x="188" y="5796"/>
                    <a:pt x="385" y="6066"/>
                    <a:pt x="594" y="6285"/>
                  </a:cubicBezTo>
                  <a:cubicBezTo>
                    <a:pt x="613" y="6304"/>
                    <a:pt x="635" y="6312"/>
                    <a:pt x="657" y="6312"/>
                  </a:cubicBezTo>
                  <a:cubicBezTo>
                    <a:pt x="682" y="6312"/>
                    <a:pt x="707" y="6302"/>
                    <a:pt x="729" y="6285"/>
                  </a:cubicBezTo>
                  <a:cubicBezTo>
                    <a:pt x="1052" y="6337"/>
                    <a:pt x="1354" y="6410"/>
                    <a:pt x="1667" y="6472"/>
                  </a:cubicBezTo>
                  <a:cubicBezTo>
                    <a:pt x="1674" y="6476"/>
                    <a:pt x="1681" y="6477"/>
                    <a:pt x="1687" y="6477"/>
                  </a:cubicBezTo>
                  <a:cubicBezTo>
                    <a:pt x="1701" y="6477"/>
                    <a:pt x="1712" y="6472"/>
                    <a:pt x="1719" y="6472"/>
                  </a:cubicBezTo>
                  <a:cubicBezTo>
                    <a:pt x="1688" y="6567"/>
                    <a:pt x="1646" y="6650"/>
                    <a:pt x="1615" y="6733"/>
                  </a:cubicBezTo>
                  <a:cubicBezTo>
                    <a:pt x="1323" y="7597"/>
                    <a:pt x="989" y="8452"/>
                    <a:pt x="625" y="9296"/>
                  </a:cubicBezTo>
                  <a:cubicBezTo>
                    <a:pt x="594" y="9379"/>
                    <a:pt x="646" y="9463"/>
                    <a:pt x="729" y="9473"/>
                  </a:cubicBezTo>
                  <a:cubicBezTo>
                    <a:pt x="969" y="9723"/>
                    <a:pt x="1229" y="9963"/>
                    <a:pt x="1490" y="10202"/>
                  </a:cubicBezTo>
                  <a:cubicBezTo>
                    <a:pt x="1512" y="10224"/>
                    <a:pt x="1542" y="10237"/>
                    <a:pt x="1573" y="10237"/>
                  </a:cubicBezTo>
                  <a:cubicBezTo>
                    <a:pt x="1600" y="10237"/>
                    <a:pt x="1627" y="10227"/>
                    <a:pt x="1646" y="10202"/>
                  </a:cubicBezTo>
                  <a:cubicBezTo>
                    <a:pt x="2990" y="8618"/>
                    <a:pt x="4281" y="6931"/>
                    <a:pt x="5834" y="5525"/>
                  </a:cubicBezTo>
                  <a:cubicBezTo>
                    <a:pt x="5865" y="5493"/>
                    <a:pt x="5876" y="5451"/>
                    <a:pt x="5855" y="5421"/>
                  </a:cubicBezTo>
                  <a:cubicBezTo>
                    <a:pt x="5865" y="5400"/>
                    <a:pt x="5865" y="5379"/>
                    <a:pt x="5855" y="5347"/>
                  </a:cubicBezTo>
                  <a:cubicBezTo>
                    <a:pt x="5719" y="5066"/>
                    <a:pt x="5594" y="4816"/>
                    <a:pt x="5501" y="4525"/>
                  </a:cubicBezTo>
                  <a:cubicBezTo>
                    <a:pt x="5522" y="4504"/>
                    <a:pt x="5522" y="4483"/>
                    <a:pt x="5522" y="4462"/>
                  </a:cubicBezTo>
                  <a:cubicBezTo>
                    <a:pt x="5490" y="4347"/>
                    <a:pt x="5376" y="4285"/>
                    <a:pt x="5272" y="4264"/>
                  </a:cubicBezTo>
                  <a:cubicBezTo>
                    <a:pt x="5251" y="4243"/>
                    <a:pt x="5230" y="4222"/>
                    <a:pt x="5188" y="4222"/>
                  </a:cubicBezTo>
                  <a:cubicBezTo>
                    <a:pt x="4782" y="4212"/>
                    <a:pt x="4365" y="4201"/>
                    <a:pt x="3959" y="4191"/>
                  </a:cubicBezTo>
                  <a:cubicBezTo>
                    <a:pt x="4563" y="3379"/>
                    <a:pt x="5167" y="2545"/>
                    <a:pt x="5709" y="1680"/>
                  </a:cubicBezTo>
                  <a:lnTo>
                    <a:pt x="5719" y="1680"/>
                  </a:lnTo>
                  <a:cubicBezTo>
                    <a:pt x="5751" y="1649"/>
                    <a:pt x="5761" y="1608"/>
                    <a:pt x="5730" y="1555"/>
                  </a:cubicBezTo>
                  <a:cubicBezTo>
                    <a:pt x="5542" y="1233"/>
                    <a:pt x="5292" y="858"/>
                    <a:pt x="4990" y="628"/>
                  </a:cubicBezTo>
                  <a:cubicBezTo>
                    <a:pt x="4980" y="576"/>
                    <a:pt x="4959" y="524"/>
                    <a:pt x="4907" y="513"/>
                  </a:cubicBezTo>
                  <a:cubicBezTo>
                    <a:pt x="3751" y="347"/>
                    <a:pt x="2605" y="159"/>
                    <a:pt x="1448" y="3"/>
                  </a:cubicBezTo>
                  <a:cubicBezTo>
                    <a:pt x="1439" y="1"/>
                    <a:pt x="1430" y="0"/>
                    <a:pt x="1422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5DBE604-F865-40E8-A3BD-C00FDF66655B}"/>
              </a:ext>
            </a:extLst>
          </p:cNvPr>
          <p:cNvSpPr/>
          <p:nvPr/>
        </p:nvSpPr>
        <p:spPr>
          <a:xfrm>
            <a:off x="7183469" y="1306837"/>
            <a:ext cx="538717" cy="40403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80282C5-7AE2-463C-9203-B39172349264}"/>
              </a:ext>
            </a:extLst>
          </p:cNvPr>
          <p:cNvSpPr/>
          <p:nvPr/>
        </p:nvSpPr>
        <p:spPr>
          <a:xfrm>
            <a:off x="7187149" y="1927686"/>
            <a:ext cx="538717" cy="40403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42F6F1FE-2398-4D3C-85FB-5DC77F7C49F8}"/>
              </a:ext>
            </a:extLst>
          </p:cNvPr>
          <p:cNvSpPr/>
          <p:nvPr/>
        </p:nvSpPr>
        <p:spPr>
          <a:xfrm>
            <a:off x="7233211" y="2639196"/>
            <a:ext cx="538717" cy="40403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A06E07-C52B-4F61-B1CB-5522EDC78C4C}"/>
              </a:ext>
            </a:extLst>
          </p:cNvPr>
          <p:cNvSpPr txBox="1"/>
          <p:nvPr/>
        </p:nvSpPr>
        <p:spPr>
          <a:xfrm>
            <a:off x="7131557" y="1354966"/>
            <a:ext cx="623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 10</a:t>
            </a:r>
            <a:r>
              <a:rPr lang="en-US" baseline="30000" dirty="0"/>
              <a:t>x</a:t>
            </a:r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7B34C1F-D2AF-4B85-8A09-704BDD0B565C}"/>
              </a:ext>
            </a:extLst>
          </p:cNvPr>
          <p:cNvSpPr txBox="1"/>
          <p:nvPr/>
        </p:nvSpPr>
        <p:spPr>
          <a:xfrm>
            <a:off x="7149211" y="1970216"/>
            <a:ext cx="588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1202FB9-4146-45CA-BDB1-52B30CF39AB9}"/>
              </a:ext>
            </a:extLst>
          </p:cNvPr>
          <p:cNvSpPr txBox="1"/>
          <p:nvPr/>
        </p:nvSpPr>
        <p:spPr>
          <a:xfrm>
            <a:off x="7183469" y="2707800"/>
            <a:ext cx="588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E664B9-FDBD-41CC-96B2-312A040F0C10}"/>
              </a:ext>
            </a:extLst>
          </p:cNvPr>
          <p:cNvSpPr txBox="1"/>
          <p:nvPr/>
        </p:nvSpPr>
        <p:spPr>
          <a:xfrm>
            <a:off x="6322596" y="604247"/>
            <a:ext cx="197056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>
                <a:solidFill>
                  <a:schemeClr val="accent3">
                    <a:lumMod val="50000"/>
                  </a:schemeClr>
                </a:solidFill>
              </a:rPr>
              <a:t>{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8BCCAA-5E88-491C-B319-5CCD44C18A85}"/>
              </a:ext>
            </a:extLst>
          </p:cNvPr>
          <p:cNvSpPr txBox="1"/>
          <p:nvPr/>
        </p:nvSpPr>
        <p:spPr>
          <a:xfrm>
            <a:off x="4821201" y="1862494"/>
            <a:ext cx="1842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"  </a:t>
            </a:r>
            <a:r>
              <a:rPr lang="ar-OM" sz="2800" b="1" dirty="0">
                <a:solidFill>
                  <a:schemeClr val="bg2">
                    <a:lumMod val="75000"/>
                  </a:schemeClr>
                </a:solidFill>
              </a:rPr>
              <a:t>×   10</a:t>
            </a:r>
            <a:r>
              <a:rPr lang="ar-OM" sz="2000" b="1" dirty="0"/>
              <a:t>"</a:t>
            </a:r>
            <a:endParaRPr lang="en-US" sz="2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A2640E-2FA1-4341-8753-B0EA8CA653BE}"/>
              </a:ext>
            </a:extLst>
          </p:cNvPr>
          <p:cNvSpPr txBox="1"/>
          <p:nvPr/>
        </p:nvSpPr>
        <p:spPr>
          <a:xfrm>
            <a:off x="6473181" y="508732"/>
            <a:ext cx="1842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مفاتيـــح الأســــس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9210738-2424-447D-9477-4442E43CFBB6}"/>
              </a:ext>
            </a:extLst>
          </p:cNvPr>
          <p:cNvSpPr txBox="1"/>
          <p:nvPr/>
        </p:nvSpPr>
        <p:spPr>
          <a:xfrm>
            <a:off x="2515564" y="3588307"/>
            <a:ext cx="5279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لكتابة العدد2.3 ×10 </a:t>
            </a:r>
            <a:r>
              <a:rPr lang="ar-OM" sz="18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نتبع الخطوات التالية في الادخال، انقر: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F35998E1-4F34-4B3B-95FF-6DE86F91EB4A}"/>
              </a:ext>
            </a:extLst>
          </p:cNvPr>
          <p:cNvSpPr/>
          <p:nvPr/>
        </p:nvSpPr>
        <p:spPr>
          <a:xfrm>
            <a:off x="1485917" y="4126758"/>
            <a:ext cx="538717" cy="40403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4262809-D323-4027-B08E-7E270A1B6FF2}"/>
              </a:ext>
            </a:extLst>
          </p:cNvPr>
          <p:cNvSpPr txBox="1"/>
          <p:nvPr/>
        </p:nvSpPr>
        <p:spPr>
          <a:xfrm>
            <a:off x="1461045" y="4143673"/>
            <a:ext cx="588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2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59169A50-EC6A-45AC-90FB-112227F5F53A}"/>
              </a:ext>
            </a:extLst>
          </p:cNvPr>
          <p:cNvSpPr/>
          <p:nvPr/>
        </p:nvSpPr>
        <p:spPr>
          <a:xfrm>
            <a:off x="2246205" y="4144548"/>
            <a:ext cx="538717" cy="40403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0D42B28-36D5-4287-9447-8986561471E9}"/>
              </a:ext>
            </a:extLst>
          </p:cNvPr>
          <p:cNvSpPr txBox="1"/>
          <p:nvPr/>
        </p:nvSpPr>
        <p:spPr>
          <a:xfrm>
            <a:off x="2221333" y="3989785"/>
            <a:ext cx="588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dirty="0"/>
              <a:t>.</a:t>
            </a:r>
            <a:endParaRPr lang="en-US" sz="2800" dirty="0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8A24AFF8-D284-4C44-8858-744EB0B7B57E}"/>
              </a:ext>
            </a:extLst>
          </p:cNvPr>
          <p:cNvSpPr/>
          <p:nvPr/>
        </p:nvSpPr>
        <p:spPr>
          <a:xfrm>
            <a:off x="2915883" y="4142001"/>
            <a:ext cx="538717" cy="40403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C5B7E4D-C7CC-47EF-AF9F-8108A2D4FD27}"/>
              </a:ext>
            </a:extLst>
          </p:cNvPr>
          <p:cNvSpPr txBox="1"/>
          <p:nvPr/>
        </p:nvSpPr>
        <p:spPr>
          <a:xfrm>
            <a:off x="2891011" y="4158916"/>
            <a:ext cx="588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3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0915788C-F72D-4CA9-9291-57DF4E4F585D}"/>
              </a:ext>
            </a:extLst>
          </p:cNvPr>
          <p:cNvSpPr/>
          <p:nvPr/>
        </p:nvSpPr>
        <p:spPr>
          <a:xfrm>
            <a:off x="3623497" y="4142254"/>
            <a:ext cx="538717" cy="40403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7B6345B-4375-4DAC-9CE9-58DB8F3A9266}"/>
              </a:ext>
            </a:extLst>
          </p:cNvPr>
          <p:cNvSpPr txBox="1"/>
          <p:nvPr/>
        </p:nvSpPr>
        <p:spPr>
          <a:xfrm>
            <a:off x="3585559" y="4184784"/>
            <a:ext cx="588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1630E669-B14F-443D-AC09-850C3D0EF909}"/>
              </a:ext>
            </a:extLst>
          </p:cNvPr>
          <p:cNvSpPr/>
          <p:nvPr/>
        </p:nvSpPr>
        <p:spPr>
          <a:xfrm>
            <a:off x="4312827" y="4159989"/>
            <a:ext cx="538717" cy="40403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4AC3C27-346D-4B6C-BFA5-FDDC040016E5}"/>
              </a:ext>
            </a:extLst>
          </p:cNvPr>
          <p:cNvSpPr txBox="1"/>
          <p:nvPr/>
        </p:nvSpPr>
        <p:spPr>
          <a:xfrm>
            <a:off x="4287955" y="4176904"/>
            <a:ext cx="588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4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2834B046-92AC-414B-915B-7497D9D939CC}"/>
              </a:ext>
            </a:extLst>
          </p:cNvPr>
          <p:cNvSpPr/>
          <p:nvPr/>
        </p:nvSpPr>
        <p:spPr>
          <a:xfrm>
            <a:off x="5020441" y="4148172"/>
            <a:ext cx="538717" cy="40403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4C4214D-3468-4070-9BBE-CD5B5F18D772}"/>
              </a:ext>
            </a:extLst>
          </p:cNvPr>
          <p:cNvSpPr txBox="1"/>
          <p:nvPr/>
        </p:nvSpPr>
        <p:spPr>
          <a:xfrm>
            <a:off x="4982503" y="4190702"/>
            <a:ext cx="588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=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371143-FF22-495E-AD5C-83E8BEDA3DF7}"/>
              </a:ext>
            </a:extLst>
          </p:cNvPr>
          <p:cNvSpPr txBox="1"/>
          <p:nvPr/>
        </p:nvSpPr>
        <p:spPr>
          <a:xfrm>
            <a:off x="5690119" y="4169921"/>
            <a:ext cx="85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23000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9AEBF01-C57F-4EA1-9A97-084677032D32}"/>
              </a:ext>
            </a:extLst>
          </p:cNvPr>
          <p:cNvSpPr txBox="1"/>
          <p:nvPr/>
        </p:nvSpPr>
        <p:spPr>
          <a:xfrm>
            <a:off x="6077488" y="4634768"/>
            <a:ext cx="822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النتيجة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92AE9DBA-EBAE-4CA5-BD4E-EC7A6FF40973}"/>
              </a:ext>
            </a:extLst>
          </p:cNvPr>
          <p:cNvSpPr/>
          <p:nvPr/>
        </p:nvSpPr>
        <p:spPr>
          <a:xfrm>
            <a:off x="5969031" y="4516183"/>
            <a:ext cx="314328" cy="369332"/>
          </a:xfrm>
          <a:custGeom>
            <a:avLst/>
            <a:gdLst>
              <a:gd name="connsiteX0" fmla="*/ 0 w 314328"/>
              <a:gd name="connsiteY0" fmla="*/ 157164 h 369332"/>
              <a:gd name="connsiteX1" fmla="*/ 157164 w 314328"/>
              <a:gd name="connsiteY1" fmla="*/ 0 h 369332"/>
              <a:gd name="connsiteX2" fmla="*/ 314328 w 314328"/>
              <a:gd name="connsiteY2" fmla="*/ 157164 h 369332"/>
              <a:gd name="connsiteX3" fmla="*/ 235746 w 314328"/>
              <a:gd name="connsiteY3" fmla="*/ 157164 h 369332"/>
              <a:gd name="connsiteX4" fmla="*/ 235746 w 314328"/>
              <a:gd name="connsiteY4" fmla="*/ 369332 h 369332"/>
              <a:gd name="connsiteX5" fmla="*/ 78582 w 314328"/>
              <a:gd name="connsiteY5" fmla="*/ 369332 h 369332"/>
              <a:gd name="connsiteX6" fmla="*/ 78582 w 314328"/>
              <a:gd name="connsiteY6" fmla="*/ 157164 h 369332"/>
              <a:gd name="connsiteX7" fmla="*/ 0 w 314328"/>
              <a:gd name="connsiteY7" fmla="*/ 157164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4328" h="369332" fill="none" extrusionOk="0">
                <a:moveTo>
                  <a:pt x="0" y="157164"/>
                </a:moveTo>
                <a:cubicBezTo>
                  <a:pt x="69293" y="82576"/>
                  <a:pt x="81575" y="65638"/>
                  <a:pt x="157164" y="0"/>
                </a:cubicBezTo>
                <a:cubicBezTo>
                  <a:pt x="209330" y="49204"/>
                  <a:pt x="268490" y="97050"/>
                  <a:pt x="314328" y="157164"/>
                </a:cubicBezTo>
                <a:cubicBezTo>
                  <a:pt x="277107" y="158670"/>
                  <a:pt x="256413" y="159224"/>
                  <a:pt x="235746" y="157164"/>
                </a:cubicBezTo>
                <a:cubicBezTo>
                  <a:pt x="244671" y="224654"/>
                  <a:pt x="238843" y="321781"/>
                  <a:pt x="235746" y="369332"/>
                </a:cubicBezTo>
                <a:cubicBezTo>
                  <a:pt x="166912" y="375492"/>
                  <a:pt x="129765" y="375579"/>
                  <a:pt x="78582" y="369332"/>
                </a:cubicBezTo>
                <a:cubicBezTo>
                  <a:pt x="69549" y="263526"/>
                  <a:pt x="85872" y="250887"/>
                  <a:pt x="78582" y="157164"/>
                </a:cubicBezTo>
                <a:cubicBezTo>
                  <a:pt x="62198" y="155377"/>
                  <a:pt x="22165" y="158765"/>
                  <a:pt x="0" y="157164"/>
                </a:cubicBezTo>
                <a:close/>
              </a:path>
              <a:path w="314328" h="369332" stroke="0" extrusionOk="0">
                <a:moveTo>
                  <a:pt x="0" y="157164"/>
                </a:moveTo>
                <a:cubicBezTo>
                  <a:pt x="56260" y="87610"/>
                  <a:pt x="110131" y="59139"/>
                  <a:pt x="157164" y="0"/>
                </a:cubicBezTo>
                <a:cubicBezTo>
                  <a:pt x="209905" y="61384"/>
                  <a:pt x="248669" y="93638"/>
                  <a:pt x="314328" y="157164"/>
                </a:cubicBezTo>
                <a:cubicBezTo>
                  <a:pt x="296906" y="155493"/>
                  <a:pt x="273137" y="154800"/>
                  <a:pt x="235746" y="157164"/>
                </a:cubicBezTo>
                <a:cubicBezTo>
                  <a:pt x="241334" y="204260"/>
                  <a:pt x="229212" y="274175"/>
                  <a:pt x="235746" y="369332"/>
                </a:cubicBezTo>
                <a:cubicBezTo>
                  <a:pt x="198115" y="364028"/>
                  <a:pt x="121100" y="376258"/>
                  <a:pt x="78582" y="369332"/>
                </a:cubicBezTo>
                <a:cubicBezTo>
                  <a:pt x="77478" y="281740"/>
                  <a:pt x="69016" y="205663"/>
                  <a:pt x="78582" y="157164"/>
                </a:cubicBezTo>
                <a:cubicBezTo>
                  <a:pt x="55674" y="158248"/>
                  <a:pt x="36228" y="155598"/>
                  <a:pt x="0" y="15716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89439140">
                  <a:prstGeom prst="up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B33F0C34-D816-44C1-B16E-292A2C10D3F0}"/>
              </a:ext>
            </a:extLst>
          </p:cNvPr>
          <p:cNvSpPr/>
          <p:nvPr/>
        </p:nvSpPr>
        <p:spPr>
          <a:xfrm>
            <a:off x="1520780" y="697270"/>
            <a:ext cx="2979175" cy="2448091"/>
          </a:xfrm>
          <a:prstGeom prst="wedgeRoundRectCallout">
            <a:avLst>
              <a:gd name="adj1" fmla="val -57797"/>
              <a:gd name="adj2" fmla="val 868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D622F6-56F8-4D36-A61F-39AD24CE3C0F}"/>
              </a:ext>
            </a:extLst>
          </p:cNvPr>
          <p:cNvSpPr txBox="1"/>
          <p:nvPr/>
        </p:nvSpPr>
        <p:spPr>
          <a:xfrm>
            <a:off x="1830090" y="1136485"/>
            <a:ext cx="23605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كيف يمكن كتابة الأعداد على الصيغة العلمية باستخدام الآلة الحاسبة؟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2" name="صورة 48">
            <a:extLst>
              <a:ext uri="{FF2B5EF4-FFF2-40B4-BE49-F238E27FC236}">
                <a16:creationId xmlns:a16="http://schemas.microsoft.com/office/drawing/2014/main" id="{050F4EC9-22A9-40DF-A59F-E9F5D3D627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326" b="31379"/>
          <a:stretch/>
        </p:blipFill>
        <p:spPr>
          <a:xfrm>
            <a:off x="-221683" y="967708"/>
            <a:ext cx="2842433" cy="25432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6" name="Google Shape;546;p35"/>
          <p:cNvGrpSpPr/>
          <p:nvPr/>
        </p:nvGrpSpPr>
        <p:grpSpPr>
          <a:xfrm rot="243326">
            <a:off x="102067" y="16863"/>
            <a:ext cx="510488" cy="948684"/>
            <a:chOff x="1661800" y="891388"/>
            <a:chExt cx="161250" cy="304475"/>
          </a:xfrm>
        </p:grpSpPr>
        <p:sp>
          <p:nvSpPr>
            <p:cNvPr id="547" name="Google Shape;547;p35"/>
            <p:cNvSpPr/>
            <p:nvPr/>
          </p:nvSpPr>
          <p:spPr>
            <a:xfrm>
              <a:off x="1661800" y="891388"/>
              <a:ext cx="161250" cy="304475"/>
            </a:xfrm>
            <a:custGeom>
              <a:avLst/>
              <a:gdLst/>
              <a:ahLst/>
              <a:cxnLst/>
              <a:rect l="l" t="t" r="r" b="b"/>
              <a:pathLst>
                <a:path w="6450" h="12179" extrusionOk="0">
                  <a:moveTo>
                    <a:pt x="5064" y="0"/>
                  </a:moveTo>
                  <a:cubicBezTo>
                    <a:pt x="4001" y="73"/>
                    <a:pt x="2949" y="135"/>
                    <a:pt x="1897" y="208"/>
                  </a:cubicBezTo>
                  <a:lnTo>
                    <a:pt x="1782" y="218"/>
                  </a:lnTo>
                  <a:cubicBezTo>
                    <a:pt x="1376" y="239"/>
                    <a:pt x="813" y="271"/>
                    <a:pt x="386" y="760"/>
                  </a:cubicBezTo>
                  <a:cubicBezTo>
                    <a:pt x="1" y="1209"/>
                    <a:pt x="1" y="1750"/>
                    <a:pt x="21" y="2115"/>
                  </a:cubicBezTo>
                  <a:cubicBezTo>
                    <a:pt x="178" y="3906"/>
                    <a:pt x="491" y="5802"/>
                    <a:pt x="980" y="7897"/>
                  </a:cubicBezTo>
                  <a:lnTo>
                    <a:pt x="1292" y="9168"/>
                  </a:lnTo>
                  <a:cubicBezTo>
                    <a:pt x="1241" y="9345"/>
                    <a:pt x="1199" y="9543"/>
                    <a:pt x="1178" y="9740"/>
                  </a:cubicBezTo>
                  <a:cubicBezTo>
                    <a:pt x="1084" y="10970"/>
                    <a:pt x="1834" y="11949"/>
                    <a:pt x="3001" y="12147"/>
                  </a:cubicBezTo>
                  <a:cubicBezTo>
                    <a:pt x="3126" y="12168"/>
                    <a:pt x="3251" y="12178"/>
                    <a:pt x="3366" y="12178"/>
                  </a:cubicBezTo>
                  <a:cubicBezTo>
                    <a:pt x="4480" y="12178"/>
                    <a:pt x="5439" y="11324"/>
                    <a:pt x="5616" y="10199"/>
                  </a:cubicBezTo>
                  <a:cubicBezTo>
                    <a:pt x="5720" y="9532"/>
                    <a:pt x="5512" y="8876"/>
                    <a:pt x="5116" y="8376"/>
                  </a:cubicBezTo>
                  <a:cubicBezTo>
                    <a:pt x="5241" y="8115"/>
                    <a:pt x="5293" y="7865"/>
                    <a:pt x="5325" y="7699"/>
                  </a:cubicBezTo>
                  <a:cubicBezTo>
                    <a:pt x="5325" y="7668"/>
                    <a:pt x="5335" y="7647"/>
                    <a:pt x="5335" y="7626"/>
                  </a:cubicBezTo>
                  <a:cubicBezTo>
                    <a:pt x="5450" y="7198"/>
                    <a:pt x="5554" y="6782"/>
                    <a:pt x="5647" y="6376"/>
                  </a:cubicBezTo>
                  <a:cubicBezTo>
                    <a:pt x="6012" y="4792"/>
                    <a:pt x="6272" y="3115"/>
                    <a:pt x="6418" y="1385"/>
                  </a:cubicBezTo>
                  <a:cubicBezTo>
                    <a:pt x="6450" y="1031"/>
                    <a:pt x="6325" y="677"/>
                    <a:pt x="6085" y="417"/>
                  </a:cubicBezTo>
                  <a:cubicBezTo>
                    <a:pt x="5845" y="156"/>
                    <a:pt x="5501" y="0"/>
                    <a:pt x="5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5"/>
            <p:cNvSpPr/>
            <p:nvPr/>
          </p:nvSpPr>
          <p:spPr>
            <a:xfrm>
              <a:off x="1690450" y="920788"/>
              <a:ext cx="102650" cy="173125"/>
            </a:xfrm>
            <a:custGeom>
              <a:avLst/>
              <a:gdLst/>
              <a:ahLst/>
              <a:cxnLst/>
              <a:rect l="l" t="t" r="r" b="b"/>
              <a:pathLst>
                <a:path w="4106" h="6925" extrusionOk="0">
                  <a:moveTo>
                    <a:pt x="3547" y="220"/>
                  </a:moveTo>
                  <a:cubicBezTo>
                    <a:pt x="3700" y="220"/>
                    <a:pt x="3823" y="267"/>
                    <a:pt x="3855" y="449"/>
                  </a:cubicBezTo>
                  <a:cubicBezTo>
                    <a:pt x="3908" y="751"/>
                    <a:pt x="3783" y="1158"/>
                    <a:pt x="3751" y="1459"/>
                  </a:cubicBezTo>
                  <a:cubicBezTo>
                    <a:pt x="3647" y="2230"/>
                    <a:pt x="3533" y="3001"/>
                    <a:pt x="3387" y="3772"/>
                  </a:cubicBezTo>
                  <a:cubicBezTo>
                    <a:pt x="3251" y="4481"/>
                    <a:pt x="3084" y="5179"/>
                    <a:pt x="2908" y="5867"/>
                  </a:cubicBezTo>
                  <a:cubicBezTo>
                    <a:pt x="2793" y="6325"/>
                    <a:pt x="2793" y="6648"/>
                    <a:pt x="2282" y="6721"/>
                  </a:cubicBezTo>
                  <a:cubicBezTo>
                    <a:pt x="2133" y="6743"/>
                    <a:pt x="1980" y="6748"/>
                    <a:pt x="1826" y="6748"/>
                  </a:cubicBezTo>
                  <a:cubicBezTo>
                    <a:pt x="1709" y="6748"/>
                    <a:pt x="1592" y="6745"/>
                    <a:pt x="1477" y="6745"/>
                  </a:cubicBezTo>
                  <a:cubicBezTo>
                    <a:pt x="1394" y="6745"/>
                    <a:pt x="1311" y="6747"/>
                    <a:pt x="1230" y="6752"/>
                  </a:cubicBezTo>
                  <a:cubicBezTo>
                    <a:pt x="1251" y="6731"/>
                    <a:pt x="1251" y="6700"/>
                    <a:pt x="1241" y="6668"/>
                  </a:cubicBezTo>
                  <a:cubicBezTo>
                    <a:pt x="896" y="5200"/>
                    <a:pt x="616" y="3710"/>
                    <a:pt x="417" y="2210"/>
                  </a:cubicBezTo>
                  <a:cubicBezTo>
                    <a:pt x="376" y="1866"/>
                    <a:pt x="334" y="1522"/>
                    <a:pt x="303" y="1189"/>
                  </a:cubicBezTo>
                  <a:cubicBezTo>
                    <a:pt x="292" y="1074"/>
                    <a:pt x="188" y="720"/>
                    <a:pt x="241" y="616"/>
                  </a:cubicBezTo>
                  <a:cubicBezTo>
                    <a:pt x="355" y="428"/>
                    <a:pt x="761" y="418"/>
                    <a:pt x="938" y="408"/>
                  </a:cubicBezTo>
                  <a:cubicBezTo>
                    <a:pt x="1657" y="366"/>
                    <a:pt x="2366" y="313"/>
                    <a:pt x="3084" y="272"/>
                  </a:cubicBezTo>
                  <a:cubicBezTo>
                    <a:pt x="3231" y="262"/>
                    <a:pt x="3402" y="220"/>
                    <a:pt x="3547" y="220"/>
                  </a:cubicBezTo>
                  <a:close/>
                  <a:moveTo>
                    <a:pt x="3991" y="1"/>
                  </a:moveTo>
                  <a:cubicBezTo>
                    <a:pt x="2938" y="74"/>
                    <a:pt x="1876" y="137"/>
                    <a:pt x="824" y="209"/>
                  </a:cubicBezTo>
                  <a:cubicBezTo>
                    <a:pt x="230" y="251"/>
                    <a:pt x="1" y="209"/>
                    <a:pt x="53" y="845"/>
                  </a:cubicBezTo>
                  <a:cubicBezTo>
                    <a:pt x="220" y="2825"/>
                    <a:pt x="584" y="4793"/>
                    <a:pt x="1042" y="6721"/>
                  </a:cubicBezTo>
                  <a:cubicBezTo>
                    <a:pt x="1060" y="6773"/>
                    <a:pt x="1099" y="6796"/>
                    <a:pt x="1142" y="6796"/>
                  </a:cubicBezTo>
                  <a:cubicBezTo>
                    <a:pt x="1150" y="6796"/>
                    <a:pt x="1159" y="6795"/>
                    <a:pt x="1167" y="6793"/>
                  </a:cubicBezTo>
                  <a:lnTo>
                    <a:pt x="1167" y="6793"/>
                  </a:lnTo>
                  <a:cubicBezTo>
                    <a:pt x="1157" y="6825"/>
                    <a:pt x="1167" y="6877"/>
                    <a:pt x="1220" y="6877"/>
                  </a:cubicBezTo>
                  <a:cubicBezTo>
                    <a:pt x="1524" y="6892"/>
                    <a:pt x="1845" y="6924"/>
                    <a:pt x="2154" y="6924"/>
                  </a:cubicBezTo>
                  <a:cubicBezTo>
                    <a:pt x="2268" y="6924"/>
                    <a:pt x="2381" y="6920"/>
                    <a:pt x="2491" y="6908"/>
                  </a:cubicBezTo>
                  <a:cubicBezTo>
                    <a:pt x="2595" y="6898"/>
                    <a:pt x="2699" y="6908"/>
                    <a:pt x="2783" y="6835"/>
                  </a:cubicBezTo>
                  <a:cubicBezTo>
                    <a:pt x="2970" y="6700"/>
                    <a:pt x="3001" y="6335"/>
                    <a:pt x="3053" y="6137"/>
                  </a:cubicBezTo>
                  <a:cubicBezTo>
                    <a:pt x="3158" y="5742"/>
                    <a:pt x="3262" y="5335"/>
                    <a:pt x="3355" y="4939"/>
                  </a:cubicBezTo>
                  <a:cubicBezTo>
                    <a:pt x="3720" y="3345"/>
                    <a:pt x="3959" y="1730"/>
                    <a:pt x="4095" y="105"/>
                  </a:cubicBezTo>
                  <a:cubicBezTo>
                    <a:pt x="4105" y="53"/>
                    <a:pt x="4043" y="1"/>
                    <a:pt x="39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5"/>
            <p:cNvSpPr/>
            <p:nvPr/>
          </p:nvSpPr>
          <p:spPr>
            <a:xfrm>
              <a:off x="1695150" y="926263"/>
              <a:ext cx="93000" cy="163325"/>
            </a:xfrm>
            <a:custGeom>
              <a:avLst/>
              <a:gdLst/>
              <a:ahLst/>
              <a:cxnLst/>
              <a:rect l="l" t="t" r="r" b="b"/>
              <a:pathLst>
                <a:path w="3720" h="6533" extrusionOk="0">
                  <a:moveTo>
                    <a:pt x="3359" y="1"/>
                  </a:moveTo>
                  <a:cubicBezTo>
                    <a:pt x="3214" y="1"/>
                    <a:pt x="3043" y="43"/>
                    <a:pt x="2896" y="53"/>
                  </a:cubicBezTo>
                  <a:cubicBezTo>
                    <a:pt x="2178" y="94"/>
                    <a:pt x="1469" y="147"/>
                    <a:pt x="750" y="189"/>
                  </a:cubicBezTo>
                  <a:cubicBezTo>
                    <a:pt x="573" y="199"/>
                    <a:pt x="167" y="209"/>
                    <a:pt x="53" y="397"/>
                  </a:cubicBezTo>
                  <a:cubicBezTo>
                    <a:pt x="0" y="501"/>
                    <a:pt x="104" y="855"/>
                    <a:pt x="115" y="970"/>
                  </a:cubicBezTo>
                  <a:cubicBezTo>
                    <a:pt x="146" y="1303"/>
                    <a:pt x="188" y="1647"/>
                    <a:pt x="229" y="1991"/>
                  </a:cubicBezTo>
                  <a:cubicBezTo>
                    <a:pt x="428" y="3491"/>
                    <a:pt x="708" y="4981"/>
                    <a:pt x="1053" y="6449"/>
                  </a:cubicBezTo>
                  <a:cubicBezTo>
                    <a:pt x="1063" y="6481"/>
                    <a:pt x="1063" y="6512"/>
                    <a:pt x="1042" y="6533"/>
                  </a:cubicBezTo>
                  <a:cubicBezTo>
                    <a:pt x="1123" y="6528"/>
                    <a:pt x="1206" y="6526"/>
                    <a:pt x="1289" y="6526"/>
                  </a:cubicBezTo>
                  <a:cubicBezTo>
                    <a:pt x="1404" y="6526"/>
                    <a:pt x="1521" y="6529"/>
                    <a:pt x="1638" y="6529"/>
                  </a:cubicBezTo>
                  <a:cubicBezTo>
                    <a:pt x="1792" y="6529"/>
                    <a:pt x="1945" y="6524"/>
                    <a:pt x="2094" y="6502"/>
                  </a:cubicBezTo>
                  <a:cubicBezTo>
                    <a:pt x="2605" y="6429"/>
                    <a:pt x="2605" y="6106"/>
                    <a:pt x="2720" y="5648"/>
                  </a:cubicBezTo>
                  <a:cubicBezTo>
                    <a:pt x="2896" y="4960"/>
                    <a:pt x="3063" y="4262"/>
                    <a:pt x="3199" y="3553"/>
                  </a:cubicBezTo>
                  <a:cubicBezTo>
                    <a:pt x="3345" y="2782"/>
                    <a:pt x="3459" y="2011"/>
                    <a:pt x="3563" y="1240"/>
                  </a:cubicBezTo>
                  <a:cubicBezTo>
                    <a:pt x="3595" y="939"/>
                    <a:pt x="3720" y="532"/>
                    <a:pt x="3667" y="230"/>
                  </a:cubicBezTo>
                  <a:cubicBezTo>
                    <a:pt x="3635" y="48"/>
                    <a:pt x="3512" y="1"/>
                    <a:pt x="33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5"/>
            <p:cNvSpPr/>
            <p:nvPr/>
          </p:nvSpPr>
          <p:spPr>
            <a:xfrm>
              <a:off x="1707800" y="1107513"/>
              <a:ext cx="67575" cy="58775"/>
            </a:xfrm>
            <a:custGeom>
              <a:avLst/>
              <a:gdLst/>
              <a:ahLst/>
              <a:cxnLst/>
              <a:rect l="l" t="t" r="r" b="b"/>
              <a:pathLst>
                <a:path w="2703" h="2351" extrusionOk="0">
                  <a:moveTo>
                    <a:pt x="1693" y="231"/>
                  </a:moveTo>
                  <a:cubicBezTo>
                    <a:pt x="1696" y="231"/>
                    <a:pt x="1699" y="231"/>
                    <a:pt x="1703" y="231"/>
                  </a:cubicBezTo>
                  <a:cubicBezTo>
                    <a:pt x="2089" y="387"/>
                    <a:pt x="2401" y="700"/>
                    <a:pt x="2432" y="1137"/>
                  </a:cubicBezTo>
                  <a:cubicBezTo>
                    <a:pt x="2472" y="1673"/>
                    <a:pt x="2068" y="2162"/>
                    <a:pt x="1534" y="2162"/>
                  </a:cubicBezTo>
                  <a:cubicBezTo>
                    <a:pt x="1507" y="2162"/>
                    <a:pt x="1480" y="2161"/>
                    <a:pt x="1453" y="2158"/>
                  </a:cubicBezTo>
                  <a:cubicBezTo>
                    <a:pt x="227" y="2044"/>
                    <a:pt x="596" y="231"/>
                    <a:pt x="1693" y="231"/>
                  </a:cubicBezTo>
                  <a:close/>
                  <a:moveTo>
                    <a:pt x="1590" y="0"/>
                  </a:moveTo>
                  <a:cubicBezTo>
                    <a:pt x="1538" y="0"/>
                    <a:pt x="1504" y="37"/>
                    <a:pt x="1494" y="74"/>
                  </a:cubicBezTo>
                  <a:cubicBezTo>
                    <a:pt x="1482" y="74"/>
                    <a:pt x="1470" y="74"/>
                    <a:pt x="1457" y="74"/>
                  </a:cubicBezTo>
                  <a:cubicBezTo>
                    <a:pt x="462" y="74"/>
                    <a:pt x="1" y="2119"/>
                    <a:pt x="1359" y="2336"/>
                  </a:cubicBezTo>
                  <a:cubicBezTo>
                    <a:pt x="1418" y="2346"/>
                    <a:pt x="1477" y="2350"/>
                    <a:pt x="1534" y="2350"/>
                  </a:cubicBezTo>
                  <a:cubicBezTo>
                    <a:pt x="2073" y="2350"/>
                    <a:pt x="2524" y="1923"/>
                    <a:pt x="2609" y="1377"/>
                  </a:cubicBezTo>
                  <a:cubicBezTo>
                    <a:pt x="2703" y="731"/>
                    <a:pt x="2224" y="137"/>
                    <a:pt x="1609" y="2"/>
                  </a:cubicBezTo>
                  <a:cubicBezTo>
                    <a:pt x="1602" y="1"/>
                    <a:pt x="1596" y="0"/>
                    <a:pt x="159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5"/>
            <p:cNvSpPr/>
            <p:nvPr/>
          </p:nvSpPr>
          <p:spPr>
            <a:xfrm>
              <a:off x="1713450" y="1113288"/>
              <a:ext cx="56150" cy="48275"/>
            </a:xfrm>
            <a:custGeom>
              <a:avLst/>
              <a:gdLst/>
              <a:ahLst/>
              <a:cxnLst/>
              <a:rect l="l" t="t" r="r" b="b"/>
              <a:pathLst>
                <a:path w="2246" h="1931" extrusionOk="0">
                  <a:moveTo>
                    <a:pt x="1467" y="0"/>
                  </a:moveTo>
                  <a:cubicBezTo>
                    <a:pt x="370" y="0"/>
                    <a:pt x="1" y="1813"/>
                    <a:pt x="1227" y="1927"/>
                  </a:cubicBezTo>
                  <a:cubicBezTo>
                    <a:pt x="1254" y="1930"/>
                    <a:pt x="1281" y="1931"/>
                    <a:pt x="1308" y="1931"/>
                  </a:cubicBezTo>
                  <a:cubicBezTo>
                    <a:pt x="1842" y="1931"/>
                    <a:pt x="2246" y="1442"/>
                    <a:pt x="2206" y="906"/>
                  </a:cubicBezTo>
                  <a:cubicBezTo>
                    <a:pt x="2175" y="469"/>
                    <a:pt x="1863" y="156"/>
                    <a:pt x="1477" y="0"/>
                  </a:cubicBezTo>
                  <a:cubicBezTo>
                    <a:pt x="1473" y="0"/>
                    <a:pt x="1470" y="0"/>
                    <a:pt x="14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B46A104-4D77-4EA2-B9B4-9D5B4830CE66}"/>
              </a:ext>
            </a:extLst>
          </p:cNvPr>
          <p:cNvSpPr txBox="1"/>
          <p:nvPr/>
        </p:nvSpPr>
        <p:spPr>
          <a:xfrm>
            <a:off x="3204243" y="161053"/>
            <a:ext cx="2074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 (1)</a:t>
            </a:r>
            <a:endParaRPr 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E61E2C-075F-4DDF-A601-46AEF1368495}"/>
              </a:ext>
            </a:extLst>
          </p:cNvPr>
          <p:cNvSpPr txBox="1"/>
          <p:nvPr/>
        </p:nvSpPr>
        <p:spPr>
          <a:xfrm>
            <a:off x="3460037" y="780916"/>
            <a:ext cx="5353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استخدم الآلة الحاسبة ، واكتب إجابتك في الصيغة العلمية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8" name="Google Shape;312;p32">
            <a:extLst>
              <a:ext uri="{FF2B5EF4-FFF2-40B4-BE49-F238E27FC236}">
                <a16:creationId xmlns:a16="http://schemas.microsoft.com/office/drawing/2014/main" id="{EB765E29-2FEA-47FB-BBA4-72E6E0E76F2C}"/>
              </a:ext>
            </a:extLst>
          </p:cNvPr>
          <p:cNvGrpSpPr/>
          <p:nvPr/>
        </p:nvGrpSpPr>
        <p:grpSpPr>
          <a:xfrm>
            <a:off x="3511666" y="1348697"/>
            <a:ext cx="546199" cy="489377"/>
            <a:chOff x="1753750" y="4523588"/>
            <a:chExt cx="297775" cy="538975"/>
          </a:xfrm>
        </p:grpSpPr>
        <p:sp>
          <p:nvSpPr>
            <p:cNvPr id="29" name="Google Shape;313;p32">
              <a:extLst>
                <a:ext uri="{FF2B5EF4-FFF2-40B4-BE49-F238E27FC236}">
                  <a16:creationId xmlns:a16="http://schemas.microsoft.com/office/drawing/2014/main" id="{C9000477-E353-42DB-BEB4-494E5D95C7D8}"/>
                </a:ext>
              </a:extLst>
            </p:cNvPr>
            <p:cNvSpPr/>
            <p:nvPr/>
          </p:nvSpPr>
          <p:spPr>
            <a:xfrm>
              <a:off x="1753750" y="4525388"/>
              <a:ext cx="297775" cy="519375"/>
            </a:xfrm>
            <a:custGeom>
              <a:avLst/>
              <a:gdLst/>
              <a:ahLst/>
              <a:cxnLst/>
              <a:rect l="l" t="t" r="r" b="b"/>
              <a:pathLst>
                <a:path w="11911" h="20775" extrusionOk="0">
                  <a:moveTo>
                    <a:pt x="3969" y="4501"/>
                  </a:moveTo>
                  <a:lnTo>
                    <a:pt x="3969" y="4501"/>
                  </a:lnTo>
                  <a:cubicBezTo>
                    <a:pt x="3959" y="4741"/>
                    <a:pt x="3948" y="4991"/>
                    <a:pt x="3928" y="5231"/>
                  </a:cubicBezTo>
                  <a:cubicBezTo>
                    <a:pt x="3907" y="5001"/>
                    <a:pt x="3876" y="4783"/>
                    <a:pt x="3844" y="4564"/>
                  </a:cubicBezTo>
                  <a:lnTo>
                    <a:pt x="3969" y="4501"/>
                  </a:lnTo>
                  <a:close/>
                  <a:moveTo>
                    <a:pt x="7647" y="14523"/>
                  </a:moveTo>
                  <a:cubicBezTo>
                    <a:pt x="7668" y="14773"/>
                    <a:pt x="7699" y="15023"/>
                    <a:pt x="7731" y="15273"/>
                  </a:cubicBezTo>
                  <a:cubicBezTo>
                    <a:pt x="7564" y="15138"/>
                    <a:pt x="7386" y="15003"/>
                    <a:pt x="7210" y="14868"/>
                  </a:cubicBezTo>
                  <a:cubicBezTo>
                    <a:pt x="7386" y="14847"/>
                    <a:pt x="7543" y="14743"/>
                    <a:pt x="7647" y="14523"/>
                  </a:cubicBezTo>
                  <a:close/>
                  <a:moveTo>
                    <a:pt x="5206" y="0"/>
                  </a:moveTo>
                  <a:cubicBezTo>
                    <a:pt x="4803" y="0"/>
                    <a:pt x="4451" y="16"/>
                    <a:pt x="4209" y="63"/>
                  </a:cubicBezTo>
                  <a:cubicBezTo>
                    <a:pt x="3532" y="199"/>
                    <a:pt x="2677" y="262"/>
                    <a:pt x="1959" y="470"/>
                  </a:cubicBezTo>
                  <a:cubicBezTo>
                    <a:pt x="1876" y="428"/>
                    <a:pt x="1792" y="397"/>
                    <a:pt x="1709" y="376"/>
                  </a:cubicBezTo>
                  <a:cubicBezTo>
                    <a:pt x="1599" y="348"/>
                    <a:pt x="1499" y="335"/>
                    <a:pt x="1410" y="335"/>
                  </a:cubicBezTo>
                  <a:cubicBezTo>
                    <a:pt x="829" y="335"/>
                    <a:pt x="658" y="878"/>
                    <a:pt x="667" y="1428"/>
                  </a:cubicBezTo>
                  <a:cubicBezTo>
                    <a:pt x="240" y="2251"/>
                    <a:pt x="344" y="3418"/>
                    <a:pt x="281" y="4314"/>
                  </a:cubicBezTo>
                  <a:cubicBezTo>
                    <a:pt x="1" y="8460"/>
                    <a:pt x="136" y="12617"/>
                    <a:pt x="636" y="16743"/>
                  </a:cubicBezTo>
                  <a:cubicBezTo>
                    <a:pt x="709" y="17410"/>
                    <a:pt x="948" y="18076"/>
                    <a:pt x="1344" y="18628"/>
                  </a:cubicBezTo>
                  <a:cubicBezTo>
                    <a:pt x="1198" y="18774"/>
                    <a:pt x="1052" y="18910"/>
                    <a:pt x="906" y="19045"/>
                  </a:cubicBezTo>
                  <a:cubicBezTo>
                    <a:pt x="438" y="19504"/>
                    <a:pt x="1194" y="20775"/>
                    <a:pt x="1679" y="20775"/>
                  </a:cubicBezTo>
                  <a:cubicBezTo>
                    <a:pt x="1743" y="20775"/>
                    <a:pt x="1803" y="20752"/>
                    <a:pt x="1855" y="20702"/>
                  </a:cubicBezTo>
                  <a:cubicBezTo>
                    <a:pt x="2219" y="20347"/>
                    <a:pt x="2584" y="20003"/>
                    <a:pt x="2959" y="19670"/>
                  </a:cubicBezTo>
                  <a:cubicBezTo>
                    <a:pt x="3261" y="19670"/>
                    <a:pt x="3522" y="19514"/>
                    <a:pt x="3605" y="19086"/>
                  </a:cubicBezTo>
                  <a:cubicBezTo>
                    <a:pt x="4001" y="18743"/>
                    <a:pt x="4397" y="18399"/>
                    <a:pt x="4803" y="18065"/>
                  </a:cubicBezTo>
                  <a:cubicBezTo>
                    <a:pt x="5040" y="18265"/>
                    <a:pt x="5290" y="18389"/>
                    <a:pt x="5536" y="18389"/>
                  </a:cubicBezTo>
                  <a:cubicBezTo>
                    <a:pt x="5690" y="18389"/>
                    <a:pt x="5842" y="18340"/>
                    <a:pt x="5990" y="18232"/>
                  </a:cubicBezTo>
                  <a:cubicBezTo>
                    <a:pt x="6189" y="18086"/>
                    <a:pt x="6345" y="17951"/>
                    <a:pt x="6490" y="17805"/>
                  </a:cubicBezTo>
                  <a:cubicBezTo>
                    <a:pt x="7501" y="18545"/>
                    <a:pt x="8460" y="19347"/>
                    <a:pt x="9377" y="20222"/>
                  </a:cubicBezTo>
                  <a:cubicBezTo>
                    <a:pt x="9724" y="20553"/>
                    <a:pt x="10071" y="20701"/>
                    <a:pt x="10367" y="20701"/>
                  </a:cubicBezTo>
                  <a:cubicBezTo>
                    <a:pt x="10958" y="20701"/>
                    <a:pt x="11349" y="20110"/>
                    <a:pt x="11148" y="19201"/>
                  </a:cubicBezTo>
                  <a:cubicBezTo>
                    <a:pt x="10273" y="15294"/>
                    <a:pt x="10324" y="11294"/>
                    <a:pt x="10345" y="7314"/>
                  </a:cubicBezTo>
                  <a:cubicBezTo>
                    <a:pt x="10345" y="5002"/>
                    <a:pt x="11911" y="38"/>
                    <a:pt x="8801" y="38"/>
                  </a:cubicBezTo>
                  <a:cubicBezTo>
                    <a:pt x="8703" y="38"/>
                    <a:pt x="8599" y="43"/>
                    <a:pt x="8491" y="53"/>
                  </a:cubicBezTo>
                  <a:cubicBezTo>
                    <a:pt x="8343" y="68"/>
                    <a:pt x="8155" y="74"/>
                    <a:pt x="7941" y="74"/>
                  </a:cubicBezTo>
                  <a:cubicBezTo>
                    <a:pt x="7177" y="74"/>
                    <a:pt x="6073" y="0"/>
                    <a:pt x="52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14;p32">
              <a:extLst>
                <a:ext uri="{FF2B5EF4-FFF2-40B4-BE49-F238E27FC236}">
                  <a16:creationId xmlns:a16="http://schemas.microsoft.com/office/drawing/2014/main" id="{5290BAD3-01CB-45D1-9F4E-92A0CC973B9D}"/>
                </a:ext>
              </a:extLst>
            </p:cNvPr>
            <p:cNvSpPr/>
            <p:nvPr/>
          </p:nvSpPr>
          <p:spPr>
            <a:xfrm>
              <a:off x="1763125" y="4528588"/>
              <a:ext cx="5475" cy="530100"/>
            </a:xfrm>
            <a:custGeom>
              <a:avLst/>
              <a:gdLst/>
              <a:ahLst/>
              <a:cxnLst/>
              <a:rect l="l" t="t" r="r" b="b"/>
              <a:pathLst>
                <a:path w="219" h="21204" extrusionOk="0">
                  <a:moveTo>
                    <a:pt x="110" y="1"/>
                  </a:moveTo>
                  <a:cubicBezTo>
                    <a:pt x="55" y="1"/>
                    <a:pt x="1" y="34"/>
                    <a:pt x="1" y="102"/>
                  </a:cubicBezTo>
                  <a:lnTo>
                    <a:pt x="1" y="8322"/>
                  </a:lnTo>
                  <a:lnTo>
                    <a:pt x="1" y="16490"/>
                  </a:lnTo>
                  <a:lnTo>
                    <a:pt x="1" y="21094"/>
                  </a:lnTo>
                  <a:cubicBezTo>
                    <a:pt x="1" y="21167"/>
                    <a:pt x="55" y="21204"/>
                    <a:pt x="110" y="21204"/>
                  </a:cubicBezTo>
                  <a:cubicBezTo>
                    <a:pt x="164" y="21204"/>
                    <a:pt x="219" y="21167"/>
                    <a:pt x="219" y="21094"/>
                  </a:cubicBezTo>
                  <a:lnTo>
                    <a:pt x="219" y="12885"/>
                  </a:lnTo>
                  <a:lnTo>
                    <a:pt x="219" y="4718"/>
                  </a:lnTo>
                  <a:lnTo>
                    <a:pt x="219" y="102"/>
                  </a:lnTo>
                  <a:cubicBezTo>
                    <a:pt x="219" y="34"/>
                    <a:pt x="164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5;p32">
              <a:extLst>
                <a:ext uri="{FF2B5EF4-FFF2-40B4-BE49-F238E27FC236}">
                  <a16:creationId xmlns:a16="http://schemas.microsoft.com/office/drawing/2014/main" id="{C3217AE9-8353-42AE-8257-55CC71773FAC}"/>
                </a:ext>
              </a:extLst>
            </p:cNvPr>
            <p:cNvSpPr/>
            <p:nvPr/>
          </p:nvSpPr>
          <p:spPr>
            <a:xfrm>
              <a:off x="2017575" y="4528588"/>
              <a:ext cx="5500" cy="530100"/>
            </a:xfrm>
            <a:custGeom>
              <a:avLst/>
              <a:gdLst/>
              <a:ahLst/>
              <a:cxnLst/>
              <a:rect l="l" t="t" r="r" b="b"/>
              <a:pathLst>
                <a:path w="220" h="21204" extrusionOk="0">
                  <a:moveTo>
                    <a:pt x="110" y="1"/>
                  </a:moveTo>
                  <a:cubicBezTo>
                    <a:pt x="55" y="1"/>
                    <a:pt x="0" y="34"/>
                    <a:pt x="0" y="102"/>
                  </a:cubicBezTo>
                  <a:lnTo>
                    <a:pt x="0" y="8322"/>
                  </a:lnTo>
                  <a:lnTo>
                    <a:pt x="0" y="16490"/>
                  </a:lnTo>
                  <a:lnTo>
                    <a:pt x="0" y="21094"/>
                  </a:lnTo>
                  <a:cubicBezTo>
                    <a:pt x="0" y="21167"/>
                    <a:pt x="55" y="21204"/>
                    <a:pt x="110" y="21204"/>
                  </a:cubicBezTo>
                  <a:cubicBezTo>
                    <a:pt x="165" y="21204"/>
                    <a:pt x="220" y="21167"/>
                    <a:pt x="220" y="21094"/>
                  </a:cubicBezTo>
                  <a:lnTo>
                    <a:pt x="220" y="12885"/>
                  </a:lnTo>
                  <a:lnTo>
                    <a:pt x="220" y="4718"/>
                  </a:lnTo>
                  <a:lnTo>
                    <a:pt x="220" y="102"/>
                  </a:lnTo>
                  <a:cubicBezTo>
                    <a:pt x="220" y="34"/>
                    <a:pt x="165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16;p32">
              <a:extLst>
                <a:ext uri="{FF2B5EF4-FFF2-40B4-BE49-F238E27FC236}">
                  <a16:creationId xmlns:a16="http://schemas.microsoft.com/office/drawing/2014/main" id="{53D600E4-3DBA-46F0-A463-982C725C011F}"/>
                </a:ext>
              </a:extLst>
            </p:cNvPr>
            <p:cNvSpPr/>
            <p:nvPr/>
          </p:nvSpPr>
          <p:spPr>
            <a:xfrm>
              <a:off x="1889950" y="4957838"/>
              <a:ext cx="128700" cy="104725"/>
            </a:xfrm>
            <a:custGeom>
              <a:avLst/>
              <a:gdLst/>
              <a:ahLst/>
              <a:cxnLst/>
              <a:rect l="l" t="t" r="r" b="b"/>
              <a:pathLst>
                <a:path w="5148" h="4189" extrusionOk="0">
                  <a:moveTo>
                    <a:pt x="122" y="1"/>
                  </a:moveTo>
                  <a:cubicBezTo>
                    <a:pt x="97" y="1"/>
                    <a:pt x="73" y="9"/>
                    <a:pt x="53" y="28"/>
                  </a:cubicBezTo>
                  <a:cubicBezTo>
                    <a:pt x="11" y="70"/>
                    <a:pt x="1" y="153"/>
                    <a:pt x="53" y="184"/>
                  </a:cubicBezTo>
                  <a:cubicBezTo>
                    <a:pt x="397" y="466"/>
                    <a:pt x="741" y="747"/>
                    <a:pt x="1105" y="1017"/>
                  </a:cubicBezTo>
                  <a:cubicBezTo>
                    <a:pt x="1397" y="1237"/>
                    <a:pt x="1699" y="1455"/>
                    <a:pt x="2001" y="1674"/>
                  </a:cubicBezTo>
                  <a:cubicBezTo>
                    <a:pt x="2293" y="1883"/>
                    <a:pt x="2574" y="2091"/>
                    <a:pt x="2855" y="2299"/>
                  </a:cubicBezTo>
                  <a:lnTo>
                    <a:pt x="2876" y="2320"/>
                  </a:lnTo>
                  <a:cubicBezTo>
                    <a:pt x="2881" y="2320"/>
                    <a:pt x="2883" y="2322"/>
                    <a:pt x="2886" y="2324"/>
                  </a:cubicBezTo>
                  <a:lnTo>
                    <a:pt x="2886" y="2324"/>
                  </a:lnTo>
                  <a:cubicBezTo>
                    <a:pt x="2886" y="2326"/>
                    <a:pt x="2887" y="2328"/>
                    <a:pt x="2887" y="2330"/>
                  </a:cubicBezTo>
                  <a:cubicBezTo>
                    <a:pt x="2908" y="2341"/>
                    <a:pt x="2928" y="2362"/>
                    <a:pt x="2949" y="2372"/>
                  </a:cubicBezTo>
                  <a:cubicBezTo>
                    <a:pt x="2980" y="2403"/>
                    <a:pt x="3022" y="2434"/>
                    <a:pt x="3053" y="2455"/>
                  </a:cubicBezTo>
                  <a:cubicBezTo>
                    <a:pt x="3126" y="2518"/>
                    <a:pt x="3209" y="2580"/>
                    <a:pt x="3283" y="2633"/>
                  </a:cubicBezTo>
                  <a:cubicBezTo>
                    <a:pt x="3439" y="2768"/>
                    <a:pt x="3595" y="2893"/>
                    <a:pt x="3741" y="3029"/>
                  </a:cubicBezTo>
                  <a:cubicBezTo>
                    <a:pt x="4105" y="3351"/>
                    <a:pt x="4459" y="3674"/>
                    <a:pt x="4804" y="4018"/>
                  </a:cubicBezTo>
                  <a:cubicBezTo>
                    <a:pt x="4855" y="4060"/>
                    <a:pt x="4897" y="4112"/>
                    <a:pt x="4950" y="4154"/>
                  </a:cubicBezTo>
                  <a:cubicBezTo>
                    <a:pt x="4971" y="4176"/>
                    <a:pt x="5002" y="4189"/>
                    <a:pt x="5032" y="4189"/>
                  </a:cubicBezTo>
                  <a:cubicBezTo>
                    <a:pt x="5059" y="4189"/>
                    <a:pt x="5086" y="4178"/>
                    <a:pt x="5105" y="4154"/>
                  </a:cubicBezTo>
                  <a:cubicBezTo>
                    <a:pt x="5147" y="4112"/>
                    <a:pt x="5147" y="4050"/>
                    <a:pt x="5105" y="3997"/>
                  </a:cubicBezTo>
                  <a:cubicBezTo>
                    <a:pt x="4751" y="3654"/>
                    <a:pt x="4397" y="3309"/>
                    <a:pt x="4022" y="2976"/>
                  </a:cubicBezTo>
                  <a:cubicBezTo>
                    <a:pt x="3720" y="2716"/>
                    <a:pt x="3418" y="2455"/>
                    <a:pt x="3095" y="2216"/>
                  </a:cubicBezTo>
                  <a:cubicBezTo>
                    <a:pt x="2813" y="1987"/>
                    <a:pt x="2522" y="1778"/>
                    <a:pt x="2230" y="1559"/>
                  </a:cubicBezTo>
                  <a:cubicBezTo>
                    <a:pt x="1928" y="1341"/>
                    <a:pt x="1637" y="1132"/>
                    <a:pt x="1345" y="913"/>
                  </a:cubicBezTo>
                  <a:cubicBezTo>
                    <a:pt x="1178" y="799"/>
                    <a:pt x="1022" y="674"/>
                    <a:pt x="855" y="549"/>
                  </a:cubicBezTo>
                  <a:lnTo>
                    <a:pt x="845" y="538"/>
                  </a:lnTo>
                  <a:cubicBezTo>
                    <a:pt x="834" y="528"/>
                    <a:pt x="824" y="517"/>
                    <a:pt x="813" y="517"/>
                  </a:cubicBezTo>
                  <a:cubicBezTo>
                    <a:pt x="792" y="497"/>
                    <a:pt x="772" y="476"/>
                    <a:pt x="741" y="466"/>
                  </a:cubicBezTo>
                  <a:cubicBezTo>
                    <a:pt x="699" y="424"/>
                    <a:pt x="657" y="392"/>
                    <a:pt x="616" y="362"/>
                  </a:cubicBezTo>
                  <a:cubicBezTo>
                    <a:pt x="522" y="288"/>
                    <a:pt x="428" y="216"/>
                    <a:pt x="345" y="142"/>
                  </a:cubicBezTo>
                  <a:cubicBezTo>
                    <a:pt x="292" y="101"/>
                    <a:pt x="251" y="70"/>
                    <a:pt x="209" y="28"/>
                  </a:cubicBezTo>
                  <a:cubicBezTo>
                    <a:pt x="181" y="11"/>
                    <a:pt x="151" y="1"/>
                    <a:pt x="122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17;p32">
              <a:extLst>
                <a:ext uri="{FF2B5EF4-FFF2-40B4-BE49-F238E27FC236}">
                  <a16:creationId xmlns:a16="http://schemas.microsoft.com/office/drawing/2014/main" id="{67E080BA-4FAB-4E86-81B2-49DDA104075B}"/>
                </a:ext>
              </a:extLst>
            </p:cNvPr>
            <p:cNvSpPr/>
            <p:nvPr/>
          </p:nvSpPr>
          <p:spPr>
            <a:xfrm>
              <a:off x="1767550" y="4957738"/>
              <a:ext cx="128675" cy="104825"/>
            </a:xfrm>
            <a:custGeom>
              <a:avLst/>
              <a:gdLst/>
              <a:ahLst/>
              <a:cxnLst/>
              <a:rect l="l" t="t" r="r" b="b"/>
              <a:pathLst>
                <a:path w="5147" h="4193" extrusionOk="0">
                  <a:moveTo>
                    <a:pt x="5023" y="1"/>
                  </a:moveTo>
                  <a:cubicBezTo>
                    <a:pt x="4996" y="1"/>
                    <a:pt x="4970" y="11"/>
                    <a:pt x="4949" y="32"/>
                  </a:cubicBezTo>
                  <a:cubicBezTo>
                    <a:pt x="4762" y="178"/>
                    <a:pt x="4584" y="324"/>
                    <a:pt x="4397" y="470"/>
                  </a:cubicBezTo>
                  <a:cubicBezTo>
                    <a:pt x="4376" y="491"/>
                    <a:pt x="4355" y="501"/>
                    <a:pt x="4345" y="521"/>
                  </a:cubicBezTo>
                  <a:cubicBezTo>
                    <a:pt x="4334" y="521"/>
                    <a:pt x="4324" y="532"/>
                    <a:pt x="4313" y="542"/>
                  </a:cubicBezTo>
                  <a:cubicBezTo>
                    <a:pt x="4303" y="542"/>
                    <a:pt x="4303" y="553"/>
                    <a:pt x="4292" y="553"/>
                  </a:cubicBezTo>
                  <a:cubicBezTo>
                    <a:pt x="4297" y="551"/>
                    <a:pt x="4299" y="550"/>
                    <a:pt x="4298" y="550"/>
                  </a:cubicBezTo>
                  <a:lnTo>
                    <a:pt x="4298" y="550"/>
                  </a:lnTo>
                  <a:cubicBezTo>
                    <a:pt x="4298" y="550"/>
                    <a:pt x="4286" y="556"/>
                    <a:pt x="4286" y="556"/>
                  </a:cubicBezTo>
                  <a:cubicBezTo>
                    <a:pt x="4286" y="556"/>
                    <a:pt x="4288" y="555"/>
                    <a:pt x="4292" y="553"/>
                  </a:cubicBezTo>
                  <a:lnTo>
                    <a:pt x="4292" y="553"/>
                  </a:lnTo>
                  <a:lnTo>
                    <a:pt x="4167" y="646"/>
                  </a:lnTo>
                  <a:cubicBezTo>
                    <a:pt x="4084" y="709"/>
                    <a:pt x="4001" y="771"/>
                    <a:pt x="3928" y="834"/>
                  </a:cubicBezTo>
                  <a:cubicBezTo>
                    <a:pt x="3626" y="1053"/>
                    <a:pt x="3324" y="1272"/>
                    <a:pt x="3032" y="1491"/>
                  </a:cubicBezTo>
                  <a:cubicBezTo>
                    <a:pt x="2741" y="1699"/>
                    <a:pt x="2459" y="1907"/>
                    <a:pt x="2178" y="2126"/>
                  </a:cubicBezTo>
                  <a:cubicBezTo>
                    <a:pt x="1855" y="2366"/>
                    <a:pt x="1553" y="2616"/>
                    <a:pt x="1250" y="2876"/>
                  </a:cubicBezTo>
                  <a:cubicBezTo>
                    <a:pt x="886" y="3199"/>
                    <a:pt x="532" y="3522"/>
                    <a:pt x="188" y="3866"/>
                  </a:cubicBezTo>
                  <a:cubicBezTo>
                    <a:pt x="136" y="3908"/>
                    <a:pt x="94" y="3959"/>
                    <a:pt x="42" y="4001"/>
                  </a:cubicBezTo>
                  <a:cubicBezTo>
                    <a:pt x="0" y="4043"/>
                    <a:pt x="0" y="4126"/>
                    <a:pt x="42" y="4158"/>
                  </a:cubicBezTo>
                  <a:cubicBezTo>
                    <a:pt x="64" y="4180"/>
                    <a:pt x="95" y="4193"/>
                    <a:pt x="125" y="4193"/>
                  </a:cubicBezTo>
                  <a:cubicBezTo>
                    <a:pt x="152" y="4193"/>
                    <a:pt x="179" y="4182"/>
                    <a:pt x="199" y="4158"/>
                  </a:cubicBezTo>
                  <a:cubicBezTo>
                    <a:pt x="553" y="3813"/>
                    <a:pt x="917" y="3470"/>
                    <a:pt x="1282" y="3137"/>
                  </a:cubicBezTo>
                  <a:cubicBezTo>
                    <a:pt x="1584" y="2876"/>
                    <a:pt x="1896" y="2616"/>
                    <a:pt x="2209" y="2376"/>
                  </a:cubicBezTo>
                  <a:cubicBezTo>
                    <a:pt x="2230" y="2355"/>
                    <a:pt x="2240" y="2345"/>
                    <a:pt x="2261" y="2334"/>
                  </a:cubicBezTo>
                  <a:cubicBezTo>
                    <a:pt x="2261" y="2331"/>
                    <a:pt x="2263" y="2328"/>
                    <a:pt x="2265" y="2326"/>
                  </a:cubicBezTo>
                  <a:lnTo>
                    <a:pt x="2265" y="2326"/>
                  </a:lnTo>
                  <a:cubicBezTo>
                    <a:pt x="2266" y="2325"/>
                    <a:pt x="2268" y="2324"/>
                    <a:pt x="2271" y="2324"/>
                  </a:cubicBezTo>
                  <a:cubicBezTo>
                    <a:pt x="2282" y="2313"/>
                    <a:pt x="2292" y="2313"/>
                    <a:pt x="2303" y="2303"/>
                  </a:cubicBezTo>
                  <a:cubicBezTo>
                    <a:pt x="2334" y="2272"/>
                    <a:pt x="2366" y="2251"/>
                    <a:pt x="2407" y="2220"/>
                  </a:cubicBezTo>
                  <a:cubicBezTo>
                    <a:pt x="2480" y="2167"/>
                    <a:pt x="2553" y="2116"/>
                    <a:pt x="2616" y="2063"/>
                  </a:cubicBezTo>
                  <a:cubicBezTo>
                    <a:pt x="2761" y="1959"/>
                    <a:pt x="2907" y="1855"/>
                    <a:pt x="3042" y="1751"/>
                  </a:cubicBezTo>
                  <a:cubicBezTo>
                    <a:pt x="3345" y="1532"/>
                    <a:pt x="3636" y="1324"/>
                    <a:pt x="3928" y="1105"/>
                  </a:cubicBezTo>
                  <a:cubicBezTo>
                    <a:pt x="4282" y="845"/>
                    <a:pt x="4626" y="574"/>
                    <a:pt x="4970" y="303"/>
                  </a:cubicBezTo>
                  <a:cubicBezTo>
                    <a:pt x="5012" y="261"/>
                    <a:pt x="5053" y="230"/>
                    <a:pt x="5105" y="188"/>
                  </a:cubicBezTo>
                  <a:cubicBezTo>
                    <a:pt x="5147" y="157"/>
                    <a:pt x="5147" y="74"/>
                    <a:pt x="5105" y="32"/>
                  </a:cubicBezTo>
                  <a:cubicBezTo>
                    <a:pt x="5079" y="11"/>
                    <a:pt x="5051" y="1"/>
                    <a:pt x="5023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18;p32">
              <a:extLst>
                <a:ext uri="{FF2B5EF4-FFF2-40B4-BE49-F238E27FC236}">
                  <a16:creationId xmlns:a16="http://schemas.microsoft.com/office/drawing/2014/main" id="{C63729D7-F60F-40FA-8175-7DAFEB9F2F25}"/>
                </a:ext>
              </a:extLst>
            </p:cNvPr>
            <p:cNvSpPr/>
            <p:nvPr/>
          </p:nvSpPr>
          <p:spPr>
            <a:xfrm>
              <a:off x="1768575" y="4523588"/>
              <a:ext cx="253450" cy="12250"/>
            </a:xfrm>
            <a:custGeom>
              <a:avLst/>
              <a:gdLst/>
              <a:ahLst/>
              <a:cxnLst/>
              <a:rect l="l" t="t" r="r" b="b"/>
              <a:pathLst>
                <a:path w="10138" h="490" extrusionOk="0">
                  <a:moveTo>
                    <a:pt x="6147" y="0"/>
                  </a:moveTo>
                  <a:cubicBezTo>
                    <a:pt x="4866" y="10"/>
                    <a:pt x="3585" y="42"/>
                    <a:pt x="2293" y="114"/>
                  </a:cubicBezTo>
                  <a:cubicBezTo>
                    <a:pt x="1564" y="156"/>
                    <a:pt x="845" y="209"/>
                    <a:pt x="116" y="260"/>
                  </a:cubicBezTo>
                  <a:cubicBezTo>
                    <a:pt x="53" y="271"/>
                    <a:pt x="1" y="313"/>
                    <a:pt x="1" y="375"/>
                  </a:cubicBezTo>
                  <a:cubicBezTo>
                    <a:pt x="1" y="427"/>
                    <a:pt x="53" y="490"/>
                    <a:pt x="116" y="490"/>
                  </a:cubicBezTo>
                  <a:cubicBezTo>
                    <a:pt x="1408" y="375"/>
                    <a:pt x="2700" y="302"/>
                    <a:pt x="3991" y="260"/>
                  </a:cubicBezTo>
                  <a:cubicBezTo>
                    <a:pt x="4742" y="236"/>
                    <a:pt x="5496" y="226"/>
                    <a:pt x="6249" y="226"/>
                  </a:cubicBezTo>
                  <a:cubicBezTo>
                    <a:pt x="6782" y="226"/>
                    <a:pt x="7315" y="231"/>
                    <a:pt x="7846" y="239"/>
                  </a:cubicBezTo>
                  <a:cubicBezTo>
                    <a:pt x="8575" y="250"/>
                    <a:pt x="9304" y="271"/>
                    <a:pt x="10034" y="313"/>
                  </a:cubicBezTo>
                  <a:cubicBezTo>
                    <a:pt x="10085" y="313"/>
                    <a:pt x="10138" y="260"/>
                    <a:pt x="10138" y="198"/>
                  </a:cubicBezTo>
                  <a:cubicBezTo>
                    <a:pt x="10138" y="135"/>
                    <a:pt x="10085" y="94"/>
                    <a:pt x="10034" y="84"/>
                  </a:cubicBezTo>
                  <a:cubicBezTo>
                    <a:pt x="8742" y="31"/>
                    <a:pt x="7450" y="0"/>
                    <a:pt x="6147" y="0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" name="Google Shape;319;p32">
            <a:extLst>
              <a:ext uri="{FF2B5EF4-FFF2-40B4-BE49-F238E27FC236}">
                <a16:creationId xmlns:a16="http://schemas.microsoft.com/office/drawing/2014/main" id="{19242C9A-09FE-4785-9A86-A481CAEB934E}"/>
              </a:ext>
            </a:extLst>
          </p:cNvPr>
          <p:cNvGrpSpPr/>
          <p:nvPr/>
        </p:nvGrpSpPr>
        <p:grpSpPr>
          <a:xfrm>
            <a:off x="7860134" y="1372439"/>
            <a:ext cx="546199" cy="489377"/>
            <a:chOff x="1753750" y="4523588"/>
            <a:chExt cx="297775" cy="538975"/>
          </a:xfrm>
        </p:grpSpPr>
        <p:sp>
          <p:nvSpPr>
            <p:cNvPr id="36" name="Google Shape;320;p32">
              <a:extLst>
                <a:ext uri="{FF2B5EF4-FFF2-40B4-BE49-F238E27FC236}">
                  <a16:creationId xmlns:a16="http://schemas.microsoft.com/office/drawing/2014/main" id="{F5F3FEBB-3490-4C56-8EE3-F1690651C45A}"/>
                </a:ext>
              </a:extLst>
            </p:cNvPr>
            <p:cNvSpPr/>
            <p:nvPr/>
          </p:nvSpPr>
          <p:spPr>
            <a:xfrm>
              <a:off x="1753750" y="4525388"/>
              <a:ext cx="297775" cy="519375"/>
            </a:xfrm>
            <a:custGeom>
              <a:avLst/>
              <a:gdLst/>
              <a:ahLst/>
              <a:cxnLst/>
              <a:rect l="l" t="t" r="r" b="b"/>
              <a:pathLst>
                <a:path w="11911" h="20775" extrusionOk="0">
                  <a:moveTo>
                    <a:pt x="3969" y="4501"/>
                  </a:moveTo>
                  <a:lnTo>
                    <a:pt x="3969" y="4501"/>
                  </a:lnTo>
                  <a:cubicBezTo>
                    <a:pt x="3959" y="4741"/>
                    <a:pt x="3948" y="4991"/>
                    <a:pt x="3928" y="5231"/>
                  </a:cubicBezTo>
                  <a:cubicBezTo>
                    <a:pt x="3907" y="5001"/>
                    <a:pt x="3876" y="4783"/>
                    <a:pt x="3844" y="4564"/>
                  </a:cubicBezTo>
                  <a:lnTo>
                    <a:pt x="3969" y="4501"/>
                  </a:lnTo>
                  <a:close/>
                  <a:moveTo>
                    <a:pt x="7647" y="14523"/>
                  </a:moveTo>
                  <a:cubicBezTo>
                    <a:pt x="7668" y="14773"/>
                    <a:pt x="7699" y="15023"/>
                    <a:pt x="7731" y="15273"/>
                  </a:cubicBezTo>
                  <a:cubicBezTo>
                    <a:pt x="7564" y="15138"/>
                    <a:pt x="7386" y="15003"/>
                    <a:pt x="7210" y="14868"/>
                  </a:cubicBezTo>
                  <a:cubicBezTo>
                    <a:pt x="7386" y="14847"/>
                    <a:pt x="7543" y="14743"/>
                    <a:pt x="7647" y="14523"/>
                  </a:cubicBezTo>
                  <a:close/>
                  <a:moveTo>
                    <a:pt x="5206" y="0"/>
                  </a:moveTo>
                  <a:cubicBezTo>
                    <a:pt x="4803" y="0"/>
                    <a:pt x="4451" y="16"/>
                    <a:pt x="4209" y="63"/>
                  </a:cubicBezTo>
                  <a:cubicBezTo>
                    <a:pt x="3532" y="199"/>
                    <a:pt x="2677" y="262"/>
                    <a:pt x="1959" y="470"/>
                  </a:cubicBezTo>
                  <a:cubicBezTo>
                    <a:pt x="1876" y="428"/>
                    <a:pt x="1792" y="397"/>
                    <a:pt x="1709" y="376"/>
                  </a:cubicBezTo>
                  <a:cubicBezTo>
                    <a:pt x="1599" y="348"/>
                    <a:pt x="1499" y="335"/>
                    <a:pt x="1410" y="335"/>
                  </a:cubicBezTo>
                  <a:cubicBezTo>
                    <a:pt x="829" y="335"/>
                    <a:pt x="658" y="878"/>
                    <a:pt x="667" y="1428"/>
                  </a:cubicBezTo>
                  <a:cubicBezTo>
                    <a:pt x="240" y="2251"/>
                    <a:pt x="344" y="3418"/>
                    <a:pt x="281" y="4314"/>
                  </a:cubicBezTo>
                  <a:cubicBezTo>
                    <a:pt x="1" y="8460"/>
                    <a:pt x="136" y="12617"/>
                    <a:pt x="636" y="16743"/>
                  </a:cubicBezTo>
                  <a:cubicBezTo>
                    <a:pt x="709" y="17410"/>
                    <a:pt x="948" y="18076"/>
                    <a:pt x="1344" y="18628"/>
                  </a:cubicBezTo>
                  <a:cubicBezTo>
                    <a:pt x="1198" y="18774"/>
                    <a:pt x="1052" y="18910"/>
                    <a:pt x="906" y="19045"/>
                  </a:cubicBezTo>
                  <a:cubicBezTo>
                    <a:pt x="438" y="19504"/>
                    <a:pt x="1194" y="20775"/>
                    <a:pt x="1679" y="20775"/>
                  </a:cubicBezTo>
                  <a:cubicBezTo>
                    <a:pt x="1743" y="20775"/>
                    <a:pt x="1803" y="20752"/>
                    <a:pt x="1855" y="20702"/>
                  </a:cubicBezTo>
                  <a:cubicBezTo>
                    <a:pt x="2219" y="20347"/>
                    <a:pt x="2584" y="20003"/>
                    <a:pt x="2959" y="19670"/>
                  </a:cubicBezTo>
                  <a:cubicBezTo>
                    <a:pt x="3261" y="19670"/>
                    <a:pt x="3522" y="19514"/>
                    <a:pt x="3605" y="19086"/>
                  </a:cubicBezTo>
                  <a:cubicBezTo>
                    <a:pt x="4001" y="18743"/>
                    <a:pt x="4397" y="18399"/>
                    <a:pt x="4803" y="18065"/>
                  </a:cubicBezTo>
                  <a:cubicBezTo>
                    <a:pt x="5040" y="18265"/>
                    <a:pt x="5290" y="18389"/>
                    <a:pt x="5536" y="18389"/>
                  </a:cubicBezTo>
                  <a:cubicBezTo>
                    <a:pt x="5690" y="18389"/>
                    <a:pt x="5842" y="18340"/>
                    <a:pt x="5990" y="18232"/>
                  </a:cubicBezTo>
                  <a:cubicBezTo>
                    <a:pt x="6189" y="18086"/>
                    <a:pt x="6345" y="17951"/>
                    <a:pt x="6490" y="17805"/>
                  </a:cubicBezTo>
                  <a:cubicBezTo>
                    <a:pt x="7501" y="18545"/>
                    <a:pt x="8460" y="19347"/>
                    <a:pt x="9377" y="20222"/>
                  </a:cubicBezTo>
                  <a:cubicBezTo>
                    <a:pt x="9724" y="20553"/>
                    <a:pt x="10071" y="20701"/>
                    <a:pt x="10367" y="20701"/>
                  </a:cubicBezTo>
                  <a:cubicBezTo>
                    <a:pt x="10958" y="20701"/>
                    <a:pt x="11349" y="20110"/>
                    <a:pt x="11148" y="19201"/>
                  </a:cubicBezTo>
                  <a:cubicBezTo>
                    <a:pt x="10273" y="15294"/>
                    <a:pt x="10324" y="11294"/>
                    <a:pt x="10345" y="7314"/>
                  </a:cubicBezTo>
                  <a:cubicBezTo>
                    <a:pt x="10345" y="5002"/>
                    <a:pt x="11911" y="38"/>
                    <a:pt x="8801" y="38"/>
                  </a:cubicBezTo>
                  <a:cubicBezTo>
                    <a:pt x="8703" y="38"/>
                    <a:pt x="8599" y="43"/>
                    <a:pt x="8491" y="53"/>
                  </a:cubicBezTo>
                  <a:cubicBezTo>
                    <a:pt x="8343" y="68"/>
                    <a:pt x="8155" y="74"/>
                    <a:pt x="7941" y="74"/>
                  </a:cubicBezTo>
                  <a:cubicBezTo>
                    <a:pt x="7177" y="74"/>
                    <a:pt x="6073" y="0"/>
                    <a:pt x="52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21;p32">
              <a:extLst>
                <a:ext uri="{FF2B5EF4-FFF2-40B4-BE49-F238E27FC236}">
                  <a16:creationId xmlns:a16="http://schemas.microsoft.com/office/drawing/2014/main" id="{6FDF3584-09BD-4BF3-954F-B64E71D4BDE2}"/>
                </a:ext>
              </a:extLst>
            </p:cNvPr>
            <p:cNvSpPr/>
            <p:nvPr/>
          </p:nvSpPr>
          <p:spPr>
            <a:xfrm>
              <a:off x="1763125" y="4528588"/>
              <a:ext cx="5475" cy="530100"/>
            </a:xfrm>
            <a:custGeom>
              <a:avLst/>
              <a:gdLst/>
              <a:ahLst/>
              <a:cxnLst/>
              <a:rect l="l" t="t" r="r" b="b"/>
              <a:pathLst>
                <a:path w="219" h="21204" extrusionOk="0">
                  <a:moveTo>
                    <a:pt x="110" y="1"/>
                  </a:moveTo>
                  <a:cubicBezTo>
                    <a:pt x="55" y="1"/>
                    <a:pt x="1" y="34"/>
                    <a:pt x="1" y="102"/>
                  </a:cubicBezTo>
                  <a:lnTo>
                    <a:pt x="1" y="8322"/>
                  </a:lnTo>
                  <a:lnTo>
                    <a:pt x="1" y="16490"/>
                  </a:lnTo>
                  <a:lnTo>
                    <a:pt x="1" y="21094"/>
                  </a:lnTo>
                  <a:cubicBezTo>
                    <a:pt x="1" y="21167"/>
                    <a:pt x="55" y="21204"/>
                    <a:pt x="110" y="21204"/>
                  </a:cubicBezTo>
                  <a:cubicBezTo>
                    <a:pt x="164" y="21204"/>
                    <a:pt x="219" y="21167"/>
                    <a:pt x="219" y="21094"/>
                  </a:cubicBezTo>
                  <a:lnTo>
                    <a:pt x="219" y="12885"/>
                  </a:lnTo>
                  <a:lnTo>
                    <a:pt x="219" y="4718"/>
                  </a:lnTo>
                  <a:lnTo>
                    <a:pt x="219" y="102"/>
                  </a:lnTo>
                  <a:cubicBezTo>
                    <a:pt x="219" y="34"/>
                    <a:pt x="164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22;p32">
              <a:extLst>
                <a:ext uri="{FF2B5EF4-FFF2-40B4-BE49-F238E27FC236}">
                  <a16:creationId xmlns:a16="http://schemas.microsoft.com/office/drawing/2014/main" id="{62132E44-C741-4321-B12C-39EE333567F9}"/>
                </a:ext>
              </a:extLst>
            </p:cNvPr>
            <p:cNvSpPr/>
            <p:nvPr/>
          </p:nvSpPr>
          <p:spPr>
            <a:xfrm>
              <a:off x="2017575" y="4528588"/>
              <a:ext cx="5500" cy="530100"/>
            </a:xfrm>
            <a:custGeom>
              <a:avLst/>
              <a:gdLst/>
              <a:ahLst/>
              <a:cxnLst/>
              <a:rect l="l" t="t" r="r" b="b"/>
              <a:pathLst>
                <a:path w="220" h="21204" extrusionOk="0">
                  <a:moveTo>
                    <a:pt x="110" y="1"/>
                  </a:moveTo>
                  <a:cubicBezTo>
                    <a:pt x="55" y="1"/>
                    <a:pt x="0" y="34"/>
                    <a:pt x="0" y="102"/>
                  </a:cubicBezTo>
                  <a:lnTo>
                    <a:pt x="0" y="8322"/>
                  </a:lnTo>
                  <a:lnTo>
                    <a:pt x="0" y="16490"/>
                  </a:lnTo>
                  <a:lnTo>
                    <a:pt x="0" y="21094"/>
                  </a:lnTo>
                  <a:cubicBezTo>
                    <a:pt x="0" y="21167"/>
                    <a:pt x="55" y="21204"/>
                    <a:pt x="110" y="21204"/>
                  </a:cubicBezTo>
                  <a:cubicBezTo>
                    <a:pt x="165" y="21204"/>
                    <a:pt x="220" y="21167"/>
                    <a:pt x="220" y="21094"/>
                  </a:cubicBezTo>
                  <a:lnTo>
                    <a:pt x="220" y="12885"/>
                  </a:lnTo>
                  <a:lnTo>
                    <a:pt x="220" y="4718"/>
                  </a:lnTo>
                  <a:lnTo>
                    <a:pt x="220" y="102"/>
                  </a:lnTo>
                  <a:cubicBezTo>
                    <a:pt x="220" y="34"/>
                    <a:pt x="165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23;p32">
              <a:extLst>
                <a:ext uri="{FF2B5EF4-FFF2-40B4-BE49-F238E27FC236}">
                  <a16:creationId xmlns:a16="http://schemas.microsoft.com/office/drawing/2014/main" id="{236E9051-6438-4F3D-8AEA-32447CFD0C4C}"/>
                </a:ext>
              </a:extLst>
            </p:cNvPr>
            <p:cNvSpPr/>
            <p:nvPr/>
          </p:nvSpPr>
          <p:spPr>
            <a:xfrm>
              <a:off x="1889950" y="4957838"/>
              <a:ext cx="128700" cy="104725"/>
            </a:xfrm>
            <a:custGeom>
              <a:avLst/>
              <a:gdLst/>
              <a:ahLst/>
              <a:cxnLst/>
              <a:rect l="l" t="t" r="r" b="b"/>
              <a:pathLst>
                <a:path w="5148" h="4189" extrusionOk="0">
                  <a:moveTo>
                    <a:pt x="122" y="1"/>
                  </a:moveTo>
                  <a:cubicBezTo>
                    <a:pt x="97" y="1"/>
                    <a:pt x="73" y="9"/>
                    <a:pt x="53" y="28"/>
                  </a:cubicBezTo>
                  <a:cubicBezTo>
                    <a:pt x="11" y="70"/>
                    <a:pt x="1" y="153"/>
                    <a:pt x="53" y="184"/>
                  </a:cubicBezTo>
                  <a:cubicBezTo>
                    <a:pt x="397" y="466"/>
                    <a:pt x="741" y="747"/>
                    <a:pt x="1105" y="1017"/>
                  </a:cubicBezTo>
                  <a:cubicBezTo>
                    <a:pt x="1397" y="1237"/>
                    <a:pt x="1699" y="1455"/>
                    <a:pt x="2001" y="1674"/>
                  </a:cubicBezTo>
                  <a:cubicBezTo>
                    <a:pt x="2293" y="1883"/>
                    <a:pt x="2574" y="2091"/>
                    <a:pt x="2855" y="2299"/>
                  </a:cubicBezTo>
                  <a:lnTo>
                    <a:pt x="2876" y="2320"/>
                  </a:lnTo>
                  <a:cubicBezTo>
                    <a:pt x="2881" y="2320"/>
                    <a:pt x="2883" y="2322"/>
                    <a:pt x="2886" y="2324"/>
                  </a:cubicBezTo>
                  <a:lnTo>
                    <a:pt x="2886" y="2324"/>
                  </a:lnTo>
                  <a:cubicBezTo>
                    <a:pt x="2886" y="2326"/>
                    <a:pt x="2887" y="2328"/>
                    <a:pt x="2887" y="2330"/>
                  </a:cubicBezTo>
                  <a:cubicBezTo>
                    <a:pt x="2908" y="2341"/>
                    <a:pt x="2928" y="2362"/>
                    <a:pt x="2949" y="2372"/>
                  </a:cubicBezTo>
                  <a:cubicBezTo>
                    <a:pt x="2980" y="2403"/>
                    <a:pt x="3022" y="2434"/>
                    <a:pt x="3053" y="2455"/>
                  </a:cubicBezTo>
                  <a:cubicBezTo>
                    <a:pt x="3126" y="2518"/>
                    <a:pt x="3209" y="2580"/>
                    <a:pt x="3283" y="2633"/>
                  </a:cubicBezTo>
                  <a:cubicBezTo>
                    <a:pt x="3439" y="2768"/>
                    <a:pt x="3595" y="2893"/>
                    <a:pt x="3741" y="3029"/>
                  </a:cubicBezTo>
                  <a:cubicBezTo>
                    <a:pt x="4105" y="3351"/>
                    <a:pt x="4459" y="3674"/>
                    <a:pt x="4804" y="4018"/>
                  </a:cubicBezTo>
                  <a:cubicBezTo>
                    <a:pt x="4855" y="4060"/>
                    <a:pt x="4897" y="4112"/>
                    <a:pt x="4950" y="4154"/>
                  </a:cubicBezTo>
                  <a:cubicBezTo>
                    <a:pt x="4971" y="4176"/>
                    <a:pt x="5002" y="4189"/>
                    <a:pt x="5032" y="4189"/>
                  </a:cubicBezTo>
                  <a:cubicBezTo>
                    <a:pt x="5059" y="4189"/>
                    <a:pt x="5086" y="4178"/>
                    <a:pt x="5105" y="4154"/>
                  </a:cubicBezTo>
                  <a:cubicBezTo>
                    <a:pt x="5147" y="4112"/>
                    <a:pt x="5147" y="4050"/>
                    <a:pt x="5105" y="3997"/>
                  </a:cubicBezTo>
                  <a:cubicBezTo>
                    <a:pt x="4751" y="3654"/>
                    <a:pt x="4397" y="3309"/>
                    <a:pt x="4022" y="2976"/>
                  </a:cubicBezTo>
                  <a:cubicBezTo>
                    <a:pt x="3720" y="2716"/>
                    <a:pt x="3418" y="2455"/>
                    <a:pt x="3095" y="2216"/>
                  </a:cubicBezTo>
                  <a:cubicBezTo>
                    <a:pt x="2813" y="1987"/>
                    <a:pt x="2522" y="1778"/>
                    <a:pt x="2230" y="1559"/>
                  </a:cubicBezTo>
                  <a:cubicBezTo>
                    <a:pt x="1928" y="1341"/>
                    <a:pt x="1637" y="1132"/>
                    <a:pt x="1345" y="913"/>
                  </a:cubicBezTo>
                  <a:cubicBezTo>
                    <a:pt x="1178" y="799"/>
                    <a:pt x="1022" y="674"/>
                    <a:pt x="855" y="549"/>
                  </a:cubicBezTo>
                  <a:lnTo>
                    <a:pt x="845" y="538"/>
                  </a:lnTo>
                  <a:cubicBezTo>
                    <a:pt x="834" y="528"/>
                    <a:pt x="824" y="517"/>
                    <a:pt x="813" y="517"/>
                  </a:cubicBezTo>
                  <a:cubicBezTo>
                    <a:pt x="792" y="497"/>
                    <a:pt x="772" y="476"/>
                    <a:pt x="741" y="466"/>
                  </a:cubicBezTo>
                  <a:cubicBezTo>
                    <a:pt x="699" y="424"/>
                    <a:pt x="657" y="392"/>
                    <a:pt x="616" y="362"/>
                  </a:cubicBezTo>
                  <a:cubicBezTo>
                    <a:pt x="522" y="288"/>
                    <a:pt x="428" y="216"/>
                    <a:pt x="345" y="142"/>
                  </a:cubicBezTo>
                  <a:cubicBezTo>
                    <a:pt x="292" y="101"/>
                    <a:pt x="251" y="70"/>
                    <a:pt x="209" y="28"/>
                  </a:cubicBezTo>
                  <a:cubicBezTo>
                    <a:pt x="181" y="11"/>
                    <a:pt x="151" y="1"/>
                    <a:pt x="122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24;p32">
              <a:extLst>
                <a:ext uri="{FF2B5EF4-FFF2-40B4-BE49-F238E27FC236}">
                  <a16:creationId xmlns:a16="http://schemas.microsoft.com/office/drawing/2014/main" id="{47C0DD31-9009-4EB0-B588-6594894E8C56}"/>
                </a:ext>
              </a:extLst>
            </p:cNvPr>
            <p:cNvSpPr/>
            <p:nvPr/>
          </p:nvSpPr>
          <p:spPr>
            <a:xfrm>
              <a:off x="1767550" y="4957738"/>
              <a:ext cx="128675" cy="104825"/>
            </a:xfrm>
            <a:custGeom>
              <a:avLst/>
              <a:gdLst/>
              <a:ahLst/>
              <a:cxnLst/>
              <a:rect l="l" t="t" r="r" b="b"/>
              <a:pathLst>
                <a:path w="5147" h="4193" extrusionOk="0">
                  <a:moveTo>
                    <a:pt x="5023" y="1"/>
                  </a:moveTo>
                  <a:cubicBezTo>
                    <a:pt x="4996" y="1"/>
                    <a:pt x="4970" y="11"/>
                    <a:pt x="4949" y="32"/>
                  </a:cubicBezTo>
                  <a:cubicBezTo>
                    <a:pt x="4762" y="178"/>
                    <a:pt x="4584" y="324"/>
                    <a:pt x="4397" y="470"/>
                  </a:cubicBezTo>
                  <a:cubicBezTo>
                    <a:pt x="4376" y="491"/>
                    <a:pt x="4355" y="501"/>
                    <a:pt x="4345" y="521"/>
                  </a:cubicBezTo>
                  <a:cubicBezTo>
                    <a:pt x="4334" y="521"/>
                    <a:pt x="4324" y="532"/>
                    <a:pt x="4313" y="542"/>
                  </a:cubicBezTo>
                  <a:cubicBezTo>
                    <a:pt x="4303" y="542"/>
                    <a:pt x="4303" y="553"/>
                    <a:pt x="4292" y="553"/>
                  </a:cubicBezTo>
                  <a:cubicBezTo>
                    <a:pt x="4297" y="551"/>
                    <a:pt x="4299" y="550"/>
                    <a:pt x="4298" y="550"/>
                  </a:cubicBezTo>
                  <a:lnTo>
                    <a:pt x="4298" y="550"/>
                  </a:lnTo>
                  <a:cubicBezTo>
                    <a:pt x="4298" y="550"/>
                    <a:pt x="4286" y="556"/>
                    <a:pt x="4286" y="556"/>
                  </a:cubicBezTo>
                  <a:cubicBezTo>
                    <a:pt x="4286" y="556"/>
                    <a:pt x="4288" y="555"/>
                    <a:pt x="4292" y="553"/>
                  </a:cubicBezTo>
                  <a:lnTo>
                    <a:pt x="4292" y="553"/>
                  </a:lnTo>
                  <a:lnTo>
                    <a:pt x="4167" y="646"/>
                  </a:lnTo>
                  <a:cubicBezTo>
                    <a:pt x="4084" y="709"/>
                    <a:pt x="4001" y="771"/>
                    <a:pt x="3928" y="834"/>
                  </a:cubicBezTo>
                  <a:cubicBezTo>
                    <a:pt x="3626" y="1053"/>
                    <a:pt x="3324" y="1272"/>
                    <a:pt x="3032" y="1491"/>
                  </a:cubicBezTo>
                  <a:cubicBezTo>
                    <a:pt x="2741" y="1699"/>
                    <a:pt x="2459" y="1907"/>
                    <a:pt x="2178" y="2126"/>
                  </a:cubicBezTo>
                  <a:cubicBezTo>
                    <a:pt x="1855" y="2366"/>
                    <a:pt x="1553" y="2616"/>
                    <a:pt x="1250" y="2876"/>
                  </a:cubicBezTo>
                  <a:cubicBezTo>
                    <a:pt x="886" y="3199"/>
                    <a:pt x="532" y="3522"/>
                    <a:pt x="188" y="3866"/>
                  </a:cubicBezTo>
                  <a:cubicBezTo>
                    <a:pt x="136" y="3908"/>
                    <a:pt x="94" y="3959"/>
                    <a:pt x="42" y="4001"/>
                  </a:cubicBezTo>
                  <a:cubicBezTo>
                    <a:pt x="0" y="4043"/>
                    <a:pt x="0" y="4126"/>
                    <a:pt x="42" y="4158"/>
                  </a:cubicBezTo>
                  <a:cubicBezTo>
                    <a:pt x="64" y="4180"/>
                    <a:pt x="95" y="4193"/>
                    <a:pt x="125" y="4193"/>
                  </a:cubicBezTo>
                  <a:cubicBezTo>
                    <a:pt x="152" y="4193"/>
                    <a:pt x="179" y="4182"/>
                    <a:pt x="199" y="4158"/>
                  </a:cubicBezTo>
                  <a:cubicBezTo>
                    <a:pt x="553" y="3813"/>
                    <a:pt x="917" y="3470"/>
                    <a:pt x="1282" y="3137"/>
                  </a:cubicBezTo>
                  <a:cubicBezTo>
                    <a:pt x="1584" y="2876"/>
                    <a:pt x="1896" y="2616"/>
                    <a:pt x="2209" y="2376"/>
                  </a:cubicBezTo>
                  <a:cubicBezTo>
                    <a:pt x="2230" y="2355"/>
                    <a:pt x="2240" y="2345"/>
                    <a:pt x="2261" y="2334"/>
                  </a:cubicBezTo>
                  <a:cubicBezTo>
                    <a:pt x="2261" y="2331"/>
                    <a:pt x="2263" y="2328"/>
                    <a:pt x="2265" y="2326"/>
                  </a:cubicBezTo>
                  <a:lnTo>
                    <a:pt x="2265" y="2326"/>
                  </a:lnTo>
                  <a:cubicBezTo>
                    <a:pt x="2266" y="2325"/>
                    <a:pt x="2268" y="2324"/>
                    <a:pt x="2271" y="2324"/>
                  </a:cubicBezTo>
                  <a:cubicBezTo>
                    <a:pt x="2282" y="2313"/>
                    <a:pt x="2292" y="2313"/>
                    <a:pt x="2303" y="2303"/>
                  </a:cubicBezTo>
                  <a:cubicBezTo>
                    <a:pt x="2334" y="2272"/>
                    <a:pt x="2366" y="2251"/>
                    <a:pt x="2407" y="2220"/>
                  </a:cubicBezTo>
                  <a:cubicBezTo>
                    <a:pt x="2480" y="2167"/>
                    <a:pt x="2553" y="2116"/>
                    <a:pt x="2616" y="2063"/>
                  </a:cubicBezTo>
                  <a:cubicBezTo>
                    <a:pt x="2761" y="1959"/>
                    <a:pt x="2907" y="1855"/>
                    <a:pt x="3042" y="1751"/>
                  </a:cubicBezTo>
                  <a:cubicBezTo>
                    <a:pt x="3345" y="1532"/>
                    <a:pt x="3636" y="1324"/>
                    <a:pt x="3928" y="1105"/>
                  </a:cubicBezTo>
                  <a:cubicBezTo>
                    <a:pt x="4282" y="845"/>
                    <a:pt x="4626" y="574"/>
                    <a:pt x="4970" y="303"/>
                  </a:cubicBezTo>
                  <a:cubicBezTo>
                    <a:pt x="5012" y="261"/>
                    <a:pt x="5053" y="230"/>
                    <a:pt x="5105" y="188"/>
                  </a:cubicBezTo>
                  <a:cubicBezTo>
                    <a:pt x="5147" y="157"/>
                    <a:pt x="5147" y="74"/>
                    <a:pt x="5105" y="32"/>
                  </a:cubicBezTo>
                  <a:cubicBezTo>
                    <a:pt x="5079" y="11"/>
                    <a:pt x="5051" y="1"/>
                    <a:pt x="5023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25;p32">
              <a:extLst>
                <a:ext uri="{FF2B5EF4-FFF2-40B4-BE49-F238E27FC236}">
                  <a16:creationId xmlns:a16="http://schemas.microsoft.com/office/drawing/2014/main" id="{3AE25D29-8F1E-4E56-9685-792D137D0976}"/>
                </a:ext>
              </a:extLst>
            </p:cNvPr>
            <p:cNvSpPr/>
            <p:nvPr/>
          </p:nvSpPr>
          <p:spPr>
            <a:xfrm>
              <a:off x="1768575" y="4523588"/>
              <a:ext cx="253450" cy="12250"/>
            </a:xfrm>
            <a:custGeom>
              <a:avLst/>
              <a:gdLst/>
              <a:ahLst/>
              <a:cxnLst/>
              <a:rect l="l" t="t" r="r" b="b"/>
              <a:pathLst>
                <a:path w="10138" h="490" extrusionOk="0">
                  <a:moveTo>
                    <a:pt x="6147" y="0"/>
                  </a:moveTo>
                  <a:cubicBezTo>
                    <a:pt x="4866" y="10"/>
                    <a:pt x="3585" y="42"/>
                    <a:pt x="2293" y="114"/>
                  </a:cubicBezTo>
                  <a:cubicBezTo>
                    <a:pt x="1564" y="156"/>
                    <a:pt x="845" y="209"/>
                    <a:pt x="116" y="260"/>
                  </a:cubicBezTo>
                  <a:cubicBezTo>
                    <a:pt x="53" y="271"/>
                    <a:pt x="1" y="313"/>
                    <a:pt x="1" y="375"/>
                  </a:cubicBezTo>
                  <a:cubicBezTo>
                    <a:pt x="1" y="427"/>
                    <a:pt x="53" y="490"/>
                    <a:pt x="116" y="490"/>
                  </a:cubicBezTo>
                  <a:cubicBezTo>
                    <a:pt x="1408" y="375"/>
                    <a:pt x="2700" y="302"/>
                    <a:pt x="3991" y="260"/>
                  </a:cubicBezTo>
                  <a:cubicBezTo>
                    <a:pt x="4742" y="236"/>
                    <a:pt x="5496" y="226"/>
                    <a:pt x="6249" y="226"/>
                  </a:cubicBezTo>
                  <a:cubicBezTo>
                    <a:pt x="6782" y="226"/>
                    <a:pt x="7315" y="231"/>
                    <a:pt x="7846" y="239"/>
                  </a:cubicBezTo>
                  <a:cubicBezTo>
                    <a:pt x="8575" y="250"/>
                    <a:pt x="9304" y="271"/>
                    <a:pt x="10034" y="313"/>
                  </a:cubicBezTo>
                  <a:cubicBezTo>
                    <a:pt x="10085" y="313"/>
                    <a:pt x="10138" y="260"/>
                    <a:pt x="10138" y="198"/>
                  </a:cubicBezTo>
                  <a:cubicBezTo>
                    <a:pt x="10138" y="135"/>
                    <a:pt x="10085" y="94"/>
                    <a:pt x="10034" y="84"/>
                  </a:cubicBezTo>
                  <a:cubicBezTo>
                    <a:pt x="8742" y="31"/>
                    <a:pt x="7450" y="0"/>
                    <a:pt x="6147" y="0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" name="Google Shape;326;p32">
            <a:extLst>
              <a:ext uri="{FF2B5EF4-FFF2-40B4-BE49-F238E27FC236}">
                <a16:creationId xmlns:a16="http://schemas.microsoft.com/office/drawing/2014/main" id="{7F8B1240-83DD-45D9-96DC-DA867DB9EDB7}"/>
              </a:ext>
            </a:extLst>
          </p:cNvPr>
          <p:cNvGrpSpPr/>
          <p:nvPr/>
        </p:nvGrpSpPr>
        <p:grpSpPr>
          <a:xfrm>
            <a:off x="3528679" y="2890792"/>
            <a:ext cx="546199" cy="489377"/>
            <a:chOff x="1753750" y="4523588"/>
            <a:chExt cx="297775" cy="538975"/>
          </a:xfrm>
        </p:grpSpPr>
        <p:sp>
          <p:nvSpPr>
            <p:cNvPr id="43" name="Google Shape;327;p32">
              <a:extLst>
                <a:ext uri="{FF2B5EF4-FFF2-40B4-BE49-F238E27FC236}">
                  <a16:creationId xmlns:a16="http://schemas.microsoft.com/office/drawing/2014/main" id="{22F6BA45-010C-499C-98EC-BC2F03727C93}"/>
                </a:ext>
              </a:extLst>
            </p:cNvPr>
            <p:cNvSpPr/>
            <p:nvPr/>
          </p:nvSpPr>
          <p:spPr>
            <a:xfrm>
              <a:off x="1753750" y="4525388"/>
              <a:ext cx="297775" cy="519375"/>
            </a:xfrm>
            <a:custGeom>
              <a:avLst/>
              <a:gdLst/>
              <a:ahLst/>
              <a:cxnLst/>
              <a:rect l="l" t="t" r="r" b="b"/>
              <a:pathLst>
                <a:path w="11911" h="20775" extrusionOk="0">
                  <a:moveTo>
                    <a:pt x="3969" y="4501"/>
                  </a:moveTo>
                  <a:lnTo>
                    <a:pt x="3969" y="4501"/>
                  </a:lnTo>
                  <a:cubicBezTo>
                    <a:pt x="3959" y="4741"/>
                    <a:pt x="3948" y="4991"/>
                    <a:pt x="3928" y="5231"/>
                  </a:cubicBezTo>
                  <a:cubicBezTo>
                    <a:pt x="3907" y="5001"/>
                    <a:pt x="3876" y="4783"/>
                    <a:pt x="3844" y="4564"/>
                  </a:cubicBezTo>
                  <a:lnTo>
                    <a:pt x="3969" y="4501"/>
                  </a:lnTo>
                  <a:close/>
                  <a:moveTo>
                    <a:pt x="7647" y="14523"/>
                  </a:moveTo>
                  <a:cubicBezTo>
                    <a:pt x="7668" y="14773"/>
                    <a:pt x="7699" y="15023"/>
                    <a:pt x="7731" y="15273"/>
                  </a:cubicBezTo>
                  <a:cubicBezTo>
                    <a:pt x="7564" y="15138"/>
                    <a:pt x="7386" y="15003"/>
                    <a:pt x="7210" y="14868"/>
                  </a:cubicBezTo>
                  <a:cubicBezTo>
                    <a:pt x="7386" y="14847"/>
                    <a:pt x="7543" y="14743"/>
                    <a:pt x="7647" y="14523"/>
                  </a:cubicBezTo>
                  <a:close/>
                  <a:moveTo>
                    <a:pt x="5206" y="0"/>
                  </a:moveTo>
                  <a:cubicBezTo>
                    <a:pt x="4803" y="0"/>
                    <a:pt x="4451" y="16"/>
                    <a:pt x="4209" y="63"/>
                  </a:cubicBezTo>
                  <a:cubicBezTo>
                    <a:pt x="3532" y="199"/>
                    <a:pt x="2677" y="262"/>
                    <a:pt x="1959" y="470"/>
                  </a:cubicBezTo>
                  <a:cubicBezTo>
                    <a:pt x="1876" y="428"/>
                    <a:pt x="1792" y="397"/>
                    <a:pt x="1709" y="376"/>
                  </a:cubicBezTo>
                  <a:cubicBezTo>
                    <a:pt x="1599" y="348"/>
                    <a:pt x="1499" y="335"/>
                    <a:pt x="1410" y="335"/>
                  </a:cubicBezTo>
                  <a:cubicBezTo>
                    <a:pt x="829" y="335"/>
                    <a:pt x="658" y="878"/>
                    <a:pt x="667" y="1428"/>
                  </a:cubicBezTo>
                  <a:cubicBezTo>
                    <a:pt x="240" y="2251"/>
                    <a:pt x="344" y="3418"/>
                    <a:pt x="281" y="4314"/>
                  </a:cubicBezTo>
                  <a:cubicBezTo>
                    <a:pt x="1" y="8460"/>
                    <a:pt x="136" y="12617"/>
                    <a:pt x="636" y="16743"/>
                  </a:cubicBezTo>
                  <a:cubicBezTo>
                    <a:pt x="709" y="17410"/>
                    <a:pt x="948" y="18076"/>
                    <a:pt x="1344" y="18628"/>
                  </a:cubicBezTo>
                  <a:cubicBezTo>
                    <a:pt x="1198" y="18774"/>
                    <a:pt x="1052" y="18910"/>
                    <a:pt x="906" y="19045"/>
                  </a:cubicBezTo>
                  <a:cubicBezTo>
                    <a:pt x="438" y="19504"/>
                    <a:pt x="1194" y="20775"/>
                    <a:pt x="1679" y="20775"/>
                  </a:cubicBezTo>
                  <a:cubicBezTo>
                    <a:pt x="1743" y="20775"/>
                    <a:pt x="1803" y="20752"/>
                    <a:pt x="1855" y="20702"/>
                  </a:cubicBezTo>
                  <a:cubicBezTo>
                    <a:pt x="2219" y="20347"/>
                    <a:pt x="2584" y="20003"/>
                    <a:pt x="2959" y="19670"/>
                  </a:cubicBezTo>
                  <a:cubicBezTo>
                    <a:pt x="3261" y="19670"/>
                    <a:pt x="3522" y="19514"/>
                    <a:pt x="3605" y="19086"/>
                  </a:cubicBezTo>
                  <a:cubicBezTo>
                    <a:pt x="4001" y="18743"/>
                    <a:pt x="4397" y="18399"/>
                    <a:pt x="4803" y="18065"/>
                  </a:cubicBezTo>
                  <a:cubicBezTo>
                    <a:pt x="5040" y="18265"/>
                    <a:pt x="5290" y="18389"/>
                    <a:pt x="5536" y="18389"/>
                  </a:cubicBezTo>
                  <a:cubicBezTo>
                    <a:pt x="5690" y="18389"/>
                    <a:pt x="5842" y="18340"/>
                    <a:pt x="5990" y="18232"/>
                  </a:cubicBezTo>
                  <a:cubicBezTo>
                    <a:pt x="6189" y="18086"/>
                    <a:pt x="6345" y="17951"/>
                    <a:pt x="6490" y="17805"/>
                  </a:cubicBezTo>
                  <a:cubicBezTo>
                    <a:pt x="7501" y="18545"/>
                    <a:pt x="8460" y="19347"/>
                    <a:pt x="9377" y="20222"/>
                  </a:cubicBezTo>
                  <a:cubicBezTo>
                    <a:pt x="9724" y="20553"/>
                    <a:pt x="10071" y="20701"/>
                    <a:pt x="10367" y="20701"/>
                  </a:cubicBezTo>
                  <a:cubicBezTo>
                    <a:pt x="10958" y="20701"/>
                    <a:pt x="11349" y="20110"/>
                    <a:pt x="11148" y="19201"/>
                  </a:cubicBezTo>
                  <a:cubicBezTo>
                    <a:pt x="10273" y="15294"/>
                    <a:pt x="10324" y="11294"/>
                    <a:pt x="10345" y="7314"/>
                  </a:cubicBezTo>
                  <a:cubicBezTo>
                    <a:pt x="10345" y="5002"/>
                    <a:pt x="11911" y="38"/>
                    <a:pt x="8801" y="38"/>
                  </a:cubicBezTo>
                  <a:cubicBezTo>
                    <a:pt x="8703" y="38"/>
                    <a:pt x="8599" y="43"/>
                    <a:pt x="8491" y="53"/>
                  </a:cubicBezTo>
                  <a:cubicBezTo>
                    <a:pt x="8343" y="68"/>
                    <a:pt x="8155" y="74"/>
                    <a:pt x="7941" y="74"/>
                  </a:cubicBezTo>
                  <a:cubicBezTo>
                    <a:pt x="7177" y="74"/>
                    <a:pt x="6073" y="0"/>
                    <a:pt x="52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28;p32">
              <a:extLst>
                <a:ext uri="{FF2B5EF4-FFF2-40B4-BE49-F238E27FC236}">
                  <a16:creationId xmlns:a16="http://schemas.microsoft.com/office/drawing/2014/main" id="{C66679F3-31CD-4226-B277-37962C425DD1}"/>
                </a:ext>
              </a:extLst>
            </p:cNvPr>
            <p:cNvSpPr/>
            <p:nvPr/>
          </p:nvSpPr>
          <p:spPr>
            <a:xfrm>
              <a:off x="1763125" y="4528588"/>
              <a:ext cx="5475" cy="530100"/>
            </a:xfrm>
            <a:custGeom>
              <a:avLst/>
              <a:gdLst/>
              <a:ahLst/>
              <a:cxnLst/>
              <a:rect l="l" t="t" r="r" b="b"/>
              <a:pathLst>
                <a:path w="219" h="21204" extrusionOk="0">
                  <a:moveTo>
                    <a:pt x="110" y="1"/>
                  </a:moveTo>
                  <a:cubicBezTo>
                    <a:pt x="55" y="1"/>
                    <a:pt x="1" y="34"/>
                    <a:pt x="1" y="102"/>
                  </a:cubicBezTo>
                  <a:lnTo>
                    <a:pt x="1" y="8322"/>
                  </a:lnTo>
                  <a:lnTo>
                    <a:pt x="1" y="16490"/>
                  </a:lnTo>
                  <a:lnTo>
                    <a:pt x="1" y="21094"/>
                  </a:lnTo>
                  <a:cubicBezTo>
                    <a:pt x="1" y="21167"/>
                    <a:pt x="55" y="21204"/>
                    <a:pt x="110" y="21204"/>
                  </a:cubicBezTo>
                  <a:cubicBezTo>
                    <a:pt x="164" y="21204"/>
                    <a:pt x="219" y="21167"/>
                    <a:pt x="219" y="21094"/>
                  </a:cubicBezTo>
                  <a:lnTo>
                    <a:pt x="219" y="12885"/>
                  </a:lnTo>
                  <a:lnTo>
                    <a:pt x="219" y="4718"/>
                  </a:lnTo>
                  <a:lnTo>
                    <a:pt x="219" y="102"/>
                  </a:lnTo>
                  <a:cubicBezTo>
                    <a:pt x="219" y="34"/>
                    <a:pt x="164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29;p32">
              <a:extLst>
                <a:ext uri="{FF2B5EF4-FFF2-40B4-BE49-F238E27FC236}">
                  <a16:creationId xmlns:a16="http://schemas.microsoft.com/office/drawing/2014/main" id="{C52EE35B-61BF-4C3B-A2E9-58DD637D17FE}"/>
                </a:ext>
              </a:extLst>
            </p:cNvPr>
            <p:cNvSpPr/>
            <p:nvPr/>
          </p:nvSpPr>
          <p:spPr>
            <a:xfrm>
              <a:off x="2017575" y="4528588"/>
              <a:ext cx="5500" cy="530100"/>
            </a:xfrm>
            <a:custGeom>
              <a:avLst/>
              <a:gdLst/>
              <a:ahLst/>
              <a:cxnLst/>
              <a:rect l="l" t="t" r="r" b="b"/>
              <a:pathLst>
                <a:path w="220" h="21204" extrusionOk="0">
                  <a:moveTo>
                    <a:pt x="110" y="1"/>
                  </a:moveTo>
                  <a:cubicBezTo>
                    <a:pt x="55" y="1"/>
                    <a:pt x="0" y="34"/>
                    <a:pt x="0" y="102"/>
                  </a:cubicBezTo>
                  <a:lnTo>
                    <a:pt x="0" y="8322"/>
                  </a:lnTo>
                  <a:lnTo>
                    <a:pt x="0" y="16490"/>
                  </a:lnTo>
                  <a:lnTo>
                    <a:pt x="0" y="21094"/>
                  </a:lnTo>
                  <a:cubicBezTo>
                    <a:pt x="0" y="21167"/>
                    <a:pt x="55" y="21204"/>
                    <a:pt x="110" y="21204"/>
                  </a:cubicBezTo>
                  <a:cubicBezTo>
                    <a:pt x="165" y="21204"/>
                    <a:pt x="220" y="21167"/>
                    <a:pt x="220" y="21094"/>
                  </a:cubicBezTo>
                  <a:lnTo>
                    <a:pt x="220" y="12885"/>
                  </a:lnTo>
                  <a:lnTo>
                    <a:pt x="220" y="4718"/>
                  </a:lnTo>
                  <a:lnTo>
                    <a:pt x="220" y="102"/>
                  </a:lnTo>
                  <a:cubicBezTo>
                    <a:pt x="220" y="34"/>
                    <a:pt x="165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30;p32">
              <a:extLst>
                <a:ext uri="{FF2B5EF4-FFF2-40B4-BE49-F238E27FC236}">
                  <a16:creationId xmlns:a16="http://schemas.microsoft.com/office/drawing/2014/main" id="{59E58A02-A247-4167-B0DF-3826EEE39E58}"/>
                </a:ext>
              </a:extLst>
            </p:cNvPr>
            <p:cNvSpPr/>
            <p:nvPr/>
          </p:nvSpPr>
          <p:spPr>
            <a:xfrm>
              <a:off x="1889950" y="4957838"/>
              <a:ext cx="128700" cy="104725"/>
            </a:xfrm>
            <a:custGeom>
              <a:avLst/>
              <a:gdLst/>
              <a:ahLst/>
              <a:cxnLst/>
              <a:rect l="l" t="t" r="r" b="b"/>
              <a:pathLst>
                <a:path w="5148" h="4189" extrusionOk="0">
                  <a:moveTo>
                    <a:pt x="122" y="1"/>
                  </a:moveTo>
                  <a:cubicBezTo>
                    <a:pt x="97" y="1"/>
                    <a:pt x="73" y="9"/>
                    <a:pt x="53" y="28"/>
                  </a:cubicBezTo>
                  <a:cubicBezTo>
                    <a:pt x="11" y="70"/>
                    <a:pt x="1" y="153"/>
                    <a:pt x="53" y="184"/>
                  </a:cubicBezTo>
                  <a:cubicBezTo>
                    <a:pt x="397" y="466"/>
                    <a:pt x="741" y="747"/>
                    <a:pt x="1105" y="1017"/>
                  </a:cubicBezTo>
                  <a:cubicBezTo>
                    <a:pt x="1397" y="1237"/>
                    <a:pt x="1699" y="1455"/>
                    <a:pt x="2001" y="1674"/>
                  </a:cubicBezTo>
                  <a:cubicBezTo>
                    <a:pt x="2293" y="1883"/>
                    <a:pt x="2574" y="2091"/>
                    <a:pt x="2855" y="2299"/>
                  </a:cubicBezTo>
                  <a:lnTo>
                    <a:pt x="2876" y="2320"/>
                  </a:lnTo>
                  <a:cubicBezTo>
                    <a:pt x="2881" y="2320"/>
                    <a:pt x="2883" y="2322"/>
                    <a:pt x="2886" y="2324"/>
                  </a:cubicBezTo>
                  <a:lnTo>
                    <a:pt x="2886" y="2324"/>
                  </a:lnTo>
                  <a:cubicBezTo>
                    <a:pt x="2886" y="2326"/>
                    <a:pt x="2887" y="2328"/>
                    <a:pt x="2887" y="2330"/>
                  </a:cubicBezTo>
                  <a:cubicBezTo>
                    <a:pt x="2908" y="2341"/>
                    <a:pt x="2928" y="2362"/>
                    <a:pt x="2949" y="2372"/>
                  </a:cubicBezTo>
                  <a:cubicBezTo>
                    <a:pt x="2980" y="2403"/>
                    <a:pt x="3022" y="2434"/>
                    <a:pt x="3053" y="2455"/>
                  </a:cubicBezTo>
                  <a:cubicBezTo>
                    <a:pt x="3126" y="2518"/>
                    <a:pt x="3209" y="2580"/>
                    <a:pt x="3283" y="2633"/>
                  </a:cubicBezTo>
                  <a:cubicBezTo>
                    <a:pt x="3439" y="2768"/>
                    <a:pt x="3595" y="2893"/>
                    <a:pt x="3741" y="3029"/>
                  </a:cubicBezTo>
                  <a:cubicBezTo>
                    <a:pt x="4105" y="3351"/>
                    <a:pt x="4459" y="3674"/>
                    <a:pt x="4804" y="4018"/>
                  </a:cubicBezTo>
                  <a:cubicBezTo>
                    <a:pt x="4855" y="4060"/>
                    <a:pt x="4897" y="4112"/>
                    <a:pt x="4950" y="4154"/>
                  </a:cubicBezTo>
                  <a:cubicBezTo>
                    <a:pt x="4971" y="4176"/>
                    <a:pt x="5002" y="4189"/>
                    <a:pt x="5032" y="4189"/>
                  </a:cubicBezTo>
                  <a:cubicBezTo>
                    <a:pt x="5059" y="4189"/>
                    <a:pt x="5086" y="4178"/>
                    <a:pt x="5105" y="4154"/>
                  </a:cubicBezTo>
                  <a:cubicBezTo>
                    <a:pt x="5147" y="4112"/>
                    <a:pt x="5147" y="4050"/>
                    <a:pt x="5105" y="3997"/>
                  </a:cubicBezTo>
                  <a:cubicBezTo>
                    <a:pt x="4751" y="3654"/>
                    <a:pt x="4397" y="3309"/>
                    <a:pt x="4022" y="2976"/>
                  </a:cubicBezTo>
                  <a:cubicBezTo>
                    <a:pt x="3720" y="2716"/>
                    <a:pt x="3418" y="2455"/>
                    <a:pt x="3095" y="2216"/>
                  </a:cubicBezTo>
                  <a:cubicBezTo>
                    <a:pt x="2813" y="1987"/>
                    <a:pt x="2522" y="1778"/>
                    <a:pt x="2230" y="1559"/>
                  </a:cubicBezTo>
                  <a:cubicBezTo>
                    <a:pt x="1928" y="1341"/>
                    <a:pt x="1637" y="1132"/>
                    <a:pt x="1345" y="913"/>
                  </a:cubicBezTo>
                  <a:cubicBezTo>
                    <a:pt x="1178" y="799"/>
                    <a:pt x="1022" y="674"/>
                    <a:pt x="855" y="549"/>
                  </a:cubicBezTo>
                  <a:lnTo>
                    <a:pt x="845" y="538"/>
                  </a:lnTo>
                  <a:cubicBezTo>
                    <a:pt x="834" y="528"/>
                    <a:pt x="824" y="517"/>
                    <a:pt x="813" y="517"/>
                  </a:cubicBezTo>
                  <a:cubicBezTo>
                    <a:pt x="792" y="497"/>
                    <a:pt x="772" y="476"/>
                    <a:pt x="741" y="466"/>
                  </a:cubicBezTo>
                  <a:cubicBezTo>
                    <a:pt x="699" y="424"/>
                    <a:pt x="657" y="392"/>
                    <a:pt x="616" y="362"/>
                  </a:cubicBezTo>
                  <a:cubicBezTo>
                    <a:pt x="522" y="288"/>
                    <a:pt x="428" y="216"/>
                    <a:pt x="345" y="142"/>
                  </a:cubicBezTo>
                  <a:cubicBezTo>
                    <a:pt x="292" y="101"/>
                    <a:pt x="251" y="70"/>
                    <a:pt x="209" y="28"/>
                  </a:cubicBezTo>
                  <a:cubicBezTo>
                    <a:pt x="181" y="11"/>
                    <a:pt x="151" y="1"/>
                    <a:pt x="122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31;p32">
              <a:extLst>
                <a:ext uri="{FF2B5EF4-FFF2-40B4-BE49-F238E27FC236}">
                  <a16:creationId xmlns:a16="http://schemas.microsoft.com/office/drawing/2014/main" id="{C4DC9799-6985-4F4C-AFDC-73970479475D}"/>
                </a:ext>
              </a:extLst>
            </p:cNvPr>
            <p:cNvSpPr/>
            <p:nvPr/>
          </p:nvSpPr>
          <p:spPr>
            <a:xfrm>
              <a:off x="1767550" y="4957738"/>
              <a:ext cx="128675" cy="104825"/>
            </a:xfrm>
            <a:custGeom>
              <a:avLst/>
              <a:gdLst/>
              <a:ahLst/>
              <a:cxnLst/>
              <a:rect l="l" t="t" r="r" b="b"/>
              <a:pathLst>
                <a:path w="5147" h="4193" extrusionOk="0">
                  <a:moveTo>
                    <a:pt x="5023" y="1"/>
                  </a:moveTo>
                  <a:cubicBezTo>
                    <a:pt x="4996" y="1"/>
                    <a:pt x="4970" y="11"/>
                    <a:pt x="4949" y="32"/>
                  </a:cubicBezTo>
                  <a:cubicBezTo>
                    <a:pt x="4762" y="178"/>
                    <a:pt x="4584" y="324"/>
                    <a:pt x="4397" y="470"/>
                  </a:cubicBezTo>
                  <a:cubicBezTo>
                    <a:pt x="4376" y="491"/>
                    <a:pt x="4355" y="501"/>
                    <a:pt x="4345" y="521"/>
                  </a:cubicBezTo>
                  <a:cubicBezTo>
                    <a:pt x="4334" y="521"/>
                    <a:pt x="4324" y="532"/>
                    <a:pt x="4313" y="542"/>
                  </a:cubicBezTo>
                  <a:cubicBezTo>
                    <a:pt x="4303" y="542"/>
                    <a:pt x="4303" y="553"/>
                    <a:pt x="4292" y="553"/>
                  </a:cubicBezTo>
                  <a:cubicBezTo>
                    <a:pt x="4297" y="551"/>
                    <a:pt x="4299" y="550"/>
                    <a:pt x="4298" y="550"/>
                  </a:cubicBezTo>
                  <a:lnTo>
                    <a:pt x="4298" y="550"/>
                  </a:lnTo>
                  <a:cubicBezTo>
                    <a:pt x="4298" y="550"/>
                    <a:pt x="4286" y="556"/>
                    <a:pt x="4286" y="556"/>
                  </a:cubicBezTo>
                  <a:cubicBezTo>
                    <a:pt x="4286" y="556"/>
                    <a:pt x="4288" y="555"/>
                    <a:pt x="4292" y="553"/>
                  </a:cubicBezTo>
                  <a:lnTo>
                    <a:pt x="4292" y="553"/>
                  </a:lnTo>
                  <a:lnTo>
                    <a:pt x="4167" y="646"/>
                  </a:lnTo>
                  <a:cubicBezTo>
                    <a:pt x="4084" y="709"/>
                    <a:pt x="4001" y="771"/>
                    <a:pt x="3928" y="834"/>
                  </a:cubicBezTo>
                  <a:cubicBezTo>
                    <a:pt x="3626" y="1053"/>
                    <a:pt x="3324" y="1272"/>
                    <a:pt x="3032" y="1491"/>
                  </a:cubicBezTo>
                  <a:cubicBezTo>
                    <a:pt x="2741" y="1699"/>
                    <a:pt x="2459" y="1907"/>
                    <a:pt x="2178" y="2126"/>
                  </a:cubicBezTo>
                  <a:cubicBezTo>
                    <a:pt x="1855" y="2366"/>
                    <a:pt x="1553" y="2616"/>
                    <a:pt x="1250" y="2876"/>
                  </a:cubicBezTo>
                  <a:cubicBezTo>
                    <a:pt x="886" y="3199"/>
                    <a:pt x="532" y="3522"/>
                    <a:pt x="188" y="3866"/>
                  </a:cubicBezTo>
                  <a:cubicBezTo>
                    <a:pt x="136" y="3908"/>
                    <a:pt x="94" y="3959"/>
                    <a:pt x="42" y="4001"/>
                  </a:cubicBezTo>
                  <a:cubicBezTo>
                    <a:pt x="0" y="4043"/>
                    <a:pt x="0" y="4126"/>
                    <a:pt x="42" y="4158"/>
                  </a:cubicBezTo>
                  <a:cubicBezTo>
                    <a:pt x="64" y="4180"/>
                    <a:pt x="95" y="4193"/>
                    <a:pt x="125" y="4193"/>
                  </a:cubicBezTo>
                  <a:cubicBezTo>
                    <a:pt x="152" y="4193"/>
                    <a:pt x="179" y="4182"/>
                    <a:pt x="199" y="4158"/>
                  </a:cubicBezTo>
                  <a:cubicBezTo>
                    <a:pt x="553" y="3813"/>
                    <a:pt x="917" y="3470"/>
                    <a:pt x="1282" y="3137"/>
                  </a:cubicBezTo>
                  <a:cubicBezTo>
                    <a:pt x="1584" y="2876"/>
                    <a:pt x="1896" y="2616"/>
                    <a:pt x="2209" y="2376"/>
                  </a:cubicBezTo>
                  <a:cubicBezTo>
                    <a:pt x="2230" y="2355"/>
                    <a:pt x="2240" y="2345"/>
                    <a:pt x="2261" y="2334"/>
                  </a:cubicBezTo>
                  <a:cubicBezTo>
                    <a:pt x="2261" y="2331"/>
                    <a:pt x="2263" y="2328"/>
                    <a:pt x="2265" y="2326"/>
                  </a:cubicBezTo>
                  <a:lnTo>
                    <a:pt x="2265" y="2326"/>
                  </a:lnTo>
                  <a:cubicBezTo>
                    <a:pt x="2266" y="2325"/>
                    <a:pt x="2268" y="2324"/>
                    <a:pt x="2271" y="2324"/>
                  </a:cubicBezTo>
                  <a:cubicBezTo>
                    <a:pt x="2282" y="2313"/>
                    <a:pt x="2292" y="2313"/>
                    <a:pt x="2303" y="2303"/>
                  </a:cubicBezTo>
                  <a:cubicBezTo>
                    <a:pt x="2334" y="2272"/>
                    <a:pt x="2366" y="2251"/>
                    <a:pt x="2407" y="2220"/>
                  </a:cubicBezTo>
                  <a:cubicBezTo>
                    <a:pt x="2480" y="2167"/>
                    <a:pt x="2553" y="2116"/>
                    <a:pt x="2616" y="2063"/>
                  </a:cubicBezTo>
                  <a:cubicBezTo>
                    <a:pt x="2761" y="1959"/>
                    <a:pt x="2907" y="1855"/>
                    <a:pt x="3042" y="1751"/>
                  </a:cubicBezTo>
                  <a:cubicBezTo>
                    <a:pt x="3345" y="1532"/>
                    <a:pt x="3636" y="1324"/>
                    <a:pt x="3928" y="1105"/>
                  </a:cubicBezTo>
                  <a:cubicBezTo>
                    <a:pt x="4282" y="845"/>
                    <a:pt x="4626" y="574"/>
                    <a:pt x="4970" y="303"/>
                  </a:cubicBezTo>
                  <a:cubicBezTo>
                    <a:pt x="5012" y="261"/>
                    <a:pt x="5053" y="230"/>
                    <a:pt x="5105" y="188"/>
                  </a:cubicBezTo>
                  <a:cubicBezTo>
                    <a:pt x="5147" y="157"/>
                    <a:pt x="5147" y="74"/>
                    <a:pt x="5105" y="32"/>
                  </a:cubicBezTo>
                  <a:cubicBezTo>
                    <a:pt x="5079" y="11"/>
                    <a:pt x="5051" y="1"/>
                    <a:pt x="5023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32;p32">
              <a:extLst>
                <a:ext uri="{FF2B5EF4-FFF2-40B4-BE49-F238E27FC236}">
                  <a16:creationId xmlns:a16="http://schemas.microsoft.com/office/drawing/2014/main" id="{E572C5D4-8FF1-46B4-8B25-F9ECD9AB0FEB}"/>
                </a:ext>
              </a:extLst>
            </p:cNvPr>
            <p:cNvSpPr/>
            <p:nvPr/>
          </p:nvSpPr>
          <p:spPr>
            <a:xfrm>
              <a:off x="1768575" y="4523588"/>
              <a:ext cx="253450" cy="12250"/>
            </a:xfrm>
            <a:custGeom>
              <a:avLst/>
              <a:gdLst/>
              <a:ahLst/>
              <a:cxnLst/>
              <a:rect l="l" t="t" r="r" b="b"/>
              <a:pathLst>
                <a:path w="10138" h="490" extrusionOk="0">
                  <a:moveTo>
                    <a:pt x="6147" y="0"/>
                  </a:moveTo>
                  <a:cubicBezTo>
                    <a:pt x="4866" y="10"/>
                    <a:pt x="3585" y="42"/>
                    <a:pt x="2293" y="114"/>
                  </a:cubicBezTo>
                  <a:cubicBezTo>
                    <a:pt x="1564" y="156"/>
                    <a:pt x="845" y="209"/>
                    <a:pt x="116" y="260"/>
                  </a:cubicBezTo>
                  <a:cubicBezTo>
                    <a:pt x="53" y="271"/>
                    <a:pt x="1" y="313"/>
                    <a:pt x="1" y="375"/>
                  </a:cubicBezTo>
                  <a:cubicBezTo>
                    <a:pt x="1" y="427"/>
                    <a:pt x="53" y="490"/>
                    <a:pt x="116" y="490"/>
                  </a:cubicBezTo>
                  <a:cubicBezTo>
                    <a:pt x="1408" y="375"/>
                    <a:pt x="2700" y="302"/>
                    <a:pt x="3991" y="260"/>
                  </a:cubicBezTo>
                  <a:cubicBezTo>
                    <a:pt x="4742" y="236"/>
                    <a:pt x="5496" y="226"/>
                    <a:pt x="6249" y="226"/>
                  </a:cubicBezTo>
                  <a:cubicBezTo>
                    <a:pt x="6782" y="226"/>
                    <a:pt x="7315" y="231"/>
                    <a:pt x="7846" y="239"/>
                  </a:cubicBezTo>
                  <a:cubicBezTo>
                    <a:pt x="8575" y="250"/>
                    <a:pt x="9304" y="271"/>
                    <a:pt x="10034" y="313"/>
                  </a:cubicBezTo>
                  <a:cubicBezTo>
                    <a:pt x="10085" y="313"/>
                    <a:pt x="10138" y="260"/>
                    <a:pt x="10138" y="198"/>
                  </a:cubicBezTo>
                  <a:cubicBezTo>
                    <a:pt x="10138" y="135"/>
                    <a:pt x="10085" y="94"/>
                    <a:pt x="10034" y="84"/>
                  </a:cubicBezTo>
                  <a:cubicBezTo>
                    <a:pt x="8742" y="31"/>
                    <a:pt x="7450" y="0"/>
                    <a:pt x="6147" y="0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333;p32">
            <a:extLst>
              <a:ext uri="{FF2B5EF4-FFF2-40B4-BE49-F238E27FC236}">
                <a16:creationId xmlns:a16="http://schemas.microsoft.com/office/drawing/2014/main" id="{4BDADD3E-4335-45A9-B481-20125AF3FCC2}"/>
              </a:ext>
            </a:extLst>
          </p:cNvPr>
          <p:cNvGrpSpPr/>
          <p:nvPr/>
        </p:nvGrpSpPr>
        <p:grpSpPr>
          <a:xfrm>
            <a:off x="7954896" y="2843334"/>
            <a:ext cx="546199" cy="489377"/>
            <a:chOff x="1753750" y="4523588"/>
            <a:chExt cx="297775" cy="538975"/>
          </a:xfrm>
        </p:grpSpPr>
        <p:sp>
          <p:nvSpPr>
            <p:cNvPr id="50" name="Google Shape;334;p32">
              <a:extLst>
                <a:ext uri="{FF2B5EF4-FFF2-40B4-BE49-F238E27FC236}">
                  <a16:creationId xmlns:a16="http://schemas.microsoft.com/office/drawing/2014/main" id="{88F2E478-4BB6-489F-B455-8509D5A828CD}"/>
                </a:ext>
              </a:extLst>
            </p:cNvPr>
            <p:cNvSpPr/>
            <p:nvPr/>
          </p:nvSpPr>
          <p:spPr>
            <a:xfrm>
              <a:off x="1753750" y="4525388"/>
              <a:ext cx="297775" cy="519375"/>
            </a:xfrm>
            <a:custGeom>
              <a:avLst/>
              <a:gdLst/>
              <a:ahLst/>
              <a:cxnLst/>
              <a:rect l="l" t="t" r="r" b="b"/>
              <a:pathLst>
                <a:path w="11911" h="20775" extrusionOk="0">
                  <a:moveTo>
                    <a:pt x="3969" y="4501"/>
                  </a:moveTo>
                  <a:lnTo>
                    <a:pt x="3969" y="4501"/>
                  </a:lnTo>
                  <a:cubicBezTo>
                    <a:pt x="3959" y="4741"/>
                    <a:pt x="3948" y="4991"/>
                    <a:pt x="3928" y="5231"/>
                  </a:cubicBezTo>
                  <a:cubicBezTo>
                    <a:pt x="3907" y="5001"/>
                    <a:pt x="3876" y="4783"/>
                    <a:pt x="3844" y="4564"/>
                  </a:cubicBezTo>
                  <a:lnTo>
                    <a:pt x="3969" y="4501"/>
                  </a:lnTo>
                  <a:close/>
                  <a:moveTo>
                    <a:pt x="7647" y="14523"/>
                  </a:moveTo>
                  <a:cubicBezTo>
                    <a:pt x="7668" y="14773"/>
                    <a:pt x="7699" y="15023"/>
                    <a:pt x="7731" y="15273"/>
                  </a:cubicBezTo>
                  <a:cubicBezTo>
                    <a:pt x="7564" y="15138"/>
                    <a:pt x="7386" y="15003"/>
                    <a:pt x="7210" y="14868"/>
                  </a:cubicBezTo>
                  <a:cubicBezTo>
                    <a:pt x="7386" y="14847"/>
                    <a:pt x="7543" y="14743"/>
                    <a:pt x="7647" y="14523"/>
                  </a:cubicBezTo>
                  <a:close/>
                  <a:moveTo>
                    <a:pt x="5206" y="0"/>
                  </a:moveTo>
                  <a:cubicBezTo>
                    <a:pt x="4803" y="0"/>
                    <a:pt x="4451" y="16"/>
                    <a:pt x="4209" y="63"/>
                  </a:cubicBezTo>
                  <a:cubicBezTo>
                    <a:pt x="3532" y="199"/>
                    <a:pt x="2677" y="262"/>
                    <a:pt x="1959" y="470"/>
                  </a:cubicBezTo>
                  <a:cubicBezTo>
                    <a:pt x="1876" y="428"/>
                    <a:pt x="1792" y="397"/>
                    <a:pt x="1709" y="376"/>
                  </a:cubicBezTo>
                  <a:cubicBezTo>
                    <a:pt x="1599" y="348"/>
                    <a:pt x="1499" y="335"/>
                    <a:pt x="1410" y="335"/>
                  </a:cubicBezTo>
                  <a:cubicBezTo>
                    <a:pt x="829" y="335"/>
                    <a:pt x="658" y="878"/>
                    <a:pt x="667" y="1428"/>
                  </a:cubicBezTo>
                  <a:cubicBezTo>
                    <a:pt x="240" y="2251"/>
                    <a:pt x="344" y="3418"/>
                    <a:pt x="281" y="4314"/>
                  </a:cubicBezTo>
                  <a:cubicBezTo>
                    <a:pt x="1" y="8460"/>
                    <a:pt x="136" y="12617"/>
                    <a:pt x="636" y="16743"/>
                  </a:cubicBezTo>
                  <a:cubicBezTo>
                    <a:pt x="709" y="17410"/>
                    <a:pt x="948" y="18076"/>
                    <a:pt x="1344" y="18628"/>
                  </a:cubicBezTo>
                  <a:cubicBezTo>
                    <a:pt x="1198" y="18774"/>
                    <a:pt x="1052" y="18910"/>
                    <a:pt x="906" y="19045"/>
                  </a:cubicBezTo>
                  <a:cubicBezTo>
                    <a:pt x="438" y="19504"/>
                    <a:pt x="1194" y="20775"/>
                    <a:pt x="1679" y="20775"/>
                  </a:cubicBezTo>
                  <a:cubicBezTo>
                    <a:pt x="1743" y="20775"/>
                    <a:pt x="1803" y="20752"/>
                    <a:pt x="1855" y="20702"/>
                  </a:cubicBezTo>
                  <a:cubicBezTo>
                    <a:pt x="2219" y="20347"/>
                    <a:pt x="2584" y="20003"/>
                    <a:pt x="2959" y="19670"/>
                  </a:cubicBezTo>
                  <a:cubicBezTo>
                    <a:pt x="3261" y="19670"/>
                    <a:pt x="3522" y="19514"/>
                    <a:pt x="3605" y="19086"/>
                  </a:cubicBezTo>
                  <a:cubicBezTo>
                    <a:pt x="4001" y="18743"/>
                    <a:pt x="4397" y="18399"/>
                    <a:pt x="4803" y="18065"/>
                  </a:cubicBezTo>
                  <a:cubicBezTo>
                    <a:pt x="5040" y="18265"/>
                    <a:pt x="5290" y="18389"/>
                    <a:pt x="5536" y="18389"/>
                  </a:cubicBezTo>
                  <a:cubicBezTo>
                    <a:pt x="5690" y="18389"/>
                    <a:pt x="5842" y="18340"/>
                    <a:pt x="5990" y="18232"/>
                  </a:cubicBezTo>
                  <a:cubicBezTo>
                    <a:pt x="6189" y="18086"/>
                    <a:pt x="6345" y="17951"/>
                    <a:pt x="6490" y="17805"/>
                  </a:cubicBezTo>
                  <a:cubicBezTo>
                    <a:pt x="7501" y="18545"/>
                    <a:pt x="8460" y="19347"/>
                    <a:pt x="9377" y="20222"/>
                  </a:cubicBezTo>
                  <a:cubicBezTo>
                    <a:pt x="9724" y="20553"/>
                    <a:pt x="10071" y="20701"/>
                    <a:pt x="10367" y="20701"/>
                  </a:cubicBezTo>
                  <a:cubicBezTo>
                    <a:pt x="10958" y="20701"/>
                    <a:pt x="11349" y="20110"/>
                    <a:pt x="11148" y="19201"/>
                  </a:cubicBezTo>
                  <a:cubicBezTo>
                    <a:pt x="10273" y="15294"/>
                    <a:pt x="10324" y="11294"/>
                    <a:pt x="10345" y="7314"/>
                  </a:cubicBezTo>
                  <a:cubicBezTo>
                    <a:pt x="10345" y="5002"/>
                    <a:pt x="11911" y="38"/>
                    <a:pt x="8801" y="38"/>
                  </a:cubicBezTo>
                  <a:cubicBezTo>
                    <a:pt x="8703" y="38"/>
                    <a:pt x="8599" y="43"/>
                    <a:pt x="8491" y="53"/>
                  </a:cubicBezTo>
                  <a:cubicBezTo>
                    <a:pt x="8343" y="68"/>
                    <a:pt x="8155" y="74"/>
                    <a:pt x="7941" y="74"/>
                  </a:cubicBezTo>
                  <a:cubicBezTo>
                    <a:pt x="7177" y="74"/>
                    <a:pt x="6073" y="0"/>
                    <a:pt x="52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35;p32">
              <a:extLst>
                <a:ext uri="{FF2B5EF4-FFF2-40B4-BE49-F238E27FC236}">
                  <a16:creationId xmlns:a16="http://schemas.microsoft.com/office/drawing/2014/main" id="{7AABFDE8-DF87-4F17-AB22-094C722CDA09}"/>
                </a:ext>
              </a:extLst>
            </p:cNvPr>
            <p:cNvSpPr/>
            <p:nvPr/>
          </p:nvSpPr>
          <p:spPr>
            <a:xfrm>
              <a:off x="1763125" y="4528588"/>
              <a:ext cx="5475" cy="530100"/>
            </a:xfrm>
            <a:custGeom>
              <a:avLst/>
              <a:gdLst/>
              <a:ahLst/>
              <a:cxnLst/>
              <a:rect l="l" t="t" r="r" b="b"/>
              <a:pathLst>
                <a:path w="219" h="21204" extrusionOk="0">
                  <a:moveTo>
                    <a:pt x="110" y="1"/>
                  </a:moveTo>
                  <a:cubicBezTo>
                    <a:pt x="55" y="1"/>
                    <a:pt x="1" y="34"/>
                    <a:pt x="1" y="102"/>
                  </a:cubicBezTo>
                  <a:lnTo>
                    <a:pt x="1" y="8322"/>
                  </a:lnTo>
                  <a:lnTo>
                    <a:pt x="1" y="16490"/>
                  </a:lnTo>
                  <a:lnTo>
                    <a:pt x="1" y="21094"/>
                  </a:lnTo>
                  <a:cubicBezTo>
                    <a:pt x="1" y="21167"/>
                    <a:pt x="55" y="21204"/>
                    <a:pt x="110" y="21204"/>
                  </a:cubicBezTo>
                  <a:cubicBezTo>
                    <a:pt x="164" y="21204"/>
                    <a:pt x="219" y="21167"/>
                    <a:pt x="219" y="21094"/>
                  </a:cubicBezTo>
                  <a:lnTo>
                    <a:pt x="219" y="12885"/>
                  </a:lnTo>
                  <a:lnTo>
                    <a:pt x="219" y="4718"/>
                  </a:lnTo>
                  <a:lnTo>
                    <a:pt x="219" y="102"/>
                  </a:lnTo>
                  <a:cubicBezTo>
                    <a:pt x="219" y="34"/>
                    <a:pt x="164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36;p32">
              <a:extLst>
                <a:ext uri="{FF2B5EF4-FFF2-40B4-BE49-F238E27FC236}">
                  <a16:creationId xmlns:a16="http://schemas.microsoft.com/office/drawing/2014/main" id="{C59108E9-9F5A-4BEF-825B-7FDAB8FF2418}"/>
                </a:ext>
              </a:extLst>
            </p:cNvPr>
            <p:cNvSpPr/>
            <p:nvPr/>
          </p:nvSpPr>
          <p:spPr>
            <a:xfrm>
              <a:off x="2017575" y="4528588"/>
              <a:ext cx="5500" cy="530100"/>
            </a:xfrm>
            <a:custGeom>
              <a:avLst/>
              <a:gdLst/>
              <a:ahLst/>
              <a:cxnLst/>
              <a:rect l="l" t="t" r="r" b="b"/>
              <a:pathLst>
                <a:path w="220" h="21204" extrusionOk="0">
                  <a:moveTo>
                    <a:pt x="110" y="1"/>
                  </a:moveTo>
                  <a:cubicBezTo>
                    <a:pt x="55" y="1"/>
                    <a:pt x="0" y="34"/>
                    <a:pt x="0" y="102"/>
                  </a:cubicBezTo>
                  <a:lnTo>
                    <a:pt x="0" y="8322"/>
                  </a:lnTo>
                  <a:lnTo>
                    <a:pt x="0" y="16490"/>
                  </a:lnTo>
                  <a:lnTo>
                    <a:pt x="0" y="21094"/>
                  </a:lnTo>
                  <a:cubicBezTo>
                    <a:pt x="0" y="21167"/>
                    <a:pt x="55" y="21204"/>
                    <a:pt x="110" y="21204"/>
                  </a:cubicBezTo>
                  <a:cubicBezTo>
                    <a:pt x="165" y="21204"/>
                    <a:pt x="220" y="21167"/>
                    <a:pt x="220" y="21094"/>
                  </a:cubicBezTo>
                  <a:lnTo>
                    <a:pt x="220" y="12885"/>
                  </a:lnTo>
                  <a:lnTo>
                    <a:pt x="220" y="4718"/>
                  </a:lnTo>
                  <a:lnTo>
                    <a:pt x="220" y="102"/>
                  </a:lnTo>
                  <a:cubicBezTo>
                    <a:pt x="220" y="34"/>
                    <a:pt x="165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37;p32">
              <a:extLst>
                <a:ext uri="{FF2B5EF4-FFF2-40B4-BE49-F238E27FC236}">
                  <a16:creationId xmlns:a16="http://schemas.microsoft.com/office/drawing/2014/main" id="{A6215ABA-FFE6-4892-A37E-2E7688C53289}"/>
                </a:ext>
              </a:extLst>
            </p:cNvPr>
            <p:cNvSpPr/>
            <p:nvPr/>
          </p:nvSpPr>
          <p:spPr>
            <a:xfrm>
              <a:off x="1889950" y="4957838"/>
              <a:ext cx="128700" cy="104725"/>
            </a:xfrm>
            <a:custGeom>
              <a:avLst/>
              <a:gdLst/>
              <a:ahLst/>
              <a:cxnLst/>
              <a:rect l="l" t="t" r="r" b="b"/>
              <a:pathLst>
                <a:path w="5148" h="4189" extrusionOk="0">
                  <a:moveTo>
                    <a:pt x="122" y="1"/>
                  </a:moveTo>
                  <a:cubicBezTo>
                    <a:pt x="97" y="1"/>
                    <a:pt x="73" y="9"/>
                    <a:pt x="53" y="28"/>
                  </a:cubicBezTo>
                  <a:cubicBezTo>
                    <a:pt x="11" y="70"/>
                    <a:pt x="1" y="153"/>
                    <a:pt x="53" y="184"/>
                  </a:cubicBezTo>
                  <a:cubicBezTo>
                    <a:pt x="397" y="466"/>
                    <a:pt x="741" y="747"/>
                    <a:pt x="1105" y="1017"/>
                  </a:cubicBezTo>
                  <a:cubicBezTo>
                    <a:pt x="1397" y="1237"/>
                    <a:pt x="1699" y="1455"/>
                    <a:pt x="2001" y="1674"/>
                  </a:cubicBezTo>
                  <a:cubicBezTo>
                    <a:pt x="2293" y="1883"/>
                    <a:pt x="2574" y="2091"/>
                    <a:pt x="2855" y="2299"/>
                  </a:cubicBezTo>
                  <a:lnTo>
                    <a:pt x="2876" y="2320"/>
                  </a:lnTo>
                  <a:cubicBezTo>
                    <a:pt x="2881" y="2320"/>
                    <a:pt x="2883" y="2322"/>
                    <a:pt x="2886" y="2324"/>
                  </a:cubicBezTo>
                  <a:lnTo>
                    <a:pt x="2886" y="2324"/>
                  </a:lnTo>
                  <a:cubicBezTo>
                    <a:pt x="2886" y="2326"/>
                    <a:pt x="2887" y="2328"/>
                    <a:pt x="2887" y="2330"/>
                  </a:cubicBezTo>
                  <a:cubicBezTo>
                    <a:pt x="2908" y="2341"/>
                    <a:pt x="2928" y="2362"/>
                    <a:pt x="2949" y="2372"/>
                  </a:cubicBezTo>
                  <a:cubicBezTo>
                    <a:pt x="2980" y="2403"/>
                    <a:pt x="3022" y="2434"/>
                    <a:pt x="3053" y="2455"/>
                  </a:cubicBezTo>
                  <a:cubicBezTo>
                    <a:pt x="3126" y="2518"/>
                    <a:pt x="3209" y="2580"/>
                    <a:pt x="3283" y="2633"/>
                  </a:cubicBezTo>
                  <a:cubicBezTo>
                    <a:pt x="3439" y="2768"/>
                    <a:pt x="3595" y="2893"/>
                    <a:pt x="3741" y="3029"/>
                  </a:cubicBezTo>
                  <a:cubicBezTo>
                    <a:pt x="4105" y="3351"/>
                    <a:pt x="4459" y="3674"/>
                    <a:pt x="4804" y="4018"/>
                  </a:cubicBezTo>
                  <a:cubicBezTo>
                    <a:pt x="4855" y="4060"/>
                    <a:pt x="4897" y="4112"/>
                    <a:pt x="4950" y="4154"/>
                  </a:cubicBezTo>
                  <a:cubicBezTo>
                    <a:pt x="4971" y="4176"/>
                    <a:pt x="5002" y="4189"/>
                    <a:pt x="5032" y="4189"/>
                  </a:cubicBezTo>
                  <a:cubicBezTo>
                    <a:pt x="5059" y="4189"/>
                    <a:pt x="5086" y="4178"/>
                    <a:pt x="5105" y="4154"/>
                  </a:cubicBezTo>
                  <a:cubicBezTo>
                    <a:pt x="5147" y="4112"/>
                    <a:pt x="5147" y="4050"/>
                    <a:pt x="5105" y="3997"/>
                  </a:cubicBezTo>
                  <a:cubicBezTo>
                    <a:pt x="4751" y="3654"/>
                    <a:pt x="4397" y="3309"/>
                    <a:pt x="4022" y="2976"/>
                  </a:cubicBezTo>
                  <a:cubicBezTo>
                    <a:pt x="3720" y="2716"/>
                    <a:pt x="3418" y="2455"/>
                    <a:pt x="3095" y="2216"/>
                  </a:cubicBezTo>
                  <a:cubicBezTo>
                    <a:pt x="2813" y="1987"/>
                    <a:pt x="2522" y="1778"/>
                    <a:pt x="2230" y="1559"/>
                  </a:cubicBezTo>
                  <a:cubicBezTo>
                    <a:pt x="1928" y="1341"/>
                    <a:pt x="1637" y="1132"/>
                    <a:pt x="1345" y="913"/>
                  </a:cubicBezTo>
                  <a:cubicBezTo>
                    <a:pt x="1178" y="799"/>
                    <a:pt x="1022" y="674"/>
                    <a:pt x="855" y="549"/>
                  </a:cubicBezTo>
                  <a:lnTo>
                    <a:pt x="845" y="538"/>
                  </a:lnTo>
                  <a:cubicBezTo>
                    <a:pt x="834" y="528"/>
                    <a:pt x="824" y="517"/>
                    <a:pt x="813" y="517"/>
                  </a:cubicBezTo>
                  <a:cubicBezTo>
                    <a:pt x="792" y="497"/>
                    <a:pt x="772" y="476"/>
                    <a:pt x="741" y="466"/>
                  </a:cubicBezTo>
                  <a:cubicBezTo>
                    <a:pt x="699" y="424"/>
                    <a:pt x="657" y="392"/>
                    <a:pt x="616" y="362"/>
                  </a:cubicBezTo>
                  <a:cubicBezTo>
                    <a:pt x="522" y="288"/>
                    <a:pt x="428" y="216"/>
                    <a:pt x="345" y="142"/>
                  </a:cubicBezTo>
                  <a:cubicBezTo>
                    <a:pt x="292" y="101"/>
                    <a:pt x="251" y="70"/>
                    <a:pt x="209" y="28"/>
                  </a:cubicBezTo>
                  <a:cubicBezTo>
                    <a:pt x="181" y="11"/>
                    <a:pt x="151" y="1"/>
                    <a:pt x="122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38;p32">
              <a:extLst>
                <a:ext uri="{FF2B5EF4-FFF2-40B4-BE49-F238E27FC236}">
                  <a16:creationId xmlns:a16="http://schemas.microsoft.com/office/drawing/2014/main" id="{643DAA58-EC2A-46F9-8948-C50AA9CFE0EC}"/>
                </a:ext>
              </a:extLst>
            </p:cNvPr>
            <p:cNvSpPr/>
            <p:nvPr/>
          </p:nvSpPr>
          <p:spPr>
            <a:xfrm>
              <a:off x="1767550" y="4957738"/>
              <a:ext cx="128675" cy="104825"/>
            </a:xfrm>
            <a:custGeom>
              <a:avLst/>
              <a:gdLst/>
              <a:ahLst/>
              <a:cxnLst/>
              <a:rect l="l" t="t" r="r" b="b"/>
              <a:pathLst>
                <a:path w="5147" h="4193" extrusionOk="0">
                  <a:moveTo>
                    <a:pt x="5023" y="1"/>
                  </a:moveTo>
                  <a:cubicBezTo>
                    <a:pt x="4996" y="1"/>
                    <a:pt x="4970" y="11"/>
                    <a:pt x="4949" y="32"/>
                  </a:cubicBezTo>
                  <a:cubicBezTo>
                    <a:pt x="4762" y="178"/>
                    <a:pt x="4584" y="324"/>
                    <a:pt x="4397" y="470"/>
                  </a:cubicBezTo>
                  <a:cubicBezTo>
                    <a:pt x="4376" y="491"/>
                    <a:pt x="4355" y="501"/>
                    <a:pt x="4345" y="521"/>
                  </a:cubicBezTo>
                  <a:cubicBezTo>
                    <a:pt x="4334" y="521"/>
                    <a:pt x="4324" y="532"/>
                    <a:pt x="4313" y="542"/>
                  </a:cubicBezTo>
                  <a:cubicBezTo>
                    <a:pt x="4303" y="542"/>
                    <a:pt x="4303" y="553"/>
                    <a:pt x="4292" y="553"/>
                  </a:cubicBezTo>
                  <a:cubicBezTo>
                    <a:pt x="4297" y="551"/>
                    <a:pt x="4299" y="550"/>
                    <a:pt x="4298" y="550"/>
                  </a:cubicBezTo>
                  <a:lnTo>
                    <a:pt x="4298" y="550"/>
                  </a:lnTo>
                  <a:cubicBezTo>
                    <a:pt x="4298" y="550"/>
                    <a:pt x="4286" y="556"/>
                    <a:pt x="4286" y="556"/>
                  </a:cubicBezTo>
                  <a:cubicBezTo>
                    <a:pt x="4286" y="556"/>
                    <a:pt x="4288" y="555"/>
                    <a:pt x="4292" y="553"/>
                  </a:cubicBezTo>
                  <a:lnTo>
                    <a:pt x="4292" y="553"/>
                  </a:lnTo>
                  <a:lnTo>
                    <a:pt x="4167" y="646"/>
                  </a:lnTo>
                  <a:cubicBezTo>
                    <a:pt x="4084" y="709"/>
                    <a:pt x="4001" y="771"/>
                    <a:pt x="3928" y="834"/>
                  </a:cubicBezTo>
                  <a:cubicBezTo>
                    <a:pt x="3626" y="1053"/>
                    <a:pt x="3324" y="1272"/>
                    <a:pt x="3032" y="1491"/>
                  </a:cubicBezTo>
                  <a:cubicBezTo>
                    <a:pt x="2741" y="1699"/>
                    <a:pt x="2459" y="1907"/>
                    <a:pt x="2178" y="2126"/>
                  </a:cubicBezTo>
                  <a:cubicBezTo>
                    <a:pt x="1855" y="2366"/>
                    <a:pt x="1553" y="2616"/>
                    <a:pt x="1250" y="2876"/>
                  </a:cubicBezTo>
                  <a:cubicBezTo>
                    <a:pt x="886" y="3199"/>
                    <a:pt x="532" y="3522"/>
                    <a:pt x="188" y="3866"/>
                  </a:cubicBezTo>
                  <a:cubicBezTo>
                    <a:pt x="136" y="3908"/>
                    <a:pt x="94" y="3959"/>
                    <a:pt x="42" y="4001"/>
                  </a:cubicBezTo>
                  <a:cubicBezTo>
                    <a:pt x="0" y="4043"/>
                    <a:pt x="0" y="4126"/>
                    <a:pt x="42" y="4158"/>
                  </a:cubicBezTo>
                  <a:cubicBezTo>
                    <a:pt x="64" y="4180"/>
                    <a:pt x="95" y="4193"/>
                    <a:pt x="125" y="4193"/>
                  </a:cubicBezTo>
                  <a:cubicBezTo>
                    <a:pt x="152" y="4193"/>
                    <a:pt x="179" y="4182"/>
                    <a:pt x="199" y="4158"/>
                  </a:cubicBezTo>
                  <a:cubicBezTo>
                    <a:pt x="553" y="3813"/>
                    <a:pt x="917" y="3470"/>
                    <a:pt x="1282" y="3137"/>
                  </a:cubicBezTo>
                  <a:cubicBezTo>
                    <a:pt x="1584" y="2876"/>
                    <a:pt x="1896" y="2616"/>
                    <a:pt x="2209" y="2376"/>
                  </a:cubicBezTo>
                  <a:cubicBezTo>
                    <a:pt x="2230" y="2355"/>
                    <a:pt x="2240" y="2345"/>
                    <a:pt x="2261" y="2334"/>
                  </a:cubicBezTo>
                  <a:cubicBezTo>
                    <a:pt x="2261" y="2331"/>
                    <a:pt x="2263" y="2328"/>
                    <a:pt x="2265" y="2326"/>
                  </a:cubicBezTo>
                  <a:lnTo>
                    <a:pt x="2265" y="2326"/>
                  </a:lnTo>
                  <a:cubicBezTo>
                    <a:pt x="2266" y="2325"/>
                    <a:pt x="2268" y="2324"/>
                    <a:pt x="2271" y="2324"/>
                  </a:cubicBezTo>
                  <a:cubicBezTo>
                    <a:pt x="2282" y="2313"/>
                    <a:pt x="2292" y="2313"/>
                    <a:pt x="2303" y="2303"/>
                  </a:cubicBezTo>
                  <a:cubicBezTo>
                    <a:pt x="2334" y="2272"/>
                    <a:pt x="2366" y="2251"/>
                    <a:pt x="2407" y="2220"/>
                  </a:cubicBezTo>
                  <a:cubicBezTo>
                    <a:pt x="2480" y="2167"/>
                    <a:pt x="2553" y="2116"/>
                    <a:pt x="2616" y="2063"/>
                  </a:cubicBezTo>
                  <a:cubicBezTo>
                    <a:pt x="2761" y="1959"/>
                    <a:pt x="2907" y="1855"/>
                    <a:pt x="3042" y="1751"/>
                  </a:cubicBezTo>
                  <a:cubicBezTo>
                    <a:pt x="3345" y="1532"/>
                    <a:pt x="3636" y="1324"/>
                    <a:pt x="3928" y="1105"/>
                  </a:cubicBezTo>
                  <a:cubicBezTo>
                    <a:pt x="4282" y="845"/>
                    <a:pt x="4626" y="574"/>
                    <a:pt x="4970" y="303"/>
                  </a:cubicBezTo>
                  <a:cubicBezTo>
                    <a:pt x="5012" y="261"/>
                    <a:pt x="5053" y="230"/>
                    <a:pt x="5105" y="188"/>
                  </a:cubicBezTo>
                  <a:cubicBezTo>
                    <a:pt x="5147" y="157"/>
                    <a:pt x="5147" y="74"/>
                    <a:pt x="5105" y="32"/>
                  </a:cubicBezTo>
                  <a:cubicBezTo>
                    <a:pt x="5079" y="11"/>
                    <a:pt x="5051" y="1"/>
                    <a:pt x="5023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39;p32">
              <a:extLst>
                <a:ext uri="{FF2B5EF4-FFF2-40B4-BE49-F238E27FC236}">
                  <a16:creationId xmlns:a16="http://schemas.microsoft.com/office/drawing/2014/main" id="{B351786A-E798-46A2-93EE-49F4773A04D0}"/>
                </a:ext>
              </a:extLst>
            </p:cNvPr>
            <p:cNvSpPr/>
            <p:nvPr/>
          </p:nvSpPr>
          <p:spPr>
            <a:xfrm>
              <a:off x="1768575" y="4523588"/>
              <a:ext cx="253450" cy="12250"/>
            </a:xfrm>
            <a:custGeom>
              <a:avLst/>
              <a:gdLst/>
              <a:ahLst/>
              <a:cxnLst/>
              <a:rect l="l" t="t" r="r" b="b"/>
              <a:pathLst>
                <a:path w="10138" h="490" extrusionOk="0">
                  <a:moveTo>
                    <a:pt x="6147" y="0"/>
                  </a:moveTo>
                  <a:cubicBezTo>
                    <a:pt x="4866" y="10"/>
                    <a:pt x="3585" y="42"/>
                    <a:pt x="2293" y="114"/>
                  </a:cubicBezTo>
                  <a:cubicBezTo>
                    <a:pt x="1564" y="156"/>
                    <a:pt x="845" y="209"/>
                    <a:pt x="116" y="260"/>
                  </a:cubicBezTo>
                  <a:cubicBezTo>
                    <a:pt x="53" y="271"/>
                    <a:pt x="1" y="313"/>
                    <a:pt x="1" y="375"/>
                  </a:cubicBezTo>
                  <a:cubicBezTo>
                    <a:pt x="1" y="427"/>
                    <a:pt x="53" y="490"/>
                    <a:pt x="116" y="490"/>
                  </a:cubicBezTo>
                  <a:cubicBezTo>
                    <a:pt x="1408" y="375"/>
                    <a:pt x="2700" y="302"/>
                    <a:pt x="3991" y="260"/>
                  </a:cubicBezTo>
                  <a:cubicBezTo>
                    <a:pt x="4742" y="236"/>
                    <a:pt x="5496" y="226"/>
                    <a:pt x="6249" y="226"/>
                  </a:cubicBezTo>
                  <a:cubicBezTo>
                    <a:pt x="6782" y="226"/>
                    <a:pt x="7315" y="231"/>
                    <a:pt x="7846" y="239"/>
                  </a:cubicBezTo>
                  <a:cubicBezTo>
                    <a:pt x="8575" y="250"/>
                    <a:pt x="9304" y="271"/>
                    <a:pt x="10034" y="313"/>
                  </a:cubicBezTo>
                  <a:cubicBezTo>
                    <a:pt x="10085" y="313"/>
                    <a:pt x="10138" y="260"/>
                    <a:pt x="10138" y="198"/>
                  </a:cubicBezTo>
                  <a:cubicBezTo>
                    <a:pt x="10138" y="135"/>
                    <a:pt x="10085" y="94"/>
                    <a:pt x="10034" y="84"/>
                  </a:cubicBezTo>
                  <a:cubicBezTo>
                    <a:pt x="8742" y="31"/>
                    <a:pt x="7450" y="0"/>
                    <a:pt x="6147" y="0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" name="Google Shape;340;p32">
            <a:extLst>
              <a:ext uri="{FF2B5EF4-FFF2-40B4-BE49-F238E27FC236}">
                <a16:creationId xmlns:a16="http://schemas.microsoft.com/office/drawing/2014/main" id="{1B93AD0A-52E2-4061-B84E-E0437ED48A51}"/>
              </a:ext>
            </a:extLst>
          </p:cNvPr>
          <p:cNvGrpSpPr/>
          <p:nvPr/>
        </p:nvGrpSpPr>
        <p:grpSpPr>
          <a:xfrm>
            <a:off x="7950568" y="4355265"/>
            <a:ext cx="546199" cy="489377"/>
            <a:chOff x="1753750" y="4523588"/>
            <a:chExt cx="297775" cy="538975"/>
          </a:xfrm>
        </p:grpSpPr>
        <p:sp>
          <p:nvSpPr>
            <p:cNvPr id="57" name="Google Shape;341;p32">
              <a:extLst>
                <a:ext uri="{FF2B5EF4-FFF2-40B4-BE49-F238E27FC236}">
                  <a16:creationId xmlns:a16="http://schemas.microsoft.com/office/drawing/2014/main" id="{B1A44EE4-BFBB-40E3-8256-3C4C0EDCAF94}"/>
                </a:ext>
              </a:extLst>
            </p:cNvPr>
            <p:cNvSpPr/>
            <p:nvPr/>
          </p:nvSpPr>
          <p:spPr>
            <a:xfrm>
              <a:off x="1753750" y="4525388"/>
              <a:ext cx="297775" cy="519375"/>
            </a:xfrm>
            <a:custGeom>
              <a:avLst/>
              <a:gdLst/>
              <a:ahLst/>
              <a:cxnLst/>
              <a:rect l="l" t="t" r="r" b="b"/>
              <a:pathLst>
                <a:path w="11911" h="20775" extrusionOk="0">
                  <a:moveTo>
                    <a:pt x="3969" y="4501"/>
                  </a:moveTo>
                  <a:lnTo>
                    <a:pt x="3969" y="4501"/>
                  </a:lnTo>
                  <a:cubicBezTo>
                    <a:pt x="3959" y="4741"/>
                    <a:pt x="3948" y="4991"/>
                    <a:pt x="3928" y="5231"/>
                  </a:cubicBezTo>
                  <a:cubicBezTo>
                    <a:pt x="3907" y="5001"/>
                    <a:pt x="3876" y="4783"/>
                    <a:pt x="3844" y="4564"/>
                  </a:cubicBezTo>
                  <a:lnTo>
                    <a:pt x="3969" y="4501"/>
                  </a:lnTo>
                  <a:close/>
                  <a:moveTo>
                    <a:pt x="7647" y="14523"/>
                  </a:moveTo>
                  <a:cubicBezTo>
                    <a:pt x="7668" y="14773"/>
                    <a:pt x="7699" y="15023"/>
                    <a:pt x="7731" y="15273"/>
                  </a:cubicBezTo>
                  <a:cubicBezTo>
                    <a:pt x="7564" y="15138"/>
                    <a:pt x="7386" y="15003"/>
                    <a:pt x="7210" y="14868"/>
                  </a:cubicBezTo>
                  <a:cubicBezTo>
                    <a:pt x="7386" y="14847"/>
                    <a:pt x="7543" y="14743"/>
                    <a:pt x="7647" y="14523"/>
                  </a:cubicBezTo>
                  <a:close/>
                  <a:moveTo>
                    <a:pt x="5206" y="0"/>
                  </a:moveTo>
                  <a:cubicBezTo>
                    <a:pt x="4803" y="0"/>
                    <a:pt x="4451" y="16"/>
                    <a:pt x="4209" y="63"/>
                  </a:cubicBezTo>
                  <a:cubicBezTo>
                    <a:pt x="3532" y="199"/>
                    <a:pt x="2677" y="262"/>
                    <a:pt x="1959" y="470"/>
                  </a:cubicBezTo>
                  <a:cubicBezTo>
                    <a:pt x="1876" y="428"/>
                    <a:pt x="1792" y="397"/>
                    <a:pt x="1709" y="376"/>
                  </a:cubicBezTo>
                  <a:cubicBezTo>
                    <a:pt x="1599" y="348"/>
                    <a:pt x="1499" y="335"/>
                    <a:pt x="1410" y="335"/>
                  </a:cubicBezTo>
                  <a:cubicBezTo>
                    <a:pt x="829" y="335"/>
                    <a:pt x="658" y="878"/>
                    <a:pt x="667" y="1428"/>
                  </a:cubicBezTo>
                  <a:cubicBezTo>
                    <a:pt x="240" y="2251"/>
                    <a:pt x="344" y="3418"/>
                    <a:pt x="281" y="4314"/>
                  </a:cubicBezTo>
                  <a:cubicBezTo>
                    <a:pt x="1" y="8460"/>
                    <a:pt x="136" y="12617"/>
                    <a:pt x="636" y="16743"/>
                  </a:cubicBezTo>
                  <a:cubicBezTo>
                    <a:pt x="709" y="17410"/>
                    <a:pt x="948" y="18076"/>
                    <a:pt x="1344" y="18628"/>
                  </a:cubicBezTo>
                  <a:cubicBezTo>
                    <a:pt x="1198" y="18774"/>
                    <a:pt x="1052" y="18910"/>
                    <a:pt x="906" y="19045"/>
                  </a:cubicBezTo>
                  <a:cubicBezTo>
                    <a:pt x="438" y="19504"/>
                    <a:pt x="1194" y="20775"/>
                    <a:pt x="1679" y="20775"/>
                  </a:cubicBezTo>
                  <a:cubicBezTo>
                    <a:pt x="1743" y="20775"/>
                    <a:pt x="1803" y="20752"/>
                    <a:pt x="1855" y="20702"/>
                  </a:cubicBezTo>
                  <a:cubicBezTo>
                    <a:pt x="2219" y="20347"/>
                    <a:pt x="2584" y="20003"/>
                    <a:pt x="2959" y="19670"/>
                  </a:cubicBezTo>
                  <a:cubicBezTo>
                    <a:pt x="3261" y="19670"/>
                    <a:pt x="3522" y="19514"/>
                    <a:pt x="3605" y="19086"/>
                  </a:cubicBezTo>
                  <a:cubicBezTo>
                    <a:pt x="4001" y="18743"/>
                    <a:pt x="4397" y="18399"/>
                    <a:pt x="4803" y="18065"/>
                  </a:cubicBezTo>
                  <a:cubicBezTo>
                    <a:pt x="5040" y="18265"/>
                    <a:pt x="5290" y="18389"/>
                    <a:pt x="5536" y="18389"/>
                  </a:cubicBezTo>
                  <a:cubicBezTo>
                    <a:pt x="5690" y="18389"/>
                    <a:pt x="5842" y="18340"/>
                    <a:pt x="5990" y="18232"/>
                  </a:cubicBezTo>
                  <a:cubicBezTo>
                    <a:pt x="6189" y="18086"/>
                    <a:pt x="6345" y="17951"/>
                    <a:pt x="6490" y="17805"/>
                  </a:cubicBezTo>
                  <a:cubicBezTo>
                    <a:pt x="7501" y="18545"/>
                    <a:pt x="8460" y="19347"/>
                    <a:pt x="9377" y="20222"/>
                  </a:cubicBezTo>
                  <a:cubicBezTo>
                    <a:pt x="9724" y="20553"/>
                    <a:pt x="10071" y="20701"/>
                    <a:pt x="10367" y="20701"/>
                  </a:cubicBezTo>
                  <a:cubicBezTo>
                    <a:pt x="10958" y="20701"/>
                    <a:pt x="11349" y="20110"/>
                    <a:pt x="11148" y="19201"/>
                  </a:cubicBezTo>
                  <a:cubicBezTo>
                    <a:pt x="10273" y="15294"/>
                    <a:pt x="10324" y="11294"/>
                    <a:pt x="10345" y="7314"/>
                  </a:cubicBezTo>
                  <a:cubicBezTo>
                    <a:pt x="10345" y="5002"/>
                    <a:pt x="11911" y="38"/>
                    <a:pt x="8801" y="38"/>
                  </a:cubicBezTo>
                  <a:cubicBezTo>
                    <a:pt x="8703" y="38"/>
                    <a:pt x="8599" y="43"/>
                    <a:pt x="8491" y="53"/>
                  </a:cubicBezTo>
                  <a:cubicBezTo>
                    <a:pt x="8343" y="68"/>
                    <a:pt x="8155" y="74"/>
                    <a:pt x="7941" y="74"/>
                  </a:cubicBezTo>
                  <a:cubicBezTo>
                    <a:pt x="7177" y="74"/>
                    <a:pt x="6073" y="0"/>
                    <a:pt x="52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42;p32">
              <a:extLst>
                <a:ext uri="{FF2B5EF4-FFF2-40B4-BE49-F238E27FC236}">
                  <a16:creationId xmlns:a16="http://schemas.microsoft.com/office/drawing/2014/main" id="{E0176D01-8575-4C11-B848-A013B5E334C2}"/>
                </a:ext>
              </a:extLst>
            </p:cNvPr>
            <p:cNvSpPr/>
            <p:nvPr/>
          </p:nvSpPr>
          <p:spPr>
            <a:xfrm>
              <a:off x="1763125" y="4528588"/>
              <a:ext cx="5475" cy="530100"/>
            </a:xfrm>
            <a:custGeom>
              <a:avLst/>
              <a:gdLst/>
              <a:ahLst/>
              <a:cxnLst/>
              <a:rect l="l" t="t" r="r" b="b"/>
              <a:pathLst>
                <a:path w="219" h="21204" extrusionOk="0">
                  <a:moveTo>
                    <a:pt x="110" y="1"/>
                  </a:moveTo>
                  <a:cubicBezTo>
                    <a:pt x="55" y="1"/>
                    <a:pt x="1" y="34"/>
                    <a:pt x="1" y="102"/>
                  </a:cubicBezTo>
                  <a:lnTo>
                    <a:pt x="1" y="8322"/>
                  </a:lnTo>
                  <a:lnTo>
                    <a:pt x="1" y="16490"/>
                  </a:lnTo>
                  <a:lnTo>
                    <a:pt x="1" y="21094"/>
                  </a:lnTo>
                  <a:cubicBezTo>
                    <a:pt x="1" y="21167"/>
                    <a:pt x="55" y="21204"/>
                    <a:pt x="110" y="21204"/>
                  </a:cubicBezTo>
                  <a:cubicBezTo>
                    <a:pt x="164" y="21204"/>
                    <a:pt x="219" y="21167"/>
                    <a:pt x="219" y="21094"/>
                  </a:cubicBezTo>
                  <a:lnTo>
                    <a:pt x="219" y="12885"/>
                  </a:lnTo>
                  <a:lnTo>
                    <a:pt x="219" y="4718"/>
                  </a:lnTo>
                  <a:lnTo>
                    <a:pt x="219" y="102"/>
                  </a:lnTo>
                  <a:cubicBezTo>
                    <a:pt x="219" y="34"/>
                    <a:pt x="164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43;p32">
              <a:extLst>
                <a:ext uri="{FF2B5EF4-FFF2-40B4-BE49-F238E27FC236}">
                  <a16:creationId xmlns:a16="http://schemas.microsoft.com/office/drawing/2014/main" id="{2C5CE0EC-0C26-4CBC-8AAC-C3F3DD32A662}"/>
                </a:ext>
              </a:extLst>
            </p:cNvPr>
            <p:cNvSpPr/>
            <p:nvPr/>
          </p:nvSpPr>
          <p:spPr>
            <a:xfrm>
              <a:off x="2017575" y="4528588"/>
              <a:ext cx="5500" cy="530100"/>
            </a:xfrm>
            <a:custGeom>
              <a:avLst/>
              <a:gdLst/>
              <a:ahLst/>
              <a:cxnLst/>
              <a:rect l="l" t="t" r="r" b="b"/>
              <a:pathLst>
                <a:path w="220" h="21204" extrusionOk="0">
                  <a:moveTo>
                    <a:pt x="110" y="1"/>
                  </a:moveTo>
                  <a:cubicBezTo>
                    <a:pt x="55" y="1"/>
                    <a:pt x="0" y="34"/>
                    <a:pt x="0" y="102"/>
                  </a:cubicBezTo>
                  <a:lnTo>
                    <a:pt x="0" y="8322"/>
                  </a:lnTo>
                  <a:lnTo>
                    <a:pt x="0" y="16490"/>
                  </a:lnTo>
                  <a:lnTo>
                    <a:pt x="0" y="21094"/>
                  </a:lnTo>
                  <a:cubicBezTo>
                    <a:pt x="0" y="21167"/>
                    <a:pt x="55" y="21204"/>
                    <a:pt x="110" y="21204"/>
                  </a:cubicBezTo>
                  <a:cubicBezTo>
                    <a:pt x="165" y="21204"/>
                    <a:pt x="220" y="21167"/>
                    <a:pt x="220" y="21094"/>
                  </a:cubicBezTo>
                  <a:lnTo>
                    <a:pt x="220" y="12885"/>
                  </a:lnTo>
                  <a:lnTo>
                    <a:pt x="220" y="4718"/>
                  </a:lnTo>
                  <a:lnTo>
                    <a:pt x="220" y="102"/>
                  </a:lnTo>
                  <a:cubicBezTo>
                    <a:pt x="220" y="34"/>
                    <a:pt x="165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44;p32">
              <a:extLst>
                <a:ext uri="{FF2B5EF4-FFF2-40B4-BE49-F238E27FC236}">
                  <a16:creationId xmlns:a16="http://schemas.microsoft.com/office/drawing/2014/main" id="{AEAD8A2E-1390-4BF7-BDEF-56095E7B78FA}"/>
                </a:ext>
              </a:extLst>
            </p:cNvPr>
            <p:cNvSpPr/>
            <p:nvPr/>
          </p:nvSpPr>
          <p:spPr>
            <a:xfrm>
              <a:off x="1889950" y="4957838"/>
              <a:ext cx="128700" cy="104725"/>
            </a:xfrm>
            <a:custGeom>
              <a:avLst/>
              <a:gdLst/>
              <a:ahLst/>
              <a:cxnLst/>
              <a:rect l="l" t="t" r="r" b="b"/>
              <a:pathLst>
                <a:path w="5148" h="4189" extrusionOk="0">
                  <a:moveTo>
                    <a:pt x="122" y="1"/>
                  </a:moveTo>
                  <a:cubicBezTo>
                    <a:pt x="97" y="1"/>
                    <a:pt x="73" y="9"/>
                    <a:pt x="53" y="28"/>
                  </a:cubicBezTo>
                  <a:cubicBezTo>
                    <a:pt x="11" y="70"/>
                    <a:pt x="1" y="153"/>
                    <a:pt x="53" y="184"/>
                  </a:cubicBezTo>
                  <a:cubicBezTo>
                    <a:pt x="397" y="466"/>
                    <a:pt x="741" y="747"/>
                    <a:pt x="1105" y="1017"/>
                  </a:cubicBezTo>
                  <a:cubicBezTo>
                    <a:pt x="1397" y="1237"/>
                    <a:pt x="1699" y="1455"/>
                    <a:pt x="2001" y="1674"/>
                  </a:cubicBezTo>
                  <a:cubicBezTo>
                    <a:pt x="2293" y="1883"/>
                    <a:pt x="2574" y="2091"/>
                    <a:pt x="2855" y="2299"/>
                  </a:cubicBezTo>
                  <a:lnTo>
                    <a:pt x="2876" y="2320"/>
                  </a:lnTo>
                  <a:cubicBezTo>
                    <a:pt x="2881" y="2320"/>
                    <a:pt x="2883" y="2322"/>
                    <a:pt x="2886" y="2324"/>
                  </a:cubicBezTo>
                  <a:lnTo>
                    <a:pt x="2886" y="2324"/>
                  </a:lnTo>
                  <a:cubicBezTo>
                    <a:pt x="2886" y="2326"/>
                    <a:pt x="2887" y="2328"/>
                    <a:pt x="2887" y="2330"/>
                  </a:cubicBezTo>
                  <a:cubicBezTo>
                    <a:pt x="2908" y="2341"/>
                    <a:pt x="2928" y="2362"/>
                    <a:pt x="2949" y="2372"/>
                  </a:cubicBezTo>
                  <a:cubicBezTo>
                    <a:pt x="2980" y="2403"/>
                    <a:pt x="3022" y="2434"/>
                    <a:pt x="3053" y="2455"/>
                  </a:cubicBezTo>
                  <a:cubicBezTo>
                    <a:pt x="3126" y="2518"/>
                    <a:pt x="3209" y="2580"/>
                    <a:pt x="3283" y="2633"/>
                  </a:cubicBezTo>
                  <a:cubicBezTo>
                    <a:pt x="3439" y="2768"/>
                    <a:pt x="3595" y="2893"/>
                    <a:pt x="3741" y="3029"/>
                  </a:cubicBezTo>
                  <a:cubicBezTo>
                    <a:pt x="4105" y="3351"/>
                    <a:pt x="4459" y="3674"/>
                    <a:pt x="4804" y="4018"/>
                  </a:cubicBezTo>
                  <a:cubicBezTo>
                    <a:pt x="4855" y="4060"/>
                    <a:pt x="4897" y="4112"/>
                    <a:pt x="4950" y="4154"/>
                  </a:cubicBezTo>
                  <a:cubicBezTo>
                    <a:pt x="4971" y="4176"/>
                    <a:pt x="5002" y="4189"/>
                    <a:pt x="5032" y="4189"/>
                  </a:cubicBezTo>
                  <a:cubicBezTo>
                    <a:pt x="5059" y="4189"/>
                    <a:pt x="5086" y="4178"/>
                    <a:pt x="5105" y="4154"/>
                  </a:cubicBezTo>
                  <a:cubicBezTo>
                    <a:pt x="5147" y="4112"/>
                    <a:pt x="5147" y="4050"/>
                    <a:pt x="5105" y="3997"/>
                  </a:cubicBezTo>
                  <a:cubicBezTo>
                    <a:pt x="4751" y="3654"/>
                    <a:pt x="4397" y="3309"/>
                    <a:pt x="4022" y="2976"/>
                  </a:cubicBezTo>
                  <a:cubicBezTo>
                    <a:pt x="3720" y="2716"/>
                    <a:pt x="3418" y="2455"/>
                    <a:pt x="3095" y="2216"/>
                  </a:cubicBezTo>
                  <a:cubicBezTo>
                    <a:pt x="2813" y="1987"/>
                    <a:pt x="2522" y="1778"/>
                    <a:pt x="2230" y="1559"/>
                  </a:cubicBezTo>
                  <a:cubicBezTo>
                    <a:pt x="1928" y="1341"/>
                    <a:pt x="1637" y="1132"/>
                    <a:pt x="1345" y="913"/>
                  </a:cubicBezTo>
                  <a:cubicBezTo>
                    <a:pt x="1178" y="799"/>
                    <a:pt x="1022" y="674"/>
                    <a:pt x="855" y="549"/>
                  </a:cubicBezTo>
                  <a:lnTo>
                    <a:pt x="845" y="538"/>
                  </a:lnTo>
                  <a:cubicBezTo>
                    <a:pt x="834" y="528"/>
                    <a:pt x="824" y="517"/>
                    <a:pt x="813" y="517"/>
                  </a:cubicBezTo>
                  <a:cubicBezTo>
                    <a:pt x="792" y="497"/>
                    <a:pt x="772" y="476"/>
                    <a:pt x="741" y="466"/>
                  </a:cubicBezTo>
                  <a:cubicBezTo>
                    <a:pt x="699" y="424"/>
                    <a:pt x="657" y="392"/>
                    <a:pt x="616" y="362"/>
                  </a:cubicBezTo>
                  <a:cubicBezTo>
                    <a:pt x="522" y="288"/>
                    <a:pt x="428" y="216"/>
                    <a:pt x="345" y="142"/>
                  </a:cubicBezTo>
                  <a:cubicBezTo>
                    <a:pt x="292" y="101"/>
                    <a:pt x="251" y="70"/>
                    <a:pt x="209" y="28"/>
                  </a:cubicBezTo>
                  <a:cubicBezTo>
                    <a:pt x="181" y="11"/>
                    <a:pt x="151" y="1"/>
                    <a:pt x="122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45;p32">
              <a:extLst>
                <a:ext uri="{FF2B5EF4-FFF2-40B4-BE49-F238E27FC236}">
                  <a16:creationId xmlns:a16="http://schemas.microsoft.com/office/drawing/2014/main" id="{6E18E503-AA6A-4167-9CDE-8EA7A0695792}"/>
                </a:ext>
              </a:extLst>
            </p:cNvPr>
            <p:cNvSpPr/>
            <p:nvPr/>
          </p:nvSpPr>
          <p:spPr>
            <a:xfrm>
              <a:off x="1767550" y="4957738"/>
              <a:ext cx="128675" cy="104825"/>
            </a:xfrm>
            <a:custGeom>
              <a:avLst/>
              <a:gdLst/>
              <a:ahLst/>
              <a:cxnLst/>
              <a:rect l="l" t="t" r="r" b="b"/>
              <a:pathLst>
                <a:path w="5147" h="4193" extrusionOk="0">
                  <a:moveTo>
                    <a:pt x="5023" y="1"/>
                  </a:moveTo>
                  <a:cubicBezTo>
                    <a:pt x="4996" y="1"/>
                    <a:pt x="4970" y="11"/>
                    <a:pt x="4949" y="32"/>
                  </a:cubicBezTo>
                  <a:cubicBezTo>
                    <a:pt x="4762" y="178"/>
                    <a:pt x="4584" y="324"/>
                    <a:pt x="4397" y="470"/>
                  </a:cubicBezTo>
                  <a:cubicBezTo>
                    <a:pt x="4376" y="491"/>
                    <a:pt x="4355" y="501"/>
                    <a:pt x="4345" y="521"/>
                  </a:cubicBezTo>
                  <a:cubicBezTo>
                    <a:pt x="4334" y="521"/>
                    <a:pt x="4324" y="532"/>
                    <a:pt x="4313" y="542"/>
                  </a:cubicBezTo>
                  <a:cubicBezTo>
                    <a:pt x="4303" y="542"/>
                    <a:pt x="4303" y="553"/>
                    <a:pt x="4292" y="553"/>
                  </a:cubicBezTo>
                  <a:cubicBezTo>
                    <a:pt x="4297" y="551"/>
                    <a:pt x="4299" y="550"/>
                    <a:pt x="4298" y="550"/>
                  </a:cubicBezTo>
                  <a:lnTo>
                    <a:pt x="4298" y="550"/>
                  </a:lnTo>
                  <a:cubicBezTo>
                    <a:pt x="4298" y="550"/>
                    <a:pt x="4286" y="556"/>
                    <a:pt x="4286" y="556"/>
                  </a:cubicBezTo>
                  <a:cubicBezTo>
                    <a:pt x="4286" y="556"/>
                    <a:pt x="4288" y="555"/>
                    <a:pt x="4292" y="553"/>
                  </a:cubicBezTo>
                  <a:lnTo>
                    <a:pt x="4292" y="553"/>
                  </a:lnTo>
                  <a:lnTo>
                    <a:pt x="4167" y="646"/>
                  </a:lnTo>
                  <a:cubicBezTo>
                    <a:pt x="4084" y="709"/>
                    <a:pt x="4001" y="771"/>
                    <a:pt x="3928" y="834"/>
                  </a:cubicBezTo>
                  <a:cubicBezTo>
                    <a:pt x="3626" y="1053"/>
                    <a:pt x="3324" y="1272"/>
                    <a:pt x="3032" y="1491"/>
                  </a:cubicBezTo>
                  <a:cubicBezTo>
                    <a:pt x="2741" y="1699"/>
                    <a:pt x="2459" y="1907"/>
                    <a:pt x="2178" y="2126"/>
                  </a:cubicBezTo>
                  <a:cubicBezTo>
                    <a:pt x="1855" y="2366"/>
                    <a:pt x="1553" y="2616"/>
                    <a:pt x="1250" y="2876"/>
                  </a:cubicBezTo>
                  <a:cubicBezTo>
                    <a:pt x="886" y="3199"/>
                    <a:pt x="532" y="3522"/>
                    <a:pt x="188" y="3866"/>
                  </a:cubicBezTo>
                  <a:cubicBezTo>
                    <a:pt x="136" y="3908"/>
                    <a:pt x="94" y="3959"/>
                    <a:pt x="42" y="4001"/>
                  </a:cubicBezTo>
                  <a:cubicBezTo>
                    <a:pt x="0" y="4043"/>
                    <a:pt x="0" y="4126"/>
                    <a:pt x="42" y="4158"/>
                  </a:cubicBezTo>
                  <a:cubicBezTo>
                    <a:pt x="64" y="4180"/>
                    <a:pt x="95" y="4193"/>
                    <a:pt x="125" y="4193"/>
                  </a:cubicBezTo>
                  <a:cubicBezTo>
                    <a:pt x="152" y="4193"/>
                    <a:pt x="179" y="4182"/>
                    <a:pt x="199" y="4158"/>
                  </a:cubicBezTo>
                  <a:cubicBezTo>
                    <a:pt x="553" y="3813"/>
                    <a:pt x="917" y="3470"/>
                    <a:pt x="1282" y="3137"/>
                  </a:cubicBezTo>
                  <a:cubicBezTo>
                    <a:pt x="1584" y="2876"/>
                    <a:pt x="1896" y="2616"/>
                    <a:pt x="2209" y="2376"/>
                  </a:cubicBezTo>
                  <a:cubicBezTo>
                    <a:pt x="2230" y="2355"/>
                    <a:pt x="2240" y="2345"/>
                    <a:pt x="2261" y="2334"/>
                  </a:cubicBezTo>
                  <a:cubicBezTo>
                    <a:pt x="2261" y="2331"/>
                    <a:pt x="2263" y="2328"/>
                    <a:pt x="2265" y="2326"/>
                  </a:cubicBezTo>
                  <a:lnTo>
                    <a:pt x="2265" y="2326"/>
                  </a:lnTo>
                  <a:cubicBezTo>
                    <a:pt x="2266" y="2325"/>
                    <a:pt x="2268" y="2324"/>
                    <a:pt x="2271" y="2324"/>
                  </a:cubicBezTo>
                  <a:cubicBezTo>
                    <a:pt x="2282" y="2313"/>
                    <a:pt x="2292" y="2313"/>
                    <a:pt x="2303" y="2303"/>
                  </a:cubicBezTo>
                  <a:cubicBezTo>
                    <a:pt x="2334" y="2272"/>
                    <a:pt x="2366" y="2251"/>
                    <a:pt x="2407" y="2220"/>
                  </a:cubicBezTo>
                  <a:cubicBezTo>
                    <a:pt x="2480" y="2167"/>
                    <a:pt x="2553" y="2116"/>
                    <a:pt x="2616" y="2063"/>
                  </a:cubicBezTo>
                  <a:cubicBezTo>
                    <a:pt x="2761" y="1959"/>
                    <a:pt x="2907" y="1855"/>
                    <a:pt x="3042" y="1751"/>
                  </a:cubicBezTo>
                  <a:cubicBezTo>
                    <a:pt x="3345" y="1532"/>
                    <a:pt x="3636" y="1324"/>
                    <a:pt x="3928" y="1105"/>
                  </a:cubicBezTo>
                  <a:cubicBezTo>
                    <a:pt x="4282" y="845"/>
                    <a:pt x="4626" y="574"/>
                    <a:pt x="4970" y="303"/>
                  </a:cubicBezTo>
                  <a:cubicBezTo>
                    <a:pt x="5012" y="261"/>
                    <a:pt x="5053" y="230"/>
                    <a:pt x="5105" y="188"/>
                  </a:cubicBezTo>
                  <a:cubicBezTo>
                    <a:pt x="5147" y="157"/>
                    <a:pt x="5147" y="74"/>
                    <a:pt x="5105" y="32"/>
                  </a:cubicBezTo>
                  <a:cubicBezTo>
                    <a:pt x="5079" y="11"/>
                    <a:pt x="5051" y="1"/>
                    <a:pt x="5023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46;p32">
              <a:extLst>
                <a:ext uri="{FF2B5EF4-FFF2-40B4-BE49-F238E27FC236}">
                  <a16:creationId xmlns:a16="http://schemas.microsoft.com/office/drawing/2014/main" id="{A94B78F9-297D-48D5-A610-CFF285C1801B}"/>
                </a:ext>
              </a:extLst>
            </p:cNvPr>
            <p:cNvSpPr/>
            <p:nvPr/>
          </p:nvSpPr>
          <p:spPr>
            <a:xfrm>
              <a:off x="1768575" y="4523588"/>
              <a:ext cx="253450" cy="12250"/>
            </a:xfrm>
            <a:custGeom>
              <a:avLst/>
              <a:gdLst/>
              <a:ahLst/>
              <a:cxnLst/>
              <a:rect l="l" t="t" r="r" b="b"/>
              <a:pathLst>
                <a:path w="10138" h="490" extrusionOk="0">
                  <a:moveTo>
                    <a:pt x="6147" y="0"/>
                  </a:moveTo>
                  <a:cubicBezTo>
                    <a:pt x="4866" y="10"/>
                    <a:pt x="3585" y="42"/>
                    <a:pt x="2293" y="114"/>
                  </a:cubicBezTo>
                  <a:cubicBezTo>
                    <a:pt x="1564" y="156"/>
                    <a:pt x="845" y="209"/>
                    <a:pt x="116" y="260"/>
                  </a:cubicBezTo>
                  <a:cubicBezTo>
                    <a:pt x="53" y="271"/>
                    <a:pt x="1" y="313"/>
                    <a:pt x="1" y="375"/>
                  </a:cubicBezTo>
                  <a:cubicBezTo>
                    <a:pt x="1" y="427"/>
                    <a:pt x="53" y="490"/>
                    <a:pt x="116" y="490"/>
                  </a:cubicBezTo>
                  <a:cubicBezTo>
                    <a:pt x="1408" y="375"/>
                    <a:pt x="2700" y="302"/>
                    <a:pt x="3991" y="260"/>
                  </a:cubicBezTo>
                  <a:cubicBezTo>
                    <a:pt x="4742" y="236"/>
                    <a:pt x="5496" y="226"/>
                    <a:pt x="6249" y="226"/>
                  </a:cubicBezTo>
                  <a:cubicBezTo>
                    <a:pt x="6782" y="226"/>
                    <a:pt x="7315" y="231"/>
                    <a:pt x="7846" y="239"/>
                  </a:cubicBezTo>
                  <a:cubicBezTo>
                    <a:pt x="8575" y="250"/>
                    <a:pt x="9304" y="271"/>
                    <a:pt x="10034" y="313"/>
                  </a:cubicBezTo>
                  <a:cubicBezTo>
                    <a:pt x="10085" y="313"/>
                    <a:pt x="10138" y="260"/>
                    <a:pt x="10138" y="198"/>
                  </a:cubicBezTo>
                  <a:cubicBezTo>
                    <a:pt x="10138" y="135"/>
                    <a:pt x="10085" y="94"/>
                    <a:pt x="10034" y="84"/>
                  </a:cubicBezTo>
                  <a:cubicBezTo>
                    <a:pt x="8742" y="31"/>
                    <a:pt x="7450" y="0"/>
                    <a:pt x="6147" y="0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8DE28F0-2CEE-4B16-A36B-8745E91C4BE5}"/>
              </a:ext>
            </a:extLst>
          </p:cNvPr>
          <p:cNvSpPr txBox="1"/>
          <p:nvPr/>
        </p:nvSpPr>
        <p:spPr>
          <a:xfrm>
            <a:off x="6823259" y="1434446"/>
            <a:ext cx="940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solidFill>
                  <a:schemeClr val="tx1"/>
                </a:solidFill>
              </a:rPr>
              <a:t>4234 </a:t>
            </a:r>
            <a:r>
              <a:rPr lang="ar-OM" sz="2000" baseline="30000" dirty="0">
                <a:solidFill>
                  <a:schemeClr val="tx1"/>
                </a:solidFill>
              </a:rPr>
              <a:t>5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A054475-C264-4DDF-9AD8-89966BC4B184}"/>
              </a:ext>
            </a:extLst>
          </p:cNvPr>
          <p:cNvSpPr txBox="1"/>
          <p:nvPr/>
        </p:nvSpPr>
        <p:spPr>
          <a:xfrm>
            <a:off x="1624472" y="1372439"/>
            <a:ext cx="190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solidFill>
                  <a:schemeClr val="tx1"/>
                </a:solidFill>
              </a:rPr>
              <a:t>0.0008÷9200 </a:t>
            </a:r>
            <a:r>
              <a:rPr lang="ar-OM" sz="2000" baseline="30000" dirty="0">
                <a:solidFill>
                  <a:schemeClr val="tx1"/>
                </a:solidFill>
              </a:rPr>
              <a:t>2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29D9DFD-1D79-45D3-B365-14DBC3A6214C}"/>
              </a:ext>
            </a:extLst>
          </p:cNvPr>
          <p:cNvSpPr txBox="1"/>
          <p:nvPr/>
        </p:nvSpPr>
        <p:spPr>
          <a:xfrm>
            <a:off x="6984296" y="2758405"/>
            <a:ext cx="774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solidFill>
                  <a:schemeClr val="tx1"/>
                </a:solidFill>
              </a:rPr>
              <a:t>9754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67A6390-5DBD-49F3-80F0-D3275DAF4992}"/>
              </a:ext>
            </a:extLst>
          </p:cNvPr>
          <p:cNvSpPr txBox="1"/>
          <p:nvPr/>
        </p:nvSpPr>
        <p:spPr>
          <a:xfrm>
            <a:off x="6989337" y="2884880"/>
            <a:ext cx="774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solidFill>
                  <a:schemeClr val="tx1"/>
                </a:solidFill>
              </a:rPr>
              <a:t>ـــــــــــ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243E53D-9CD6-42A3-B84D-8638125C9AF4}"/>
              </a:ext>
            </a:extLst>
          </p:cNvPr>
          <p:cNvSpPr txBox="1"/>
          <p:nvPr/>
        </p:nvSpPr>
        <p:spPr>
          <a:xfrm>
            <a:off x="6757733" y="3118253"/>
            <a:ext cx="1205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solidFill>
                  <a:schemeClr val="tx1"/>
                </a:solidFill>
              </a:rPr>
              <a:t>(0.0005)</a:t>
            </a:r>
            <a:r>
              <a:rPr lang="ar-OM" sz="2000" baseline="30000" dirty="0">
                <a:solidFill>
                  <a:schemeClr val="tx1"/>
                </a:solidFill>
              </a:rPr>
              <a:t>4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8D4CFA5-461D-479F-84EE-77BB4AC7BD57}"/>
              </a:ext>
            </a:extLst>
          </p:cNvPr>
          <p:cNvSpPr txBox="1"/>
          <p:nvPr/>
        </p:nvSpPr>
        <p:spPr>
          <a:xfrm>
            <a:off x="1921945" y="2958460"/>
            <a:ext cx="1452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solidFill>
                  <a:schemeClr val="tx1"/>
                </a:solidFill>
              </a:rPr>
              <a:t>3.24 ×10 </a:t>
            </a:r>
            <a:r>
              <a:rPr lang="ar-OM" sz="2000" baseline="30000" dirty="0">
                <a:solidFill>
                  <a:schemeClr val="tx1"/>
                </a:solidFill>
              </a:rPr>
              <a:t>7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2935A48-D60A-4BDA-A8F9-522CD59C9965}"/>
              </a:ext>
            </a:extLst>
          </p:cNvPr>
          <p:cNvSpPr txBox="1"/>
          <p:nvPr/>
        </p:nvSpPr>
        <p:spPr>
          <a:xfrm>
            <a:off x="5219706" y="4358966"/>
            <a:ext cx="2863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solidFill>
                  <a:schemeClr val="tx1"/>
                </a:solidFill>
              </a:rPr>
              <a:t>(4.3×10 </a:t>
            </a:r>
            <a:r>
              <a:rPr lang="ar-OM" sz="2000" baseline="30000" dirty="0">
                <a:solidFill>
                  <a:schemeClr val="tx1"/>
                </a:solidFill>
              </a:rPr>
              <a:t>5</a:t>
            </a:r>
            <a:r>
              <a:rPr lang="ar-OM" sz="2000" dirty="0">
                <a:solidFill>
                  <a:schemeClr val="tx1"/>
                </a:solidFill>
              </a:rPr>
              <a:t>) + (2.3 ×10 </a:t>
            </a:r>
            <a:r>
              <a:rPr lang="ar-OM" sz="2000" baseline="30000" dirty="0">
                <a:solidFill>
                  <a:schemeClr val="tx1"/>
                </a:solidFill>
              </a:rPr>
              <a:t>7</a:t>
            </a:r>
            <a:r>
              <a:rPr lang="ar-OM" sz="2000" dirty="0">
                <a:solidFill>
                  <a:schemeClr val="tx1"/>
                </a:solidFill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DB8A9AA-4FFA-49AD-AE05-5B0510FEFB62}"/>
              </a:ext>
            </a:extLst>
          </p:cNvPr>
          <p:cNvGrpSpPr/>
          <p:nvPr/>
        </p:nvGrpSpPr>
        <p:grpSpPr>
          <a:xfrm>
            <a:off x="1976135" y="2978377"/>
            <a:ext cx="1398494" cy="299677"/>
            <a:chOff x="1905640" y="3818965"/>
            <a:chExt cx="1398494" cy="29967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192C3CA-7B46-4820-B81A-B33068E74074}"/>
                </a:ext>
              </a:extLst>
            </p:cNvPr>
            <p:cNvCxnSpPr/>
            <p:nvPr/>
          </p:nvCxnSpPr>
          <p:spPr>
            <a:xfrm>
              <a:off x="1905640" y="3818965"/>
              <a:ext cx="1306287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590596-94F3-402F-AFEA-1EFF9E8A6FB9}"/>
                </a:ext>
              </a:extLst>
            </p:cNvPr>
            <p:cNvCxnSpPr/>
            <p:nvPr/>
          </p:nvCxnSpPr>
          <p:spPr>
            <a:xfrm>
              <a:off x="3204243" y="3818965"/>
              <a:ext cx="92207" cy="29967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0191EF9-1A8E-4DB8-9D65-446AF3D5A385}"/>
                </a:ext>
              </a:extLst>
            </p:cNvPr>
            <p:cNvCxnSpPr/>
            <p:nvPr/>
          </p:nvCxnSpPr>
          <p:spPr>
            <a:xfrm flipV="1">
              <a:off x="3304134" y="3888121"/>
              <a:ext cx="0" cy="21515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968112D4-AEEA-4856-85B0-1D28900924AA}"/>
              </a:ext>
            </a:extLst>
          </p:cNvPr>
          <p:cNvSpPr txBox="1"/>
          <p:nvPr/>
        </p:nvSpPr>
        <p:spPr>
          <a:xfrm>
            <a:off x="2166896" y="4218304"/>
            <a:ext cx="1293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dirty="0">
                <a:solidFill>
                  <a:schemeClr val="tx1"/>
                </a:solidFill>
              </a:rPr>
              <a:t>(97×876)</a:t>
            </a:r>
            <a:r>
              <a:rPr lang="ar-OM" sz="2000" baseline="30000" dirty="0">
                <a:solidFill>
                  <a:schemeClr val="tx1"/>
                </a:solidFill>
              </a:rPr>
              <a:t>4</a:t>
            </a: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78" name="Google Shape;319;p32">
            <a:extLst>
              <a:ext uri="{FF2B5EF4-FFF2-40B4-BE49-F238E27FC236}">
                <a16:creationId xmlns:a16="http://schemas.microsoft.com/office/drawing/2014/main" id="{4C1F5134-FB6A-4773-8EAB-CC6B221CC5FA}"/>
              </a:ext>
            </a:extLst>
          </p:cNvPr>
          <p:cNvGrpSpPr/>
          <p:nvPr/>
        </p:nvGrpSpPr>
        <p:grpSpPr>
          <a:xfrm>
            <a:off x="3545102" y="4218304"/>
            <a:ext cx="546199" cy="489377"/>
            <a:chOff x="1753750" y="4523588"/>
            <a:chExt cx="297775" cy="538975"/>
          </a:xfrm>
        </p:grpSpPr>
        <p:sp>
          <p:nvSpPr>
            <p:cNvPr id="79" name="Google Shape;320;p32">
              <a:extLst>
                <a:ext uri="{FF2B5EF4-FFF2-40B4-BE49-F238E27FC236}">
                  <a16:creationId xmlns:a16="http://schemas.microsoft.com/office/drawing/2014/main" id="{EF6A882D-6B59-4867-BEEA-3A2273AC6884}"/>
                </a:ext>
              </a:extLst>
            </p:cNvPr>
            <p:cNvSpPr/>
            <p:nvPr/>
          </p:nvSpPr>
          <p:spPr>
            <a:xfrm>
              <a:off x="1753750" y="4525388"/>
              <a:ext cx="297775" cy="519375"/>
            </a:xfrm>
            <a:custGeom>
              <a:avLst/>
              <a:gdLst/>
              <a:ahLst/>
              <a:cxnLst/>
              <a:rect l="l" t="t" r="r" b="b"/>
              <a:pathLst>
                <a:path w="11911" h="20775" extrusionOk="0">
                  <a:moveTo>
                    <a:pt x="3969" y="4501"/>
                  </a:moveTo>
                  <a:lnTo>
                    <a:pt x="3969" y="4501"/>
                  </a:lnTo>
                  <a:cubicBezTo>
                    <a:pt x="3959" y="4741"/>
                    <a:pt x="3948" y="4991"/>
                    <a:pt x="3928" y="5231"/>
                  </a:cubicBezTo>
                  <a:cubicBezTo>
                    <a:pt x="3907" y="5001"/>
                    <a:pt x="3876" y="4783"/>
                    <a:pt x="3844" y="4564"/>
                  </a:cubicBezTo>
                  <a:lnTo>
                    <a:pt x="3969" y="4501"/>
                  </a:lnTo>
                  <a:close/>
                  <a:moveTo>
                    <a:pt x="7647" y="14523"/>
                  </a:moveTo>
                  <a:cubicBezTo>
                    <a:pt x="7668" y="14773"/>
                    <a:pt x="7699" y="15023"/>
                    <a:pt x="7731" y="15273"/>
                  </a:cubicBezTo>
                  <a:cubicBezTo>
                    <a:pt x="7564" y="15138"/>
                    <a:pt x="7386" y="15003"/>
                    <a:pt x="7210" y="14868"/>
                  </a:cubicBezTo>
                  <a:cubicBezTo>
                    <a:pt x="7386" y="14847"/>
                    <a:pt x="7543" y="14743"/>
                    <a:pt x="7647" y="14523"/>
                  </a:cubicBezTo>
                  <a:close/>
                  <a:moveTo>
                    <a:pt x="5206" y="0"/>
                  </a:moveTo>
                  <a:cubicBezTo>
                    <a:pt x="4803" y="0"/>
                    <a:pt x="4451" y="16"/>
                    <a:pt x="4209" y="63"/>
                  </a:cubicBezTo>
                  <a:cubicBezTo>
                    <a:pt x="3532" y="199"/>
                    <a:pt x="2677" y="262"/>
                    <a:pt x="1959" y="470"/>
                  </a:cubicBezTo>
                  <a:cubicBezTo>
                    <a:pt x="1876" y="428"/>
                    <a:pt x="1792" y="397"/>
                    <a:pt x="1709" y="376"/>
                  </a:cubicBezTo>
                  <a:cubicBezTo>
                    <a:pt x="1599" y="348"/>
                    <a:pt x="1499" y="335"/>
                    <a:pt x="1410" y="335"/>
                  </a:cubicBezTo>
                  <a:cubicBezTo>
                    <a:pt x="829" y="335"/>
                    <a:pt x="658" y="878"/>
                    <a:pt x="667" y="1428"/>
                  </a:cubicBezTo>
                  <a:cubicBezTo>
                    <a:pt x="240" y="2251"/>
                    <a:pt x="344" y="3418"/>
                    <a:pt x="281" y="4314"/>
                  </a:cubicBezTo>
                  <a:cubicBezTo>
                    <a:pt x="1" y="8460"/>
                    <a:pt x="136" y="12617"/>
                    <a:pt x="636" y="16743"/>
                  </a:cubicBezTo>
                  <a:cubicBezTo>
                    <a:pt x="709" y="17410"/>
                    <a:pt x="948" y="18076"/>
                    <a:pt x="1344" y="18628"/>
                  </a:cubicBezTo>
                  <a:cubicBezTo>
                    <a:pt x="1198" y="18774"/>
                    <a:pt x="1052" y="18910"/>
                    <a:pt x="906" y="19045"/>
                  </a:cubicBezTo>
                  <a:cubicBezTo>
                    <a:pt x="438" y="19504"/>
                    <a:pt x="1194" y="20775"/>
                    <a:pt x="1679" y="20775"/>
                  </a:cubicBezTo>
                  <a:cubicBezTo>
                    <a:pt x="1743" y="20775"/>
                    <a:pt x="1803" y="20752"/>
                    <a:pt x="1855" y="20702"/>
                  </a:cubicBezTo>
                  <a:cubicBezTo>
                    <a:pt x="2219" y="20347"/>
                    <a:pt x="2584" y="20003"/>
                    <a:pt x="2959" y="19670"/>
                  </a:cubicBezTo>
                  <a:cubicBezTo>
                    <a:pt x="3261" y="19670"/>
                    <a:pt x="3522" y="19514"/>
                    <a:pt x="3605" y="19086"/>
                  </a:cubicBezTo>
                  <a:cubicBezTo>
                    <a:pt x="4001" y="18743"/>
                    <a:pt x="4397" y="18399"/>
                    <a:pt x="4803" y="18065"/>
                  </a:cubicBezTo>
                  <a:cubicBezTo>
                    <a:pt x="5040" y="18265"/>
                    <a:pt x="5290" y="18389"/>
                    <a:pt x="5536" y="18389"/>
                  </a:cubicBezTo>
                  <a:cubicBezTo>
                    <a:pt x="5690" y="18389"/>
                    <a:pt x="5842" y="18340"/>
                    <a:pt x="5990" y="18232"/>
                  </a:cubicBezTo>
                  <a:cubicBezTo>
                    <a:pt x="6189" y="18086"/>
                    <a:pt x="6345" y="17951"/>
                    <a:pt x="6490" y="17805"/>
                  </a:cubicBezTo>
                  <a:cubicBezTo>
                    <a:pt x="7501" y="18545"/>
                    <a:pt x="8460" y="19347"/>
                    <a:pt x="9377" y="20222"/>
                  </a:cubicBezTo>
                  <a:cubicBezTo>
                    <a:pt x="9724" y="20553"/>
                    <a:pt x="10071" y="20701"/>
                    <a:pt x="10367" y="20701"/>
                  </a:cubicBezTo>
                  <a:cubicBezTo>
                    <a:pt x="10958" y="20701"/>
                    <a:pt x="11349" y="20110"/>
                    <a:pt x="11148" y="19201"/>
                  </a:cubicBezTo>
                  <a:cubicBezTo>
                    <a:pt x="10273" y="15294"/>
                    <a:pt x="10324" y="11294"/>
                    <a:pt x="10345" y="7314"/>
                  </a:cubicBezTo>
                  <a:cubicBezTo>
                    <a:pt x="10345" y="5002"/>
                    <a:pt x="11911" y="38"/>
                    <a:pt x="8801" y="38"/>
                  </a:cubicBezTo>
                  <a:cubicBezTo>
                    <a:pt x="8703" y="38"/>
                    <a:pt x="8599" y="43"/>
                    <a:pt x="8491" y="53"/>
                  </a:cubicBezTo>
                  <a:cubicBezTo>
                    <a:pt x="8343" y="68"/>
                    <a:pt x="8155" y="74"/>
                    <a:pt x="7941" y="74"/>
                  </a:cubicBezTo>
                  <a:cubicBezTo>
                    <a:pt x="7177" y="74"/>
                    <a:pt x="6073" y="0"/>
                    <a:pt x="52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21;p32">
              <a:extLst>
                <a:ext uri="{FF2B5EF4-FFF2-40B4-BE49-F238E27FC236}">
                  <a16:creationId xmlns:a16="http://schemas.microsoft.com/office/drawing/2014/main" id="{503165B3-FDD6-4DC2-836D-59E124E4CE32}"/>
                </a:ext>
              </a:extLst>
            </p:cNvPr>
            <p:cNvSpPr/>
            <p:nvPr/>
          </p:nvSpPr>
          <p:spPr>
            <a:xfrm>
              <a:off x="1763125" y="4528588"/>
              <a:ext cx="5475" cy="530100"/>
            </a:xfrm>
            <a:custGeom>
              <a:avLst/>
              <a:gdLst/>
              <a:ahLst/>
              <a:cxnLst/>
              <a:rect l="l" t="t" r="r" b="b"/>
              <a:pathLst>
                <a:path w="219" h="21204" extrusionOk="0">
                  <a:moveTo>
                    <a:pt x="110" y="1"/>
                  </a:moveTo>
                  <a:cubicBezTo>
                    <a:pt x="55" y="1"/>
                    <a:pt x="1" y="34"/>
                    <a:pt x="1" y="102"/>
                  </a:cubicBezTo>
                  <a:lnTo>
                    <a:pt x="1" y="8322"/>
                  </a:lnTo>
                  <a:lnTo>
                    <a:pt x="1" y="16490"/>
                  </a:lnTo>
                  <a:lnTo>
                    <a:pt x="1" y="21094"/>
                  </a:lnTo>
                  <a:cubicBezTo>
                    <a:pt x="1" y="21167"/>
                    <a:pt x="55" y="21204"/>
                    <a:pt x="110" y="21204"/>
                  </a:cubicBezTo>
                  <a:cubicBezTo>
                    <a:pt x="164" y="21204"/>
                    <a:pt x="219" y="21167"/>
                    <a:pt x="219" y="21094"/>
                  </a:cubicBezTo>
                  <a:lnTo>
                    <a:pt x="219" y="12885"/>
                  </a:lnTo>
                  <a:lnTo>
                    <a:pt x="219" y="4718"/>
                  </a:lnTo>
                  <a:lnTo>
                    <a:pt x="219" y="102"/>
                  </a:lnTo>
                  <a:cubicBezTo>
                    <a:pt x="219" y="34"/>
                    <a:pt x="164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22;p32">
              <a:extLst>
                <a:ext uri="{FF2B5EF4-FFF2-40B4-BE49-F238E27FC236}">
                  <a16:creationId xmlns:a16="http://schemas.microsoft.com/office/drawing/2014/main" id="{79DAC940-496B-421D-946C-AC5F44AEFFE4}"/>
                </a:ext>
              </a:extLst>
            </p:cNvPr>
            <p:cNvSpPr/>
            <p:nvPr/>
          </p:nvSpPr>
          <p:spPr>
            <a:xfrm>
              <a:off x="2017575" y="4528588"/>
              <a:ext cx="5500" cy="530100"/>
            </a:xfrm>
            <a:custGeom>
              <a:avLst/>
              <a:gdLst/>
              <a:ahLst/>
              <a:cxnLst/>
              <a:rect l="l" t="t" r="r" b="b"/>
              <a:pathLst>
                <a:path w="220" h="21204" extrusionOk="0">
                  <a:moveTo>
                    <a:pt x="110" y="1"/>
                  </a:moveTo>
                  <a:cubicBezTo>
                    <a:pt x="55" y="1"/>
                    <a:pt x="0" y="34"/>
                    <a:pt x="0" y="102"/>
                  </a:cubicBezTo>
                  <a:lnTo>
                    <a:pt x="0" y="8322"/>
                  </a:lnTo>
                  <a:lnTo>
                    <a:pt x="0" y="16490"/>
                  </a:lnTo>
                  <a:lnTo>
                    <a:pt x="0" y="21094"/>
                  </a:lnTo>
                  <a:cubicBezTo>
                    <a:pt x="0" y="21167"/>
                    <a:pt x="55" y="21204"/>
                    <a:pt x="110" y="21204"/>
                  </a:cubicBezTo>
                  <a:cubicBezTo>
                    <a:pt x="165" y="21204"/>
                    <a:pt x="220" y="21167"/>
                    <a:pt x="220" y="21094"/>
                  </a:cubicBezTo>
                  <a:lnTo>
                    <a:pt x="220" y="12885"/>
                  </a:lnTo>
                  <a:lnTo>
                    <a:pt x="220" y="4718"/>
                  </a:lnTo>
                  <a:lnTo>
                    <a:pt x="220" y="102"/>
                  </a:lnTo>
                  <a:cubicBezTo>
                    <a:pt x="220" y="34"/>
                    <a:pt x="165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23;p32">
              <a:extLst>
                <a:ext uri="{FF2B5EF4-FFF2-40B4-BE49-F238E27FC236}">
                  <a16:creationId xmlns:a16="http://schemas.microsoft.com/office/drawing/2014/main" id="{D0DE25E7-A1D1-41AA-8D6F-5D8243865DA3}"/>
                </a:ext>
              </a:extLst>
            </p:cNvPr>
            <p:cNvSpPr/>
            <p:nvPr/>
          </p:nvSpPr>
          <p:spPr>
            <a:xfrm>
              <a:off x="1889950" y="4957838"/>
              <a:ext cx="128700" cy="104725"/>
            </a:xfrm>
            <a:custGeom>
              <a:avLst/>
              <a:gdLst/>
              <a:ahLst/>
              <a:cxnLst/>
              <a:rect l="l" t="t" r="r" b="b"/>
              <a:pathLst>
                <a:path w="5148" h="4189" extrusionOk="0">
                  <a:moveTo>
                    <a:pt x="122" y="1"/>
                  </a:moveTo>
                  <a:cubicBezTo>
                    <a:pt x="97" y="1"/>
                    <a:pt x="73" y="9"/>
                    <a:pt x="53" y="28"/>
                  </a:cubicBezTo>
                  <a:cubicBezTo>
                    <a:pt x="11" y="70"/>
                    <a:pt x="1" y="153"/>
                    <a:pt x="53" y="184"/>
                  </a:cubicBezTo>
                  <a:cubicBezTo>
                    <a:pt x="397" y="466"/>
                    <a:pt x="741" y="747"/>
                    <a:pt x="1105" y="1017"/>
                  </a:cubicBezTo>
                  <a:cubicBezTo>
                    <a:pt x="1397" y="1237"/>
                    <a:pt x="1699" y="1455"/>
                    <a:pt x="2001" y="1674"/>
                  </a:cubicBezTo>
                  <a:cubicBezTo>
                    <a:pt x="2293" y="1883"/>
                    <a:pt x="2574" y="2091"/>
                    <a:pt x="2855" y="2299"/>
                  </a:cubicBezTo>
                  <a:lnTo>
                    <a:pt x="2876" y="2320"/>
                  </a:lnTo>
                  <a:cubicBezTo>
                    <a:pt x="2881" y="2320"/>
                    <a:pt x="2883" y="2322"/>
                    <a:pt x="2886" y="2324"/>
                  </a:cubicBezTo>
                  <a:lnTo>
                    <a:pt x="2886" y="2324"/>
                  </a:lnTo>
                  <a:cubicBezTo>
                    <a:pt x="2886" y="2326"/>
                    <a:pt x="2887" y="2328"/>
                    <a:pt x="2887" y="2330"/>
                  </a:cubicBezTo>
                  <a:cubicBezTo>
                    <a:pt x="2908" y="2341"/>
                    <a:pt x="2928" y="2362"/>
                    <a:pt x="2949" y="2372"/>
                  </a:cubicBezTo>
                  <a:cubicBezTo>
                    <a:pt x="2980" y="2403"/>
                    <a:pt x="3022" y="2434"/>
                    <a:pt x="3053" y="2455"/>
                  </a:cubicBezTo>
                  <a:cubicBezTo>
                    <a:pt x="3126" y="2518"/>
                    <a:pt x="3209" y="2580"/>
                    <a:pt x="3283" y="2633"/>
                  </a:cubicBezTo>
                  <a:cubicBezTo>
                    <a:pt x="3439" y="2768"/>
                    <a:pt x="3595" y="2893"/>
                    <a:pt x="3741" y="3029"/>
                  </a:cubicBezTo>
                  <a:cubicBezTo>
                    <a:pt x="4105" y="3351"/>
                    <a:pt x="4459" y="3674"/>
                    <a:pt x="4804" y="4018"/>
                  </a:cubicBezTo>
                  <a:cubicBezTo>
                    <a:pt x="4855" y="4060"/>
                    <a:pt x="4897" y="4112"/>
                    <a:pt x="4950" y="4154"/>
                  </a:cubicBezTo>
                  <a:cubicBezTo>
                    <a:pt x="4971" y="4176"/>
                    <a:pt x="5002" y="4189"/>
                    <a:pt x="5032" y="4189"/>
                  </a:cubicBezTo>
                  <a:cubicBezTo>
                    <a:pt x="5059" y="4189"/>
                    <a:pt x="5086" y="4178"/>
                    <a:pt x="5105" y="4154"/>
                  </a:cubicBezTo>
                  <a:cubicBezTo>
                    <a:pt x="5147" y="4112"/>
                    <a:pt x="5147" y="4050"/>
                    <a:pt x="5105" y="3997"/>
                  </a:cubicBezTo>
                  <a:cubicBezTo>
                    <a:pt x="4751" y="3654"/>
                    <a:pt x="4397" y="3309"/>
                    <a:pt x="4022" y="2976"/>
                  </a:cubicBezTo>
                  <a:cubicBezTo>
                    <a:pt x="3720" y="2716"/>
                    <a:pt x="3418" y="2455"/>
                    <a:pt x="3095" y="2216"/>
                  </a:cubicBezTo>
                  <a:cubicBezTo>
                    <a:pt x="2813" y="1987"/>
                    <a:pt x="2522" y="1778"/>
                    <a:pt x="2230" y="1559"/>
                  </a:cubicBezTo>
                  <a:cubicBezTo>
                    <a:pt x="1928" y="1341"/>
                    <a:pt x="1637" y="1132"/>
                    <a:pt x="1345" y="913"/>
                  </a:cubicBezTo>
                  <a:cubicBezTo>
                    <a:pt x="1178" y="799"/>
                    <a:pt x="1022" y="674"/>
                    <a:pt x="855" y="549"/>
                  </a:cubicBezTo>
                  <a:lnTo>
                    <a:pt x="845" y="538"/>
                  </a:lnTo>
                  <a:cubicBezTo>
                    <a:pt x="834" y="528"/>
                    <a:pt x="824" y="517"/>
                    <a:pt x="813" y="517"/>
                  </a:cubicBezTo>
                  <a:cubicBezTo>
                    <a:pt x="792" y="497"/>
                    <a:pt x="772" y="476"/>
                    <a:pt x="741" y="466"/>
                  </a:cubicBezTo>
                  <a:cubicBezTo>
                    <a:pt x="699" y="424"/>
                    <a:pt x="657" y="392"/>
                    <a:pt x="616" y="362"/>
                  </a:cubicBezTo>
                  <a:cubicBezTo>
                    <a:pt x="522" y="288"/>
                    <a:pt x="428" y="216"/>
                    <a:pt x="345" y="142"/>
                  </a:cubicBezTo>
                  <a:cubicBezTo>
                    <a:pt x="292" y="101"/>
                    <a:pt x="251" y="70"/>
                    <a:pt x="209" y="28"/>
                  </a:cubicBezTo>
                  <a:cubicBezTo>
                    <a:pt x="181" y="11"/>
                    <a:pt x="151" y="1"/>
                    <a:pt x="122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24;p32">
              <a:extLst>
                <a:ext uri="{FF2B5EF4-FFF2-40B4-BE49-F238E27FC236}">
                  <a16:creationId xmlns:a16="http://schemas.microsoft.com/office/drawing/2014/main" id="{AE9D856F-56ED-472D-B396-730E22D29CD8}"/>
                </a:ext>
              </a:extLst>
            </p:cNvPr>
            <p:cNvSpPr/>
            <p:nvPr/>
          </p:nvSpPr>
          <p:spPr>
            <a:xfrm>
              <a:off x="1767550" y="4957738"/>
              <a:ext cx="128675" cy="104825"/>
            </a:xfrm>
            <a:custGeom>
              <a:avLst/>
              <a:gdLst/>
              <a:ahLst/>
              <a:cxnLst/>
              <a:rect l="l" t="t" r="r" b="b"/>
              <a:pathLst>
                <a:path w="5147" h="4193" extrusionOk="0">
                  <a:moveTo>
                    <a:pt x="5023" y="1"/>
                  </a:moveTo>
                  <a:cubicBezTo>
                    <a:pt x="4996" y="1"/>
                    <a:pt x="4970" y="11"/>
                    <a:pt x="4949" y="32"/>
                  </a:cubicBezTo>
                  <a:cubicBezTo>
                    <a:pt x="4762" y="178"/>
                    <a:pt x="4584" y="324"/>
                    <a:pt x="4397" y="470"/>
                  </a:cubicBezTo>
                  <a:cubicBezTo>
                    <a:pt x="4376" y="491"/>
                    <a:pt x="4355" y="501"/>
                    <a:pt x="4345" y="521"/>
                  </a:cubicBezTo>
                  <a:cubicBezTo>
                    <a:pt x="4334" y="521"/>
                    <a:pt x="4324" y="532"/>
                    <a:pt x="4313" y="542"/>
                  </a:cubicBezTo>
                  <a:cubicBezTo>
                    <a:pt x="4303" y="542"/>
                    <a:pt x="4303" y="553"/>
                    <a:pt x="4292" y="553"/>
                  </a:cubicBezTo>
                  <a:cubicBezTo>
                    <a:pt x="4297" y="551"/>
                    <a:pt x="4299" y="550"/>
                    <a:pt x="4298" y="550"/>
                  </a:cubicBezTo>
                  <a:lnTo>
                    <a:pt x="4298" y="550"/>
                  </a:lnTo>
                  <a:cubicBezTo>
                    <a:pt x="4298" y="550"/>
                    <a:pt x="4286" y="556"/>
                    <a:pt x="4286" y="556"/>
                  </a:cubicBezTo>
                  <a:cubicBezTo>
                    <a:pt x="4286" y="556"/>
                    <a:pt x="4288" y="555"/>
                    <a:pt x="4292" y="553"/>
                  </a:cubicBezTo>
                  <a:lnTo>
                    <a:pt x="4292" y="553"/>
                  </a:lnTo>
                  <a:lnTo>
                    <a:pt x="4167" y="646"/>
                  </a:lnTo>
                  <a:cubicBezTo>
                    <a:pt x="4084" y="709"/>
                    <a:pt x="4001" y="771"/>
                    <a:pt x="3928" y="834"/>
                  </a:cubicBezTo>
                  <a:cubicBezTo>
                    <a:pt x="3626" y="1053"/>
                    <a:pt x="3324" y="1272"/>
                    <a:pt x="3032" y="1491"/>
                  </a:cubicBezTo>
                  <a:cubicBezTo>
                    <a:pt x="2741" y="1699"/>
                    <a:pt x="2459" y="1907"/>
                    <a:pt x="2178" y="2126"/>
                  </a:cubicBezTo>
                  <a:cubicBezTo>
                    <a:pt x="1855" y="2366"/>
                    <a:pt x="1553" y="2616"/>
                    <a:pt x="1250" y="2876"/>
                  </a:cubicBezTo>
                  <a:cubicBezTo>
                    <a:pt x="886" y="3199"/>
                    <a:pt x="532" y="3522"/>
                    <a:pt x="188" y="3866"/>
                  </a:cubicBezTo>
                  <a:cubicBezTo>
                    <a:pt x="136" y="3908"/>
                    <a:pt x="94" y="3959"/>
                    <a:pt x="42" y="4001"/>
                  </a:cubicBezTo>
                  <a:cubicBezTo>
                    <a:pt x="0" y="4043"/>
                    <a:pt x="0" y="4126"/>
                    <a:pt x="42" y="4158"/>
                  </a:cubicBezTo>
                  <a:cubicBezTo>
                    <a:pt x="64" y="4180"/>
                    <a:pt x="95" y="4193"/>
                    <a:pt x="125" y="4193"/>
                  </a:cubicBezTo>
                  <a:cubicBezTo>
                    <a:pt x="152" y="4193"/>
                    <a:pt x="179" y="4182"/>
                    <a:pt x="199" y="4158"/>
                  </a:cubicBezTo>
                  <a:cubicBezTo>
                    <a:pt x="553" y="3813"/>
                    <a:pt x="917" y="3470"/>
                    <a:pt x="1282" y="3137"/>
                  </a:cubicBezTo>
                  <a:cubicBezTo>
                    <a:pt x="1584" y="2876"/>
                    <a:pt x="1896" y="2616"/>
                    <a:pt x="2209" y="2376"/>
                  </a:cubicBezTo>
                  <a:cubicBezTo>
                    <a:pt x="2230" y="2355"/>
                    <a:pt x="2240" y="2345"/>
                    <a:pt x="2261" y="2334"/>
                  </a:cubicBezTo>
                  <a:cubicBezTo>
                    <a:pt x="2261" y="2331"/>
                    <a:pt x="2263" y="2328"/>
                    <a:pt x="2265" y="2326"/>
                  </a:cubicBezTo>
                  <a:lnTo>
                    <a:pt x="2265" y="2326"/>
                  </a:lnTo>
                  <a:cubicBezTo>
                    <a:pt x="2266" y="2325"/>
                    <a:pt x="2268" y="2324"/>
                    <a:pt x="2271" y="2324"/>
                  </a:cubicBezTo>
                  <a:cubicBezTo>
                    <a:pt x="2282" y="2313"/>
                    <a:pt x="2292" y="2313"/>
                    <a:pt x="2303" y="2303"/>
                  </a:cubicBezTo>
                  <a:cubicBezTo>
                    <a:pt x="2334" y="2272"/>
                    <a:pt x="2366" y="2251"/>
                    <a:pt x="2407" y="2220"/>
                  </a:cubicBezTo>
                  <a:cubicBezTo>
                    <a:pt x="2480" y="2167"/>
                    <a:pt x="2553" y="2116"/>
                    <a:pt x="2616" y="2063"/>
                  </a:cubicBezTo>
                  <a:cubicBezTo>
                    <a:pt x="2761" y="1959"/>
                    <a:pt x="2907" y="1855"/>
                    <a:pt x="3042" y="1751"/>
                  </a:cubicBezTo>
                  <a:cubicBezTo>
                    <a:pt x="3345" y="1532"/>
                    <a:pt x="3636" y="1324"/>
                    <a:pt x="3928" y="1105"/>
                  </a:cubicBezTo>
                  <a:cubicBezTo>
                    <a:pt x="4282" y="845"/>
                    <a:pt x="4626" y="574"/>
                    <a:pt x="4970" y="303"/>
                  </a:cubicBezTo>
                  <a:cubicBezTo>
                    <a:pt x="5012" y="261"/>
                    <a:pt x="5053" y="230"/>
                    <a:pt x="5105" y="188"/>
                  </a:cubicBezTo>
                  <a:cubicBezTo>
                    <a:pt x="5147" y="157"/>
                    <a:pt x="5147" y="74"/>
                    <a:pt x="5105" y="32"/>
                  </a:cubicBezTo>
                  <a:cubicBezTo>
                    <a:pt x="5079" y="11"/>
                    <a:pt x="5051" y="1"/>
                    <a:pt x="5023" y="1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25;p32">
              <a:extLst>
                <a:ext uri="{FF2B5EF4-FFF2-40B4-BE49-F238E27FC236}">
                  <a16:creationId xmlns:a16="http://schemas.microsoft.com/office/drawing/2014/main" id="{65C09E5C-1ADE-4D08-9DD2-A94F74704324}"/>
                </a:ext>
              </a:extLst>
            </p:cNvPr>
            <p:cNvSpPr/>
            <p:nvPr/>
          </p:nvSpPr>
          <p:spPr>
            <a:xfrm>
              <a:off x="1768575" y="4523588"/>
              <a:ext cx="253450" cy="12250"/>
            </a:xfrm>
            <a:custGeom>
              <a:avLst/>
              <a:gdLst/>
              <a:ahLst/>
              <a:cxnLst/>
              <a:rect l="l" t="t" r="r" b="b"/>
              <a:pathLst>
                <a:path w="10138" h="490" extrusionOk="0">
                  <a:moveTo>
                    <a:pt x="6147" y="0"/>
                  </a:moveTo>
                  <a:cubicBezTo>
                    <a:pt x="4866" y="10"/>
                    <a:pt x="3585" y="42"/>
                    <a:pt x="2293" y="114"/>
                  </a:cubicBezTo>
                  <a:cubicBezTo>
                    <a:pt x="1564" y="156"/>
                    <a:pt x="845" y="209"/>
                    <a:pt x="116" y="260"/>
                  </a:cubicBezTo>
                  <a:cubicBezTo>
                    <a:pt x="53" y="271"/>
                    <a:pt x="1" y="313"/>
                    <a:pt x="1" y="375"/>
                  </a:cubicBezTo>
                  <a:cubicBezTo>
                    <a:pt x="1" y="427"/>
                    <a:pt x="53" y="490"/>
                    <a:pt x="116" y="490"/>
                  </a:cubicBezTo>
                  <a:cubicBezTo>
                    <a:pt x="1408" y="375"/>
                    <a:pt x="2700" y="302"/>
                    <a:pt x="3991" y="260"/>
                  </a:cubicBezTo>
                  <a:cubicBezTo>
                    <a:pt x="4742" y="236"/>
                    <a:pt x="5496" y="226"/>
                    <a:pt x="6249" y="226"/>
                  </a:cubicBezTo>
                  <a:cubicBezTo>
                    <a:pt x="6782" y="226"/>
                    <a:pt x="7315" y="231"/>
                    <a:pt x="7846" y="239"/>
                  </a:cubicBezTo>
                  <a:cubicBezTo>
                    <a:pt x="8575" y="250"/>
                    <a:pt x="9304" y="271"/>
                    <a:pt x="10034" y="313"/>
                  </a:cubicBezTo>
                  <a:cubicBezTo>
                    <a:pt x="10085" y="313"/>
                    <a:pt x="10138" y="260"/>
                    <a:pt x="10138" y="198"/>
                  </a:cubicBezTo>
                  <a:cubicBezTo>
                    <a:pt x="10138" y="135"/>
                    <a:pt x="10085" y="94"/>
                    <a:pt x="10034" y="84"/>
                  </a:cubicBezTo>
                  <a:cubicBezTo>
                    <a:pt x="8742" y="31"/>
                    <a:pt x="7450" y="0"/>
                    <a:pt x="6147" y="0"/>
                  </a:cubicBezTo>
                  <a:close/>
                </a:path>
              </a:pathLst>
            </a:custGeom>
            <a:solidFill>
              <a:srgbClr val="16131A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1683633D-45FD-40D3-80D4-383E9A8A87B5}"/>
              </a:ext>
            </a:extLst>
          </p:cNvPr>
          <p:cNvSpPr txBox="1"/>
          <p:nvPr/>
        </p:nvSpPr>
        <p:spPr>
          <a:xfrm>
            <a:off x="7919321" y="1367264"/>
            <a:ext cx="642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accent1">
                    <a:lumMod val="50000"/>
                  </a:schemeClr>
                </a:solidFill>
              </a:rPr>
              <a:t>1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979AE0F-96A3-4B83-A48A-3E042BED936E}"/>
              </a:ext>
            </a:extLst>
          </p:cNvPr>
          <p:cNvSpPr txBox="1"/>
          <p:nvPr/>
        </p:nvSpPr>
        <p:spPr>
          <a:xfrm>
            <a:off x="3606483" y="1366527"/>
            <a:ext cx="451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37CB6C8-C82D-4CEA-B414-BD5454C23198}"/>
              </a:ext>
            </a:extLst>
          </p:cNvPr>
          <p:cNvSpPr txBox="1"/>
          <p:nvPr/>
        </p:nvSpPr>
        <p:spPr>
          <a:xfrm>
            <a:off x="8045385" y="2901915"/>
            <a:ext cx="451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8EF9D24-5EFF-43A2-9A8D-06B4F4B09CB0}"/>
              </a:ext>
            </a:extLst>
          </p:cNvPr>
          <p:cNvSpPr txBox="1"/>
          <p:nvPr/>
        </p:nvSpPr>
        <p:spPr>
          <a:xfrm>
            <a:off x="3625660" y="2922337"/>
            <a:ext cx="451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accent1">
                    <a:lumMod val="50000"/>
                  </a:schemeClr>
                </a:solidFill>
              </a:rPr>
              <a:t>4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F8BC734-1DAF-4665-8750-9B00A4DA614E}"/>
              </a:ext>
            </a:extLst>
          </p:cNvPr>
          <p:cNvSpPr txBox="1"/>
          <p:nvPr/>
        </p:nvSpPr>
        <p:spPr>
          <a:xfrm>
            <a:off x="8014641" y="4392225"/>
            <a:ext cx="451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ED06244-0C76-4957-AFDC-F2EF90303D73}"/>
              </a:ext>
            </a:extLst>
          </p:cNvPr>
          <p:cNvSpPr txBox="1"/>
          <p:nvPr/>
        </p:nvSpPr>
        <p:spPr>
          <a:xfrm>
            <a:off x="3596973" y="4221822"/>
            <a:ext cx="451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0" name="صورة 77">
            <a:extLst>
              <a:ext uri="{FF2B5EF4-FFF2-40B4-BE49-F238E27FC236}">
                <a16:creationId xmlns:a16="http://schemas.microsoft.com/office/drawing/2014/main" id="{16D08553-2AA6-4BBC-B916-0534468106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0291" b="36389"/>
          <a:stretch/>
        </p:blipFill>
        <p:spPr>
          <a:xfrm>
            <a:off x="-228468" y="3398897"/>
            <a:ext cx="2345651" cy="16933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36"/>
          <p:cNvSpPr/>
          <p:nvPr/>
        </p:nvSpPr>
        <p:spPr>
          <a:xfrm>
            <a:off x="1765873" y="1399255"/>
            <a:ext cx="1925272" cy="542678"/>
          </a:xfrm>
          <a:custGeom>
            <a:avLst/>
            <a:gdLst/>
            <a:ahLst/>
            <a:cxnLst/>
            <a:rect l="l" t="t" r="r" b="b"/>
            <a:pathLst>
              <a:path w="26702" h="6618" extrusionOk="0">
                <a:moveTo>
                  <a:pt x="813" y="1"/>
                </a:moveTo>
                <a:cubicBezTo>
                  <a:pt x="646" y="1"/>
                  <a:pt x="636" y="168"/>
                  <a:pt x="698" y="366"/>
                </a:cubicBezTo>
                <a:cubicBezTo>
                  <a:pt x="635" y="307"/>
                  <a:pt x="552" y="268"/>
                  <a:pt x="480" y="268"/>
                </a:cubicBezTo>
                <a:cubicBezTo>
                  <a:pt x="410" y="268"/>
                  <a:pt x="349" y="305"/>
                  <a:pt x="323" y="397"/>
                </a:cubicBezTo>
                <a:cubicBezTo>
                  <a:pt x="261" y="605"/>
                  <a:pt x="438" y="866"/>
                  <a:pt x="573" y="1012"/>
                </a:cubicBezTo>
                <a:cubicBezTo>
                  <a:pt x="709" y="1158"/>
                  <a:pt x="855" y="1304"/>
                  <a:pt x="1001" y="1439"/>
                </a:cubicBezTo>
                <a:cubicBezTo>
                  <a:pt x="823" y="1595"/>
                  <a:pt x="636" y="1709"/>
                  <a:pt x="406" y="1772"/>
                </a:cubicBezTo>
                <a:cubicBezTo>
                  <a:pt x="1" y="1876"/>
                  <a:pt x="448" y="2543"/>
                  <a:pt x="677" y="2616"/>
                </a:cubicBezTo>
                <a:cubicBezTo>
                  <a:pt x="938" y="2710"/>
                  <a:pt x="1198" y="2825"/>
                  <a:pt x="1448" y="2950"/>
                </a:cubicBezTo>
                <a:cubicBezTo>
                  <a:pt x="1522" y="2991"/>
                  <a:pt x="1584" y="3022"/>
                  <a:pt x="1657" y="3064"/>
                </a:cubicBezTo>
                <a:cubicBezTo>
                  <a:pt x="1563" y="3116"/>
                  <a:pt x="1490" y="3158"/>
                  <a:pt x="1459" y="3179"/>
                </a:cubicBezTo>
                <a:cubicBezTo>
                  <a:pt x="1302" y="3283"/>
                  <a:pt x="1147" y="3387"/>
                  <a:pt x="980" y="3491"/>
                </a:cubicBezTo>
                <a:cubicBezTo>
                  <a:pt x="709" y="3668"/>
                  <a:pt x="1073" y="4272"/>
                  <a:pt x="1313" y="4325"/>
                </a:cubicBezTo>
                <a:cubicBezTo>
                  <a:pt x="1397" y="4335"/>
                  <a:pt x="1490" y="4356"/>
                  <a:pt x="1573" y="4376"/>
                </a:cubicBezTo>
                <a:cubicBezTo>
                  <a:pt x="1334" y="4804"/>
                  <a:pt x="1073" y="5210"/>
                  <a:pt x="781" y="5606"/>
                </a:cubicBezTo>
                <a:cubicBezTo>
                  <a:pt x="656" y="5783"/>
                  <a:pt x="834" y="6147"/>
                  <a:pt x="1032" y="6325"/>
                </a:cubicBezTo>
                <a:cubicBezTo>
                  <a:pt x="1116" y="6418"/>
                  <a:pt x="1216" y="6495"/>
                  <a:pt x="1311" y="6495"/>
                </a:cubicBezTo>
                <a:cubicBezTo>
                  <a:pt x="1322" y="6495"/>
                  <a:pt x="1333" y="6494"/>
                  <a:pt x="1344" y="6492"/>
                </a:cubicBezTo>
                <a:cubicBezTo>
                  <a:pt x="2177" y="6314"/>
                  <a:pt x="3032" y="6179"/>
                  <a:pt x="3886" y="6085"/>
                </a:cubicBezTo>
                <a:cubicBezTo>
                  <a:pt x="3980" y="6283"/>
                  <a:pt x="4136" y="6450"/>
                  <a:pt x="4282" y="6450"/>
                </a:cubicBezTo>
                <a:lnTo>
                  <a:pt x="12450" y="6450"/>
                </a:lnTo>
                <a:cubicBezTo>
                  <a:pt x="12544" y="6450"/>
                  <a:pt x="12585" y="6387"/>
                  <a:pt x="12595" y="6293"/>
                </a:cubicBezTo>
                <a:cubicBezTo>
                  <a:pt x="13171" y="6315"/>
                  <a:pt x="13747" y="6323"/>
                  <a:pt x="14323" y="6323"/>
                </a:cubicBezTo>
                <a:cubicBezTo>
                  <a:pt x="15916" y="6323"/>
                  <a:pt x="17509" y="6262"/>
                  <a:pt x="19102" y="6262"/>
                </a:cubicBezTo>
                <a:cubicBezTo>
                  <a:pt x="19454" y="6262"/>
                  <a:pt x="19806" y="6265"/>
                  <a:pt x="20159" y="6272"/>
                </a:cubicBezTo>
                <a:cubicBezTo>
                  <a:pt x="21992" y="6314"/>
                  <a:pt x="23816" y="6429"/>
                  <a:pt x="25639" y="6617"/>
                </a:cubicBezTo>
                <a:cubicBezTo>
                  <a:pt x="25645" y="6617"/>
                  <a:pt x="25651" y="6618"/>
                  <a:pt x="25657" y="6618"/>
                </a:cubicBezTo>
                <a:cubicBezTo>
                  <a:pt x="25834" y="6618"/>
                  <a:pt x="25791" y="6317"/>
                  <a:pt x="25649" y="6075"/>
                </a:cubicBezTo>
                <a:lnTo>
                  <a:pt x="25649" y="6075"/>
                </a:lnTo>
                <a:cubicBezTo>
                  <a:pt x="25691" y="6106"/>
                  <a:pt x="25733" y="6137"/>
                  <a:pt x="25764" y="6179"/>
                </a:cubicBezTo>
                <a:cubicBezTo>
                  <a:pt x="25823" y="6268"/>
                  <a:pt x="25950" y="6382"/>
                  <a:pt x="26067" y="6382"/>
                </a:cubicBezTo>
                <a:cubicBezTo>
                  <a:pt x="26115" y="6382"/>
                  <a:pt x="26162" y="6363"/>
                  <a:pt x="26201" y="6314"/>
                </a:cubicBezTo>
                <a:cubicBezTo>
                  <a:pt x="26326" y="6158"/>
                  <a:pt x="26149" y="5846"/>
                  <a:pt x="26055" y="5721"/>
                </a:cubicBezTo>
                <a:cubicBezTo>
                  <a:pt x="25816" y="5408"/>
                  <a:pt x="25504" y="5179"/>
                  <a:pt x="25149" y="5012"/>
                </a:cubicBezTo>
                <a:cubicBezTo>
                  <a:pt x="25024" y="4950"/>
                  <a:pt x="24899" y="4887"/>
                  <a:pt x="24774" y="4835"/>
                </a:cubicBezTo>
                <a:cubicBezTo>
                  <a:pt x="24784" y="4825"/>
                  <a:pt x="24795" y="4825"/>
                  <a:pt x="24795" y="4825"/>
                </a:cubicBezTo>
                <a:cubicBezTo>
                  <a:pt x="24972" y="4741"/>
                  <a:pt x="25138" y="4658"/>
                  <a:pt x="25305" y="4585"/>
                </a:cubicBezTo>
                <a:cubicBezTo>
                  <a:pt x="25566" y="4471"/>
                  <a:pt x="26024" y="4397"/>
                  <a:pt x="26159" y="4116"/>
                </a:cubicBezTo>
                <a:cubicBezTo>
                  <a:pt x="26326" y="3783"/>
                  <a:pt x="25983" y="3345"/>
                  <a:pt x="25691" y="3210"/>
                </a:cubicBezTo>
                <a:cubicBezTo>
                  <a:pt x="25597" y="3168"/>
                  <a:pt x="25504" y="3126"/>
                  <a:pt x="25409" y="3075"/>
                </a:cubicBezTo>
                <a:cubicBezTo>
                  <a:pt x="25524" y="3022"/>
                  <a:pt x="25649" y="2970"/>
                  <a:pt x="25764" y="2918"/>
                </a:cubicBezTo>
                <a:cubicBezTo>
                  <a:pt x="26024" y="2804"/>
                  <a:pt x="26284" y="2700"/>
                  <a:pt x="26555" y="2605"/>
                </a:cubicBezTo>
                <a:cubicBezTo>
                  <a:pt x="26701" y="2554"/>
                  <a:pt x="26629" y="2272"/>
                  <a:pt x="26587" y="2179"/>
                </a:cubicBezTo>
                <a:cubicBezTo>
                  <a:pt x="26524" y="2022"/>
                  <a:pt x="26389" y="1814"/>
                  <a:pt x="26222" y="1772"/>
                </a:cubicBezTo>
                <a:cubicBezTo>
                  <a:pt x="26024" y="1730"/>
                  <a:pt x="25826" y="1668"/>
                  <a:pt x="25639" y="1616"/>
                </a:cubicBezTo>
                <a:cubicBezTo>
                  <a:pt x="25764" y="1501"/>
                  <a:pt x="25889" y="1387"/>
                  <a:pt x="26024" y="1293"/>
                </a:cubicBezTo>
                <a:cubicBezTo>
                  <a:pt x="26139" y="1209"/>
                  <a:pt x="26139" y="1033"/>
                  <a:pt x="26066" y="866"/>
                </a:cubicBezTo>
                <a:lnTo>
                  <a:pt x="26316" y="866"/>
                </a:lnTo>
                <a:cubicBezTo>
                  <a:pt x="26680" y="866"/>
                  <a:pt x="26316" y="1"/>
                  <a:pt x="25972" y="1"/>
                </a:cubicBezTo>
                <a:close/>
              </a:path>
            </a:pathLst>
          </a:custGeom>
          <a:solidFill>
            <a:srgbClr val="FEF7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36"/>
          <p:cNvSpPr/>
          <p:nvPr/>
        </p:nvSpPr>
        <p:spPr>
          <a:xfrm>
            <a:off x="6247458" y="1470539"/>
            <a:ext cx="1925272" cy="542678"/>
          </a:xfrm>
          <a:custGeom>
            <a:avLst/>
            <a:gdLst/>
            <a:ahLst/>
            <a:cxnLst/>
            <a:rect l="l" t="t" r="r" b="b"/>
            <a:pathLst>
              <a:path w="26702" h="6618" extrusionOk="0">
                <a:moveTo>
                  <a:pt x="813" y="1"/>
                </a:moveTo>
                <a:cubicBezTo>
                  <a:pt x="646" y="1"/>
                  <a:pt x="636" y="168"/>
                  <a:pt x="698" y="366"/>
                </a:cubicBezTo>
                <a:cubicBezTo>
                  <a:pt x="635" y="307"/>
                  <a:pt x="552" y="268"/>
                  <a:pt x="480" y="268"/>
                </a:cubicBezTo>
                <a:cubicBezTo>
                  <a:pt x="410" y="268"/>
                  <a:pt x="349" y="305"/>
                  <a:pt x="323" y="397"/>
                </a:cubicBezTo>
                <a:cubicBezTo>
                  <a:pt x="261" y="605"/>
                  <a:pt x="438" y="866"/>
                  <a:pt x="573" y="1012"/>
                </a:cubicBezTo>
                <a:cubicBezTo>
                  <a:pt x="709" y="1158"/>
                  <a:pt x="855" y="1304"/>
                  <a:pt x="1001" y="1439"/>
                </a:cubicBezTo>
                <a:cubicBezTo>
                  <a:pt x="823" y="1595"/>
                  <a:pt x="636" y="1709"/>
                  <a:pt x="406" y="1772"/>
                </a:cubicBezTo>
                <a:cubicBezTo>
                  <a:pt x="1" y="1876"/>
                  <a:pt x="448" y="2543"/>
                  <a:pt x="677" y="2616"/>
                </a:cubicBezTo>
                <a:cubicBezTo>
                  <a:pt x="938" y="2710"/>
                  <a:pt x="1198" y="2825"/>
                  <a:pt x="1448" y="2950"/>
                </a:cubicBezTo>
                <a:cubicBezTo>
                  <a:pt x="1522" y="2991"/>
                  <a:pt x="1584" y="3022"/>
                  <a:pt x="1657" y="3064"/>
                </a:cubicBezTo>
                <a:cubicBezTo>
                  <a:pt x="1563" y="3116"/>
                  <a:pt x="1490" y="3158"/>
                  <a:pt x="1459" y="3179"/>
                </a:cubicBezTo>
                <a:cubicBezTo>
                  <a:pt x="1302" y="3283"/>
                  <a:pt x="1147" y="3387"/>
                  <a:pt x="980" y="3491"/>
                </a:cubicBezTo>
                <a:cubicBezTo>
                  <a:pt x="709" y="3668"/>
                  <a:pt x="1073" y="4272"/>
                  <a:pt x="1313" y="4325"/>
                </a:cubicBezTo>
                <a:cubicBezTo>
                  <a:pt x="1397" y="4335"/>
                  <a:pt x="1490" y="4356"/>
                  <a:pt x="1573" y="4376"/>
                </a:cubicBezTo>
                <a:cubicBezTo>
                  <a:pt x="1334" y="4804"/>
                  <a:pt x="1073" y="5210"/>
                  <a:pt x="781" y="5606"/>
                </a:cubicBezTo>
                <a:cubicBezTo>
                  <a:pt x="656" y="5783"/>
                  <a:pt x="834" y="6147"/>
                  <a:pt x="1032" y="6325"/>
                </a:cubicBezTo>
                <a:cubicBezTo>
                  <a:pt x="1116" y="6418"/>
                  <a:pt x="1216" y="6495"/>
                  <a:pt x="1311" y="6495"/>
                </a:cubicBezTo>
                <a:cubicBezTo>
                  <a:pt x="1322" y="6495"/>
                  <a:pt x="1333" y="6494"/>
                  <a:pt x="1344" y="6492"/>
                </a:cubicBezTo>
                <a:cubicBezTo>
                  <a:pt x="2177" y="6314"/>
                  <a:pt x="3032" y="6179"/>
                  <a:pt x="3886" y="6085"/>
                </a:cubicBezTo>
                <a:cubicBezTo>
                  <a:pt x="3980" y="6283"/>
                  <a:pt x="4136" y="6450"/>
                  <a:pt x="4282" y="6450"/>
                </a:cubicBezTo>
                <a:lnTo>
                  <a:pt x="12450" y="6450"/>
                </a:lnTo>
                <a:cubicBezTo>
                  <a:pt x="12544" y="6450"/>
                  <a:pt x="12585" y="6387"/>
                  <a:pt x="12595" y="6293"/>
                </a:cubicBezTo>
                <a:cubicBezTo>
                  <a:pt x="13171" y="6315"/>
                  <a:pt x="13747" y="6323"/>
                  <a:pt x="14323" y="6323"/>
                </a:cubicBezTo>
                <a:cubicBezTo>
                  <a:pt x="15916" y="6323"/>
                  <a:pt x="17509" y="6262"/>
                  <a:pt x="19102" y="6262"/>
                </a:cubicBezTo>
                <a:cubicBezTo>
                  <a:pt x="19454" y="6262"/>
                  <a:pt x="19806" y="6265"/>
                  <a:pt x="20159" y="6272"/>
                </a:cubicBezTo>
                <a:cubicBezTo>
                  <a:pt x="21992" y="6314"/>
                  <a:pt x="23816" y="6429"/>
                  <a:pt x="25639" y="6617"/>
                </a:cubicBezTo>
                <a:cubicBezTo>
                  <a:pt x="25645" y="6617"/>
                  <a:pt x="25651" y="6618"/>
                  <a:pt x="25657" y="6618"/>
                </a:cubicBezTo>
                <a:cubicBezTo>
                  <a:pt x="25834" y="6618"/>
                  <a:pt x="25791" y="6317"/>
                  <a:pt x="25649" y="6075"/>
                </a:cubicBezTo>
                <a:lnTo>
                  <a:pt x="25649" y="6075"/>
                </a:lnTo>
                <a:cubicBezTo>
                  <a:pt x="25691" y="6106"/>
                  <a:pt x="25733" y="6137"/>
                  <a:pt x="25764" y="6179"/>
                </a:cubicBezTo>
                <a:cubicBezTo>
                  <a:pt x="25823" y="6268"/>
                  <a:pt x="25950" y="6382"/>
                  <a:pt x="26067" y="6382"/>
                </a:cubicBezTo>
                <a:cubicBezTo>
                  <a:pt x="26115" y="6382"/>
                  <a:pt x="26162" y="6363"/>
                  <a:pt x="26201" y="6314"/>
                </a:cubicBezTo>
                <a:cubicBezTo>
                  <a:pt x="26326" y="6158"/>
                  <a:pt x="26149" y="5846"/>
                  <a:pt x="26055" y="5721"/>
                </a:cubicBezTo>
                <a:cubicBezTo>
                  <a:pt x="25816" y="5408"/>
                  <a:pt x="25504" y="5179"/>
                  <a:pt x="25149" y="5012"/>
                </a:cubicBezTo>
                <a:cubicBezTo>
                  <a:pt x="25024" y="4950"/>
                  <a:pt x="24899" y="4887"/>
                  <a:pt x="24774" y="4835"/>
                </a:cubicBezTo>
                <a:cubicBezTo>
                  <a:pt x="24784" y="4825"/>
                  <a:pt x="24795" y="4825"/>
                  <a:pt x="24795" y="4825"/>
                </a:cubicBezTo>
                <a:cubicBezTo>
                  <a:pt x="24972" y="4741"/>
                  <a:pt x="25138" y="4658"/>
                  <a:pt x="25305" y="4585"/>
                </a:cubicBezTo>
                <a:cubicBezTo>
                  <a:pt x="25566" y="4471"/>
                  <a:pt x="26024" y="4397"/>
                  <a:pt x="26159" y="4116"/>
                </a:cubicBezTo>
                <a:cubicBezTo>
                  <a:pt x="26326" y="3783"/>
                  <a:pt x="25983" y="3345"/>
                  <a:pt x="25691" y="3210"/>
                </a:cubicBezTo>
                <a:cubicBezTo>
                  <a:pt x="25597" y="3168"/>
                  <a:pt x="25504" y="3126"/>
                  <a:pt x="25409" y="3075"/>
                </a:cubicBezTo>
                <a:cubicBezTo>
                  <a:pt x="25524" y="3022"/>
                  <a:pt x="25649" y="2970"/>
                  <a:pt x="25764" y="2918"/>
                </a:cubicBezTo>
                <a:cubicBezTo>
                  <a:pt x="26024" y="2804"/>
                  <a:pt x="26284" y="2700"/>
                  <a:pt x="26555" y="2605"/>
                </a:cubicBezTo>
                <a:cubicBezTo>
                  <a:pt x="26701" y="2554"/>
                  <a:pt x="26629" y="2272"/>
                  <a:pt x="26587" y="2179"/>
                </a:cubicBezTo>
                <a:cubicBezTo>
                  <a:pt x="26524" y="2022"/>
                  <a:pt x="26389" y="1814"/>
                  <a:pt x="26222" y="1772"/>
                </a:cubicBezTo>
                <a:cubicBezTo>
                  <a:pt x="26024" y="1730"/>
                  <a:pt x="25826" y="1668"/>
                  <a:pt x="25639" y="1616"/>
                </a:cubicBezTo>
                <a:cubicBezTo>
                  <a:pt x="25764" y="1501"/>
                  <a:pt x="25889" y="1387"/>
                  <a:pt x="26024" y="1293"/>
                </a:cubicBezTo>
                <a:cubicBezTo>
                  <a:pt x="26139" y="1209"/>
                  <a:pt x="26139" y="1033"/>
                  <a:pt x="26066" y="866"/>
                </a:cubicBezTo>
                <a:lnTo>
                  <a:pt x="26316" y="866"/>
                </a:lnTo>
                <a:cubicBezTo>
                  <a:pt x="26680" y="866"/>
                  <a:pt x="26316" y="1"/>
                  <a:pt x="25972" y="1"/>
                </a:cubicBezTo>
                <a:close/>
              </a:path>
            </a:pathLst>
          </a:custGeom>
          <a:solidFill>
            <a:srgbClr val="FEF7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36"/>
          <p:cNvSpPr/>
          <p:nvPr/>
        </p:nvSpPr>
        <p:spPr>
          <a:xfrm>
            <a:off x="3690700" y="560725"/>
            <a:ext cx="2102959" cy="61175"/>
          </a:xfrm>
          <a:custGeom>
            <a:avLst/>
            <a:gdLst/>
            <a:ahLst/>
            <a:cxnLst/>
            <a:rect l="l" t="t" r="r" b="b"/>
            <a:pathLst>
              <a:path w="21227" h="538" extrusionOk="0">
                <a:moveTo>
                  <a:pt x="0" y="0"/>
                </a:moveTo>
                <a:cubicBezTo>
                  <a:pt x="6993" y="1076"/>
                  <a:pt x="14151" y="0"/>
                  <a:pt x="21227" y="0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562" name="Google Shape;562;p36"/>
          <p:cNvGrpSpPr/>
          <p:nvPr/>
        </p:nvGrpSpPr>
        <p:grpSpPr>
          <a:xfrm>
            <a:off x="8053032" y="1099027"/>
            <a:ext cx="730157" cy="838908"/>
            <a:chOff x="4542350" y="2179138"/>
            <a:chExt cx="248475" cy="313350"/>
          </a:xfrm>
        </p:grpSpPr>
        <p:sp>
          <p:nvSpPr>
            <p:cNvPr id="563" name="Google Shape;563;p36"/>
            <p:cNvSpPr/>
            <p:nvPr/>
          </p:nvSpPr>
          <p:spPr>
            <a:xfrm>
              <a:off x="4542350" y="2179138"/>
              <a:ext cx="248475" cy="313350"/>
            </a:xfrm>
            <a:custGeom>
              <a:avLst/>
              <a:gdLst/>
              <a:ahLst/>
              <a:cxnLst/>
              <a:rect l="l" t="t" r="r" b="b"/>
              <a:pathLst>
                <a:path w="9939" h="12534" extrusionOk="0">
                  <a:moveTo>
                    <a:pt x="2513" y="1"/>
                  </a:moveTo>
                  <a:cubicBezTo>
                    <a:pt x="1955" y="1"/>
                    <a:pt x="1440" y="138"/>
                    <a:pt x="1094" y="580"/>
                  </a:cubicBezTo>
                  <a:cubicBezTo>
                    <a:pt x="761" y="996"/>
                    <a:pt x="636" y="1590"/>
                    <a:pt x="511" y="2101"/>
                  </a:cubicBezTo>
                  <a:cubicBezTo>
                    <a:pt x="365" y="2673"/>
                    <a:pt x="261" y="3257"/>
                    <a:pt x="178" y="3851"/>
                  </a:cubicBezTo>
                  <a:cubicBezTo>
                    <a:pt x="11" y="5101"/>
                    <a:pt x="0" y="6289"/>
                    <a:pt x="219" y="7528"/>
                  </a:cubicBezTo>
                  <a:cubicBezTo>
                    <a:pt x="240" y="7611"/>
                    <a:pt x="261" y="7695"/>
                    <a:pt x="303" y="7768"/>
                  </a:cubicBezTo>
                  <a:cubicBezTo>
                    <a:pt x="303" y="7799"/>
                    <a:pt x="313" y="7820"/>
                    <a:pt x="313" y="7851"/>
                  </a:cubicBezTo>
                  <a:cubicBezTo>
                    <a:pt x="449" y="8341"/>
                    <a:pt x="865" y="8622"/>
                    <a:pt x="1324" y="8664"/>
                  </a:cubicBezTo>
                  <a:cubicBezTo>
                    <a:pt x="1115" y="9674"/>
                    <a:pt x="1167" y="10768"/>
                    <a:pt x="1313" y="11737"/>
                  </a:cubicBezTo>
                  <a:cubicBezTo>
                    <a:pt x="1396" y="12270"/>
                    <a:pt x="1875" y="12533"/>
                    <a:pt x="2357" y="12533"/>
                  </a:cubicBezTo>
                  <a:cubicBezTo>
                    <a:pt x="2657" y="12533"/>
                    <a:pt x="2959" y="12431"/>
                    <a:pt x="3167" y="12227"/>
                  </a:cubicBezTo>
                  <a:cubicBezTo>
                    <a:pt x="5084" y="10341"/>
                    <a:pt x="6887" y="8206"/>
                    <a:pt x="9126" y="6685"/>
                  </a:cubicBezTo>
                  <a:cubicBezTo>
                    <a:pt x="9939" y="6132"/>
                    <a:pt x="9814" y="4914"/>
                    <a:pt x="8855" y="4601"/>
                  </a:cubicBezTo>
                  <a:cubicBezTo>
                    <a:pt x="8418" y="4465"/>
                    <a:pt x="7980" y="4330"/>
                    <a:pt x="7543" y="4184"/>
                  </a:cubicBezTo>
                  <a:cubicBezTo>
                    <a:pt x="7897" y="3768"/>
                    <a:pt x="8262" y="3361"/>
                    <a:pt x="8647" y="2976"/>
                  </a:cubicBezTo>
                  <a:cubicBezTo>
                    <a:pt x="9241" y="2372"/>
                    <a:pt x="8991" y="1277"/>
                    <a:pt x="8147" y="1069"/>
                  </a:cubicBezTo>
                  <a:cubicBezTo>
                    <a:pt x="6980" y="777"/>
                    <a:pt x="5813" y="527"/>
                    <a:pt x="4626" y="330"/>
                  </a:cubicBezTo>
                  <a:cubicBezTo>
                    <a:pt x="4027" y="230"/>
                    <a:pt x="3233" y="1"/>
                    <a:pt x="25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6"/>
            <p:cNvSpPr/>
            <p:nvPr/>
          </p:nvSpPr>
          <p:spPr>
            <a:xfrm>
              <a:off x="4586375" y="2215738"/>
              <a:ext cx="127125" cy="215950"/>
            </a:xfrm>
            <a:custGeom>
              <a:avLst/>
              <a:gdLst/>
              <a:ahLst/>
              <a:cxnLst/>
              <a:rect l="l" t="t" r="r" b="b"/>
              <a:pathLst>
                <a:path w="5085" h="8638" extrusionOk="0">
                  <a:moveTo>
                    <a:pt x="1146" y="1"/>
                  </a:moveTo>
                  <a:cubicBezTo>
                    <a:pt x="834" y="1720"/>
                    <a:pt x="396" y="3429"/>
                    <a:pt x="0" y="5137"/>
                  </a:cubicBezTo>
                  <a:cubicBezTo>
                    <a:pt x="625" y="5158"/>
                    <a:pt x="1240" y="5221"/>
                    <a:pt x="1855" y="5346"/>
                  </a:cubicBezTo>
                  <a:cubicBezTo>
                    <a:pt x="1917" y="5356"/>
                    <a:pt x="1948" y="5429"/>
                    <a:pt x="1938" y="5491"/>
                  </a:cubicBezTo>
                  <a:cubicBezTo>
                    <a:pt x="1615" y="6554"/>
                    <a:pt x="1240" y="7606"/>
                    <a:pt x="813" y="8638"/>
                  </a:cubicBezTo>
                  <a:cubicBezTo>
                    <a:pt x="2230" y="7179"/>
                    <a:pt x="3646" y="5710"/>
                    <a:pt x="5063" y="4251"/>
                  </a:cubicBezTo>
                  <a:cubicBezTo>
                    <a:pt x="5063" y="4241"/>
                    <a:pt x="5073" y="4241"/>
                    <a:pt x="5084" y="4241"/>
                  </a:cubicBezTo>
                  <a:lnTo>
                    <a:pt x="5063" y="4220"/>
                  </a:lnTo>
                  <a:cubicBezTo>
                    <a:pt x="5052" y="4210"/>
                    <a:pt x="5042" y="4210"/>
                    <a:pt x="5032" y="4200"/>
                  </a:cubicBezTo>
                  <a:cubicBezTo>
                    <a:pt x="5011" y="4230"/>
                    <a:pt x="4980" y="4251"/>
                    <a:pt x="4938" y="4251"/>
                  </a:cubicBezTo>
                  <a:lnTo>
                    <a:pt x="2281" y="4179"/>
                  </a:lnTo>
                  <a:cubicBezTo>
                    <a:pt x="2198" y="4179"/>
                    <a:pt x="2135" y="4085"/>
                    <a:pt x="2177" y="4001"/>
                  </a:cubicBezTo>
                  <a:cubicBezTo>
                    <a:pt x="2917" y="2834"/>
                    <a:pt x="3667" y="1668"/>
                    <a:pt x="4438" y="512"/>
                  </a:cubicBezTo>
                  <a:cubicBezTo>
                    <a:pt x="3334" y="345"/>
                    <a:pt x="2240" y="188"/>
                    <a:pt x="11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6"/>
            <p:cNvSpPr/>
            <p:nvPr/>
          </p:nvSpPr>
          <p:spPr>
            <a:xfrm>
              <a:off x="4580125" y="2210738"/>
              <a:ext cx="146900" cy="255950"/>
            </a:xfrm>
            <a:custGeom>
              <a:avLst/>
              <a:gdLst/>
              <a:ahLst/>
              <a:cxnLst/>
              <a:rect l="l" t="t" r="r" b="b"/>
              <a:pathLst>
                <a:path w="5876" h="10238" extrusionOk="0">
                  <a:moveTo>
                    <a:pt x="4927" y="753"/>
                  </a:moveTo>
                  <a:cubicBezTo>
                    <a:pt x="5022" y="888"/>
                    <a:pt x="5126" y="1024"/>
                    <a:pt x="5230" y="1159"/>
                  </a:cubicBezTo>
                  <a:cubicBezTo>
                    <a:pt x="5344" y="1326"/>
                    <a:pt x="5448" y="1493"/>
                    <a:pt x="5552" y="1659"/>
                  </a:cubicBezTo>
                  <a:cubicBezTo>
                    <a:pt x="4917" y="2451"/>
                    <a:pt x="4323" y="3295"/>
                    <a:pt x="3751" y="4139"/>
                  </a:cubicBezTo>
                  <a:cubicBezTo>
                    <a:pt x="3740" y="4150"/>
                    <a:pt x="3740" y="4170"/>
                    <a:pt x="3740" y="4180"/>
                  </a:cubicBezTo>
                  <a:cubicBezTo>
                    <a:pt x="3406" y="4170"/>
                    <a:pt x="3073" y="4160"/>
                    <a:pt x="2730" y="4150"/>
                  </a:cubicBezTo>
                  <a:cubicBezTo>
                    <a:pt x="3448" y="3014"/>
                    <a:pt x="4188" y="1878"/>
                    <a:pt x="4927" y="753"/>
                  </a:cubicBezTo>
                  <a:close/>
                  <a:moveTo>
                    <a:pt x="691" y="5557"/>
                  </a:moveTo>
                  <a:cubicBezTo>
                    <a:pt x="1050" y="5557"/>
                    <a:pt x="1431" y="5582"/>
                    <a:pt x="1677" y="5701"/>
                  </a:cubicBezTo>
                  <a:cubicBezTo>
                    <a:pt x="1927" y="5816"/>
                    <a:pt x="1875" y="6076"/>
                    <a:pt x="1771" y="6347"/>
                  </a:cubicBezTo>
                  <a:lnTo>
                    <a:pt x="1740" y="6317"/>
                  </a:lnTo>
                  <a:cubicBezTo>
                    <a:pt x="1471" y="6200"/>
                    <a:pt x="1165" y="6145"/>
                    <a:pt x="873" y="6145"/>
                  </a:cubicBezTo>
                  <a:cubicBezTo>
                    <a:pt x="825" y="6145"/>
                    <a:pt x="777" y="6147"/>
                    <a:pt x="729" y="6150"/>
                  </a:cubicBezTo>
                  <a:cubicBezTo>
                    <a:pt x="573" y="5941"/>
                    <a:pt x="396" y="5754"/>
                    <a:pt x="209" y="5566"/>
                  </a:cubicBezTo>
                  <a:cubicBezTo>
                    <a:pt x="353" y="5563"/>
                    <a:pt x="520" y="5557"/>
                    <a:pt x="691" y="5557"/>
                  </a:cubicBezTo>
                  <a:close/>
                  <a:moveTo>
                    <a:pt x="1396" y="201"/>
                  </a:moveTo>
                  <a:cubicBezTo>
                    <a:pt x="2490" y="388"/>
                    <a:pt x="3584" y="545"/>
                    <a:pt x="4688" y="712"/>
                  </a:cubicBezTo>
                  <a:cubicBezTo>
                    <a:pt x="3917" y="1868"/>
                    <a:pt x="3167" y="3034"/>
                    <a:pt x="2427" y="4201"/>
                  </a:cubicBezTo>
                  <a:cubicBezTo>
                    <a:pt x="2385" y="4285"/>
                    <a:pt x="2448" y="4379"/>
                    <a:pt x="2531" y="4379"/>
                  </a:cubicBezTo>
                  <a:lnTo>
                    <a:pt x="5188" y="4451"/>
                  </a:lnTo>
                  <a:cubicBezTo>
                    <a:pt x="5230" y="4451"/>
                    <a:pt x="5261" y="4430"/>
                    <a:pt x="5282" y="4400"/>
                  </a:cubicBezTo>
                  <a:cubicBezTo>
                    <a:pt x="5292" y="4410"/>
                    <a:pt x="5302" y="4410"/>
                    <a:pt x="5313" y="4420"/>
                  </a:cubicBezTo>
                  <a:lnTo>
                    <a:pt x="5334" y="4441"/>
                  </a:lnTo>
                  <a:cubicBezTo>
                    <a:pt x="5323" y="4441"/>
                    <a:pt x="5313" y="4441"/>
                    <a:pt x="5313" y="4451"/>
                  </a:cubicBezTo>
                  <a:cubicBezTo>
                    <a:pt x="3896" y="5910"/>
                    <a:pt x="2480" y="7379"/>
                    <a:pt x="1063" y="8838"/>
                  </a:cubicBezTo>
                  <a:cubicBezTo>
                    <a:pt x="1490" y="7806"/>
                    <a:pt x="1865" y="6754"/>
                    <a:pt x="2188" y="5691"/>
                  </a:cubicBezTo>
                  <a:cubicBezTo>
                    <a:pt x="2198" y="5629"/>
                    <a:pt x="2167" y="5556"/>
                    <a:pt x="2105" y="5546"/>
                  </a:cubicBezTo>
                  <a:cubicBezTo>
                    <a:pt x="1490" y="5421"/>
                    <a:pt x="875" y="5358"/>
                    <a:pt x="250" y="5337"/>
                  </a:cubicBezTo>
                  <a:cubicBezTo>
                    <a:pt x="646" y="3629"/>
                    <a:pt x="1084" y="1920"/>
                    <a:pt x="1396" y="201"/>
                  </a:cubicBezTo>
                  <a:close/>
                  <a:moveTo>
                    <a:pt x="5397" y="4691"/>
                  </a:moveTo>
                  <a:cubicBezTo>
                    <a:pt x="5438" y="4931"/>
                    <a:pt x="5522" y="5181"/>
                    <a:pt x="5657" y="5379"/>
                  </a:cubicBezTo>
                  <a:cubicBezTo>
                    <a:pt x="4761" y="6201"/>
                    <a:pt x="3969" y="7108"/>
                    <a:pt x="3188" y="8035"/>
                  </a:cubicBezTo>
                  <a:cubicBezTo>
                    <a:pt x="2781" y="8525"/>
                    <a:pt x="2365" y="9014"/>
                    <a:pt x="1959" y="9504"/>
                  </a:cubicBezTo>
                  <a:cubicBezTo>
                    <a:pt x="1855" y="9629"/>
                    <a:pt x="1750" y="9754"/>
                    <a:pt x="1646" y="9869"/>
                  </a:cubicBezTo>
                  <a:cubicBezTo>
                    <a:pt x="1594" y="9904"/>
                    <a:pt x="1547" y="9922"/>
                    <a:pt x="1504" y="9922"/>
                  </a:cubicBezTo>
                  <a:cubicBezTo>
                    <a:pt x="1434" y="9922"/>
                    <a:pt x="1374" y="9876"/>
                    <a:pt x="1323" y="9785"/>
                  </a:cubicBezTo>
                  <a:cubicBezTo>
                    <a:pt x="1156" y="9692"/>
                    <a:pt x="989" y="9525"/>
                    <a:pt x="834" y="9400"/>
                  </a:cubicBezTo>
                  <a:cubicBezTo>
                    <a:pt x="2355" y="7827"/>
                    <a:pt x="3876" y="6264"/>
                    <a:pt x="5397" y="4691"/>
                  </a:cubicBezTo>
                  <a:close/>
                  <a:moveTo>
                    <a:pt x="1422" y="0"/>
                  </a:moveTo>
                  <a:cubicBezTo>
                    <a:pt x="1385" y="0"/>
                    <a:pt x="1359" y="21"/>
                    <a:pt x="1334" y="55"/>
                  </a:cubicBezTo>
                  <a:cubicBezTo>
                    <a:pt x="1324" y="53"/>
                    <a:pt x="1315" y="51"/>
                    <a:pt x="1306" y="51"/>
                  </a:cubicBezTo>
                  <a:cubicBezTo>
                    <a:pt x="1274" y="51"/>
                    <a:pt x="1246" y="67"/>
                    <a:pt x="1229" y="107"/>
                  </a:cubicBezTo>
                  <a:cubicBezTo>
                    <a:pt x="750" y="1858"/>
                    <a:pt x="406" y="3650"/>
                    <a:pt x="0" y="5421"/>
                  </a:cubicBezTo>
                  <a:cubicBezTo>
                    <a:pt x="0" y="5441"/>
                    <a:pt x="0" y="5462"/>
                    <a:pt x="10" y="5483"/>
                  </a:cubicBezTo>
                  <a:cubicBezTo>
                    <a:pt x="0" y="5504"/>
                    <a:pt x="0" y="5525"/>
                    <a:pt x="10" y="5546"/>
                  </a:cubicBezTo>
                  <a:cubicBezTo>
                    <a:pt x="188" y="5796"/>
                    <a:pt x="385" y="6066"/>
                    <a:pt x="594" y="6285"/>
                  </a:cubicBezTo>
                  <a:cubicBezTo>
                    <a:pt x="613" y="6304"/>
                    <a:pt x="635" y="6312"/>
                    <a:pt x="657" y="6312"/>
                  </a:cubicBezTo>
                  <a:cubicBezTo>
                    <a:pt x="682" y="6312"/>
                    <a:pt x="707" y="6302"/>
                    <a:pt x="729" y="6285"/>
                  </a:cubicBezTo>
                  <a:cubicBezTo>
                    <a:pt x="1052" y="6337"/>
                    <a:pt x="1354" y="6410"/>
                    <a:pt x="1667" y="6472"/>
                  </a:cubicBezTo>
                  <a:cubicBezTo>
                    <a:pt x="1674" y="6476"/>
                    <a:pt x="1681" y="6477"/>
                    <a:pt x="1687" y="6477"/>
                  </a:cubicBezTo>
                  <a:cubicBezTo>
                    <a:pt x="1701" y="6477"/>
                    <a:pt x="1712" y="6472"/>
                    <a:pt x="1719" y="6472"/>
                  </a:cubicBezTo>
                  <a:cubicBezTo>
                    <a:pt x="1688" y="6567"/>
                    <a:pt x="1646" y="6650"/>
                    <a:pt x="1615" y="6733"/>
                  </a:cubicBezTo>
                  <a:cubicBezTo>
                    <a:pt x="1323" y="7597"/>
                    <a:pt x="989" y="8452"/>
                    <a:pt x="625" y="9296"/>
                  </a:cubicBezTo>
                  <a:cubicBezTo>
                    <a:pt x="594" y="9379"/>
                    <a:pt x="646" y="9463"/>
                    <a:pt x="729" y="9473"/>
                  </a:cubicBezTo>
                  <a:cubicBezTo>
                    <a:pt x="969" y="9723"/>
                    <a:pt x="1229" y="9963"/>
                    <a:pt x="1490" y="10202"/>
                  </a:cubicBezTo>
                  <a:cubicBezTo>
                    <a:pt x="1512" y="10224"/>
                    <a:pt x="1542" y="10237"/>
                    <a:pt x="1573" y="10237"/>
                  </a:cubicBezTo>
                  <a:cubicBezTo>
                    <a:pt x="1600" y="10237"/>
                    <a:pt x="1627" y="10227"/>
                    <a:pt x="1646" y="10202"/>
                  </a:cubicBezTo>
                  <a:cubicBezTo>
                    <a:pt x="2990" y="8618"/>
                    <a:pt x="4281" y="6931"/>
                    <a:pt x="5834" y="5525"/>
                  </a:cubicBezTo>
                  <a:cubicBezTo>
                    <a:pt x="5865" y="5493"/>
                    <a:pt x="5876" y="5451"/>
                    <a:pt x="5855" y="5421"/>
                  </a:cubicBezTo>
                  <a:cubicBezTo>
                    <a:pt x="5865" y="5400"/>
                    <a:pt x="5865" y="5379"/>
                    <a:pt x="5855" y="5347"/>
                  </a:cubicBezTo>
                  <a:cubicBezTo>
                    <a:pt x="5719" y="5066"/>
                    <a:pt x="5594" y="4816"/>
                    <a:pt x="5501" y="4525"/>
                  </a:cubicBezTo>
                  <a:cubicBezTo>
                    <a:pt x="5522" y="4504"/>
                    <a:pt x="5522" y="4483"/>
                    <a:pt x="5522" y="4462"/>
                  </a:cubicBezTo>
                  <a:cubicBezTo>
                    <a:pt x="5490" y="4347"/>
                    <a:pt x="5376" y="4285"/>
                    <a:pt x="5272" y="4264"/>
                  </a:cubicBezTo>
                  <a:cubicBezTo>
                    <a:pt x="5251" y="4243"/>
                    <a:pt x="5230" y="4222"/>
                    <a:pt x="5188" y="4222"/>
                  </a:cubicBezTo>
                  <a:cubicBezTo>
                    <a:pt x="4782" y="4212"/>
                    <a:pt x="4365" y="4201"/>
                    <a:pt x="3959" y="4191"/>
                  </a:cubicBezTo>
                  <a:cubicBezTo>
                    <a:pt x="4563" y="3379"/>
                    <a:pt x="5167" y="2545"/>
                    <a:pt x="5709" y="1680"/>
                  </a:cubicBezTo>
                  <a:lnTo>
                    <a:pt x="5719" y="1680"/>
                  </a:lnTo>
                  <a:cubicBezTo>
                    <a:pt x="5751" y="1649"/>
                    <a:pt x="5761" y="1608"/>
                    <a:pt x="5730" y="1555"/>
                  </a:cubicBezTo>
                  <a:cubicBezTo>
                    <a:pt x="5542" y="1233"/>
                    <a:pt x="5292" y="858"/>
                    <a:pt x="4990" y="628"/>
                  </a:cubicBezTo>
                  <a:cubicBezTo>
                    <a:pt x="4980" y="576"/>
                    <a:pt x="4959" y="524"/>
                    <a:pt x="4907" y="513"/>
                  </a:cubicBezTo>
                  <a:cubicBezTo>
                    <a:pt x="3751" y="347"/>
                    <a:pt x="2605" y="159"/>
                    <a:pt x="1448" y="3"/>
                  </a:cubicBezTo>
                  <a:cubicBezTo>
                    <a:pt x="1439" y="1"/>
                    <a:pt x="1430" y="0"/>
                    <a:pt x="1422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97FCB84-8854-4D5B-9505-6405EC0F9423}"/>
              </a:ext>
            </a:extLst>
          </p:cNvPr>
          <p:cNvSpPr txBox="1"/>
          <p:nvPr/>
        </p:nvSpPr>
        <p:spPr>
          <a:xfrm>
            <a:off x="3023718" y="148844"/>
            <a:ext cx="30965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 (1):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249AE33-6383-4F09-AF98-F7DDC75A758F}"/>
              </a:ext>
            </a:extLst>
          </p:cNvPr>
          <p:cNvSpPr txBox="1"/>
          <p:nvPr/>
        </p:nvSpPr>
        <p:spPr>
          <a:xfrm>
            <a:off x="2065111" y="669843"/>
            <a:ext cx="5588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استخدم الآلة الحاسبة ، واكتب إجابتك في الصيغة العلمية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12C906-BD32-41AA-B42F-3E69A3C8206D}"/>
              </a:ext>
            </a:extLst>
          </p:cNvPr>
          <p:cNvSpPr txBox="1"/>
          <p:nvPr/>
        </p:nvSpPr>
        <p:spPr>
          <a:xfrm>
            <a:off x="5941504" y="1541823"/>
            <a:ext cx="2535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dirty="0"/>
              <a:t>9.1   × 10 </a:t>
            </a:r>
            <a:r>
              <a:rPr lang="ar-OM" sz="2000" baseline="30000" dirty="0"/>
              <a:t>-8</a:t>
            </a:r>
            <a:endParaRPr lang="en-US" sz="20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8320783-1C43-461A-9054-1521DB257BF3}"/>
              </a:ext>
            </a:extLst>
          </p:cNvPr>
          <p:cNvSpPr txBox="1"/>
          <p:nvPr/>
        </p:nvSpPr>
        <p:spPr>
          <a:xfrm>
            <a:off x="1460643" y="1383221"/>
            <a:ext cx="2535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dirty="0"/>
              <a:t>4525×8760</a:t>
            </a:r>
            <a:endParaRPr lang="en-US" sz="200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E950423-9CB2-4107-BA5B-4A036F7A1729}"/>
              </a:ext>
            </a:extLst>
          </p:cNvPr>
          <p:cNvGrpSpPr/>
          <p:nvPr/>
        </p:nvGrpSpPr>
        <p:grpSpPr>
          <a:xfrm>
            <a:off x="7359487" y="1583276"/>
            <a:ext cx="562273" cy="310389"/>
            <a:chOff x="1905640" y="3818965"/>
            <a:chExt cx="1398494" cy="299677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66E3E32-D739-4CA6-807F-EFDE1139F0CB}"/>
                </a:ext>
              </a:extLst>
            </p:cNvPr>
            <p:cNvCxnSpPr/>
            <p:nvPr/>
          </p:nvCxnSpPr>
          <p:spPr>
            <a:xfrm>
              <a:off x="1905640" y="3818965"/>
              <a:ext cx="1306287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096FE25-1F6A-48FF-8E75-6E58386AB752}"/>
                </a:ext>
              </a:extLst>
            </p:cNvPr>
            <p:cNvCxnSpPr/>
            <p:nvPr/>
          </p:nvCxnSpPr>
          <p:spPr>
            <a:xfrm>
              <a:off x="3204243" y="3818965"/>
              <a:ext cx="92207" cy="29967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B2D9C20D-9E1E-41D2-A8D4-8AFF04D74CEC}"/>
                </a:ext>
              </a:extLst>
            </p:cNvPr>
            <p:cNvCxnSpPr/>
            <p:nvPr/>
          </p:nvCxnSpPr>
          <p:spPr>
            <a:xfrm flipV="1">
              <a:off x="3304134" y="3888121"/>
              <a:ext cx="0" cy="21515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84F20315-19A5-416E-B25B-786C1D042EEE}"/>
              </a:ext>
            </a:extLst>
          </p:cNvPr>
          <p:cNvSpPr txBox="1"/>
          <p:nvPr/>
        </p:nvSpPr>
        <p:spPr>
          <a:xfrm>
            <a:off x="7822172" y="1456134"/>
            <a:ext cx="355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/>
              <a:t>3</a:t>
            </a:r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26A5D21-541E-4701-8F62-3AECABAA1ADF}"/>
              </a:ext>
            </a:extLst>
          </p:cNvPr>
          <p:cNvSpPr txBox="1"/>
          <p:nvPr/>
        </p:nvSpPr>
        <p:spPr>
          <a:xfrm>
            <a:off x="2065110" y="1620236"/>
            <a:ext cx="1387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dirty="0"/>
              <a:t>0.00002</a:t>
            </a:r>
            <a:endParaRPr lang="en-US" sz="20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FDDC62C-C0F7-4E1E-9203-3DA08D357834}"/>
              </a:ext>
            </a:extLst>
          </p:cNvPr>
          <p:cNvSpPr txBox="1"/>
          <p:nvPr/>
        </p:nvSpPr>
        <p:spPr>
          <a:xfrm>
            <a:off x="2065110" y="1443503"/>
            <a:ext cx="1387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dirty="0"/>
              <a:t>ــــــــــــــــــــــ</a:t>
            </a:r>
            <a:endParaRPr lang="en-US" sz="2000" dirty="0"/>
          </a:p>
        </p:txBody>
      </p:sp>
      <p:grpSp>
        <p:nvGrpSpPr>
          <p:cNvPr id="28" name="Google Shape;562;p36">
            <a:extLst>
              <a:ext uri="{FF2B5EF4-FFF2-40B4-BE49-F238E27FC236}">
                <a16:creationId xmlns:a16="http://schemas.microsoft.com/office/drawing/2014/main" id="{2F5C037C-CC52-484F-B0D0-7D5540902848}"/>
              </a:ext>
            </a:extLst>
          </p:cNvPr>
          <p:cNvGrpSpPr/>
          <p:nvPr/>
        </p:nvGrpSpPr>
        <p:grpSpPr>
          <a:xfrm>
            <a:off x="3655956" y="1117896"/>
            <a:ext cx="730157" cy="838908"/>
            <a:chOff x="4542350" y="2179138"/>
            <a:chExt cx="248475" cy="313350"/>
          </a:xfrm>
        </p:grpSpPr>
        <p:sp>
          <p:nvSpPr>
            <p:cNvPr id="29" name="Google Shape;563;p36">
              <a:extLst>
                <a:ext uri="{FF2B5EF4-FFF2-40B4-BE49-F238E27FC236}">
                  <a16:creationId xmlns:a16="http://schemas.microsoft.com/office/drawing/2014/main" id="{B50C9EA1-F7D3-41D8-B837-49C1011B78D7}"/>
                </a:ext>
              </a:extLst>
            </p:cNvPr>
            <p:cNvSpPr/>
            <p:nvPr/>
          </p:nvSpPr>
          <p:spPr>
            <a:xfrm>
              <a:off x="4542350" y="2179138"/>
              <a:ext cx="248475" cy="313350"/>
            </a:xfrm>
            <a:custGeom>
              <a:avLst/>
              <a:gdLst/>
              <a:ahLst/>
              <a:cxnLst/>
              <a:rect l="l" t="t" r="r" b="b"/>
              <a:pathLst>
                <a:path w="9939" h="12534" extrusionOk="0">
                  <a:moveTo>
                    <a:pt x="2513" y="1"/>
                  </a:moveTo>
                  <a:cubicBezTo>
                    <a:pt x="1955" y="1"/>
                    <a:pt x="1440" y="138"/>
                    <a:pt x="1094" y="580"/>
                  </a:cubicBezTo>
                  <a:cubicBezTo>
                    <a:pt x="761" y="996"/>
                    <a:pt x="636" y="1590"/>
                    <a:pt x="511" y="2101"/>
                  </a:cubicBezTo>
                  <a:cubicBezTo>
                    <a:pt x="365" y="2673"/>
                    <a:pt x="261" y="3257"/>
                    <a:pt x="178" y="3851"/>
                  </a:cubicBezTo>
                  <a:cubicBezTo>
                    <a:pt x="11" y="5101"/>
                    <a:pt x="0" y="6289"/>
                    <a:pt x="219" y="7528"/>
                  </a:cubicBezTo>
                  <a:cubicBezTo>
                    <a:pt x="240" y="7611"/>
                    <a:pt x="261" y="7695"/>
                    <a:pt x="303" y="7768"/>
                  </a:cubicBezTo>
                  <a:cubicBezTo>
                    <a:pt x="303" y="7799"/>
                    <a:pt x="313" y="7820"/>
                    <a:pt x="313" y="7851"/>
                  </a:cubicBezTo>
                  <a:cubicBezTo>
                    <a:pt x="449" y="8341"/>
                    <a:pt x="865" y="8622"/>
                    <a:pt x="1324" y="8664"/>
                  </a:cubicBezTo>
                  <a:cubicBezTo>
                    <a:pt x="1115" y="9674"/>
                    <a:pt x="1167" y="10768"/>
                    <a:pt x="1313" y="11737"/>
                  </a:cubicBezTo>
                  <a:cubicBezTo>
                    <a:pt x="1396" y="12270"/>
                    <a:pt x="1875" y="12533"/>
                    <a:pt x="2357" y="12533"/>
                  </a:cubicBezTo>
                  <a:cubicBezTo>
                    <a:pt x="2657" y="12533"/>
                    <a:pt x="2959" y="12431"/>
                    <a:pt x="3167" y="12227"/>
                  </a:cubicBezTo>
                  <a:cubicBezTo>
                    <a:pt x="5084" y="10341"/>
                    <a:pt x="6887" y="8206"/>
                    <a:pt x="9126" y="6685"/>
                  </a:cubicBezTo>
                  <a:cubicBezTo>
                    <a:pt x="9939" y="6132"/>
                    <a:pt x="9814" y="4914"/>
                    <a:pt x="8855" y="4601"/>
                  </a:cubicBezTo>
                  <a:cubicBezTo>
                    <a:pt x="8418" y="4465"/>
                    <a:pt x="7980" y="4330"/>
                    <a:pt x="7543" y="4184"/>
                  </a:cubicBezTo>
                  <a:cubicBezTo>
                    <a:pt x="7897" y="3768"/>
                    <a:pt x="8262" y="3361"/>
                    <a:pt x="8647" y="2976"/>
                  </a:cubicBezTo>
                  <a:cubicBezTo>
                    <a:pt x="9241" y="2372"/>
                    <a:pt x="8991" y="1277"/>
                    <a:pt x="8147" y="1069"/>
                  </a:cubicBezTo>
                  <a:cubicBezTo>
                    <a:pt x="6980" y="777"/>
                    <a:pt x="5813" y="527"/>
                    <a:pt x="4626" y="330"/>
                  </a:cubicBezTo>
                  <a:cubicBezTo>
                    <a:pt x="4027" y="230"/>
                    <a:pt x="3233" y="1"/>
                    <a:pt x="25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64;p36">
              <a:extLst>
                <a:ext uri="{FF2B5EF4-FFF2-40B4-BE49-F238E27FC236}">
                  <a16:creationId xmlns:a16="http://schemas.microsoft.com/office/drawing/2014/main" id="{8DF20307-92C8-431B-85B7-DEF9AC6FA8C3}"/>
                </a:ext>
              </a:extLst>
            </p:cNvPr>
            <p:cNvSpPr/>
            <p:nvPr/>
          </p:nvSpPr>
          <p:spPr>
            <a:xfrm>
              <a:off x="4586375" y="2215738"/>
              <a:ext cx="127125" cy="215950"/>
            </a:xfrm>
            <a:custGeom>
              <a:avLst/>
              <a:gdLst/>
              <a:ahLst/>
              <a:cxnLst/>
              <a:rect l="l" t="t" r="r" b="b"/>
              <a:pathLst>
                <a:path w="5085" h="8638" extrusionOk="0">
                  <a:moveTo>
                    <a:pt x="1146" y="1"/>
                  </a:moveTo>
                  <a:cubicBezTo>
                    <a:pt x="834" y="1720"/>
                    <a:pt x="396" y="3429"/>
                    <a:pt x="0" y="5137"/>
                  </a:cubicBezTo>
                  <a:cubicBezTo>
                    <a:pt x="625" y="5158"/>
                    <a:pt x="1240" y="5221"/>
                    <a:pt x="1855" y="5346"/>
                  </a:cubicBezTo>
                  <a:cubicBezTo>
                    <a:pt x="1917" y="5356"/>
                    <a:pt x="1948" y="5429"/>
                    <a:pt x="1938" y="5491"/>
                  </a:cubicBezTo>
                  <a:cubicBezTo>
                    <a:pt x="1615" y="6554"/>
                    <a:pt x="1240" y="7606"/>
                    <a:pt x="813" y="8638"/>
                  </a:cubicBezTo>
                  <a:cubicBezTo>
                    <a:pt x="2230" y="7179"/>
                    <a:pt x="3646" y="5710"/>
                    <a:pt x="5063" y="4251"/>
                  </a:cubicBezTo>
                  <a:cubicBezTo>
                    <a:pt x="5063" y="4241"/>
                    <a:pt x="5073" y="4241"/>
                    <a:pt x="5084" y="4241"/>
                  </a:cubicBezTo>
                  <a:lnTo>
                    <a:pt x="5063" y="4220"/>
                  </a:lnTo>
                  <a:cubicBezTo>
                    <a:pt x="5052" y="4210"/>
                    <a:pt x="5042" y="4210"/>
                    <a:pt x="5032" y="4200"/>
                  </a:cubicBezTo>
                  <a:cubicBezTo>
                    <a:pt x="5011" y="4230"/>
                    <a:pt x="4980" y="4251"/>
                    <a:pt x="4938" y="4251"/>
                  </a:cubicBezTo>
                  <a:lnTo>
                    <a:pt x="2281" y="4179"/>
                  </a:lnTo>
                  <a:cubicBezTo>
                    <a:pt x="2198" y="4179"/>
                    <a:pt x="2135" y="4085"/>
                    <a:pt x="2177" y="4001"/>
                  </a:cubicBezTo>
                  <a:cubicBezTo>
                    <a:pt x="2917" y="2834"/>
                    <a:pt x="3667" y="1668"/>
                    <a:pt x="4438" y="512"/>
                  </a:cubicBezTo>
                  <a:cubicBezTo>
                    <a:pt x="3334" y="345"/>
                    <a:pt x="2240" y="188"/>
                    <a:pt x="11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5;p36">
              <a:extLst>
                <a:ext uri="{FF2B5EF4-FFF2-40B4-BE49-F238E27FC236}">
                  <a16:creationId xmlns:a16="http://schemas.microsoft.com/office/drawing/2014/main" id="{362A7976-4A57-41A4-84D1-92FB7E9BDA02}"/>
                </a:ext>
              </a:extLst>
            </p:cNvPr>
            <p:cNvSpPr/>
            <p:nvPr/>
          </p:nvSpPr>
          <p:spPr>
            <a:xfrm>
              <a:off x="4580125" y="2210738"/>
              <a:ext cx="146900" cy="255950"/>
            </a:xfrm>
            <a:custGeom>
              <a:avLst/>
              <a:gdLst/>
              <a:ahLst/>
              <a:cxnLst/>
              <a:rect l="l" t="t" r="r" b="b"/>
              <a:pathLst>
                <a:path w="5876" h="10238" extrusionOk="0">
                  <a:moveTo>
                    <a:pt x="4927" y="753"/>
                  </a:moveTo>
                  <a:cubicBezTo>
                    <a:pt x="5022" y="888"/>
                    <a:pt x="5126" y="1024"/>
                    <a:pt x="5230" y="1159"/>
                  </a:cubicBezTo>
                  <a:cubicBezTo>
                    <a:pt x="5344" y="1326"/>
                    <a:pt x="5448" y="1493"/>
                    <a:pt x="5552" y="1659"/>
                  </a:cubicBezTo>
                  <a:cubicBezTo>
                    <a:pt x="4917" y="2451"/>
                    <a:pt x="4323" y="3295"/>
                    <a:pt x="3751" y="4139"/>
                  </a:cubicBezTo>
                  <a:cubicBezTo>
                    <a:pt x="3740" y="4150"/>
                    <a:pt x="3740" y="4170"/>
                    <a:pt x="3740" y="4180"/>
                  </a:cubicBezTo>
                  <a:cubicBezTo>
                    <a:pt x="3406" y="4170"/>
                    <a:pt x="3073" y="4160"/>
                    <a:pt x="2730" y="4150"/>
                  </a:cubicBezTo>
                  <a:cubicBezTo>
                    <a:pt x="3448" y="3014"/>
                    <a:pt x="4188" y="1878"/>
                    <a:pt x="4927" y="753"/>
                  </a:cubicBezTo>
                  <a:close/>
                  <a:moveTo>
                    <a:pt x="691" y="5557"/>
                  </a:moveTo>
                  <a:cubicBezTo>
                    <a:pt x="1050" y="5557"/>
                    <a:pt x="1431" y="5582"/>
                    <a:pt x="1677" y="5701"/>
                  </a:cubicBezTo>
                  <a:cubicBezTo>
                    <a:pt x="1927" y="5816"/>
                    <a:pt x="1875" y="6076"/>
                    <a:pt x="1771" y="6347"/>
                  </a:cubicBezTo>
                  <a:lnTo>
                    <a:pt x="1740" y="6317"/>
                  </a:lnTo>
                  <a:cubicBezTo>
                    <a:pt x="1471" y="6200"/>
                    <a:pt x="1165" y="6145"/>
                    <a:pt x="873" y="6145"/>
                  </a:cubicBezTo>
                  <a:cubicBezTo>
                    <a:pt x="825" y="6145"/>
                    <a:pt x="777" y="6147"/>
                    <a:pt x="729" y="6150"/>
                  </a:cubicBezTo>
                  <a:cubicBezTo>
                    <a:pt x="573" y="5941"/>
                    <a:pt x="396" y="5754"/>
                    <a:pt x="209" y="5566"/>
                  </a:cubicBezTo>
                  <a:cubicBezTo>
                    <a:pt x="353" y="5563"/>
                    <a:pt x="520" y="5557"/>
                    <a:pt x="691" y="5557"/>
                  </a:cubicBezTo>
                  <a:close/>
                  <a:moveTo>
                    <a:pt x="1396" y="201"/>
                  </a:moveTo>
                  <a:cubicBezTo>
                    <a:pt x="2490" y="388"/>
                    <a:pt x="3584" y="545"/>
                    <a:pt x="4688" y="712"/>
                  </a:cubicBezTo>
                  <a:cubicBezTo>
                    <a:pt x="3917" y="1868"/>
                    <a:pt x="3167" y="3034"/>
                    <a:pt x="2427" y="4201"/>
                  </a:cubicBezTo>
                  <a:cubicBezTo>
                    <a:pt x="2385" y="4285"/>
                    <a:pt x="2448" y="4379"/>
                    <a:pt x="2531" y="4379"/>
                  </a:cubicBezTo>
                  <a:lnTo>
                    <a:pt x="5188" y="4451"/>
                  </a:lnTo>
                  <a:cubicBezTo>
                    <a:pt x="5230" y="4451"/>
                    <a:pt x="5261" y="4430"/>
                    <a:pt x="5282" y="4400"/>
                  </a:cubicBezTo>
                  <a:cubicBezTo>
                    <a:pt x="5292" y="4410"/>
                    <a:pt x="5302" y="4410"/>
                    <a:pt x="5313" y="4420"/>
                  </a:cubicBezTo>
                  <a:lnTo>
                    <a:pt x="5334" y="4441"/>
                  </a:lnTo>
                  <a:cubicBezTo>
                    <a:pt x="5323" y="4441"/>
                    <a:pt x="5313" y="4441"/>
                    <a:pt x="5313" y="4451"/>
                  </a:cubicBezTo>
                  <a:cubicBezTo>
                    <a:pt x="3896" y="5910"/>
                    <a:pt x="2480" y="7379"/>
                    <a:pt x="1063" y="8838"/>
                  </a:cubicBezTo>
                  <a:cubicBezTo>
                    <a:pt x="1490" y="7806"/>
                    <a:pt x="1865" y="6754"/>
                    <a:pt x="2188" y="5691"/>
                  </a:cubicBezTo>
                  <a:cubicBezTo>
                    <a:pt x="2198" y="5629"/>
                    <a:pt x="2167" y="5556"/>
                    <a:pt x="2105" y="5546"/>
                  </a:cubicBezTo>
                  <a:cubicBezTo>
                    <a:pt x="1490" y="5421"/>
                    <a:pt x="875" y="5358"/>
                    <a:pt x="250" y="5337"/>
                  </a:cubicBezTo>
                  <a:cubicBezTo>
                    <a:pt x="646" y="3629"/>
                    <a:pt x="1084" y="1920"/>
                    <a:pt x="1396" y="201"/>
                  </a:cubicBezTo>
                  <a:close/>
                  <a:moveTo>
                    <a:pt x="5397" y="4691"/>
                  </a:moveTo>
                  <a:cubicBezTo>
                    <a:pt x="5438" y="4931"/>
                    <a:pt x="5522" y="5181"/>
                    <a:pt x="5657" y="5379"/>
                  </a:cubicBezTo>
                  <a:cubicBezTo>
                    <a:pt x="4761" y="6201"/>
                    <a:pt x="3969" y="7108"/>
                    <a:pt x="3188" y="8035"/>
                  </a:cubicBezTo>
                  <a:cubicBezTo>
                    <a:pt x="2781" y="8525"/>
                    <a:pt x="2365" y="9014"/>
                    <a:pt x="1959" y="9504"/>
                  </a:cubicBezTo>
                  <a:cubicBezTo>
                    <a:pt x="1855" y="9629"/>
                    <a:pt x="1750" y="9754"/>
                    <a:pt x="1646" y="9869"/>
                  </a:cubicBezTo>
                  <a:cubicBezTo>
                    <a:pt x="1594" y="9904"/>
                    <a:pt x="1547" y="9922"/>
                    <a:pt x="1504" y="9922"/>
                  </a:cubicBezTo>
                  <a:cubicBezTo>
                    <a:pt x="1434" y="9922"/>
                    <a:pt x="1374" y="9876"/>
                    <a:pt x="1323" y="9785"/>
                  </a:cubicBezTo>
                  <a:cubicBezTo>
                    <a:pt x="1156" y="9692"/>
                    <a:pt x="989" y="9525"/>
                    <a:pt x="834" y="9400"/>
                  </a:cubicBezTo>
                  <a:cubicBezTo>
                    <a:pt x="2355" y="7827"/>
                    <a:pt x="3876" y="6264"/>
                    <a:pt x="5397" y="4691"/>
                  </a:cubicBezTo>
                  <a:close/>
                  <a:moveTo>
                    <a:pt x="1422" y="0"/>
                  </a:moveTo>
                  <a:cubicBezTo>
                    <a:pt x="1385" y="0"/>
                    <a:pt x="1359" y="21"/>
                    <a:pt x="1334" y="55"/>
                  </a:cubicBezTo>
                  <a:cubicBezTo>
                    <a:pt x="1324" y="53"/>
                    <a:pt x="1315" y="51"/>
                    <a:pt x="1306" y="51"/>
                  </a:cubicBezTo>
                  <a:cubicBezTo>
                    <a:pt x="1274" y="51"/>
                    <a:pt x="1246" y="67"/>
                    <a:pt x="1229" y="107"/>
                  </a:cubicBezTo>
                  <a:cubicBezTo>
                    <a:pt x="750" y="1858"/>
                    <a:pt x="406" y="3650"/>
                    <a:pt x="0" y="5421"/>
                  </a:cubicBezTo>
                  <a:cubicBezTo>
                    <a:pt x="0" y="5441"/>
                    <a:pt x="0" y="5462"/>
                    <a:pt x="10" y="5483"/>
                  </a:cubicBezTo>
                  <a:cubicBezTo>
                    <a:pt x="0" y="5504"/>
                    <a:pt x="0" y="5525"/>
                    <a:pt x="10" y="5546"/>
                  </a:cubicBezTo>
                  <a:cubicBezTo>
                    <a:pt x="188" y="5796"/>
                    <a:pt x="385" y="6066"/>
                    <a:pt x="594" y="6285"/>
                  </a:cubicBezTo>
                  <a:cubicBezTo>
                    <a:pt x="613" y="6304"/>
                    <a:pt x="635" y="6312"/>
                    <a:pt x="657" y="6312"/>
                  </a:cubicBezTo>
                  <a:cubicBezTo>
                    <a:pt x="682" y="6312"/>
                    <a:pt x="707" y="6302"/>
                    <a:pt x="729" y="6285"/>
                  </a:cubicBezTo>
                  <a:cubicBezTo>
                    <a:pt x="1052" y="6337"/>
                    <a:pt x="1354" y="6410"/>
                    <a:pt x="1667" y="6472"/>
                  </a:cubicBezTo>
                  <a:cubicBezTo>
                    <a:pt x="1674" y="6476"/>
                    <a:pt x="1681" y="6477"/>
                    <a:pt x="1687" y="6477"/>
                  </a:cubicBezTo>
                  <a:cubicBezTo>
                    <a:pt x="1701" y="6477"/>
                    <a:pt x="1712" y="6472"/>
                    <a:pt x="1719" y="6472"/>
                  </a:cubicBezTo>
                  <a:cubicBezTo>
                    <a:pt x="1688" y="6567"/>
                    <a:pt x="1646" y="6650"/>
                    <a:pt x="1615" y="6733"/>
                  </a:cubicBezTo>
                  <a:cubicBezTo>
                    <a:pt x="1323" y="7597"/>
                    <a:pt x="989" y="8452"/>
                    <a:pt x="625" y="9296"/>
                  </a:cubicBezTo>
                  <a:cubicBezTo>
                    <a:pt x="594" y="9379"/>
                    <a:pt x="646" y="9463"/>
                    <a:pt x="729" y="9473"/>
                  </a:cubicBezTo>
                  <a:cubicBezTo>
                    <a:pt x="969" y="9723"/>
                    <a:pt x="1229" y="9963"/>
                    <a:pt x="1490" y="10202"/>
                  </a:cubicBezTo>
                  <a:cubicBezTo>
                    <a:pt x="1512" y="10224"/>
                    <a:pt x="1542" y="10237"/>
                    <a:pt x="1573" y="10237"/>
                  </a:cubicBezTo>
                  <a:cubicBezTo>
                    <a:pt x="1600" y="10237"/>
                    <a:pt x="1627" y="10227"/>
                    <a:pt x="1646" y="10202"/>
                  </a:cubicBezTo>
                  <a:cubicBezTo>
                    <a:pt x="2990" y="8618"/>
                    <a:pt x="4281" y="6931"/>
                    <a:pt x="5834" y="5525"/>
                  </a:cubicBezTo>
                  <a:cubicBezTo>
                    <a:pt x="5865" y="5493"/>
                    <a:pt x="5876" y="5451"/>
                    <a:pt x="5855" y="5421"/>
                  </a:cubicBezTo>
                  <a:cubicBezTo>
                    <a:pt x="5865" y="5400"/>
                    <a:pt x="5865" y="5379"/>
                    <a:pt x="5855" y="5347"/>
                  </a:cubicBezTo>
                  <a:cubicBezTo>
                    <a:pt x="5719" y="5066"/>
                    <a:pt x="5594" y="4816"/>
                    <a:pt x="5501" y="4525"/>
                  </a:cubicBezTo>
                  <a:cubicBezTo>
                    <a:pt x="5522" y="4504"/>
                    <a:pt x="5522" y="4483"/>
                    <a:pt x="5522" y="4462"/>
                  </a:cubicBezTo>
                  <a:cubicBezTo>
                    <a:pt x="5490" y="4347"/>
                    <a:pt x="5376" y="4285"/>
                    <a:pt x="5272" y="4264"/>
                  </a:cubicBezTo>
                  <a:cubicBezTo>
                    <a:pt x="5251" y="4243"/>
                    <a:pt x="5230" y="4222"/>
                    <a:pt x="5188" y="4222"/>
                  </a:cubicBezTo>
                  <a:cubicBezTo>
                    <a:pt x="4782" y="4212"/>
                    <a:pt x="4365" y="4201"/>
                    <a:pt x="3959" y="4191"/>
                  </a:cubicBezTo>
                  <a:cubicBezTo>
                    <a:pt x="4563" y="3379"/>
                    <a:pt x="5167" y="2545"/>
                    <a:pt x="5709" y="1680"/>
                  </a:cubicBezTo>
                  <a:lnTo>
                    <a:pt x="5719" y="1680"/>
                  </a:lnTo>
                  <a:cubicBezTo>
                    <a:pt x="5751" y="1649"/>
                    <a:pt x="5761" y="1608"/>
                    <a:pt x="5730" y="1555"/>
                  </a:cubicBezTo>
                  <a:cubicBezTo>
                    <a:pt x="5542" y="1233"/>
                    <a:pt x="5292" y="858"/>
                    <a:pt x="4990" y="628"/>
                  </a:cubicBezTo>
                  <a:cubicBezTo>
                    <a:pt x="4980" y="576"/>
                    <a:pt x="4959" y="524"/>
                    <a:pt x="4907" y="513"/>
                  </a:cubicBezTo>
                  <a:cubicBezTo>
                    <a:pt x="3751" y="347"/>
                    <a:pt x="2605" y="159"/>
                    <a:pt x="1448" y="3"/>
                  </a:cubicBezTo>
                  <a:cubicBezTo>
                    <a:pt x="1439" y="1"/>
                    <a:pt x="1430" y="0"/>
                    <a:pt x="1422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4" name="Google Shape;814;p42"/>
          <p:cNvGrpSpPr/>
          <p:nvPr/>
        </p:nvGrpSpPr>
        <p:grpSpPr>
          <a:xfrm rot="20642460">
            <a:off x="124576" y="36063"/>
            <a:ext cx="1179926" cy="1071567"/>
            <a:chOff x="3345075" y="945563"/>
            <a:chExt cx="465425" cy="431575"/>
          </a:xfrm>
        </p:grpSpPr>
        <p:sp>
          <p:nvSpPr>
            <p:cNvPr id="815" name="Google Shape;815;p42"/>
            <p:cNvSpPr/>
            <p:nvPr/>
          </p:nvSpPr>
          <p:spPr>
            <a:xfrm>
              <a:off x="3345075" y="945563"/>
              <a:ext cx="465425" cy="431575"/>
            </a:xfrm>
            <a:custGeom>
              <a:avLst/>
              <a:gdLst/>
              <a:ahLst/>
              <a:cxnLst/>
              <a:rect l="l" t="t" r="r" b="b"/>
              <a:pathLst>
                <a:path w="18617" h="17263" extrusionOk="0">
                  <a:moveTo>
                    <a:pt x="5626" y="0"/>
                  </a:moveTo>
                  <a:cubicBezTo>
                    <a:pt x="5553" y="0"/>
                    <a:pt x="5480" y="10"/>
                    <a:pt x="5407" y="21"/>
                  </a:cubicBezTo>
                  <a:lnTo>
                    <a:pt x="4293" y="802"/>
                  </a:lnTo>
                  <a:cubicBezTo>
                    <a:pt x="2990" y="1813"/>
                    <a:pt x="1928" y="2719"/>
                    <a:pt x="1001" y="3615"/>
                  </a:cubicBezTo>
                  <a:lnTo>
                    <a:pt x="1" y="4667"/>
                  </a:lnTo>
                  <a:lnTo>
                    <a:pt x="647" y="5667"/>
                  </a:lnTo>
                  <a:cubicBezTo>
                    <a:pt x="740" y="5938"/>
                    <a:pt x="865" y="6188"/>
                    <a:pt x="980" y="6417"/>
                  </a:cubicBezTo>
                  <a:cubicBezTo>
                    <a:pt x="1022" y="6522"/>
                    <a:pt x="1073" y="6615"/>
                    <a:pt x="1115" y="6709"/>
                  </a:cubicBezTo>
                  <a:cubicBezTo>
                    <a:pt x="1323" y="7168"/>
                    <a:pt x="1532" y="7615"/>
                    <a:pt x="1740" y="8074"/>
                  </a:cubicBezTo>
                  <a:lnTo>
                    <a:pt x="3053" y="10886"/>
                  </a:lnTo>
                  <a:cubicBezTo>
                    <a:pt x="3334" y="11491"/>
                    <a:pt x="3615" y="12106"/>
                    <a:pt x="3886" y="12699"/>
                  </a:cubicBezTo>
                  <a:cubicBezTo>
                    <a:pt x="4480" y="13991"/>
                    <a:pt x="5095" y="15335"/>
                    <a:pt x="5740" y="16627"/>
                  </a:cubicBezTo>
                  <a:cubicBezTo>
                    <a:pt x="5782" y="16720"/>
                    <a:pt x="5845" y="16804"/>
                    <a:pt x="5918" y="16887"/>
                  </a:cubicBezTo>
                  <a:lnTo>
                    <a:pt x="7335" y="17262"/>
                  </a:lnTo>
                  <a:cubicBezTo>
                    <a:pt x="7835" y="17158"/>
                    <a:pt x="8335" y="16794"/>
                    <a:pt x="8887" y="16377"/>
                  </a:cubicBezTo>
                  <a:cubicBezTo>
                    <a:pt x="8939" y="16335"/>
                    <a:pt x="8981" y="16304"/>
                    <a:pt x="9012" y="16283"/>
                  </a:cubicBezTo>
                  <a:cubicBezTo>
                    <a:pt x="10085" y="15595"/>
                    <a:pt x="11158" y="14908"/>
                    <a:pt x="12220" y="14210"/>
                  </a:cubicBezTo>
                  <a:cubicBezTo>
                    <a:pt x="12669" y="13928"/>
                    <a:pt x="13106" y="13658"/>
                    <a:pt x="13586" y="13366"/>
                  </a:cubicBezTo>
                  <a:cubicBezTo>
                    <a:pt x="15107" y="12428"/>
                    <a:pt x="16669" y="11470"/>
                    <a:pt x="17982" y="10189"/>
                  </a:cubicBezTo>
                  <a:lnTo>
                    <a:pt x="18617" y="9365"/>
                  </a:lnTo>
                  <a:lnTo>
                    <a:pt x="18440" y="8261"/>
                  </a:lnTo>
                  <a:cubicBezTo>
                    <a:pt x="18221" y="7480"/>
                    <a:pt x="17961" y="6709"/>
                    <a:pt x="17732" y="6011"/>
                  </a:cubicBezTo>
                  <a:cubicBezTo>
                    <a:pt x="17679" y="5855"/>
                    <a:pt x="17628" y="5688"/>
                    <a:pt x="17575" y="5522"/>
                  </a:cubicBezTo>
                  <a:cubicBezTo>
                    <a:pt x="17429" y="5073"/>
                    <a:pt x="17273" y="4605"/>
                    <a:pt x="17096" y="4136"/>
                  </a:cubicBezTo>
                  <a:lnTo>
                    <a:pt x="16690" y="3188"/>
                  </a:lnTo>
                  <a:cubicBezTo>
                    <a:pt x="16669" y="3167"/>
                    <a:pt x="16648" y="3135"/>
                    <a:pt x="16628" y="3115"/>
                  </a:cubicBezTo>
                  <a:lnTo>
                    <a:pt x="15554" y="2625"/>
                  </a:lnTo>
                  <a:cubicBezTo>
                    <a:pt x="14325" y="2229"/>
                    <a:pt x="12950" y="1802"/>
                    <a:pt x="11481" y="1385"/>
                  </a:cubicBezTo>
                  <a:lnTo>
                    <a:pt x="10929" y="1229"/>
                  </a:lnTo>
                  <a:cubicBezTo>
                    <a:pt x="9523" y="833"/>
                    <a:pt x="8032" y="458"/>
                    <a:pt x="6532" y="146"/>
                  </a:cubicBezTo>
                  <a:lnTo>
                    <a:pt x="56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42"/>
            <p:cNvSpPr/>
            <p:nvPr/>
          </p:nvSpPr>
          <p:spPr>
            <a:xfrm>
              <a:off x="3380500" y="972613"/>
              <a:ext cx="402675" cy="378425"/>
            </a:xfrm>
            <a:custGeom>
              <a:avLst/>
              <a:gdLst/>
              <a:ahLst/>
              <a:cxnLst/>
              <a:rect l="l" t="t" r="r" b="b"/>
              <a:pathLst>
                <a:path w="16107" h="15137" extrusionOk="0">
                  <a:moveTo>
                    <a:pt x="4334" y="147"/>
                  </a:moveTo>
                  <a:lnTo>
                    <a:pt x="4334" y="147"/>
                  </a:lnTo>
                  <a:cubicBezTo>
                    <a:pt x="5970" y="574"/>
                    <a:pt x="7606" y="991"/>
                    <a:pt x="9231" y="1428"/>
                  </a:cubicBezTo>
                  <a:cubicBezTo>
                    <a:pt x="7699" y="2502"/>
                    <a:pt x="6157" y="3564"/>
                    <a:pt x="4657" y="4690"/>
                  </a:cubicBezTo>
                  <a:cubicBezTo>
                    <a:pt x="4605" y="3783"/>
                    <a:pt x="4543" y="2877"/>
                    <a:pt x="4490" y="1960"/>
                  </a:cubicBezTo>
                  <a:cubicBezTo>
                    <a:pt x="4469" y="1543"/>
                    <a:pt x="4449" y="1116"/>
                    <a:pt x="4418" y="689"/>
                  </a:cubicBezTo>
                  <a:cubicBezTo>
                    <a:pt x="4397" y="512"/>
                    <a:pt x="4418" y="303"/>
                    <a:pt x="4334" y="147"/>
                  </a:cubicBezTo>
                  <a:close/>
                  <a:moveTo>
                    <a:pt x="4261" y="252"/>
                  </a:moveTo>
                  <a:cubicBezTo>
                    <a:pt x="4323" y="553"/>
                    <a:pt x="4282" y="939"/>
                    <a:pt x="4293" y="1220"/>
                  </a:cubicBezTo>
                  <a:cubicBezTo>
                    <a:pt x="4313" y="1606"/>
                    <a:pt x="4334" y="2002"/>
                    <a:pt x="4355" y="2387"/>
                  </a:cubicBezTo>
                  <a:cubicBezTo>
                    <a:pt x="4407" y="3158"/>
                    <a:pt x="4449" y="3929"/>
                    <a:pt x="4490" y="4700"/>
                  </a:cubicBezTo>
                  <a:cubicBezTo>
                    <a:pt x="3063" y="4283"/>
                    <a:pt x="1626" y="3908"/>
                    <a:pt x="177" y="3658"/>
                  </a:cubicBezTo>
                  <a:cubicBezTo>
                    <a:pt x="1521" y="2502"/>
                    <a:pt x="2855" y="1345"/>
                    <a:pt x="4261" y="252"/>
                  </a:cubicBezTo>
                  <a:close/>
                  <a:moveTo>
                    <a:pt x="9220" y="1668"/>
                  </a:moveTo>
                  <a:cubicBezTo>
                    <a:pt x="9553" y="3377"/>
                    <a:pt x="10106" y="5179"/>
                    <a:pt x="11023" y="6669"/>
                  </a:cubicBezTo>
                  <a:cubicBezTo>
                    <a:pt x="10022" y="6387"/>
                    <a:pt x="9032" y="6086"/>
                    <a:pt x="8032" y="5783"/>
                  </a:cubicBezTo>
                  <a:cubicBezTo>
                    <a:pt x="6939" y="5450"/>
                    <a:pt x="5844" y="5095"/>
                    <a:pt x="4740" y="4773"/>
                  </a:cubicBezTo>
                  <a:cubicBezTo>
                    <a:pt x="6240" y="3762"/>
                    <a:pt x="7731" y="2710"/>
                    <a:pt x="9220" y="1668"/>
                  </a:cubicBezTo>
                  <a:close/>
                  <a:moveTo>
                    <a:pt x="9377" y="1470"/>
                  </a:moveTo>
                  <a:cubicBezTo>
                    <a:pt x="11023" y="1918"/>
                    <a:pt x="12658" y="2398"/>
                    <a:pt x="14283" y="2929"/>
                  </a:cubicBezTo>
                  <a:lnTo>
                    <a:pt x="14283" y="2939"/>
                  </a:lnTo>
                  <a:cubicBezTo>
                    <a:pt x="13366" y="4262"/>
                    <a:pt x="12335" y="5481"/>
                    <a:pt x="11231" y="6669"/>
                  </a:cubicBezTo>
                  <a:cubicBezTo>
                    <a:pt x="10418" y="4981"/>
                    <a:pt x="9731" y="3345"/>
                    <a:pt x="9377" y="1481"/>
                  </a:cubicBezTo>
                  <a:lnTo>
                    <a:pt x="9377" y="1470"/>
                  </a:lnTo>
                  <a:close/>
                  <a:moveTo>
                    <a:pt x="14377" y="3106"/>
                  </a:moveTo>
                  <a:cubicBezTo>
                    <a:pt x="14596" y="3887"/>
                    <a:pt x="14919" y="4648"/>
                    <a:pt x="15169" y="5419"/>
                  </a:cubicBezTo>
                  <a:cubicBezTo>
                    <a:pt x="15440" y="6231"/>
                    <a:pt x="15669" y="7054"/>
                    <a:pt x="15929" y="7867"/>
                  </a:cubicBezTo>
                  <a:cubicBezTo>
                    <a:pt x="14398" y="7575"/>
                    <a:pt x="12887" y="7190"/>
                    <a:pt x="11387" y="6773"/>
                  </a:cubicBezTo>
                  <a:cubicBezTo>
                    <a:pt x="11387" y="6752"/>
                    <a:pt x="11377" y="6741"/>
                    <a:pt x="11366" y="6731"/>
                  </a:cubicBezTo>
                  <a:cubicBezTo>
                    <a:pt x="12502" y="5637"/>
                    <a:pt x="13491" y="4398"/>
                    <a:pt x="14377" y="3106"/>
                  </a:cubicBezTo>
                  <a:close/>
                  <a:moveTo>
                    <a:pt x="136" y="3783"/>
                  </a:moveTo>
                  <a:lnTo>
                    <a:pt x="136" y="3783"/>
                  </a:lnTo>
                  <a:cubicBezTo>
                    <a:pt x="1626" y="4148"/>
                    <a:pt x="3115" y="4544"/>
                    <a:pt x="4594" y="4960"/>
                  </a:cubicBezTo>
                  <a:cubicBezTo>
                    <a:pt x="4761" y="6616"/>
                    <a:pt x="5011" y="8262"/>
                    <a:pt x="5147" y="9929"/>
                  </a:cubicBezTo>
                  <a:cubicBezTo>
                    <a:pt x="5282" y="11565"/>
                    <a:pt x="5355" y="13201"/>
                    <a:pt x="5386" y="14837"/>
                  </a:cubicBezTo>
                  <a:cubicBezTo>
                    <a:pt x="4564" y="12961"/>
                    <a:pt x="3647" y="11117"/>
                    <a:pt x="2782" y="9253"/>
                  </a:cubicBezTo>
                  <a:cubicBezTo>
                    <a:pt x="2344" y="8315"/>
                    <a:pt x="1907" y="7377"/>
                    <a:pt x="1459" y="6440"/>
                  </a:cubicBezTo>
                  <a:cubicBezTo>
                    <a:pt x="1251" y="5991"/>
                    <a:pt x="1031" y="5544"/>
                    <a:pt x="823" y="5085"/>
                  </a:cubicBezTo>
                  <a:cubicBezTo>
                    <a:pt x="615" y="4648"/>
                    <a:pt x="438" y="4169"/>
                    <a:pt x="136" y="3783"/>
                  </a:cubicBezTo>
                  <a:close/>
                  <a:moveTo>
                    <a:pt x="4699" y="4991"/>
                  </a:moveTo>
                  <a:lnTo>
                    <a:pt x="4699" y="4991"/>
                  </a:lnTo>
                  <a:cubicBezTo>
                    <a:pt x="5793" y="5294"/>
                    <a:pt x="6886" y="5616"/>
                    <a:pt x="7991" y="5950"/>
                  </a:cubicBezTo>
                  <a:cubicBezTo>
                    <a:pt x="9032" y="6273"/>
                    <a:pt x="10085" y="6596"/>
                    <a:pt x="11137" y="6887"/>
                  </a:cubicBezTo>
                  <a:cubicBezTo>
                    <a:pt x="9428" y="9669"/>
                    <a:pt x="7585" y="12295"/>
                    <a:pt x="5574" y="14857"/>
                  </a:cubicBezTo>
                  <a:cubicBezTo>
                    <a:pt x="5543" y="13180"/>
                    <a:pt x="5459" y="11503"/>
                    <a:pt x="5314" y="9825"/>
                  </a:cubicBezTo>
                  <a:cubicBezTo>
                    <a:pt x="5168" y="8211"/>
                    <a:pt x="5022" y="6575"/>
                    <a:pt x="4699" y="4991"/>
                  </a:cubicBezTo>
                  <a:close/>
                  <a:moveTo>
                    <a:pt x="11314" y="6940"/>
                  </a:moveTo>
                  <a:cubicBezTo>
                    <a:pt x="12804" y="7367"/>
                    <a:pt x="14304" y="7742"/>
                    <a:pt x="15825" y="8044"/>
                  </a:cubicBezTo>
                  <a:cubicBezTo>
                    <a:pt x="14231" y="9450"/>
                    <a:pt x="12439" y="10554"/>
                    <a:pt x="10658" y="11711"/>
                  </a:cubicBezTo>
                  <a:cubicBezTo>
                    <a:pt x="9762" y="12284"/>
                    <a:pt x="8877" y="12867"/>
                    <a:pt x="7981" y="13451"/>
                  </a:cubicBezTo>
                  <a:cubicBezTo>
                    <a:pt x="7532" y="13732"/>
                    <a:pt x="7095" y="14024"/>
                    <a:pt x="6647" y="14305"/>
                  </a:cubicBezTo>
                  <a:cubicBezTo>
                    <a:pt x="6418" y="14462"/>
                    <a:pt x="6189" y="14607"/>
                    <a:pt x="5949" y="14763"/>
                  </a:cubicBezTo>
                  <a:cubicBezTo>
                    <a:pt x="5844" y="14826"/>
                    <a:pt x="5740" y="14899"/>
                    <a:pt x="5647" y="14972"/>
                  </a:cubicBezTo>
                  <a:cubicBezTo>
                    <a:pt x="7772" y="12492"/>
                    <a:pt x="9678" y="9763"/>
                    <a:pt x="11314" y="6940"/>
                  </a:cubicBezTo>
                  <a:close/>
                  <a:moveTo>
                    <a:pt x="4247" y="0"/>
                  </a:moveTo>
                  <a:cubicBezTo>
                    <a:pt x="4194" y="0"/>
                    <a:pt x="4169" y="56"/>
                    <a:pt x="4188" y="95"/>
                  </a:cubicBezTo>
                  <a:cubicBezTo>
                    <a:pt x="4178" y="95"/>
                    <a:pt x="4168" y="95"/>
                    <a:pt x="4168" y="106"/>
                  </a:cubicBezTo>
                  <a:cubicBezTo>
                    <a:pt x="2740" y="1178"/>
                    <a:pt x="1344" y="2314"/>
                    <a:pt x="73" y="3564"/>
                  </a:cubicBezTo>
                  <a:cubicBezTo>
                    <a:pt x="52" y="3585"/>
                    <a:pt x="52" y="3616"/>
                    <a:pt x="73" y="3637"/>
                  </a:cubicBezTo>
                  <a:cubicBezTo>
                    <a:pt x="10" y="3658"/>
                    <a:pt x="0" y="3752"/>
                    <a:pt x="63" y="3762"/>
                  </a:cubicBezTo>
                  <a:cubicBezTo>
                    <a:pt x="84" y="3773"/>
                    <a:pt x="94" y="3773"/>
                    <a:pt x="115" y="3773"/>
                  </a:cubicBezTo>
                  <a:cubicBezTo>
                    <a:pt x="209" y="4262"/>
                    <a:pt x="480" y="4720"/>
                    <a:pt x="688" y="5169"/>
                  </a:cubicBezTo>
                  <a:cubicBezTo>
                    <a:pt x="896" y="5627"/>
                    <a:pt x="1105" y="6075"/>
                    <a:pt x="1313" y="6533"/>
                  </a:cubicBezTo>
                  <a:lnTo>
                    <a:pt x="2626" y="9346"/>
                  </a:lnTo>
                  <a:cubicBezTo>
                    <a:pt x="3511" y="11253"/>
                    <a:pt x="4355" y="13191"/>
                    <a:pt x="5303" y="15066"/>
                  </a:cubicBezTo>
                  <a:cubicBezTo>
                    <a:pt x="5313" y="15097"/>
                    <a:pt x="5334" y="15110"/>
                    <a:pt x="5357" y="15110"/>
                  </a:cubicBezTo>
                  <a:cubicBezTo>
                    <a:pt x="5381" y="15110"/>
                    <a:pt x="5407" y="15097"/>
                    <a:pt x="5428" y="15076"/>
                  </a:cubicBezTo>
                  <a:cubicBezTo>
                    <a:pt x="5436" y="15106"/>
                    <a:pt x="5459" y="15130"/>
                    <a:pt x="5487" y="15130"/>
                  </a:cubicBezTo>
                  <a:cubicBezTo>
                    <a:pt x="5498" y="15130"/>
                    <a:pt x="5510" y="15126"/>
                    <a:pt x="5522" y="15117"/>
                  </a:cubicBezTo>
                  <a:cubicBezTo>
                    <a:pt x="5545" y="15131"/>
                    <a:pt x="5574" y="15137"/>
                    <a:pt x="5607" y="15137"/>
                  </a:cubicBezTo>
                  <a:cubicBezTo>
                    <a:pt x="5966" y="15137"/>
                    <a:pt x="6829" y="14409"/>
                    <a:pt x="7001" y="14295"/>
                  </a:cubicBezTo>
                  <a:cubicBezTo>
                    <a:pt x="8074" y="13607"/>
                    <a:pt x="9147" y="12909"/>
                    <a:pt x="10220" y="12221"/>
                  </a:cubicBezTo>
                  <a:cubicBezTo>
                    <a:pt x="12169" y="10961"/>
                    <a:pt x="14366" y="9815"/>
                    <a:pt x="16002" y="8137"/>
                  </a:cubicBezTo>
                  <a:cubicBezTo>
                    <a:pt x="16033" y="8096"/>
                    <a:pt x="16033" y="8065"/>
                    <a:pt x="16012" y="8033"/>
                  </a:cubicBezTo>
                  <a:cubicBezTo>
                    <a:pt x="16023" y="8023"/>
                    <a:pt x="16033" y="8012"/>
                    <a:pt x="16033" y="7992"/>
                  </a:cubicBezTo>
                  <a:cubicBezTo>
                    <a:pt x="16075" y="7992"/>
                    <a:pt x="16107" y="7961"/>
                    <a:pt x="16096" y="7908"/>
                  </a:cubicBezTo>
                  <a:cubicBezTo>
                    <a:pt x="15866" y="7023"/>
                    <a:pt x="15575" y="6148"/>
                    <a:pt x="15283" y="5273"/>
                  </a:cubicBezTo>
                  <a:cubicBezTo>
                    <a:pt x="15023" y="4491"/>
                    <a:pt x="14794" y="3669"/>
                    <a:pt x="14440" y="2929"/>
                  </a:cubicBezTo>
                  <a:cubicBezTo>
                    <a:pt x="14470" y="2877"/>
                    <a:pt x="14470" y="2794"/>
                    <a:pt x="14398" y="2773"/>
                  </a:cubicBezTo>
                  <a:cubicBezTo>
                    <a:pt x="11074" y="1689"/>
                    <a:pt x="7689" y="678"/>
                    <a:pt x="4261" y="2"/>
                  </a:cubicBezTo>
                  <a:cubicBezTo>
                    <a:pt x="4256" y="1"/>
                    <a:pt x="4251" y="0"/>
                    <a:pt x="42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42"/>
            <p:cNvSpPr/>
            <p:nvPr/>
          </p:nvSpPr>
          <p:spPr>
            <a:xfrm>
              <a:off x="3664625" y="1050263"/>
              <a:ext cx="114100" cy="119025"/>
            </a:xfrm>
            <a:custGeom>
              <a:avLst/>
              <a:gdLst/>
              <a:ahLst/>
              <a:cxnLst/>
              <a:rect l="l" t="t" r="r" b="b"/>
              <a:pathLst>
                <a:path w="4564" h="4761" extrusionOk="0">
                  <a:moveTo>
                    <a:pt x="3012" y="0"/>
                  </a:moveTo>
                  <a:cubicBezTo>
                    <a:pt x="2126" y="1292"/>
                    <a:pt x="1137" y="2531"/>
                    <a:pt x="1" y="3625"/>
                  </a:cubicBezTo>
                  <a:cubicBezTo>
                    <a:pt x="12" y="3635"/>
                    <a:pt x="22" y="3646"/>
                    <a:pt x="22" y="3667"/>
                  </a:cubicBezTo>
                  <a:cubicBezTo>
                    <a:pt x="1522" y="4084"/>
                    <a:pt x="3033" y="4469"/>
                    <a:pt x="4564" y="4761"/>
                  </a:cubicBezTo>
                  <a:cubicBezTo>
                    <a:pt x="4304" y="3948"/>
                    <a:pt x="4075" y="3125"/>
                    <a:pt x="3804" y="2313"/>
                  </a:cubicBezTo>
                  <a:cubicBezTo>
                    <a:pt x="3554" y="1542"/>
                    <a:pt x="3231" y="781"/>
                    <a:pt x="30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42"/>
            <p:cNvSpPr/>
            <p:nvPr/>
          </p:nvSpPr>
          <p:spPr>
            <a:xfrm>
              <a:off x="3614900" y="1009363"/>
              <a:ext cx="122675" cy="129975"/>
            </a:xfrm>
            <a:custGeom>
              <a:avLst/>
              <a:gdLst/>
              <a:ahLst/>
              <a:cxnLst/>
              <a:rect l="l" t="t" r="r" b="b"/>
              <a:pathLst>
                <a:path w="4907" h="5199" extrusionOk="0">
                  <a:moveTo>
                    <a:pt x="1" y="0"/>
                  </a:moveTo>
                  <a:lnTo>
                    <a:pt x="1" y="11"/>
                  </a:lnTo>
                  <a:cubicBezTo>
                    <a:pt x="355" y="1875"/>
                    <a:pt x="1042" y="3511"/>
                    <a:pt x="1855" y="5199"/>
                  </a:cubicBezTo>
                  <a:cubicBezTo>
                    <a:pt x="2959" y="4011"/>
                    <a:pt x="3990" y="2792"/>
                    <a:pt x="4907" y="1469"/>
                  </a:cubicBezTo>
                  <a:lnTo>
                    <a:pt x="4907" y="1459"/>
                  </a:lnTo>
                  <a:cubicBezTo>
                    <a:pt x="3282" y="928"/>
                    <a:pt x="1647" y="448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42"/>
            <p:cNvSpPr/>
            <p:nvPr/>
          </p:nvSpPr>
          <p:spPr>
            <a:xfrm>
              <a:off x="3521650" y="1146088"/>
              <a:ext cx="254475" cy="200825"/>
            </a:xfrm>
            <a:custGeom>
              <a:avLst/>
              <a:gdLst/>
              <a:ahLst/>
              <a:cxnLst/>
              <a:rect l="l" t="t" r="r" b="b"/>
              <a:pathLst>
                <a:path w="10179" h="8033" extrusionOk="0">
                  <a:moveTo>
                    <a:pt x="5668" y="1"/>
                  </a:moveTo>
                  <a:cubicBezTo>
                    <a:pt x="4032" y="2824"/>
                    <a:pt x="2126" y="5553"/>
                    <a:pt x="1" y="8033"/>
                  </a:cubicBezTo>
                  <a:cubicBezTo>
                    <a:pt x="94" y="7960"/>
                    <a:pt x="198" y="7887"/>
                    <a:pt x="303" y="7824"/>
                  </a:cubicBezTo>
                  <a:cubicBezTo>
                    <a:pt x="543" y="7668"/>
                    <a:pt x="772" y="7523"/>
                    <a:pt x="1001" y="7366"/>
                  </a:cubicBezTo>
                  <a:cubicBezTo>
                    <a:pt x="1449" y="7085"/>
                    <a:pt x="1886" y="6793"/>
                    <a:pt x="2335" y="6512"/>
                  </a:cubicBezTo>
                  <a:cubicBezTo>
                    <a:pt x="3231" y="5928"/>
                    <a:pt x="4116" y="5345"/>
                    <a:pt x="5012" y="4772"/>
                  </a:cubicBezTo>
                  <a:cubicBezTo>
                    <a:pt x="6793" y="3615"/>
                    <a:pt x="8585" y="2511"/>
                    <a:pt x="10179" y="1105"/>
                  </a:cubicBezTo>
                  <a:cubicBezTo>
                    <a:pt x="8658" y="803"/>
                    <a:pt x="7158" y="428"/>
                    <a:pt x="56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42"/>
            <p:cNvSpPr/>
            <p:nvPr/>
          </p:nvSpPr>
          <p:spPr>
            <a:xfrm>
              <a:off x="3499000" y="1014313"/>
              <a:ext cx="157075" cy="125025"/>
            </a:xfrm>
            <a:custGeom>
              <a:avLst/>
              <a:gdLst/>
              <a:ahLst/>
              <a:cxnLst/>
              <a:rect l="l" t="t" r="r" b="b"/>
              <a:pathLst>
                <a:path w="6283" h="5001" extrusionOk="0">
                  <a:moveTo>
                    <a:pt x="4480" y="0"/>
                  </a:moveTo>
                  <a:cubicBezTo>
                    <a:pt x="2991" y="1042"/>
                    <a:pt x="1500" y="2094"/>
                    <a:pt x="0" y="3105"/>
                  </a:cubicBezTo>
                  <a:cubicBezTo>
                    <a:pt x="1104" y="3427"/>
                    <a:pt x="2199" y="3782"/>
                    <a:pt x="3292" y="4115"/>
                  </a:cubicBezTo>
                  <a:cubicBezTo>
                    <a:pt x="4292" y="4418"/>
                    <a:pt x="5282" y="4719"/>
                    <a:pt x="6283" y="5001"/>
                  </a:cubicBezTo>
                  <a:cubicBezTo>
                    <a:pt x="5366" y="3511"/>
                    <a:pt x="4813" y="1709"/>
                    <a:pt x="4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42"/>
            <p:cNvSpPr/>
            <p:nvPr/>
          </p:nvSpPr>
          <p:spPr>
            <a:xfrm>
              <a:off x="3497950" y="1097388"/>
              <a:ext cx="160975" cy="246675"/>
            </a:xfrm>
            <a:custGeom>
              <a:avLst/>
              <a:gdLst/>
              <a:ahLst/>
              <a:cxnLst/>
              <a:rect l="l" t="t" r="r" b="b"/>
              <a:pathLst>
                <a:path w="6439" h="9867" extrusionOk="0">
                  <a:moveTo>
                    <a:pt x="1" y="0"/>
                  </a:moveTo>
                  <a:cubicBezTo>
                    <a:pt x="324" y="1584"/>
                    <a:pt x="470" y="3220"/>
                    <a:pt x="616" y="4834"/>
                  </a:cubicBezTo>
                  <a:cubicBezTo>
                    <a:pt x="761" y="6512"/>
                    <a:pt x="845" y="8189"/>
                    <a:pt x="876" y="9866"/>
                  </a:cubicBezTo>
                  <a:cubicBezTo>
                    <a:pt x="2887" y="7304"/>
                    <a:pt x="4730" y="4678"/>
                    <a:pt x="6439" y="1896"/>
                  </a:cubicBezTo>
                  <a:cubicBezTo>
                    <a:pt x="5387" y="1605"/>
                    <a:pt x="4334" y="1282"/>
                    <a:pt x="3293" y="959"/>
                  </a:cubicBezTo>
                  <a:cubicBezTo>
                    <a:pt x="2188" y="625"/>
                    <a:pt x="1095" y="303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42"/>
            <p:cNvSpPr/>
            <p:nvPr/>
          </p:nvSpPr>
          <p:spPr>
            <a:xfrm>
              <a:off x="3488850" y="976288"/>
              <a:ext cx="122425" cy="113575"/>
            </a:xfrm>
            <a:custGeom>
              <a:avLst/>
              <a:gdLst/>
              <a:ahLst/>
              <a:cxnLst/>
              <a:rect l="l" t="t" r="r" b="b"/>
              <a:pathLst>
                <a:path w="4897" h="4543" extrusionOk="0">
                  <a:moveTo>
                    <a:pt x="0" y="0"/>
                  </a:moveTo>
                  <a:lnTo>
                    <a:pt x="0" y="0"/>
                  </a:lnTo>
                  <a:cubicBezTo>
                    <a:pt x="84" y="156"/>
                    <a:pt x="63" y="365"/>
                    <a:pt x="84" y="542"/>
                  </a:cubicBezTo>
                  <a:cubicBezTo>
                    <a:pt x="115" y="969"/>
                    <a:pt x="135" y="1396"/>
                    <a:pt x="156" y="1813"/>
                  </a:cubicBezTo>
                  <a:cubicBezTo>
                    <a:pt x="209" y="2730"/>
                    <a:pt x="271" y="3636"/>
                    <a:pt x="323" y="4543"/>
                  </a:cubicBezTo>
                  <a:cubicBezTo>
                    <a:pt x="1823" y="3417"/>
                    <a:pt x="3365" y="2355"/>
                    <a:pt x="4897" y="1281"/>
                  </a:cubicBezTo>
                  <a:cubicBezTo>
                    <a:pt x="3272" y="844"/>
                    <a:pt x="1636" y="427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42"/>
            <p:cNvSpPr/>
            <p:nvPr/>
          </p:nvSpPr>
          <p:spPr>
            <a:xfrm>
              <a:off x="3383875" y="1067163"/>
              <a:ext cx="131300" cy="276375"/>
            </a:xfrm>
            <a:custGeom>
              <a:avLst/>
              <a:gdLst/>
              <a:ahLst/>
              <a:cxnLst/>
              <a:rect l="l" t="t" r="r" b="b"/>
              <a:pathLst>
                <a:path w="5252" h="11055" extrusionOk="0">
                  <a:moveTo>
                    <a:pt x="1" y="1"/>
                  </a:moveTo>
                  <a:cubicBezTo>
                    <a:pt x="303" y="387"/>
                    <a:pt x="480" y="866"/>
                    <a:pt x="688" y="1303"/>
                  </a:cubicBezTo>
                  <a:cubicBezTo>
                    <a:pt x="896" y="1762"/>
                    <a:pt x="1116" y="2209"/>
                    <a:pt x="1324" y="2658"/>
                  </a:cubicBezTo>
                  <a:cubicBezTo>
                    <a:pt x="1772" y="3595"/>
                    <a:pt x="2209" y="4533"/>
                    <a:pt x="2647" y="5471"/>
                  </a:cubicBezTo>
                  <a:cubicBezTo>
                    <a:pt x="3512" y="7335"/>
                    <a:pt x="4429" y="9179"/>
                    <a:pt x="5251" y="11055"/>
                  </a:cubicBezTo>
                  <a:cubicBezTo>
                    <a:pt x="5220" y="9419"/>
                    <a:pt x="5147" y="7783"/>
                    <a:pt x="5012" y="6147"/>
                  </a:cubicBezTo>
                  <a:cubicBezTo>
                    <a:pt x="4876" y="4480"/>
                    <a:pt x="4626" y="2834"/>
                    <a:pt x="4459" y="1178"/>
                  </a:cubicBezTo>
                  <a:cubicBezTo>
                    <a:pt x="2980" y="762"/>
                    <a:pt x="1491" y="366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42"/>
            <p:cNvSpPr/>
            <p:nvPr/>
          </p:nvSpPr>
          <p:spPr>
            <a:xfrm>
              <a:off x="3384925" y="978888"/>
              <a:ext cx="107850" cy="111225"/>
            </a:xfrm>
            <a:custGeom>
              <a:avLst/>
              <a:gdLst/>
              <a:ahLst/>
              <a:cxnLst/>
              <a:rect l="l" t="t" r="r" b="b"/>
              <a:pathLst>
                <a:path w="4314" h="4449" extrusionOk="0">
                  <a:moveTo>
                    <a:pt x="4084" y="1"/>
                  </a:moveTo>
                  <a:cubicBezTo>
                    <a:pt x="2678" y="1094"/>
                    <a:pt x="1344" y="2251"/>
                    <a:pt x="0" y="3407"/>
                  </a:cubicBezTo>
                  <a:cubicBezTo>
                    <a:pt x="1449" y="3657"/>
                    <a:pt x="2886" y="4032"/>
                    <a:pt x="4313" y="4449"/>
                  </a:cubicBezTo>
                  <a:cubicBezTo>
                    <a:pt x="4272" y="3678"/>
                    <a:pt x="4230" y="2907"/>
                    <a:pt x="4178" y="2136"/>
                  </a:cubicBezTo>
                  <a:cubicBezTo>
                    <a:pt x="4157" y="1751"/>
                    <a:pt x="4136" y="1355"/>
                    <a:pt x="4116" y="969"/>
                  </a:cubicBezTo>
                  <a:cubicBezTo>
                    <a:pt x="4105" y="688"/>
                    <a:pt x="4146" y="302"/>
                    <a:pt x="40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2" name="Google Shape;852;p42"/>
          <p:cNvSpPr/>
          <p:nvPr/>
        </p:nvSpPr>
        <p:spPr>
          <a:xfrm>
            <a:off x="2497612" y="4572925"/>
            <a:ext cx="4148764" cy="61150"/>
          </a:xfrm>
          <a:custGeom>
            <a:avLst/>
            <a:gdLst/>
            <a:ahLst/>
            <a:cxnLst/>
            <a:rect l="l" t="t" r="r" b="b"/>
            <a:pathLst>
              <a:path w="21227" h="538" extrusionOk="0">
                <a:moveTo>
                  <a:pt x="0" y="0"/>
                </a:moveTo>
                <a:cubicBezTo>
                  <a:pt x="6993" y="1076"/>
                  <a:pt x="14151" y="0"/>
                  <a:pt x="21227" y="0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53" name="Google Shape;853;p42"/>
          <p:cNvSpPr/>
          <p:nvPr/>
        </p:nvSpPr>
        <p:spPr>
          <a:xfrm>
            <a:off x="2798574" y="570476"/>
            <a:ext cx="3335080" cy="61175"/>
          </a:xfrm>
          <a:custGeom>
            <a:avLst/>
            <a:gdLst/>
            <a:ahLst/>
            <a:cxnLst/>
            <a:rect l="l" t="t" r="r" b="b"/>
            <a:pathLst>
              <a:path w="21227" h="538" extrusionOk="0">
                <a:moveTo>
                  <a:pt x="0" y="0"/>
                </a:moveTo>
                <a:cubicBezTo>
                  <a:pt x="6993" y="1076"/>
                  <a:pt x="14151" y="0"/>
                  <a:pt x="21227" y="0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038D4BA-9D01-45A0-AD1F-B084927E4364}"/>
              </a:ext>
            </a:extLst>
          </p:cNvPr>
          <p:cNvSpPr txBox="1"/>
          <p:nvPr/>
        </p:nvSpPr>
        <p:spPr>
          <a:xfrm>
            <a:off x="3748547" y="166121"/>
            <a:ext cx="1435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 (2)</a:t>
            </a:r>
            <a:endParaRPr 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F27FB8-C971-4B41-83E7-CE99FA728563}"/>
              </a:ext>
            </a:extLst>
          </p:cNvPr>
          <p:cNvSpPr txBox="1"/>
          <p:nvPr/>
        </p:nvSpPr>
        <p:spPr>
          <a:xfrm>
            <a:off x="1112397" y="895247"/>
            <a:ext cx="7118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تم تذويب سبيكة من الذهب كتلتها 4 كغم لصناعة خواتم ذهبية كتلة كل منها 3.5×10 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-4 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كغم . كم خاتماً ذهبياً يمكن أن يصنع من هذه السبيكة بعد تذوبيها؟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صورة 49">
            <a:extLst>
              <a:ext uri="{FF2B5EF4-FFF2-40B4-BE49-F238E27FC236}">
                <a16:creationId xmlns:a16="http://schemas.microsoft.com/office/drawing/2014/main" id="{BE9F5DA6-C548-4E4E-A7C8-3A48599456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89" b="28731"/>
          <a:stretch/>
        </p:blipFill>
        <p:spPr>
          <a:xfrm>
            <a:off x="-117164" y="2838340"/>
            <a:ext cx="2236069" cy="23051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78">
            <a:extLst>
              <a:ext uri="{FF2B5EF4-FFF2-40B4-BE49-F238E27FC236}">
                <a16:creationId xmlns:a16="http://schemas.microsoft.com/office/drawing/2014/main" id="{F4BF0150-9AE3-481F-B12C-6D2B35D5356F}"/>
              </a:ext>
            </a:extLst>
          </p:cNvPr>
          <p:cNvSpPr txBox="1"/>
          <p:nvPr/>
        </p:nvSpPr>
        <p:spPr>
          <a:xfrm>
            <a:off x="4864750" y="93590"/>
            <a:ext cx="30965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 (2):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5254B5-6CF1-4A37-97F3-134216A142A5}"/>
              </a:ext>
            </a:extLst>
          </p:cNvPr>
          <p:cNvSpPr txBox="1"/>
          <p:nvPr/>
        </p:nvSpPr>
        <p:spPr>
          <a:xfrm>
            <a:off x="2409757" y="1349174"/>
            <a:ext cx="6092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اختر "صح " إذا كانت الإجابة صحيحة و "خطأ" إذا كانت الإجابة خطأ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F0C9AA-3BBE-440C-A2BC-C7C1B151C3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941075"/>
              </p:ext>
            </p:extLst>
          </p:nvPr>
        </p:nvGraphicFramePr>
        <p:xfrm>
          <a:off x="1966983" y="1907790"/>
          <a:ext cx="6685404" cy="1837515"/>
        </p:xfrm>
        <a:graphic>
          <a:graphicData uri="http://schemas.openxmlformats.org/drawingml/2006/table">
            <a:tbl>
              <a:tblPr firstRow="1" bandRow="1">
                <a:tableStyleId>{5C2482FD-C3D8-4E42-9D41-1CB53A7974B1}</a:tableStyleId>
              </a:tblPr>
              <a:tblGrid>
                <a:gridCol w="1122754">
                  <a:extLst>
                    <a:ext uri="{9D8B030D-6E8A-4147-A177-3AD203B41FA5}">
                      <a16:colId xmlns:a16="http://schemas.microsoft.com/office/drawing/2014/main" val="4251428287"/>
                    </a:ext>
                  </a:extLst>
                </a:gridCol>
                <a:gridCol w="1094937">
                  <a:extLst>
                    <a:ext uri="{9D8B030D-6E8A-4147-A177-3AD203B41FA5}">
                      <a16:colId xmlns:a16="http://schemas.microsoft.com/office/drawing/2014/main" val="457583679"/>
                    </a:ext>
                  </a:extLst>
                </a:gridCol>
                <a:gridCol w="4467713">
                  <a:extLst>
                    <a:ext uri="{9D8B030D-6E8A-4147-A177-3AD203B41FA5}">
                      <a16:colId xmlns:a16="http://schemas.microsoft.com/office/drawing/2014/main" val="2757395395"/>
                    </a:ext>
                  </a:extLst>
                </a:gridCol>
              </a:tblGrid>
              <a:tr h="612505">
                <a:tc>
                  <a:txBody>
                    <a:bodyPr/>
                    <a:lstStyle/>
                    <a:p>
                      <a:pPr algn="ctr"/>
                      <a:r>
                        <a:rPr lang="ar-OM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خطأ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صح 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55498111"/>
                  </a:ext>
                </a:extLst>
              </a:tr>
              <a:tr h="61250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الفرق بين طول القطعة وعرضها يساوي 2.36 ×10 </a:t>
                      </a:r>
                      <a:r>
                        <a:rPr lang="ar-OM" sz="18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-2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510591"/>
                  </a:ext>
                </a:extLst>
              </a:tr>
              <a:tr h="61250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مساحة القطعة المستطيلة يساوي 2.688×10</a:t>
                      </a:r>
                      <a:r>
                        <a:rPr lang="ar-OM" sz="18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-6</a:t>
                      </a:r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3079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D83E671-06F9-4749-A56E-80FEFFEE6BD1}"/>
              </a:ext>
            </a:extLst>
          </p:cNvPr>
          <p:cNvSpPr txBox="1"/>
          <p:nvPr/>
        </p:nvSpPr>
        <p:spPr>
          <a:xfrm>
            <a:off x="2587918" y="707460"/>
            <a:ext cx="5914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قطعة مستطيلة الشكل طولها 3.2×10 </a:t>
            </a:r>
            <a:r>
              <a:rPr lang="ar-OM" sz="2000" b="1" baseline="30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-3</a:t>
            </a:r>
            <a:r>
              <a:rPr lang="ar-OM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 عرضها 8.4 ×10 </a:t>
            </a:r>
            <a:r>
              <a:rPr lang="ar-OM" sz="2000" b="1" baseline="30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-4</a:t>
            </a:r>
            <a:r>
              <a:rPr lang="ar-OM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م.</a:t>
            </a:r>
            <a:endParaRPr lang="en-US" sz="20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صورة 2">
            <a:extLst>
              <a:ext uri="{FF2B5EF4-FFF2-40B4-BE49-F238E27FC236}">
                <a16:creationId xmlns:a16="http://schemas.microsoft.com/office/drawing/2014/main" id="{22978E0B-574A-40C4-AFED-5A47A1FE13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472" r="63697" b="36618"/>
          <a:stretch/>
        </p:blipFill>
        <p:spPr>
          <a:xfrm>
            <a:off x="144294" y="-299639"/>
            <a:ext cx="1301191" cy="2444446"/>
          </a:xfrm>
          <a:prstGeom prst="rect">
            <a:avLst/>
          </a:prstGeom>
        </p:spPr>
      </p:pic>
      <p:pic>
        <p:nvPicPr>
          <p:cNvPr id="32" name="صورة 3">
            <a:extLst>
              <a:ext uri="{FF2B5EF4-FFF2-40B4-BE49-F238E27FC236}">
                <a16:creationId xmlns:a16="http://schemas.microsoft.com/office/drawing/2014/main" id="{B90C2117-5DBD-4EA2-9BD5-A326379CC4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2687" y="201683"/>
            <a:ext cx="1147491" cy="114749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59EC63B-F485-4164-A148-279A484B5AEC}"/>
              </a:ext>
            </a:extLst>
          </p:cNvPr>
          <p:cNvSpPr txBox="1"/>
          <p:nvPr/>
        </p:nvSpPr>
        <p:spPr>
          <a:xfrm>
            <a:off x="3195483" y="146015"/>
            <a:ext cx="2753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الدقيقة الواحدة</a:t>
            </a:r>
            <a:endParaRPr lang="en-US" sz="2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8" name="Google Shape;858;p43"/>
          <p:cNvGrpSpPr/>
          <p:nvPr/>
        </p:nvGrpSpPr>
        <p:grpSpPr>
          <a:xfrm>
            <a:off x="7793603" y="-103206"/>
            <a:ext cx="1401458" cy="1856431"/>
            <a:chOff x="1753750" y="4523588"/>
            <a:chExt cx="297775" cy="538975"/>
          </a:xfrm>
        </p:grpSpPr>
        <p:sp>
          <p:nvSpPr>
            <p:cNvPr id="859" name="Google Shape;859;p43"/>
            <p:cNvSpPr/>
            <p:nvPr/>
          </p:nvSpPr>
          <p:spPr>
            <a:xfrm>
              <a:off x="1753750" y="4525388"/>
              <a:ext cx="297775" cy="519375"/>
            </a:xfrm>
            <a:custGeom>
              <a:avLst/>
              <a:gdLst/>
              <a:ahLst/>
              <a:cxnLst/>
              <a:rect l="l" t="t" r="r" b="b"/>
              <a:pathLst>
                <a:path w="11911" h="20775" extrusionOk="0">
                  <a:moveTo>
                    <a:pt x="3969" y="4501"/>
                  </a:moveTo>
                  <a:lnTo>
                    <a:pt x="3969" y="4501"/>
                  </a:lnTo>
                  <a:cubicBezTo>
                    <a:pt x="3959" y="4741"/>
                    <a:pt x="3948" y="4991"/>
                    <a:pt x="3928" y="5231"/>
                  </a:cubicBezTo>
                  <a:cubicBezTo>
                    <a:pt x="3907" y="5001"/>
                    <a:pt x="3876" y="4783"/>
                    <a:pt x="3844" y="4564"/>
                  </a:cubicBezTo>
                  <a:lnTo>
                    <a:pt x="3969" y="4501"/>
                  </a:lnTo>
                  <a:close/>
                  <a:moveTo>
                    <a:pt x="7647" y="14523"/>
                  </a:moveTo>
                  <a:cubicBezTo>
                    <a:pt x="7668" y="14773"/>
                    <a:pt x="7699" y="15023"/>
                    <a:pt x="7731" y="15273"/>
                  </a:cubicBezTo>
                  <a:cubicBezTo>
                    <a:pt x="7564" y="15138"/>
                    <a:pt x="7386" y="15003"/>
                    <a:pt x="7210" y="14868"/>
                  </a:cubicBezTo>
                  <a:cubicBezTo>
                    <a:pt x="7386" y="14847"/>
                    <a:pt x="7543" y="14743"/>
                    <a:pt x="7647" y="14523"/>
                  </a:cubicBezTo>
                  <a:close/>
                  <a:moveTo>
                    <a:pt x="5206" y="0"/>
                  </a:moveTo>
                  <a:cubicBezTo>
                    <a:pt x="4803" y="0"/>
                    <a:pt x="4451" y="16"/>
                    <a:pt x="4209" y="63"/>
                  </a:cubicBezTo>
                  <a:cubicBezTo>
                    <a:pt x="3532" y="199"/>
                    <a:pt x="2677" y="262"/>
                    <a:pt x="1959" y="470"/>
                  </a:cubicBezTo>
                  <a:cubicBezTo>
                    <a:pt x="1876" y="428"/>
                    <a:pt x="1792" y="397"/>
                    <a:pt x="1709" y="376"/>
                  </a:cubicBezTo>
                  <a:cubicBezTo>
                    <a:pt x="1599" y="348"/>
                    <a:pt x="1499" y="335"/>
                    <a:pt x="1410" y="335"/>
                  </a:cubicBezTo>
                  <a:cubicBezTo>
                    <a:pt x="829" y="335"/>
                    <a:pt x="658" y="878"/>
                    <a:pt x="667" y="1428"/>
                  </a:cubicBezTo>
                  <a:cubicBezTo>
                    <a:pt x="240" y="2251"/>
                    <a:pt x="344" y="3418"/>
                    <a:pt x="281" y="4314"/>
                  </a:cubicBezTo>
                  <a:cubicBezTo>
                    <a:pt x="1" y="8460"/>
                    <a:pt x="136" y="12617"/>
                    <a:pt x="636" y="16743"/>
                  </a:cubicBezTo>
                  <a:cubicBezTo>
                    <a:pt x="709" y="17410"/>
                    <a:pt x="948" y="18076"/>
                    <a:pt x="1344" y="18628"/>
                  </a:cubicBezTo>
                  <a:cubicBezTo>
                    <a:pt x="1198" y="18774"/>
                    <a:pt x="1052" y="18910"/>
                    <a:pt x="906" y="19045"/>
                  </a:cubicBezTo>
                  <a:cubicBezTo>
                    <a:pt x="438" y="19504"/>
                    <a:pt x="1194" y="20775"/>
                    <a:pt x="1679" y="20775"/>
                  </a:cubicBezTo>
                  <a:cubicBezTo>
                    <a:pt x="1743" y="20775"/>
                    <a:pt x="1803" y="20752"/>
                    <a:pt x="1855" y="20702"/>
                  </a:cubicBezTo>
                  <a:cubicBezTo>
                    <a:pt x="2219" y="20347"/>
                    <a:pt x="2584" y="20003"/>
                    <a:pt x="2959" y="19670"/>
                  </a:cubicBezTo>
                  <a:cubicBezTo>
                    <a:pt x="3261" y="19670"/>
                    <a:pt x="3522" y="19514"/>
                    <a:pt x="3605" y="19086"/>
                  </a:cubicBezTo>
                  <a:cubicBezTo>
                    <a:pt x="4001" y="18743"/>
                    <a:pt x="4397" y="18399"/>
                    <a:pt x="4803" y="18065"/>
                  </a:cubicBezTo>
                  <a:cubicBezTo>
                    <a:pt x="5040" y="18265"/>
                    <a:pt x="5290" y="18389"/>
                    <a:pt x="5536" y="18389"/>
                  </a:cubicBezTo>
                  <a:cubicBezTo>
                    <a:pt x="5690" y="18389"/>
                    <a:pt x="5842" y="18340"/>
                    <a:pt x="5990" y="18232"/>
                  </a:cubicBezTo>
                  <a:cubicBezTo>
                    <a:pt x="6189" y="18086"/>
                    <a:pt x="6345" y="17951"/>
                    <a:pt x="6490" y="17805"/>
                  </a:cubicBezTo>
                  <a:cubicBezTo>
                    <a:pt x="7501" y="18545"/>
                    <a:pt x="8460" y="19347"/>
                    <a:pt x="9377" y="20222"/>
                  </a:cubicBezTo>
                  <a:cubicBezTo>
                    <a:pt x="9724" y="20553"/>
                    <a:pt x="10071" y="20701"/>
                    <a:pt x="10367" y="20701"/>
                  </a:cubicBezTo>
                  <a:cubicBezTo>
                    <a:pt x="10958" y="20701"/>
                    <a:pt x="11349" y="20110"/>
                    <a:pt x="11148" y="19201"/>
                  </a:cubicBezTo>
                  <a:cubicBezTo>
                    <a:pt x="10273" y="15294"/>
                    <a:pt x="10324" y="11294"/>
                    <a:pt x="10345" y="7314"/>
                  </a:cubicBezTo>
                  <a:cubicBezTo>
                    <a:pt x="10345" y="5002"/>
                    <a:pt x="11911" y="38"/>
                    <a:pt x="8801" y="38"/>
                  </a:cubicBezTo>
                  <a:cubicBezTo>
                    <a:pt x="8703" y="38"/>
                    <a:pt x="8599" y="43"/>
                    <a:pt x="8491" y="53"/>
                  </a:cubicBezTo>
                  <a:cubicBezTo>
                    <a:pt x="8343" y="68"/>
                    <a:pt x="8155" y="74"/>
                    <a:pt x="7941" y="74"/>
                  </a:cubicBezTo>
                  <a:cubicBezTo>
                    <a:pt x="7177" y="74"/>
                    <a:pt x="6073" y="0"/>
                    <a:pt x="52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43"/>
            <p:cNvSpPr/>
            <p:nvPr/>
          </p:nvSpPr>
          <p:spPr>
            <a:xfrm>
              <a:off x="1763125" y="4528588"/>
              <a:ext cx="5475" cy="530100"/>
            </a:xfrm>
            <a:custGeom>
              <a:avLst/>
              <a:gdLst/>
              <a:ahLst/>
              <a:cxnLst/>
              <a:rect l="l" t="t" r="r" b="b"/>
              <a:pathLst>
                <a:path w="219" h="21204" extrusionOk="0">
                  <a:moveTo>
                    <a:pt x="110" y="1"/>
                  </a:moveTo>
                  <a:cubicBezTo>
                    <a:pt x="55" y="1"/>
                    <a:pt x="1" y="34"/>
                    <a:pt x="1" y="102"/>
                  </a:cubicBezTo>
                  <a:lnTo>
                    <a:pt x="1" y="8322"/>
                  </a:lnTo>
                  <a:lnTo>
                    <a:pt x="1" y="16490"/>
                  </a:lnTo>
                  <a:lnTo>
                    <a:pt x="1" y="21094"/>
                  </a:lnTo>
                  <a:cubicBezTo>
                    <a:pt x="1" y="21167"/>
                    <a:pt x="55" y="21204"/>
                    <a:pt x="110" y="21204"/>
                  </a:cubicBezTo>
                  <a:cubicBezTo>
                    <a:pt x="164" y="21204"/>
                    <a:pt x="219" y="21167"/>
                    <a:pt x="219" y="21094"/>
                  </a:cubicBezTo>
                  <a:lnTo>
                    <a:pt x="219" y="12885"/>
                  </a:lnTo>
                  <a:lnTo>
                    <a:pt x="219" y="4718"/>
                  </a:lnTo>
                  <a:lnTo>
                    <a:pt x="219" y="102"/>
                  </a:lnTo>
                  <a:cubicBezTo>
                    <a:pt x="219" y="34"/>
                    <a:pt x="164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43"/>
            <p:cNvSpPr/>
            <p:nvPr/>
          </p:nvSpPr>
          <p:spPr>
            <a:xfrm>
              <a:off x="2017575" y="4528588"/>
              <a:ext cx="5500" cy="530100"/>
            </a:xfrm>
            <a:custGeom>
              <a:avLst/>
              <a:gdLst/>
              <a:ahLst/>
              <a:cxnLst/>
              <a:rect l="l" t="t" r="r" b="b"/>
              <a:pathLst>
                <a:path w="220" h="21204" extrusionOk="0">
                  <a:moveTo>
                    <a:pt x="110" y="1"/>
                  </a:moveTo>
                  <a:cubicBezTo>
                    <a:pt x="55" y="1"/>
                    <a:pt x="0" y="34"/>
                    <a:pt x="0" y="102"/>
                  </a:cubicBezTo>
                  <a:lnTo>
                    <a:pt x="0" y="8322"/>
                  </a:lnTo>
                  <a:lnTo>
                    <a:pt x="0" y="16490"/>
                  </a:lnTo>
                  <a:lnTo>
                    <a:pt x="0" y="21094"/>
                  </a:lnTo>
                  <a:cubicBezTo>
                    <a:pt x="0" y="21167"/>
                    <a:pt x="55" y="21204"/>
                    <a:pt x="110" y="21204"/>
                  </a:cubicBezTo>
                  <a:cubicBezTo>
                    <a:pt x="165" y="21204"/>
                    <a:pt x="220" y="21167"/>
                    <a:pt x="220" y="21094"/>
                  </a:cubicBezTo>
                  <a:lnTo>
                    <a:pt x="220" y="12885"/>
                  </a:lnTo>
                  <a:lnTo>
                    <a:pt x="220" y="4718"/>
                  </a:lnTo>
                  <a:lnTo>
                    <a:pt x="220" y="102"/>
                  </a:lnTo>
                  <a:cubicBezTo>
                    <a:pt x="220" y="34"/>
                    <a:pt x="165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43"/>
            <p:cNvSpPr/>
            <p:nvPr/>
          </p:nvSpPr>
          <p:spPr>
            <a:xfrm>
              <a:off x="1889950" y="4957838"/>
              <a:ext cx="128700" cy="104725"/>
            </a:xfrm>
            <a:custGeom>
              <a:avLst/>
              <a:gdLst/>
              <a:ahLst/>
              <a:cxnLst/>
              <a:rect l="l" t="t" r="r" b="b"/>
              <a:pathLst>
                <a:path w="5148" h="4189" extrusionOk="0">
                  <a:moveTo>
                    <a:pt x="122" y="1"/>
                  </a:moveTo>
                  <a:cubicBezTo>
                    <a:pt x="97" y="1"/>
                    <a:pt x="73" y="9"/>
                    <a:pt x="53" y="28"/>
                  </a:cubicBezTo>
                  <a:cubicBezTo>
                    <a:pt x="11" y="70"/>
                    <a:pt x="1" y="153"/>
                    <a:pt x="53" y="184"/>
                  </a:cubicBezTo>
                  <a:cubicBezTo>
                    <a:pt x="397" y="466"/>
                    <a:pt x="741" y="747"/>
                    <a:pt x="1105" y="1017"/>
                  </a:cubicBezTo>
                  <a:cubicBezTo>
                    <a:pt x="1397" y="1237"/>
                    <a:pt x="1699" y="1455"/>
                    <a:pt x="2001" y="1674"/>
                  </a:cubicBezTo>
                  <a:cubicBezTo>
                    <a:pt x="2293" y="1883"/>
                    <a:pt x="2574" y="2091"/>
                    <a:pt x="2855" y="2299"/>
                  </a:cubicBezTo>
                  <a:lnTo>
                    <a:pt x="2876" y="2320"/>
                  </a:lnTo>
                  <a:cubicBezTo>
                    <a:pt x="2881" y="2320"/>
                    <a:pt x="2883" y="2322"/>
                    <a:pt x="2886" y="2324"/>
                  </a:cubicBezTo>
                  <a:lnTo>
                    <a:pt x="2886" y="2324"/>
                  </a:lnTo>
                  <a:cubicBezTo>
                    <a:pt x="2886" y="2326"/>
                    <a:pt x="2887" y="2328"/>
                    <a:pt x="2887" y="2330"/>
                  </a:cubicBezTo>
                  <a:cubicBezTo>
                    <a:pt x="2908" y="2341"/>
                    <a:pt x="2928" y="2362"/>
                    <a:pt x="2949" y="2372"/>
                  </a:cubicBezTo>
                  <a:cubicBezTo>
                    <a:pt x="2980" y="2403"/>
                    <a:pt x="3022" y="2434"/>
                    <a:pt x="3053" y="2455"/>
                  </a:cubicBezTo>
                  <a:cubicBezTo>
                    <a:pt x="3126" y="2518"/>
                    <a:pt x="3209" y="2580"/>
                    <a:pt x="3283" y="2633"/>
                  </a:cubicBezTo>
                  <a:cubicBezTo>
                    <a:pt x="3439" y="2768"/>
                    <a:pt x="3595" y="2893"/>
                    <a:pt x="3741" y="3029"/>
                  </a:cubicBezTo>
                  <a:cubicBezTo>
                    <a:pt x="4105" y="3351"/>
                    <a:pt x="4459" y="3674"/>
                    <a:pt x="4804" y="4018"/>
                  </a:cubicBezTo>
                  <a:cubicBezTo>
                    <a:pt x="4855" y="4060"/>
                    <a:pt x="4897" y="4112"/>
                    <a:pt x="4950" y="4154"/>
                  </a:cubicBezTo>
                  <a:cubicBezTo>
                    <a:pt x="4971" y="4176"/>
                    <a:pt x="5002" y="4189"/>
                    <a:pt x="5032" y="4189"/>
                  </a:cubicBezTo>
                  <a:cubicBezTo>
                    <a:pt x="5059" y="4189"/>
                    <a:pt x="5086" y="4178"/>
                    <a:pt x="5105" y="4154"/>
                  </a:cubicBezTo>
                  <a:cubicBezTo>
                    <a:pt x="5147" y="4112"/>
                    <a:pt x="5147" y="4050"/>
                    <a:pt x="5105" y="3997"/>
                  </a:cubicBezTo>
                  <a:cubicBezTo>
                    <a:pt x="4751" y="3654"/>
                    <a:pt x="4397" y="3309"/>
                    <a:pt x="4022" y="2976"/>
                  </a:cubicBezTo>
                  <a:cubicBezTo>
                    <a:pt x="3720" y="2716"/>
                    <a:pt x="3418" y="2455"/>
                    <a:pt x="3095" y="2216"/>
                  </a:cubicBezTo>
                  <a:cubicBezTo>
                    <a:pt x="2813" y="1987"/>
                    <a:pt x="2522" y="1778"/>
                    <a:pt x="2230" y="1559"/>
                  </a:cubicBezTo>
                  <a:cubicBezTo>
                    <a:pt x="1928" y="1341"/>
                    <a:pt x="1637" y="1132"/>
                    <a:pt x="1345" y="913"/>
                  </a:cubicBezTo>
                  <a:cubicBezTo>
                    <a:pt x="1178" y="799"/>
                    <a:pt x="1022" y="674"/>
                    <a:pt x="855" y="549"/>
                  </a:cubicBezTo>
                  <a:lnTo>
                    <a:pt x="845" y="538"/>
                  </a:lnTo>
                  <a:cubicBezTo>
                    <a:pt x="834" y="528"/>
                    <a:pt x="824" y="517"/>
                    <a:pt x="813" y="517"/>
                  </a:cubicBezTo>
                  <a:cubicBezTo>
                    <a:pt x="792" y="497"/>
                    <a:pt x="772" y="476"/>
                    <a:pt x="741" y="466"/>
                  </a:cubicBezTo>
                  <a:cubicBezTo>
                    <a:pt x="699" y="424"/>
                    <a:pt x="657" y="392"/>
                    <a:pt x="616" y="362"/>
                  </a:cubicBezTo>
                  <a:cubicBezTo>
                    <a:pt x="522" y="288"/>
                    <a:pt x="428" y="216"/>
                    <a:pt x="345" y="142"/>
                  </a:cubicBezTo>
                  <a:cubicBezTo>
                    <a:pt x="292" y="101"/>
                    <a:pt x="251" y="70"/>
                    <a:pt x="209" y="28"/>
                  </a:cubicBezTo>
                  <a:cubicBezTo>
                    <a:pt x="181" y="11"/>
                    <a:pt x="151" y="1"/>
                    <a:pt x="122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43"/>
            <p:cNvSpPr/>
            <p:nvPr/>
          </p:nvSpPr>
          <p:spPr>
            <a:xfrm>
              <a:off x="1767550" y="4957738"/>
              <a:ext cx="128675" cy="104825"/>
            </a:xfrm>
            <a:custGeom>
              <a:avLst/>
              <a:gdLst/>
              <a:ahLst/>
              <a:cxnLst/>
              <a:rect l="l" t="t" r="r" b="b"/>
              <a:pathLst>
                <a:path w="5147" h="4193" extrusionOk="0">
                  <a:moveTo>
                    <a:pt x="5023" y="1"/>
                  </a:moveTo>
                  <a:cubicBezTo>
                    <a:pt x="4996" y="1"/>
                    <a:pt x="4970" y="11"/>
                    <a:pt x="4949" y="32"/>
                  </a:cubicBezTo>
                  <a:cubicBezTo>
                    <a:pt x="4762" y="178"/>
                    <a:pt x="4584" y="324"/>
                    <a:pt x="4397" y="470"/>
                  </a:cubicBezTo>
                  <a:cubicBezTo>
                    <a:pt x="4376" y="491"/>
                    <a:pt x="4355" y="501"/>
                    <a:pt x="4345" y="521"/>
                  </a:cubicBezTo>
                  <a:cubicBezTo>
                    <a:pt x="4334" y="521"/>
                    <a:pt x="4324" y="532"/>
                    <a:pt x="4313" y="542"/>
                  </a:cubicBezTo>
                  <a:cubicBezTo>
                    <a:pt x="4303" y="542"/>
                    <a:pt x="4303" y="553"/>
                    <a:pt x="4292" y="553"/>
                  </a:cubicBezTo>
                  <a:cubicBezTo>
                    <a:pt x="4297" y="551"/>
                    <a:pt x="4299" y="550"/>
                    <a:pt x="4298" y="550"/>
                  </a:cubicBezTo>
                  <a:lnTo>
                    <a:pt x="4298" y="550"/>
                  </a:lnTo>
                  <a:cubicBezTo>
                    <a:pt x="4298" y="550"/>
                    <a:pt x="4286" y="556"/>
                    <a:pt x="4286" y="556"/>
                  </a:cubicBezTo>
                  <a:cubicBezTo>
                    <a:pt x="4286" y="556"/>
                    <a:pt x="4288" y="555"/>
                    <a:pt x="4292" y="553"/>
                  </a:cubicBezTo>
                  <a:lnTo>
                    <a:pt x="4292" y="553"/>
                  </a:lnTo>
                  <a:lnTo>
                    <a:pt x="4167" y="646"/>
                  </a:lnTo>
                  <a:cubicBezTo>
                    <a:pt x="4084" y="709"/>
                    <a:pt x="4001" y="771"/>
                    <a:pt x="3928" y="834"/>
                  </a:cubicBezTo>
                  <a:cubicBezTo>
                    <a:pt x="3626" y="1053"/>
                    <a:pt x="3324" y="1272"/>
                    <a:pt x="3032" y="1491"/>
                  </a:cubicBezTo>
                  <a:cubicBezTo>
                    <a:pt x="2741" y="1699"/>
                    <a:pt x="2459" y="1907"/>
                    <a:pt x="2178" y="2126"/>
                  </a:cubicBezTo>
                  <a:cubicBezTo>
                    <a:pt x="1855" y="2366"/>
                    <a:pt x="1553" y="2616"/>
                    <a:pt x="1250" y="2876"/>
                  </a:cubicBezTo>
                  <a:cubicBezTo>
                    <a:pt x="886" y="3199"/>
                    <a:pt x="532" y="3522"/>
                    <a:pt x="188" y="3866"/>
                  </a:cubicBezTo>
                  <a:cubicBezTo>
                    <a:pt x="136" y="3908"/>
                    <a:pt x="94" y="3959"/>
                    <a:pt x="42" y="4001"/>
                  </a:cubicBezTo>
                  <a:cubicBezTo>
                    <a:pt x="0" y="4043"/>
                    <a:pt x="0" y="4126"/>
                    <a:pt x="42" y="4158"/>
                  </a:cubicBezTo>
                  <a:cubicBezTo>
                    <a:pt x="64" y="4180"/>
                    <a:pt x="95" y="4193"/>
                    <a:pt x="125" y="4193"/>
                  </a:cubicBezTo>
                  <a:cubicBezTo>
                    <a:pt x="152" y="4193"/>
                    <a:pt x="179" y="4182"/>
                    <a:pt x="199" y="4158"/>
                  </a:cubicBezTo>
                  <a:cubicBezTo>
                    <a:pt x="553" y="3813"/>
                    <a:pt x="917" y="3470"/>
                    <a:pt x="1282" y="3137"/>
                  </a:cubicBezTo>
                  <a:cubicBezTo>
                    <a:pt x="1584" y="2876"/>
                    <a:pt x="1896" y="2616"/>
                    <a:pt x="2209" y="2376"/>
                  </a:cubicBezTo>
                  <a:cubicBezTo>
                    <a:pt x="2230" y="2355"/>
                    <a:pt x="2240" y="2345"/>
                    <a:pt x="2261" y="2334"/>
                  </a:cubicBezTo>
                  <a:cubicBezTo>
                    <a:pt x="2261" y="2331"/>
                    <a:pt x="2263" y="2328"/>
                    <a:pt x="2265" y="2326"/>
                  </a:cubicBezTo>
                  <a:lnTo>
                    <a:pt x="2265" y="2326"/>
                  </a:lnTo>
                  <a:cubicBezTo>
                    <a:pt x="2266" y="2325"/>
                    <a:pt x="2268" y="2324"/>
                    <a:pt x="2271" y="2324"/>
                  </a:cubicBezTo>
                  <a:cubicBezTo>
                    <a:pt x="2282" y="2313"/>
                    <a:pt x="2292" y="2313"/>
                    <a:pt x="2303" y="2303"/>
                  </a:cubicBezTo>
                  <a:cubicBezTo>
                    <a:pt x="2334" y="2272"/>
                    <a:pt x="2366" y="2251"/>
                    <a:pt x="2407" y="2220"/>
                  </a:cubicBezTo>
                  <a:cubicBezTo>
                    <a:pt x="2480" y="2167"/>
                    <a:pt x="2553" y="2116"/>
                    <a:pt x="2616" y="2063"/>
                  </a:cubicBezTo>
                  <a:cubicBezTo>
                    <a:pt x="2761" y="1959"/>
                    <a:pt x="2907" y="1855"/>
                    <a:pt x="3042" y="1751"/>
                  </a:cubicBezTo>
                  <a:cubicBezTo>
                    <a:pt x="3345" y="1532"/>
                    <a:pt x="3636" y="1324"/>
                    <a:pt x="3928" y="1105"/>
                  </a:cubicBezTo>
                  <a:cubicBezTo>
                    <a:pt x="4282" y="845"/>
                    <a:pt x="4626" y="574"/>
                    <a:pt x="4970" y="303"/>
                  </a:cubicBezTo>
                  <a:cubicBezTo>
                    <a:pt x="5012" y="261"/>
                    <a:pt x="5053" y="230"/>
                    <a:pt x="5105" y="188"/>
                  </a:cubicBezTo>
                  <a:cubicBezTo>
                    <a:pt x="5147" y="157"/>
                    <a:pt x="5147" y="74"/>
                    <a:pt x="5105" y="32"/>
                  </a:cubicBezTo>
                  <a:cubicBezTo>
                    <a:pt x="5079" y="11"/>
                    <a:pt x="5051" y="1"/>
                    <a:pt x="5023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43"/>
            <p:cNvSpPr/>
            <p:nvPr/>
          </p:nvSpPr>
          <p:spPr>
            <a:xfrm>
              <a:off x="1768575" y="4523588"/>
              <a:ext cx="253450" cy="12250"/>
            </a:xfrm>
            <a:custGeom>
              <a:avLst/>
              <a:gdLst/>
              <a:ahLst/>
              <a:cxnLst/>
              <a:rect l="l" t="t" r="r" b="b"/>
              <a:pathLst>
                <a:path w="10138" h="490" extrusionOk="0">
                  <a:moveTo>
                    <a:pt x="6147" y="0"/>
                  </a:moveTo>
                  <a:cubicBezTo>
                    <a:pt x="4866" y="10"/>
                    <a:pt x="3585" y="42"/>
                    <a:pt x="2293" y="114"/>
                  </a:cubicBezTo>
                  <a:cubicBezTo>
                    <a:pt x="1564" y="156"/>
                    <a:pt x="845" y="209"/>
                    <a:pt x="116" y="260"/>
                  </a:cubicBezTo>
                  <a:cubicBezTo>
                    <a:pt x="53" y="271"/>
                    <a:pt x="1" y="313"/>
                    <a:pt x="1" y="375"/>
                  </a:cubicBezTo>
                  <a:cubicBezTo>
                    <a:pt x="1" y="427"/>
                    <a:pt x="53" y="490"/>
                    <a:pt x="116" y="490"/>
                  </a:cubicBezTo>
                  <a:cubicBezTo>
                    <a:pt x="1408" y="375"/>
                    <a:pt x="2700" y="302"/>
                    <a:pt x="3991" y="260"/>
                  </a:cubicBezTo>
                  <a:cubicBezTo>
                    <a:pt x="4742" y="236"/>
                    <a:pt x="5496" y="226"/>
                    <a:pt x="6249" y="226"/>
                  </a:cubicBezTo>
                  <a:cubicBezTo>
                    <a:pt x="6782" y="226"/>
                    <a:pt x="7315" y="231"/>
                    <a:pt x="7846" y="239"/>
                  </a:cubicBezTo>
                  <a:cubicBezTo>
                    <a:pt x="8575" y="250"/>
                    <a:pt x="9304" y="271"/>
                    <a:pt x="10034" y="313"/>
                  </a:cubicBezTo>
                  <a:cubicBezTo>
                    <a:pt x="10085" y="313"/>
                    <a:pt x="10138" y="260"/>
                    <a:pt x="10138" y="198"/>
                  </a:cubicBezTo>
                  <a:cubicBezTo>
                    <a:pt x="10138" y="135"/>
                    <a:pt x="10085" y="94"/>
                    <a:pt x="10034" y="84"/>
                  </a:cubicBezTo>
                  <a:cubicBezTo>
                    <a:pt x="8742" y="31"/>
                    <a:pt x="7450" y="0"/>
                    <a:pt x="6147" y="0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6" name="Google Shape;866;p43"/>
          <p:cNvSpPr txBox="1">
            <a:spLocks noGrp="1"/>
          </p:cNvSpPr>
          <p:nvPr>
            <p:ph type="title" idx="2"/>
          </p:nvPr>
        </p:nvSpPr>
        <p:spPr>
          <a:xfrm>
            <a:off x="7816978" y="121721"/>
            <a:ext cx="1218300" cy="113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/>
              <a:t>2</a:t>
            </a:r>
            <a:endParaRPr dirty="0"/>
          </a:p>
        </p:txBody>
      </p:sp>
      <p:grpSp>
        <p:nvGrpSpPr>
          <p:cNvPr id="868" name="Google Shape;868;p43"/>
          <p:cNvGrpSpPr/>
          <p:nvPr/>
        </p:nvGrpSpPr>
        <p:grpSpPr>
          <a:xfrm rot="487250">
            <a:off x="6955344" y="2876544"/>
            <a:ext cx="1374996" cy="842291"/>
            <a:chOff x="1616751" y="295460"/>
            <a:chExt cx="562181" cy="344379"/>
          </a:xfrm>
        </p:grpSpPr>
        <p:sp>
          <p:nvSpPr>
            <p:cNvPr id="869" name="Google Shape;869;p43"/>
            <p:cNvSpPr/>
            <p:nvPr/>
          </p:nvSpPr>
          <p:spPr>
            <a:xfrm>
              <a:off x="1616751" y="295460"/>
              <a:ext cx="562181" cy="344379"/>
            </a:xfrm>
            <a:custGeom>
              <a:avLst/>
              <a:gdLst/>
              <a:ahLst/>
              <a:cxnLst/>
              <a:rect l="l" t="t" r="r" b="b"/>
              <a:pathLst>
                <a:path w="23233" h="14232" extrusionOk="0">
                  <a:moveTo>
                    <a:pt x="6168" y="1"/>
                  </a:moveTo>
                  <a:cubicBezTo>
                    <a:pt x="4261" y="1"/>
                    <a:pt x="2886" y="438"/>
                    <a:pt x="1969" y="1355"/>
                  </a:cubicBezTo>
                  <a:cubicBezTo>
                    <a:pt x="647" y="2657"/>
                    <a:pt x="1" y="4814"/>
                    <a:pt x="407" y="6606"/>
                  </a:cubicBezTo>
                  <a:cubicBezTo>
                    <a:pt x="626" y="7585"/>
                    <a:pt x="1168" y="8419"/>
                    <a:pt x="1886" y="9012"/>
                  </a:cubicBezTo>
                  <a:cubicBezTo>
                    <a:pt x="1823" y="9054"/>
                    <a:pt x="1751" y="9106"/>
                    <a:pt x="1688" y="9169"/>
                  </a:cubicBezTo>
                  <a:lnTo>
                    <a:pt x="1678" y="9179"/>
                  </a:lnTo>
                  <a:cubicBezTo>
                    <a:pt x="1532" y="9294"/>
                    <a:pt x="1428" y="9440"/>
                    <a:pt x="1355" y="9606"/>
                  </a:cubicBezTo>
                  <a:lnTo>
                    <a:pt x="1459" y="10856"/>
                  </a:lnTo>
                  <a:cubicBezTo>
                    <a:pt x="1594" y="11044"/>
                    <a:pt x="1761" y="11200"/>
                    <a:pt x="1969" y="11294"/>
                  </a:cubicBezTo>
                  <a:cubicBezTo>
                    <a:pt x="2157" y="11387"/>
                    <a:pt x="2344" y="11461"/>
                    <a:pt x="2543" y="11523"/>
                  </a:cubicBezTo>
                  <a:cubicBezTo>
                    <a:pt x="2668" y="11773"/>
                    <a:pt x="2876" y="11982"/>
                    <a:pt x="3136" y="12107"/>
                  </a:cubicBezTo>
                  <a:cubicBezTo>
                    <a:pt x="3897" y="12461"/>
                    <a:pt x="4751" y="12648"/>
                    <a:pt x="5585" y="12648"/>
                  </a:cubicBezTo>
                  <a:cubicBezTo>
                    <a:pt x="6407" y="12648"/>
                    <a:pt x="7199" y="12471"/>
                    <a:pt x="7907" y="12127"/>
                  </a:cubicBezTo>
                  <a:cubicBezTo>
                    <a:pt x="9648" y="12658"/>
                    <a:pt x="11398" y="13117"/>
                    <a:pt x="13106" y="13482"/>
                  </a:cubicBezTo>
                  <a:cubicBezTo>
                    <a:pt x="13294" y="13523"/>
                    <a:pt x="13491" y="13565"/>
                    <a:pt x="13679" y="13607"/>
                  </a:cubicBezTo>
                  <a:cubicBezTo>
                    <a:pt x="15086" y="13919"/>
                    <a:pt x="16533" y="14232"/>
                    <a:pt x="18034" y="14232"/>
                  </a:cubicBezTo>
                  <a:cubicBezTo>
                    <a:pt x="18263" y="14232"/>
                    <a:pt x="18482" y="14221"/>
                    <a:pt x="18700" y="14211"/>
                  </a:cubicBezTo>
                  <a:cubicBezTo>
                    <a:pt x="19315" y="14169"/>
                    <a:pt x="20221" y="14044"/>
                    <a:pt x="21013" y="13523"/>
                  </a:cubicBezTo>
                  <a:cubicBezTo>
                    <a:pt x="21837" y="12961"/>
                    <a:pt x="22212" y="12137"/>
                    <a:pt x="22472" y="11408"/>
                  </a:cubicBezTo>
                  <a:cubicBezTo>
                    <a:pt x="23149" y="9502"/>
                    <a:pt x="23233" y="7856"/>
                    <a:pt x="22691" y="6512"/>
                  </a:cubicBezTo>
                  <a:cubicBezTo>
                    <a:pt x="22232" y="5345"/>
                    <a:pt x="21347" y="4616"/>
                    <a:pt x="20430" y="4126"/>
                  </a:cubicBezTo>
                  <a:cubicBezTo>
                    <a:pt x="20326" y="4032"/>
                    <a:pt x="20211" y="3939"/>
                    <a:pt x="20107" y="3856"/>
                  </a:cubicBezTo>
                  <a:cubicBezTo>
                    <a:pt x="19951" y="3261"/>
                    <a:pt x="19742" y="2730"/>
                    <a:pt x="19461" y="2220"/>
                  </a:cubicBezTo>
                  <a:cubicBezTo>
                    <a:pt x="19170" y="1689"/>
                    <a:pt x="18700" y="1324"/>
                    <a:pt x="18159" y="1199"/>
                  </a:cubicBezTo>
                  <a:cubicBezTo>
                    <a:pt x="17784" y="647"/>
                    <a:pt x="17200" y="323"/>
                    <a:pt x="16544" y="323"/>
                  </a:cubicBezTo>
                  <a:cubicBezTo>
                    <a:pt x="15940" y="323"/>
                    <a:pt x="15336" y="615"/>
                    <a:pt x="14929" y="1094"/>
                  </a:cubicBezTo>
                  <a:cubicBezTo>
                    <a:pt x="14783" y="1261"/>
                    <a:pt x="14679" y="1449"/>
                    <a:pt x="14596" y="1636"/>
                  </a:cubicBezTo>
                  <a:cubicBezTo>
                    <a:pt x="13961" y="1449"/>
                    <a:pt x="13283" y="1261"/>
                    <a:pt x="12565" y="1064"/>
                  </a:cubicBezTo>
                  <a:cubicBezTo>
                    <a:pt x="10908" y="605"/>
                    <a:pt x="9137" y="157"/>
                    <a:pt x="7293" y="32"/>
                  </a:cubicBezTo>
                  <a:cubicBezTo>
                    <a:pt x="6866" y="11"/>
                    <a:pt x="6511" y="1"/>
                    <a:pt x="6168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43"/>
            <p:cNvSpPr/>
            <p:nvPr/>
          </p:nvSpPr>
          <p:spPr>
            <a:xfrm>
              <a:off x="1641475" y="324813"/>
              <a:ext cx="499050" cy="276975"/>
            </a:xfrm>
            <a:custGeom>
              <a:avLst/>
              <a:gdLst/>
              <a:ahLst/>
              <a:cxnLst/>
              <a:rect l="l" t="t" r="r" b="b"/>
              <a:pathLst>
                <a:path w="19962" h="11079" extrusionOk="0">
                  <a:moveTo>
                    <a:pt x="5134" y="196"/>
                  </a:moveTo>
                  <a:cubicBezTo>
                    <a:pt x="5749" y="196"/>
                    <a:pt x="6355" y="250"/>
                    <a:pt x="6888" y="306"/>
                  </a:cubicBezTo>
                  <a:cubicBezTo>
                    <a:pt x="8429" y="473"/>
                    <a:pt x="9940" y="879"/>
                    <a:pt x="11430" y="1286"/>
                  </a:cubicBezTo>
                  <a:cubicBezTo>
                    <a:pt x="12857" y="1681"/>
                    <a:pt x="14273" y="2119"/>
                    <a:pt x="15680" y="2598"/>
                  </a:cubicBezTo>
                  <a:cubicBezTo>
                    <a:pt x="16951" y="3025"/>
                    <a:pt x="18441" y="3473"/>
                    <a:pt x="19118" y="4744"/>
                  </a:cubicBezTo>
                  <a:cubicBezTo>
                    <a:pt x="19753" y="5932"/>
                    <a:pt x="19514" y="7411"/>
                    <a:pt x="19128" y="8641"/>
                  </a:cubicBezTo>
                  <a:cubicBezTo>
                    <a:pt x="18920" y="9276"/>
                    <a:pt x="18681" y="9984"/>
                    <a:pt x="18097" y="10380"/>
                  </a:cubicBezTo>
                  <a:cubicBezTo>
                    <a:pt x="17525" y="10777"/>
                    <a:pt x="16765" y="10863"/>
                    <a:pt x="16063" y="10863"/>
                  </a:cubicBezTo>
                  <a:cubicBezTo>
                    <a:pt x="15972" y="10863"/>
                    <a:pt x="15883" y="10862"/>
                    <a:pt x="15794" y="10859"/>
                  </a:cubicBezTo>
                  <a:cubicBezTo>
                    <a:pt x="14097" y="10818"/>
                    <a:pt x="12367" y="10401"/>
                    <a:pt x="10711" y="10026"/>
                  </a:cubicBezTo>
                  <a:cubicBezTo>
                    <a:pt x="9065" y="9662"/>
                    <a:pt x="7439" y="9213"/>
                    <a:pt x="5835" y="8713"/>
                  </a:cubicBezTo>
                  <a:cubicBezTo>
                    <a:pt x="5844" y="8679"/>
                    <a:pt x="5818" y="8632"/>
                    <a:pt x="5775" y="8632"/>
                  </a:cubicBezTo>
                  <a:cubicBezTo>
                    <a:pt x="5765" y="8632"/>
                    <a:pt x="5754" y="8635"/>
                    <a:pt x="5742" y="8641"/>
                  </a:cubicBezTo>
                  <a:cubicBezTo>
                    <a:pt x="4994" y="9048"/>
                    <a:pt x="4195" y="9273"/>
                    <a:pt x="3391" y="9273"/>
                  </a:cubicBezTo>
                  <a:cubicBezTo>
                    <a:pt x="2839" y="9273"/>
                    <a:pt x="2284" y="9167"/>
                    <a:pt x="1741" y="8942"/>
                  </a:cubicBezTo>
                  <a:cubicBezTo>
                    <a:pt x="2105" y="8703"/>
                    <a:pt x="2575" y="8630"/>
                    <a:pt x="2929" y="8370"/>
                  </a:cubicBezTo>
                  <a:cubicBezTo>
                    <a:pt x="3251" y="8151"/>
                    <a:pt x="3491" y="7859"/>
                    <a:pt x="3679" y="7515"/>
                  </a:cubicBezTo>
                  <a:cubicBezTo>
                    <a:pt x="3716" y="7433"/>
                    <a:pt x="3647" y="7362"/>
                    <a:pt x="3578" y="7362"/>
                  </a:cubicBezTo>
                  <a:cubicBezTo>
                    <a:pt x="3550" y="7362"/>
                    <a:pt x="3522" y="7374"/>
                    <a:pt x="3501" y="7400"/>
                  </a:cubicBezTo>
                  <a:cubicBezTo>
                    <a:pt x="3491" y="7380"/>
                    <a:pt x="3471" y="7380"/>
                    <a:pt x="3450" y="7380"/>
                  </a:cubicBezTo>
                  <a:cubicBezTo>
                    <a:pt x="1" y="7380"/>
                    <a:pt x="22" y="2275"/>
                    <a:pt x="2418" y="796"/>
                  </a:cubicBezTo>
                  <a:cubicBezTo>
                    <a:pt x="3171" y="330"/>
                    <a:pt x="4163" y="196"/>
                    <a:pt x="5134" y="196"/>
                  </a:cubicBezTo>
                  <a:close/>
                  <a:moveTo>
                    <a:pt x="5194" y="1"/>
                  </a:moveTo>
                  <a:cubicBezTo>
                    <a:pt x="3979" y="1"/>
                    <a:pt x="2647" y="179"/>
                    <a:pt x="1804" y="1015"/>
                  </a:cubicBezTo>
                  <a:cubicBezTo>
                    <a:pt x="772" y="2036"/>
                    <a:pt x="251" y="3754"/>
                    <a:pt x="564" y="5171"/>
                  </a:cubicBezTo>
                  <a:cubicBezTo>
                    <a:pt x="859" y="6464"/>
                    <a:pt x="1970" y="7538"/>
                    <a:pt x="3323" y="7538"/>
                  </a:cubicBezTo>
                  <a:cubicBezTo>
                    <a:pt x="3355" y="7538"/>
                    <a:pt x="3386" y="7537"/>
                    <a:pt x="3418" y="7536"/>
                  </a:cubicBezTo>
                  <a:lnTo>
                    <a:pt x="3418" y="7536"/>
                  </a:lnTo>
                  <a:cubicBezTo>
                    <a:pt x="3126" y="7995"/>
                    <a:pt x="2741" y="8307"/>
                    <a:pt x="2220" y="8505"/>
                  </a:cubicBezTo>
                  <a:cubicBezTo>
                    <a:pt x="1939" y="8609"/>
                    <a:pt x="1689" y="8692"/>
                    <a:pt x="1459" y="8891"/>
                  </a:cubicBezTo>
                  <a:cubicBezTo>
                    <a:pt x="1418" y="8932"/>
                    <a:pt x="1429" y="9026"/>
                    <a:pt x="1480" y="9057"/>
                  </a:cubicBezTo>
                  <a:cubicBezTo>
                    <a:pt x="2094" y="9340"/>
                    <a:pt x="2769" y="9490"/>
                    <a:pt x="3440" y="9490"/>
                  </a:cubicBezTo>
                  <a:cubicBezTo>
                    <a:pt x="4227" y="9490"/>
                    <a:pt x="5009" y="9283"/>
                    <a:pt x="5679" y="8838"/>
                  </a:cubicBezTo>
                  <a:cubicBezTo>
                    <a:pt x="5689" y="8870"/>
                    <a:pt x="5710" y="8901"/>
                    <a:pt x="5752" y="8911"/>
                  </a:cubicBezTo>
                  <a:cubicBezTo>
                    <a:pt x="7544" y="9474"/>
                    <a:pt x="9367" y="9953"/>
                    <a:pt x="11211" y="10349"/>
                  </a:cubicBezTo>
                  <a:cubicBezTo>
                    <a:pt x="12718" y="10672"/>
                    <a:pt x="14315" y="11078"/>
                    <a:pt x="15878" y="11078"/>
                  </a:cubicBezTo>
                  <a:cubicBezTo>
                    <a:pt x="16077" y="11078"/>
                    <a:pt x="16275" y="11072"/>
                    <a:pt x="16472" y="11058"/>
                  </a:cubicBezTo>
                  <a:cubicBezTo>
                    <a:pt x="17076" y="11016"/>
                    <a:pt x="17701" y="10901"/>
                    <a:pt x="18201" y="10568"/>
                  </a:cubicBezTo>
                  <a:cubicBezTo>
                    <a:pt x="18743" y="10203"/>
                    <a:pt x="19003" y="9620"/>
                    <a:pt x="19212" y="9036"/>
                  </a:cubicBezTo>
                  <a:cubicBezTo>
                    <a:pt x="19670" y="7766"/>
                    <a:pt x="19962" y="6265"/>
                    <a:pt x="19452" y="4974"/>
                  </a:cubicBezTo>
                  <a:cubicBezTo>
                    <a:pt x="18962" y="3744"/>
                    <a:pt x="17806" y="3140"/>
                    <a:pt x="16628" y="2702"/>
                  </a:cubicBezTo>
                  <a:cubicBezTo>
                    <a:pt x="14868" y="2056"/>
                    <a:pt x="13076" y="1515"/>
                    <a:pt x="11273" y="1025"/>
                  </a:cubicBezTo>
                  <a:cubicBezTo>
                    <a:pt x="9617" y="577"/>
                    <a:pt x="7950" y="150"/>
                    <a:pt x="6231" y="35"/>
                  </a:cubicBezTo>
                  <a:cubicBezTo>
                    <a:pt x="5906" y="16"/>
                    <a:pt x="5555" y="1"/>
                    <a:pt x="51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43"/>
            <p:cNvSpPr/>
            <p:nvPr/>
          </p:nvSpPr>
          <p:spPr>
            <a:xfrm>
              <a:off x="1641475" y="329713"/>
              <a:ext cx="493850" cy="266700"/>
            </a:xfrm>
            <a:custGeom>
              <a:avLst/>
              <a:gdLst/>
              <a:ahLst/>
              <a:cxnLst/>
              <a:rect l="l" t="t" r="r" b="b"/>
              <a:pathLst>
                <a:path w="19754" h="10668" extrusionOk="0">
                  <a:moveTo>
                    <a:pt x="5134" y="0"/>
                  </a:moveTo>
                  <a:cubicBezTo>
                    <a:pt x="4163" y="0"/>
                    <a:pt x="3171" y="134"/>
                    <a:pt x="2418" y="600"/>
                  </a:cubicBezTo>
                  <a:cubicBezTo>
                    <a:pt x="22" y="2079"/>
                    <a:pt x="1" y="7184"/>
                    <a:pt x="3450" y="7184"/>
                  </a:cubicBezTo>
                  <a:cubicBezTo>
                    <a:pt x="3471" y="7184"/>
                    <a:pt x="3491" y="7184"/>
                    <a:pt x="3501" y="7204"/>
                  </a:cubicBezTo>
                  <a:cubicBezTo>
                    <a:pt x="3522" y="7178"/>
                    <a:pt x="3550" y="7166"/>
                    <a:pt x="3578" y="7166"/>
                  </a:cubicBezTo>
                  <a:cubicBezTo>
                    <a:pt x="3647" y="7166"/>
                    <a:pt x="3716" y="7237"/>
                    <a:pt x="3679" y="7319"/>
                  </a:cubicBezTo>
                  <a:cubicBezTo>
                    <a:pt x="3491" y="7663"/>
                    <a:pt x="3251" y="7955"/>
                    <a:pt x="2929" y="8174"/>
                  </a:cubicBezTo>
                  <a:cubicBezTo>
                    <a:pt x="2575" y="8434"/>
                    <a:pt x="2105" y="8507"/>
                    <a:pt x="1741" y="8746"/>
                  </a:cubicBezTo>
                  <a:cubicBezTo>
                    <a:pt x="2284" y="8971"/>
                    <a:pt x="2839" y="9077"/>
                    <a:pt x="3391" y="9077"/>
                  </a:cubicBezTo>
                  <a:cubicBezTo>
                    <a:pt x="4195" y="9077"/>
                    <a:pt x="4994" y="8852"/>
                    <a:pt x="5742" y="8445"/>
                  </a:cubicBezTo>
                  <a:cubicBezTo>
                    <a:pt x="5754" y="8439"/>
                    <a:pt x="5765" y="8436"/>
                    <a:pt x="5775" y="8436"/>
                  </a:cubicBezTo>
                  <a:cubicBezTo>
                    <a:pt x="5818" y="8436"/>
                    <a:pt x="5844" y="8483"/>
                    <a:pt x="5835" y="8517"/>
                  </a:cubicBezTo>
                  <a:cubicBezTo>
                    <a:pt x="7439" y="9017"/>
                    <a:pt x="9065" y="9466"/>
                    <a:pt x="10711" y="9830"/>
                  </a:cubicBezTo>
                  <a:cubicBezTo>
                    <a:pt x="12367" y="10205"/>
                    <a:pt x="14097" y="10622"/>
                    <a:pt x="15794" y="10663"/>
                  </a:cubicBezTo>
                  <a:cubicBezTo>
                    <a:pt x="15883" y="10666"/>
                    <a:pt x="15972" y="10667"/>
                    <a:pt x="16063" y="10667"/>
                  </a:cubicBezTo>
                  <a:cubicBezTo>
                    <a:pt x="16765" y="10667"/>
                    <a:pt x="17525" y="10581"/>
                    <a:pt x="18097" y="10184"/>
                  </a:cubicBezTo>
                  <a:cubicBezTo>
                    <a:pt x="18681" y="9788"/>
                    <a:pt x="18920" y="9080"/>
                    <a:pt x="19128" y="8445"/>
                  </a:cubicBezTo>
                  <a:cubicBezTo>
                    <a:pt x="19514" y="7215"/>
                    <a:pt x="19753" y="5736"/>
                    <a:pt x="19118" y="4548"/>
                  </a:cubicBezTo>
                  <a:cubicBezTo>
                    <a:pt x="18441" y="3277"/>
                    <a:pt x="16951" y="2829"/>
                    <a:pt x="15680" y="2402"/>
                  </a:cubicBezTo>
                  <a:cubicBezTo>
                    <a:pt x="14273" y="1923"/>
                    <a:pt x="12857" y="1485"/>
                    <a:pt x="11430" y="1090"/>
                  </a:cubicBezTo>
                  <a:cubicBezTo>
                    <a:pt x="9940" y="683"/>
                    <a:pt x="8429" y="277"/>
                    <a:pt x="6888" y="110"/>
                  </a:cubicBezTo>
                  <a:cubicBezTo>
                    <a:pt x="6355" y="54"/>
                    <a:pt x="5749" y="0"/>
                    <a:pt x="51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43"/>
            <p:cNvSpPr/>
            <p:nvPr/>
          </p:nvSpPr>
          <p:spPr>
            <a:xfrm>
              <a:off x="1723550" y="377863"/>
              <a:ext cx="169025" cy="163300"/>
            </a:xfrm>
            <a:custGeom>
              <a:avLst/>
              <a:gdLst/>
              <a:ahLst/>
              <a:cxnLst/>
              <a:rect l="l" t="t" r="r" b="b"/>
              <a:pathLst>
                <a:path w="6761" h="6532" extrusionOk="0">
                  <a:moveTo>
                    <a:pt x="3424" y="2110"/>
                  </a:moveTo>
                  <a:cubicBezTo>
                    <a:pt x="3620" y="2110"/>
                    <a:pt x="3804" y="2192"/>
                    <a:pt x="3969" y="2435"/>
                  </a:cubicBezTo>
                  <a:cubicBezTo>
                    <a:pt x="4344" y="2977"/>
                    <a:pt x="4240" y="3935"/>
                    <a:pt x="3667" y="4299"/>
                  </a:cubicBezTo>
                  <a:cubicBezTo>
                    <a:pt x="3536" y="4384"/>
                    <a:pt x="3407" y="4421"/>
                    <a:pt x="3285" y="4421"/>
                  </a:cubicBezTo>
                  <a:cubicBezTo>
                    <a:pt x="2779" y="4421"/>
                    <a:pt x="2382" y="3784"/>
                    <a:pt x="2323" y="3289"/>
                  </a:cubicBezTo>
                  <a:cubicBezTo>
                    <a:pt x="2281" y="2935"/>
                    <a:pt x="2375" y="2643"/>
                    <a:pt x="2552" y="2382"/>
                  </a:cubicBezTo>
                  <a:cubicBezTo>
                    <a:pt x="2851" y="2273"/>
                    <a:pt x="3149" y="2110"/>
                    <a:pt x="3424" y="2110"/>
                  </a:cubicBezTo>
                  <a:close/>
                  <a:moveTo>
                    <a:pt x="3245" y="1"/>
                  </a:moveTo>
                  <a:cubicBezTo>
                    <a:pt x="2935" y="1"/>
                    <a:pt x="2631" y="56"/>
                    <a:pt x="2354" y="174"/>
                  </a:cubicBezTo>
                  <a:cubicBezTo>
                    <a:pt x="813" y="486"/>
                    <a:pt x="0" y="2393"/>
                    <a:pt x="302" y="3882"/>
                  </a:cubicBezTo>
                  <a:cubicBezTo>
                    <a:pt x="608" y="5358"/>
                    <a:pt x="1913" y="6532"/>
                    <a:pt x="3331" y="6532"/>
                  </a:cubicBezTo>
                  <a:cubicBezTo>
                    <a:pt x="3795" y="6532"/>
                    <a:pt x="4272" y="6406"/>
                    <a:pt x="4730" y="6123"/>
                  </a:cubicBezTo>
                  <a:cubicBezTo>
                    <a:pt x="6302" y="5143"/>
                    <a:pt x="6761" y="2841"/>
                    <a:pt x="5740" y="1310"/>
                  </a:cubicBezTo>
                  <a:cubicBezTo>
                    <a:pt x="5214" y="516"/>
                    <a:pt x="4196" y="1"/>
                    <a:pt x="32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43"/>
            <p:cNvSpPr/>
            <p:nvPr/>
          </p:nvSpPr>
          <p:spPr>
            <a:xfrm>
              <a:off x="1889425" y="377838"/>
              <a:ext cx="139625" cy="167450"/>
            </a:xfrm>
            <a:custGeom>
              <a:avLst/>
              <a:gdLst/>
              <a:ahLst/>
              <a:cxnLst/>
              <a:rect l="l" t="t" r="r" b="b"/>
              <a:pathLst>
                <a:path w="5585" h="6698" extrusionOk="0">
                  <a:moveTo>
                    <a:pt x="1022" y="0"/>
                  </a:moveTo>
                  <a:cubicBezTo>
                    <a:pt x="704" y="0"/>
                    <a:pt x="393" y="191"/>
                    <a:pt x="272" y="561"/>
                  </a:cubicBezTo>
                  <a:cubicBezTo>
                    <a:pt x="1" y="1373"/>
                    <a:pt x="209" y="2383"/>
                    <a:pt x="262" y="3228"/>
                  </a:cubicBezTo>
                  <a:cubicBezTo>
                    <a:pt x="324" y="4133"/>
                    <a:pt x="303" y="5071"/>
                    <a:pt x="449" y="5967"/>
                  </a:cubicBezTo>
                  <a:cubicBezTo>
                    <a:pt x="514" y="6408"/>
                    <a:pt x="994" y="6697"/>
                    <a:pt x="1424" y="6697"/>
                  </a:cubicBezTo>
                  <a:cubicBezTo>
                    <a:pt x="1471" y="6697"/>
                    <a:pt x="1518" y="6693"/>
                    <a:pt x="1563" y="6686"/>
                  </a:cubicBezTo>
                  <a:cubicBezTo>
                    <a:pt x="2105" y="6613"/>
                    <a:pt x="2366" y="6207"/>
                    <a:pt x="2439" y="5696"/>
                  </a:cubicBezTo>
                  <a:cubicBezTo>
                    <a:pt x="2470" y="5467"/>
                    <a:pt x="2480" y="5228"/>
                    <a:pt x="2480" y="4988"/>
                  </a:cubicBezTo>
                  <a:cubicBezTo>
                    <a:pt x="2584" y="5061"/>
                    <a:pt x="2679" y="5144"/>
                    <a:pt x="2772" y="5238"/>
                  </a:cubicBezTo>
                  <a:cubicBezTo>
                    <a:pt x="3095" y="5509"/>
                    <a:pt x="3366" y="5842"/>
                    <a:pt x="3689" y="6103"/>
                  </a:cubicBezTo>
                  <a:cubicBezTo>
                    <a:pt x="3913" y="6286"/>
                    <a:pt x="4177" y="6395"/>
                    <a:pt x="4442" y="6395"/>
                  </a:cubicBezTo>
                  <a:cubicBezTo>
                    <a:pt x="4645" y="6395"/>
                    <a:pt x="4848" y="6331"/>
                    <a:pt x="5033" y="6186"/>
                  </a:cubicBezTo>
                  <a:cubicBezTo>
                    <a:pt x="5408" y="5884"/>
                    <a:pt x="5585" y="5300"/>
                    <a:pt x="5293" y="4863"/>
                  </a:cubicBezTo>
                  <a:cubicBezTo>
                    <a:pt x="4887" y="4249"/>
                    <a:pt x="4251" y="3779"/>
                    <a:pt x="3554" y="3478"/>
                  </a:cubicBezTo>
                  <a:cubicBezTo>
                    <a:pt x="4168" y="2883"/>
                    <a:pt x="4700" y="2186"/>
                    <a:pt x="4971" y="1446"/>
                  </a:cubicBezTo>
                  <a:cubicBezTo>
                    <a:pt x="5233" y="747"/>
                    <a:pt x="4579" y="177"/>
                    <a:pt x="3948" y="177"/>
                  </a:cubicBezTo>
                  <a:cubicBezTo>
                    <a:pt x="3705" y="177"/>
                    <a:pt x="3465" y="262"/>
                    <a:pt x="3283" y="456"/>
                  </a:cubicBezTo>
                  <a:cubicBezTo>
                    <a:pt x="2908" y="852"/>
                    <a:pt x="2647" y="1341"/>
                    <a:pt x="2314" y="1769"/>
                  </a:cubicBezTo>
                  <a:lnTo>
                    <a:pt x="2220" y="1894"/>
                  </a:lnTo>
                  <a:cubicBezTo>
                    <a:pt x="2137" y="1341"/>
                    <a:pt x="2001" y="790"/>
                    <a:pt x="1709" y="373"/>
                  </a:cubicBezTo>
                  <a:cubicBezTo>
                    <a:pt x="1538" y="123"/>
                    <a:pt x="1278" y="0"/>
                    <a:pt x="10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43"/>
            <p:cNvSpPr/>
            <p:nvPr/>
          </p:nvSpPr>
          <p:spPr>
            <a:xfrm>
              <a:off x="2033750" y="353663"/>
              <a:ext cx="67700" cy="155600"/>
            </a:xfrm>
            <a:custGeom>
              <a:avLst/>
              <a:gdLst/>
              <a:ahLst/>
              <a:cxnLst/>
              <a:rect l="l" t="t" r="r" b="b"/>
              <a:pathLst>
                <a:path w="2708" h="6224" extrusionOk="0">
                  <a:moveTo>
                    <a:pt x="1046" y="1"/>
                  </a:moveTo>
                  <a:cubicBezTo>
                    <a:pt x="527" y="1"/>
                    <a:pt x="0" y="514"/>
                    <a:pt x="103" y="1142"/>
                  </a:cubicBezTo>
                  <a:cubicBezTo>
                    <a:pt x="218" y="1808"/>
                    <a:pt x="374" y="2465"/>
                    <a:pt x="448" y="3132"/>
                  </a:cubicBezTo>
                  <a:cubicBezTo>
                    <a:pt x="510" y="3830"/>
                    <a:pt x="416" y="4528"/>
                    <a:pt x="469" y="5226"/>
                  </a:cubicBezTo>
                  <a:cubicBezTo>
                    <a:pt x="521" y="5849"/>
                    <a:pt x="1049" y="6223"/>
                    <a:pt x="1556" y="6223"/>
                  </a:cubicBezTo>
                  <a:cubicBezTo>
                    <a:pt x="1948" y="6223"/>
                    <a:pt x="2328" y="6000"/>
                    <a:pt x="2469" y="5496"/>
                  </a:cubicBezTo>
                  <a:cubicBezTo>
                    <a:pt x="2708" y="4663"/>
                    <a:pt x="2604" y="3704"/>
                    <a:pt x="2490" y="2861"/>
                  </a:cubicBezTo>
                  <a:cubicBezTo>
                    <a:pt x="2375" y="2007"/>
                    <a:pt x="2156" y="1215"/>
                    <a:pt x="1750" y="454"/>
                  </a:cubicBezTo>
                  <a:cubicBezTo>
                    <a:pt x="1574" y="134"/>
                    <a:pt x="1311" y="1"/>
                    <a:pt x="10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43"/>
            <p:cNvSpPr/>
            <p:nvPr/>
          </p:nvSpPr>
          <p:spPr>
            <a:xfrm>
              <a:off x="2049875" y="527513"/>
              <a:ext cx="53675" cy="41700"/>
            </a:xfrm>
            <a:custGeom>
              <a:avLst/>
              <a:gdLst/>
              <a:ahLst/>
              <a:cxnLst/>
              <a:rect l="l" t="t" r="r" b="b"/>
              <a:pathLst>
                <a:path w="2147" h="1668" extrusionOk="0">
                  <a:moveTo>
                    <a:pt x="1074" y="1"/>
                  </a:moveTo>
                  <a:cubicBezTo>
                    <a:pt x="0" y="1"/>
                    <a:pt x="0" y="1668"/>
                    <a:pt x="1074" y="1668"/>
                  </a:cubicBezTo>
                  <a:cubicBezTo>
                    <a:pt x="2136" y="1668"/>
                    <a:pt x="2146" y="1"/>
                    <a:pt x="10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43"/>
            <p:cNvSpPr/>
            <p:nvPr/>
          </p:nvSpPr>
          <p:spPr>
            <a:xfrm>
              <a:off x="1694100" y="357188"/>
              <a:ext cx="169075" cy="163400"/>
            </a:xfrm>
            <a:custGeom>
              <a:avLst/>
              <a:gdLst/>
              <a:ahLst/>
              <a:cxnLst/>
              <a:rect l="l" t="t" r="r" b="b"/>
              <a:pathLst>
                <a:path w="6763" h="6536" extrusionOk="0">
                  <a:moveTo>
                    <a:pt x="3418" y="2111"/>
                  </a:moveTo>
                  <a:cubicBezTo>
                    <a:pt x="3617" y="2111"/>
                    <a:pt x="3804" y="2194"/>
                    <a:pt x="3970" y="2438"/>
                  </a:cubicBezTo>
                  <a:cubicBezTo>
                    <a:pt x="4345" y="2980"/>
                    <a:pt x="4241" y="3939"/>
                    <a:pt x="3667" y="4304"/>
                  </a:cubicBezTo>
                  <a:cubicBezTo>
                    <a:pt x="3536" y="4389"/>
                    <a:pt x="3408" y="4426"/>
                    <a:pt x="3286" y="4426"/>
                  </a:cubicBezTo>
                  <a:cubicBezTo>
                    <a:pt x="2780" y="4426"/>
                    <a:pt x="2382" y="3788"/>
                    <a:pt x="2324" y="3293"/>
                  </a:cubicBezTo>
                  <a:cubicBezTo>
                    <a:pt x="2271" y="2938"/>
                    <a:pt x="2376" y="2647"/>
                    <a:pt x="2553" y="2387"/>
                  </a:cubicBezTo>
                  <a:cubicBezTo>
                    <a:pt x="2844" y="2271"/>
                    <a:pt x="3142" y="2111"/>
                    <a:pt x="3418" y="2111"/>
                  </a:cubicBezTo>
                  <a:close/>
                  <a:moveTo>
                    <a:pt x="3232" y="1"/>
                  </a:moveTo>
                  <a:cubicBezTo>
                    <a:pt x="2927" y="1"/>
                    <a:pt x="2628" y="54"/>
                    <a:pt x="2355" y="167"/>
                  </a:cubicBezTo>
                  <a:cubicBezTo>
                    <a:pt x="813" y="491"/>
                    <a:pt x="0" y="2397"/>
                    <a:pt x="303" y="3887"/>
                  </a:cubicBezTo>
                  <a:cubicBezTo>
                    <a:pt x="609" y="5362"/>
                    <a:pt x="1913" y="6535"/>
                    <a:pt x="3331" y="6535"/>
                  </a:cubicBezTo>
                  <a:cubicBezTo>
                    <a:pt x="3795" y="6535"/>
                    <a:pt x="4272" y="6409"/>
                    <a:pt x="4730" y="6126"/>
                  </a:cubicBezTo>
                  <a:cubicBezTo>
                    <a:pt x="6304" y="5147"/>
                    <a:pt x="6762" y="2845"/>
                    <a:pt x="5741" y="1313"/>
                  </a:cubicBezTo>
                  <a:cubicBezTo>
                    <a:pt x="5212" y="517"/>
                    <a:pt x="4187" y="1"/>
                    <a:pt x="32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43"/>
            <p:cNvSpPr/>
            <p:nvPr/>
          </p:nvSpPr>
          <p:spPr>
            <a:xfrm>
              <a:off x="1860025" y="357088"/>
              <a:ext cx="139600" cy="167600"/>
            </a:xfrm>
            <a:custGeom>
              <a:avLst/>
              <a:gdLst/>
              <a:ahLst/>
              <a:cxnLst/>
              <a:rect l="l" t="t" r="r" b="b"/>
              <a:pathLst>
                <a:path w="5584" h="6704" extrusionOk="0">
                  <a:moveTo>
                    <a:pt x="1018" y="1"/>
                  </a:moveTo>
                  <a:cubicBezTo>
                    <a:pt x="701" y="1"/>
                    <a:pt x="392" y="188"/>
                    <a:pt x="271" y="557"/>
                  </a:cubicBezTo>
                  <a:cubicBezTo>
                    <a:pt x="0" y="1380"/>
                    <a:pt x="208" y="2391"/>
                    <a:pt x="260" y="3224"/>
                  </a:cubicBezTo>
                  <a:cubicBezTo>
                    <a:pt x="323" y="4130"/>
                    <a:pt x="292" y="5079"/>
                    <a:pt x="438" y="5964"/>
                  </a:cubicBezTo>
                  <a:cubicBezTo>
                    <a:pt x="513" y="6414"/>
                    <a:pt x="993" y="6704"/>
                    <a:pt x="1414" y="6704"/>
                  </a:cubicBezTo>
                  <a:cubicBezTo>
                    <a:pt x="1461" y="6704"/>
                    <a:pt x="1507" y="6700"/>
                    <a:pt x="1552" y="6693"/>
                  </a:cubicBezTo>
                  <a:cubicBezTo>
                    <a:pt x="2094" y="6610"/>
                    <a:pt x="2364" y="6214"/>
                    <a:pt x="2438" y="5704"/>
                  </a:cubicBezTo>
                  <a:cubicBezTo>
                    <a:pt x="2469" y="5464"/>
                    <a:pt x="2479" y="5224"/>
                    <a:pt x="2479" y="4984"/>
                  </a:cubicBezTo>
                  <a:cubicBezTo>
                    <a:pt x="2584" y="5068"/>
                    <a:pt x="2677" y="5151"/>
                    <a:pt x="2771" y="5234"/>
                  </a:cubicBezTo>
                  <a:cubicBezTo>
                    <a:pt x="3084" y="5516"/>
                    <a:pt x="3365" y="5849"/>
                    <a:pt x="3688" y="6109"/>
                  </a:cubicBezTo>
                  <a:cubicBezTo>
                    <a:pt x="3912" y="6292"/>
                    <a:pt x="4176" y="6402"/>
                    <a:pt x="4440" y="6402"/>
                  </a:cubicBezTo>
                  <a:cubicBezTo>
                    <a:pt x="4643" y="6402"/>
                    <a:pt x="4846" y="6338"/>
                    <a:pt x="5031" y="6193"/>
                  </a:cubicBezTo>
                  <a:cubicBezTo>
                    <a:pt x="5406" y="5891"/>
                    <a:pt x="5584" y="5297"/>
                    <a:pt x="5292" y="4870"/>
                  </a:cubicBezTo>
                  <a:cubicBezTo>
                    <a:pt x="4876" y="4255"/>
                    <a:pt x="4250" y="3776"/>
                    <a:pt x="3552" y="3484"/>
                  </a:cubicBezTo>
                  <a:cubicBezTo>
                    <a:pt x="4167" y="2891"/>
                    <a:pt x="4698" y="2192"/>
                    <a:pt x="4969" y="1453"/>
                  </a:cubicBezTo>
                  <a:cubicBezTo>
                    <a:pt x="5232" y="754"/>
                    <a:pt x="4579" y="180"/>
                    <a:pt x="3945" y="180"/>
                  </a:cubicBezTo>
                  <a:cubicBezTo>
                    <a:pt x="3700" y="180"/>
                    <a:pt x="3457" y="265"/>
                    <a:pt x="3271" y="463"/>
                  </a:cubicBezTo>
                  <a:cubicBezTo>
                    <a:pt x="2906" y="859"/>
                    <a:pt x="2646" y="1349"/>
                    <a:pt x="2313" y="1776"/>
                  </a:cubicBezTo>
                  <a:cubicBezTo>
                    <a:pt x="2281" y="1817"/>
                    <a:pt x="2250" y="1859"/>
                    <a:pt x="2209" y="1901"/>
                  </a:cubicBezTo>
                  <a:cubicBezTo>
                    <a:pt x="2135" y="1349"/>
                    <a:pt x="2000" y="796"/>
                    <a:pt x="1709" y="370"/>
                  </a:cubicBezTo>
                  <a:cubicBezTo>
                    <a:pt x="1536" y="123"/>
                    <a:pt x="1275" y="1"/>
                    <a:pt x="10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43"/>
            <p:cNvSpPr/>
            <p:nvPr/>
          </p:nvSpPr>
          <p:spPr>
            <a:xfrm>
              <a:off x="2004300" y="333013"/>
              <a:ext cx="67750" cy="155525"/>
            </a:xfrm>
            <a:custGeom>
              <a:avLst/>
              <a:gdLst/>
              <a:ahLst/>
              <a:cxnLst/>
              <a:rect l="l" t="t" r="r" b="b"/>
              <a:pathLst>
                <a:path w="2710" h="6221" extrusionOk="0">
                  <a:moveTo>
                    <a:pt x="1049" y="0"/>
                  </a:moveTo>
                  <a:cubicBezTo>
                    <a:pt x="531" y="0"/>
                    <a:pt x="1" y="515"/>
                    <a:pt x="105" y="1145"/>
                  </a:cubicBezTo>
                  <a:cubicBezTo>
                    <a:pt x="219" y="1801"/>
                    <a:pt x="376" y="2468"/>
                    <a:pt x="448" y="3134"/>
                  </a:cubicBezTo>
                  <a:cubicBezTo>
                    <a:pt x="511" y="3833"/>
                    <a:pt x="406" y="4530"/>
                    <a:pt x="469" y="5218"/>
                  </a:cubicBezTo>
                  <a:cubicBezTo>
                    <a:pt x="522" y="5842"/>
                    <a:pt x="1051" y="6220"/>
                    <a:pt x="1559" y="6220"/>
                  </a:cubicBezTo>
                  <a:cubicBezTo>
                    <a:pt x="1950" y="6220"/>
                    <a:pt x="2329" y="5996"/>
                    <a:pt x="2469" y="5489"/>
                  </a:cubicBezTo>
                  <a:cubicBezTo>
                    <a:pt x="2709" y="4656"/>
                    <a:pt x="2605" y="3708"/>
                    <a:pt x="2490" y="2864"/>
                  </a:cubicBezTo>
                  <a:cubicBezTo>
                    <a:pt x="2376" y="2009"/>
                    <a:pt x="2157" y="1208"/>
                    <a:pt x="1740" y="447"/>
                  </a:cubicBezTo>
                  <a:cubicBezTo>
                    <a:pt x="1569" y="132"/>
                    <a:pt x="1310" y="0"/>
                    <a:pt x="10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43"/>
            <p:cNvSpPr/>
            <p:nvPr/>
          </p:nvSpPr>
          <p:spPr>
            <a:xfrm>
              <a:off x="2020175" y="506963"/>
              <a:ext cx="53950" cy="41700"/>
            </a:xfrm>
            <a:custGeom>
              <a:avLst/>
              <a:gdLst/>
              <a:ahLst/>
              <a:cxnLst/>
              <a:rect l="l" t="t" r="r" b="b"/>
              <a:pathLst>
                <a:path w="2158" h="1668" extrusionOk="0">
                  <a:moveTo>
                    <a:pt x="1074" y="0"/>
                  </a:moveTo>
                  <a:cubicBezTo>
                    <a:pt x="11" y="0"/>
                    <a:pt x="1" y="1667"/>
                    <a:pt x="1074" y="1667"/>
                  </a:cubicBezTo>
                  <a:cubicBezTo>
                    <a:pt x="2147" y="1667"/>
                    <a:pt x="2157" y="0"/>
                    <a:pt x="10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0" name="Google Shape;880;p43"/>
          <p:cNvGrpSpPr/>
          <p:nvPr/>
        </p:nvGrpSpPr>
        <p:grpSpPr>
          <a:xfrm>
            <a:off x="1502950" y="3135784"/>
            <a:ext cx="858260" cy="1019967"/>
            <a:chOff x="3645792" y="1445917"/>
            <a:chExt cx="356036" cy="423117"/>
          </a:xfrm>
        </p:grpSpPr>
        <p:sp>
          <p:nvSpPr>
            <p:cNvPr id="881" name="Google Shape;881;p43"/>
            <p:cNvSpPr/>
            <p:nvPr/>
          </p:nvSpPr>
          <p:spPr>
            <a:xfrm rot="-285901">
              <a:off x="3661750" y="1458692"/>
              <a:ext cx="324120" cy="397568"/>
            </a:xfrm>
            <a:custGeom>
              <a:avLst/>
              <a:gdLst/>
              <a:ahLst/>
              <a:cxnLst/>
              <a:rect l="l" t="t" r="r" b="b"/>
              <a:pathLst>
                <a:path w="12523" h="16076" extrusionOk="0">
                  <a:moveTo>
                    <a:pt x="6486" y="1"/>
                  </a:moveTo>
                  <a:cubicBezTo>
                    <a:pt x="6480" y="1"/>
                    <a:pt x="6475" y="1"/>
                    <a:pt x="6470" y="1"/>
                  </a:cubicBezTo>
                  <a:cubicBezTo>
                    <a:pt x="4418" y="11"/>
                    <a:pt x="2407" y="1073"/>
                    <a:pt x="1272" y="2782"/>
                  </a:cubicBezTo>
                  <a:cubicBezTo>
                    <a:pt x="1" y="4699"/>
                    <a:pt x="240" y="7262"/>
                    <a:pt x="1709" y="8981"/>
                  </a:cubicBezTo>
                  <a:cubicBezTo>
                    <a:pt x="2624" y="10054"/>
                    <a:pt x="3963" y="10622"/>
                    <a:pt x="5292" y="10622"/>
                  </a:cubicBezTo>
                  <a:cubicBezTo>
                    <a:pt x="5537" y="10622"/>
                    <a:pt x="5781" y="10603"/>
                    <a:pt x="6022" y="10564"/>
                  </a:cubicBezTo>
                  <a:cubicBezTo>
                    <a:pt x="6168" y="11064"/>
                    <a:pt x="6428" y="11533"/>
                    <a:pt x="6689" y="11981"/>
                  </a:cubicBezTo>
                  <a:cubicBezTo>
                    <a:pt x="7074" y="12669"/>
                    <a:pt x="7481" y="13346"/>
                    <a:pt x="7918" y="14012"/>
                  </a:cubicBezTo>
                  <a:cubicBezTo>
                    <a:pt x="8465" y="14854"/>
                    <a:pt x="9263" y="16076"/>
                    <a:pt x="10329" y="16076"/>
                  </a:cubicBezTo>
                  <a:cubicBezTo>
                    <a:pt x="10583" y="16076"/>
                    <a:pt x="10852" y="16006"/>
                    <a:pt x="11137" y="15846"/>
                  </a:cubicBezTo>
                  <a:cubicBezTo>
                    <a:pt x="12523" y="15065"/>
                    <a:pt x="11887" y="13387"/>
                    <a:pt x="11252" y="12345"/>
                  </a:cubicBezTo>
                  <a:cubicBezTo>
                    <a:pt x="10856" y="11679"/>
                    <a:pt x="10377" y="11054"/>
                    <a:pt x="9949" y="10408"/>
                  </a:cubicBezTo>
                  <a:cubicBezTo>
                    <a:pt x="9658" y="9981"/>
                    <a:pt x="9428" y="9553"/>
                    <a:pt x="9210" y="9106"/>
                  </a:cubicBezTo>
                  <a:cubicBezTo>
                    <a:pt x="10199" y="7907"/>
                    <a:pt x="10752" y="6376"/>
                    <a:pt x="10606" y="4772"/>
                  </a:cubicBezTo>
                  <a:cubicBezTo>
                    <a:pt x="10408" y="2537"/>
                    <a:pt x="8997" y="1"/>
                    <a:pt x="64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43"/>
            <p:cNvSpPr/>
            <p:nvPr/>
          </p:nvSpPr>
          <p:spPr>
            <a:xfrm>
              <a:off x="3677400" y="1487538"/>
              <a:ext cx="275325" cy="344450"/>
            </a:xfrm>
            <a:custGeom>
              <a:avLst/>
              <a:gdLst/>
              <a:ahLst/>
              <a:cxnLst/>
              <a:rect l="l" t="t" r="r" b="b"/>
              <a:pathLst>
                <a:path w="11013" h="13778" extrusionOk="0">
                  <a:moveTo>
                    <a:pt x="5176" y="273"/>
                  </a:moveTo>
                  <a:cubicBezTo>
                    <a:pt x="6115" y="273"/>
                    <a:pt x="6993" y="651"/>
                    <a:pt x="7564" y="1636"/>
                  </a:cubicBezTo>
                  <a:cubicBezTo>
                    <a:pt x="8449" y="3157"/>
                    <a:pt x="7887" y="5220"/>
                    <a:pt x="6387" y="6126"/>
                  </a:cubicBezTo>
                  <a:cubicBezTo>
                    <a:pt x="5925" y="6409"/>
                    <a:pt x="5395" y="6547"/>
                    <a:pt x="4870" y="6547"/>
                  </a:cubicBezTo>
                  <a:cubicBezTo>
                    <a:pt x="3867" y="6547"/>
                    <a:pt x="2879" y="6045"/>
                    <a:pt x="2407" y="5095"/>
                  </a:cubicBezTo>
                  <a:cubicBezTo>
                    <a:pt x="1559" y="3379"/>
                    <a:pt x="2918" y="1323"/>
                    <a:pt x="4812" y="1323"/>
                  </a:cubicBezTo>
                  <a:cubicBezTo>
                    <a:pt x="4827" y="1323"/>
                    <a:pt x="4841" y="1324"/>
                    <a:pt x="4856" y="1324"/>
                  </a:cubicBezTo>
                  <a:cubicBezTo>
                    <a:pt x="7458" y="1353"/>
                    <a:pt x="7047" y="5281"/>
                    <a:pt x="4861" y="5281"/>
                  </a:cubicBezTo>
                  <a:cubicBezTo>
                    <a:pt x="4736" y="5281"/>
                    <a:pt x="4606" y="5268"/>
                    <a:pt x="4470" y="5241"/>
                  </a:cubicBezTo>
                  <a:cubicBezTo>
                    <a:pt x="3293" y="5001"/>
                    <a:pt x="2939" y="3574"/>
                    <a:pt x="3835" y="2792"/>
                  </a:cubicBezTo>
                  <a:cubicBezTo>
                    <a:pt x="4127" y="2543"/>
                    <a:pt x="4533" y="2336"/>
                    <a:pt x="4929" y="2336"/>
                  </a:cubicBezTo>
                  <a:cubicBezTo>
                    <a:pt x="5013" y="2336"/>
                    <a:pt x="5096" y="2346"/>
                    <a:pt x="5178" y="2366"/>
                  </a:cubicBezTo>
                  <a:cubicBezTo>
                    <a:pt x="5532" y="2449"/>
                    <a:pt x="5782" y="2782"/>
                    <a:pt x="5762" y="3147"/>
                  </a:cubicBezTo>
                  <a:cubicBezTo>
                    <a:pt x="5738" y="3608"/>
                    <a:pt x="5412" y="3830"/>
                    <a:pt x="5059" y="3830"/>
                  </a:cubicBezTo>
                  <a:cubicBezTo>
                    <a:pt x="4776" y="3830"/>
                    <a:pt x="4475" y="3686"/>
                    <a:pt x="4303" y="3407"/>
                  </a:cubicBezTo>
                  <a:cubicBezTo>
                    <a:pt x="4284" y="3376"/>
                    <a:pt x="4255" y="3362"/>
                    <a:pt x="4226" y="3362"/>
                  </a:cubicBezTo>
                  <a:cubicBezTo>
                    <a:pt x="4160" y="3362"/>
                    <a:pt x="4093" y="3432"/>
                    <a:pt x="4136" y="3512"/>
                  </a:cubicBezTo>
                  <a:cubicBezTo>
                    <a:pt x="4333" y="3860"/>
                    <a:pt x="4711" y="4065"/>
                    <a:pt x="5077" y="4065"/>
                  </a:cubicBezTo>
                  <a:cubicBezTo>
                    <a:pt x="5389" y="4065"/>
                    <a:pt x="5693" y="3915"/>
                    <a:pt x="5866" y="3574"/>
                  </a:cubicBezTo>
                  <a:cubicBezTo>
                    <a:pt x="6189" y="2928"/>
                    <a:pt x="5782" y="2199"/>
                    <a:pt x="5074" y="2126"/>
                  </a:cubicBezTo>
                  <a:cubicBezTo>
                    <a:pt x="5022" y="2119"/>
                    <a:pt x="4969" y="2116"/>
                    <a:pt x="4916" y="2116"/>
                  </a:cubicBezTo>
                  <a:cubicBezTo>
                    <a:pt x="4175" y="2116"/>
                    <a:pt x="3370" y="2707"/>
                    <a:pt x="3147" y="3407"/>
                  </a:cubicBezTo>
                  <a:cubicBezTo>
                    <a:pt x="2897" y="4178"/>
                    <a:pt x="3355" y="5053"/>
                    <a:pt x="4095" y="5355"/>
                  </a:cubicBezTo>
                  <a:cubicBezTo>
                    <a:pt x="4340" y="5456"/>
                    <a:pt x="4581" y="5502"/>
                    <a:pt x="4813" y="5502"/>
                  </a:cubicBezTo>
                  <a:cubicBezTo>
                    <a:pt x="6427" y="5502"/>
                    <a:pt x="7600" y="3282"/>
                    <a:pt x="6543" y="1907"/>
                  </a:cubicBezTo>
                  <a:cubicBezTo>
                    <a:pt x="6105" y="1332"/>
                    <a:pt x="5506" y="1090"/>
                    <a:pt x="4883" y="1090"/>
                  </a:cubicBezTo>
                  <a:cubicBezTo>
                    <a:pt x="3610" y="1090"/>
                    <a:pt x="2243" y="2103"/>
                    <a:pt x="1969" y="3355"/>
                  </a:cubicBezTo>
                  <a:cubicBezTo>
                    <a:pt x="1556" y="5216"/>
                    <a:pt x="3105" y="6778"/>
                    <a:pt x="4895" y="6778"/>
                  </a:cubicBezTo>
                  <a:cubicBezTo>
                    <a:pt x="4999" y="6778"/>
                    <a:pt x="5104" y="6773"/>
                    <a:pt x="5210" y="6762"/>
                  </a:cubicBezTo>
                  <a:cubicBezTo>
                    <a:pt x="7398" y="6533"/>
                    <a:pt x="8720" y="4084"/>
                    <a:pt x="8012" y="2074"/>
                  </a:cubicBezTo>
                  <a:cubicBezTo>
                    <a:pt x="7928" y="1834"/>
                    <a:pt x="7814" y="1605"/>
                    <a:pt x="7668" y="1396"/>
                  </a:cubicBezTo>
                  <a:lnTo>
                    <a:pt x="7668" y="1396"/>
                  </a:lnTo>
                  <a:cubicBezTo>
                    <a:pt x="8689" y="2470"/>
                    <a:pt x="9231" y="4001"/>
                    <a:pt x="8564" y="5428"/>
                  </a:cubicBezTo>
                  <a:cubicBezTo>
                    <a:pt x="7921" y="6792"/>
                    <a:pt x="6136" y="7677"/>
                    <a:pt x="4629" y="7677"/>
                  </a:cubicBezTo>
                  <a:cubicBezTo>
                    <a:pt x="4501" y="7677"/>
                    <a:pt x="4375" y="7671"/>
                    <a:pt x="4251" y="7658"/>
                  </a:cubicBezTo>
                  <a:cubicBezTo>
                    <a:pt x="2720" y="7491"/>
                    <a:pt x="1324" y="6439"/>
                    <a:pt x="969" y="4908"/>
                  </a:cubicBezTo>
                  <a:cubicBezTo>
                    <a:pt x="563" y="3188"/>
                    <a:pt x="1439" y="1657"/>
                    <a:pt x="2960" y="865"/>
                  </a:cubicBezTo>
                  <a:cubicBezTo>
                    <a:pt x="3657" y="507"/>
                    <a:pt x="4436" y="273"/>
                    <a:pt x="5176" y="273"/>
                  </a:cubicBezTo>
                  <a:close/>
                  <a:moveTo>
                    <a:pt x="5163" y="0"/>
                  </a:moveTo>
                  <a:cubicBezTo>
                    <a:pt x="4321" y="0"/>
                    <a:pt x="3476" y="336"/>
                    <a:pt x="2751" y="730"/>
                  </a:cubicBezTo>
                  <a:cubicBezTo>
                    <a:pt x="834" y="1761"/>
                    <a:pt x="1" y="4137"/>
                    <a:pt x="1198" y="6054"/>
                  </a:cubicBezTo>
                  <a:cubicBezTo>
                    <a:pt x="1989" y="7303"/>
                    <a:pt x="3254" y="7855"/>
                    <a:pt x="4565" y="7855"/>
                  </a:cubicBezTo>
                  <a:cubicBezTo>
                    <a:pt x="5155" y="7855"/>
                    <a:pt x="5755" y="7743"/>
                    <a:pt x="6324" y="7533"/>
                  </a:cubicBezTo>
                  <a:cubicBezTo>
                    <a:pt x="6637" y="7418"/>
                    <a:pt x="6928" y="7272"/>
                    <a:pt x="7210" y="7105"/>
                  </a:cubicBezTo>
                  <a:lnTo>
                    <a:pt x="7220" y="7105"/>
                  </a:lnTo>
                  <a:cubicBezTo>
                    <a:pt x="8387" y="9106"/>
                    <a:pt x="9658" y="11043"/>
                    <a:pt x="10773" y="13075"/>
                  </a:cubicBezTo>
                  <a:cubicBezTo>
                    <a:pt x="10762" y="13263"/>
                    <a:pt x="10669" y="13419"/>
                    <a:pt x="10502" y="13513"/>
                  </a:cubicBezTo>
                  <a:cubicBezTo>
                    <a:pt x="10398" y="13585"/>
                    <a:pt x="10283" y="13585"/>
                    <a:pt x="10179" y="13606"/>
                  </a:cubicBezTo>
                  <a:cubicBezTo>
                    <a:pt x="10179" y="13596"/>
                    <a:pt x="10169" y="13585"/>
                    <a:pt x="10169" y="13585"/>
                  </a:cubicBezTo>
                  <a:cubicBezTo>
                    <a:pt x="8919" y="11585"/>
                    <a:pt x="7741" y="9501"/>
                    <a:pt x="6418" y="7554"/>
                  </a:cubicBezTo>
                  <a:cubicBezTo>
                    <a:pt x="6405" y="7534"/>
                    <a:pt x="6384" y="7526"/>
                    <a:pt x="6364" y="7526"/>
                  </a:cubicBezTo>
                  <a:cubicBezTo>
                    <a:pt x="6353" y="7526"/>
                    <a:pt x="6343" y="7529"/>
                    <a:pt x="6335" y="7533"/>
                  </a:cubicBezTo>
                  <a:cubicBezTo>
                    <a:pt x="6303" y="7554"/>
                    <a:pt x="6293" y="7585"/>
                    <a:pt x="6314" y="7616"/>
                  </a:cubicBezTo>
                  <a:cubicBezTo>
                    <a:pt x="7335" y="9721"/>
                    <a:pt x="8679" y="11742"/>
                    <a:pt x="9981" y="13689"/>
                  </a:cubicBezTo>
                  <a:cubicBezTo>
                    <a:pt x="9998" y="13715"/>
                    <a:pt x="10029" y="13734"/>
                    <a:pt x="10057" y="13734"/>
                  </a:cubicBezTo>
                  <a:cubicBezTo>
                    <a:pt x="10063" y="13734"/>
                    <a:pt x="10069" y="13733"/>
                    <a:pt x="10075" y="13731"/>
                  </a:cubicBezTo>
                  <a:cubicBezTo>
                    <a:pt x="10124" y="13764"/>
                    <a:pt x="10185" y="13777"/>
                    <a:pt x="10250" y="13777"/>
                  </a:cubicBezTo>
                  <a:cubicBezTo>
                    <a:pt x="10389" y="13777"/>
                    <a:pt x="10545" y="13716"/>
                    <a:pt x="10637" y="13659"/>
                  </a:cubicBezTo>
                  <a:cubicBezTo>
                    <a:pt x="10815" y="13534"/>
                    <a:pt x="10950" y="13335"/>
                    <a:pt x="10970" y="13127"/>
                  </a:cubicBezTo>
                  <a:cubicBezTo>
                    <a:pt x="11002" y="13096"/>
                    <a:pt x="11012" y="13044"/>
                    <a:pt x="10991" y="12992"/>
                  </a:cubicBezTo>
                  <a:cubicBezTo>
                    <a:pt x="9866" y="10971"/>
                    <a:pt x="8720" y="8908"/>
                    <a:pt x="7345" y="7033"/>
                  </a:cubicBezTo>
                  <a:lnTo>
                    <a:pt x="7345" y="7022"/>
                  </a:lnTo>
                  <a:cubicBezTo>
                    <a:pt x="7377" y="7001"/>
                    <a:pt x="7418" y="6980"/>
                    <a:pt x="7460" y="6949"/>
                  </a:cubicBezTo>
                  <a:cubicBezTo>
                    <a:pt x="9804" y="5387"/>
                    <a:pt x="9356" y="2376"/>
                    <a:pt x="7314" y="761"/>
                  </a:cubicBezTo>
                  <a:cubicBezTo>
                    <a:pt x="7290" y="745"/>
                    <a:pt x="7266" y="739"/>
                    <a:pt x="7244" y="739"/>
                  </a:cubicBezTo>
                  <a:cubicBezTo>
                    <a:pt x="7207" y="739"/>
                    <a:pt x="7173" y="756"/>
                    <a:pt x="7148" y="782"/>
                  </a:cubicBezTo>
                  <a:cubicBezTo>
                    <a:pt x="6835" y="490"/>
                    <a:pt x="6460" y="271"/>
                    <a:pt x="6043" y="136"/>
                  </a:cubicBezTo>
                  <a:cubicBezTo>
                    <a:pt x="5754" y="41"/>
                    <a:pt x="5459" y="0"/>
                    <a:pt x="5163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43"/>
            <p:cNvSpPr/>
            <p:nvPr/>
          </p:nvSpPr>
          <p:spPr>
            <a:xfrm>
              <a:off x="3691475" y="1494338"/>
              <a:ext cx="216725" cy="185150"/>
            </a:xfrm>
            <a:custGeom>
              <a:avLst/>
              <a:gdLst/>
              <a:ahLst/>
              <a:cxnLst/>
              <a:rect l="l" t="t" r="r" b="b"/>
              <a:pathLst>
                <a:path w="8669" h="7406" extrusionOk="0">
                  <a:moveTo>
                    <a:pt x="4613" y="1"/>
                  </a:moveTo>
                  <a:cubicBezTo>
                    <a:pt x="3873" y="1"/>
                    <a:pt x="3094" y="235"/>
                    <a:pt x="2397" y="593"/>
                  </a:cubicBezTo>
                  <a:cubicBezTo>
                    <a:pt x="876" y="1385"/>
                    <a:pt x="0" y="2916"/>
                    <a:pt x="406" y="4636"/>
                  </a:cubicBezTo>
                  <a:cubicBezTo>
                    <a:pt x="761" y="6167"/>
                    <a:pt x="2157" y="7219"/>
                    <a:pt x="3688" y="7386"/>
                  </a:cubicBezTo>
                  <a:cubicBezTo>
                    <a:pt x="3812" y="7399"/>
                    <a:pt x="3938" y="7405"/>
                    <a:pt x="4066" y="7405"/>
                  </a:cubicBezTo>
                  <a:cubicBezTo>
                    <a:pt x="5573" y="7405"/>
                    <a:pt x="7358" y="6520"/>
                    <a:pt x="8001" y="5156"/>
                  </a:cubicBezTo>
                  <a:cubicBezTo>
                    <a:pt x="8668" y="3729"/>
                    <a:pt x="8126" y="2198"/>
                    <a:pt x="7105" y="1124"/>
                  </a:cubicBezTo>
                  <a:lnTo>
                    <a:pt x="7105" y="1124"/>
                  </a:lnTo>
                  <a:cubicBezTo>
                    <a:pt x="7251" y="1333"/>
                    <a:pt x="7365" y="1562"/>
                    <a:pt x="7449" y="1802"/>
                  </a:cubicBezTo>
                  <a:cubicBezTo>
                    <a:pt x="8157" y="3812"/>
                    <a:pt x="6835" y="6261"/>
                    <a:pt x="4647" y="6490"/>
                  </a:cubicBezTo>
                  <a:cubicBezTo>
                    <a:pt x="4541" y="6501"/>
                    <a:pt x="4436" y="6506"/>
                    <a:pt x="4332" y="6506"/>
                  </a:cubicBezTo>
                  <a:cubicBezTo>
                    <a:pt x="2542" y="6506"/>
                    <a:pt x="993" y="4944"/>
                    <a:pt x="1406" y="3083"/>
                  </a:cubicBezTo>
                  <a:cubicBezTo>
                    <a:pt x="1680" y="1831"/>
                    <a:pt x="3047" y="818"/>
                    <a:pt x="4320" y="818"/>
                  </a:cubicBezTo>
                  <a:cubicBezTo>
                    <a:pt x="4943" y="818"/>
                    <a:pt x="5542" y="1060"/>
                    <a:pt x="5980" y="1635"/>
                  </a:cubicBezTo>
                  <a:cubicBezTo>
                    <a:pt x="7037" y="3010"/>
                    <a:pt x="5864" y="5230"/>
                    <a:pt x="4250" y="5230"/>
                  </a:cubicBezTo>
                  <a:cubicBezTo>
                    <a:pt x="4018" y="5230"/>
                    <a:pt x="3777" y="5184"/>
                    <a:pt x="3532" y="5083"/>
                  </a:cubicBezTo>
                  <a:cubicBezTo>
                    <a:pt x="2792" y="4781"/>
                    <a:pt x="2334" y="3906"/>
                    <a:pt x="2584" y="3135"/>
                  </a:cubicBezTo>
                  <a:cubicBezTo>
                    <a:pt x="2807" y="2435"/>
                    <a:pt x="3612" y="1844"/>
                    <a:pt x="4353" y="1844"/>
                  </a:cubicBezTo>
                  <a:cubicBezTo>
                    <a:pt x="4406" y="1844"/>
                    <a:pt x="4459" y="1847"/>
                    <a:pt x="4511" y="1854"/>
                  </a:cubicBezTo>
                  <a:cubicBezTo>
                    <a:pt x="5219" y="1927"/>
                    <a:pt x="5626" y="2656"/>
                    <a:pt x="5303" y="3302"/>
                  </a:cubicBezTo>
                  <a:cubicBezTo>
                    <a:pt x="5130" y="3643"/>
                    <a:pt x="4826" y="3793"/>
                    <a:pt x="4514" y="3793"/>
                  </a:cubicBezTo>
                  <a:cubicBezTo>
                    <a:pt x="4148" y="3793"/>
                    <a:pt x="3770" y="3588"/>
                    <a:pt x="3573" y="3240"/>
                  </a:cubicBezTo>
                  <a:cubicBezTo>
                    <a:pt x="3530" y="3160"/>
                    <a:pt x="3597" y="3090"/>
                    <a:pt x="3663" y="3090"/>
                  </a:cubicBezTo>
                  <a:cubicBezTo>
                    <a:pt x="3692" y="3090"/>
                    <a:pt x="3721" y="3104"/>
                    <a:pt x="3740" y="3135"/>
                  </a:cubicBezTo>
                  <a:cubicBezTo>
                    <a:pt x="3912" y="3414"/>
                    <a:pt x="4213" y="3558"/>
                    <a:pt x="4496" y="3558"/>
                  </a:cubicBezTo>
                  <a:cubicBezTo>
                    <a:pt x="4849" y="3558"/>
                    <a:pt x="5175" y="3336"/>
                    <a:pt x="5199" y="2875"/>
                  </a:cubicBezTo>
                  <a:cubicBezTo>
                    <a:pt x="5219" y="2510"/>
                    <a:pt x="4969" y="2177"/>
                    <a:pt x="4615" y="2094"/>
                  </a:cubicBezTo>
                  <a:cubicBezTo>
                    <a:pt x="4533" y="2074"/>
                    <a:pt x="4450" y="2064"/>
                    <a:pt x="4366" y="2064"/>
                  </a:cubicBezTo>
                  <a:cubicBezTo>
                    <a:pt x="3970" y="2064"/>
                    <a:pt x="3564" y="2271"/>
                    <a:pt x="3272" y="2520"/>
                  </a:cubicBezTo>
                  <a:cubicBezTo>
                    <a:pt x="2376" y="3302"/>
                    <a:pt x="2730" y="4729"/>
                    <a:pt x="3907" y="4969"/>
                  </a:cubicBezTo>
                  <a:cubicBezTo>
                    <a:pt x="4043" y="4996"/>
                    <a:pt x="4173" y="5009"/>
                    <a:pt x="4298" y="5009"/>
                  </a:cubicBezTo>
                  <a:cubicBezTo>
                    <a:pt x="6484" y="5009"/>
                    <a:pt x="6895" y="1081"/>
                    <a:pt x="4293" y="1052"/>
                  </a:cubicBezTo>
                  <a:cubicBezTo>
                    <a:pt x="4278" y="1052"/>
                    <a:pt x="4264" y="1051"/>
                    <a:pt x="4249" y="1051"/>
                  </a:cubicBezTo>
                  <a:cubicBezTo>
                    <a:pt x="2355" y="1051"/>
                    <a:pt x="996" y="3107"/>
                    <a:pt x="1844" y="4823"/>
                  </a:cubicBezTo>
                  <a:cubicBezTo>
                    <a:pt x="2316" y="5773"/>
                    <a:pt x="3304" y="6275"/>
                    <a:pt x="4307" y="6275"/>
                  </a:cubicBezTo>
                  <a:cubicBezTo>
                    <a:pt x="4832" y="6275"/>
                    <a:pt x="5362" y="6137"/>
                    <a:pt x="5824" y="5854"/>
                  </a:cubicBezTo>
                  <a:cubicBezTo>
                    <a:pt x="7324" y="4948"/>
                    <a:pt x="7886" y="2885"/>
                    <a:pt x="7001" y="1364"/>
                  </a:cubicBezTo>
                  <a:cubicBezTo>
                    <a:pt x="6430" y="379"/>
                    <a:pt x="5552" y="1"/>
                    <a:pt x="46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43"/>
            <p:cNvSpPr/>
            <p:nvPr/>
          </p:nvSpPr>
          <p:spPr>
            <a:xfrm>
              <a:off x="3835500" y="1665163"/>
              <a:ext cx="111225" cy="162550"/>
            </a:xfrm>
            <a:custGeom>
              <a:avLst/>
              <a:gdLst/>
              <a:ahLst/>
              <a:cxnLst/>
              <a:rect l="l" t="t" r="r" b="b"/>
              <a:pathLst>
                <a:path w="4449" h="6502" extrusionOk="0">
                  <a:moveTo>
                    <a:pt x="886" y="0"/>
                  </a:moveTo>
                  <a:cubicBezTo>
                    <a:pt x="604" y="167"/>
                    <a:pt x="313" y="313"/>
                    <a:pt x="0" y="428"/>
                  </a:cubicBezTo>
                  <a:lnTo>
                    <a:pt x="11" y="428"/>
                  </a:lnTo>
                  <a:cubicBezTo>
                    <a:pt x="19" y="424"/>
                    <a:pt x="29" y="421"/>
                    <a:pt x="40" y="421"/>
                  </a:cubicBezTo>
                  <a:cubicBezTo>
                    <a:pt x="60" y="421"/>
                    <a:pt x="81" y="429"/>
                    <a:pt x="94" y="449"/>
                  </a:cubicBezTo>
                  <a:cubicBezTo>
                    <a:pt x="1417" y="2396"/>
                    <a:pt x="2595" y="4480"/>
                    <a:pt x="3845" y="6480"/>
                  </a:cubicBezTo>
                  <a:cubicBezTo>
                    <a:pt x="3845" y="6480"/>
                    <a:pt x="3855" y="6491"/>
                    <a:pt x="3855" y="6501"/>
                  </a:cubicBezTo>
                  <a:cubicBezTo>
                    <a:pt x="3959" y="6480"/>
                    <a:pt x="4074" y="6480"/>
                    <a:pt x="4178" y="6408"/>
                  </a:cubicBezTo>
                  <a:cubicBezTo>
                    <a:pt x="4345" y="6314"/>
                    <a:pt x="4438" y="6158"/>
                    <a:pt x="4449" y="5970"/>
                  </a:cubicBezTo>
                  <a:cubicBezTo>
                    <a:pt x="3334" y="3938"/>
                    <a:pt x="2063" y="2001"/>
                    <a:pt x="896" y="0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5" name="Google Shape;885;p43"/>
          <p:cNvSpPr/>
          <p:nvPr/>
        </p:nvSpPr>
        <p:spPr>
          <a:xfrm>
            <a:off x="3035800" y="2695188"/>
            <a:ext cx="3072396" cy="61175"/>
          </a:xfrm>
          <a:custGeom>
            <a:avLst/>
            <a:gdLst/>
            <a:ahLst/>
            <a:cxnLst/>
            <a:rect l="l" t="t" r="r" b="b"/>
            <a:pathLst>
              <a:path w="21227" h="538" extrusionOk="0">
                <a:moveTo>
                  <a:pt x="0" y="0"/>
                </a:moveTo>
                <a:cubicBezTo>
                  <a:pt x="6993" y="1076"/>
                  <a:pt x="14151" y="0"/>
                  <a:pt x="21227" y="0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886" name="Google Shape;886;p43"/>
          <p:cNvGrpSpPr/>
          <p:nvPr/>
        </p:nvGrpSpPr>
        <p:grpSpPr>
          <a:xfrm rot="1697658">
            <a:off x="1309904" y="667260"/>
            <a:ext cx="1244350" cy="1438468"/>
            <a:chOff x="5661749" y="2063437"/>
            <a:chExt cx="382878" cy="442625"/>
          </a:xfrm>
        </p:grpSpPr>
        <p:sp>
          <p:nvSpPr>
            <p:cNvPr id="887" name="Google Shape;887;p43"/>
            <p:cNvSpPr/>
            <p:nvPr/>
          </p:nvSpPr>
          <p:spPr>
            <a:xfrm>
              <a:off x="5661749" y="2063437"/>
              <a:ext cx="382878" cy="442625"/>
            </a:xfrm>
            <a:custGeom>
              <a:avLst/>
              <a:gdLst/>
              <a:ahLst/>
              <a:cxnLst/>
              <a:rect l="l" t="t" r="r" b="b"/>
              <a:pathLst>
                <a:path w="15732" h="18460" extrusionOk="0">
                  <a:moveTo>
                    <a:pt x="8008" y="1"/>
                  </a:moveTo>
                  <a:cubicBezTo>
                    <a:pt x="5791" y="1"/>
                    <a:pt x="3572" y="743"/>
                    <a:pt x="2095" y="2488"/>
                  </a:cubicBezTo>
                  <a:cubicBezTo>
                    <a:pt x="334" y="4562"/>
                    <a:pt x="0" y="7666"/>
                    <a:pt x="1459" y="10010"/>
                  </a:cubicBezTo>
                  <a:cubicBezTo>
                    <a:pt x="2803" y="12167"/>
                    <a:pt x="4970" y="12989"/>
                    <a:pt x="7262" y="13031"/>
                  </a:cubicBezTo>
                  <a:cubicBezTo>
                    <a:pt x="7283" y="13635"/>
                    <a:pt x="7355" y="14230"/>
                    <a:pt x="7438" y="14719"/>
                  </a:cubicBezTo>
                  <a:cubicBezTo>
                    <a:pt x="7555" y="15408"/>
                    <a:pt x="8263" y="15758"/>
                    <a:pt x="8902" y="15758"/>
                  </a:cubicBezTo>
                  <a:cubicBezTo>
                    <a:pt x="9007" y="15758"/>
                    <a:pt x="9111" y="15749"/>
                    <a:pt x="9210" y="15730"/>
                  </a:cubicBezTo>
                  <a:cubicBezTo>
                    <a:pt x="9522" y="15667"/>
                    <a:pt x="9825" y="15584"/>
                    <a:pt x="10116" y="15490"/>
                  </a:cubicBezTo>
                  <a:cubicBezTo>
                    <a:pt x="10220" y="16156"/>
                    <a:pt x="10366" y="16802"/>
                    <a:pt x="10564" y="17448"/>
                  </a:cubicBezTo>
                  <a:cubicBezTo>
                    <a:pt x="10768" y="18107"/>
                    <a:pt x="11350" y="18459"/>
                    <a:pt x="11938" y="18459"/>
                  </a:cubicBezTo>
                  <a:cubicBezTo>
                    <a:pt x="12402" y="18459"/>
                    <a:pt x="12869" y="18241"/>
                    <a:pt x="13158" y="17782"/>
                  </a:cubicBezTo>
                  <a:cubicBezTo>
                    <a:pt x="14335" y="15917"/>
                    <a:pt x="15429" y="13542"/>
                    <a:pt x="15554" y="11302"/>
                  </a:cubicBezTo>
                  <a:cubicBezTo>
                    <a:pt x="15606" y="10364"/>
                    <a:pt x="15117" y="9489"/>
                    <a:pt x="14210" y="9375"/>
                  </a:cubicBezTo>
                  <a:cubicBezTo>
                    <a:pt x="15169" y="8072"/>
                    <a:pt x="15731" y="6468"/>
                    <a:pt x="15513" y="4968"/>
                  </a:cubicBezTo>
                  <a:cubicBezTo>
                    <a:pt x="15127" y="2353"/>
                    <a:pt x="12543" y="738"/>
                    <a:pt x="10147" y="228"/>
                  </a:cubicBezTo>
                  <a:cubicBezTo>
                    <a:pt x="9451" y="80"/>
                    <a:pt x="8730" y="1"/>
                    <a:pt x="80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43"/>
            <p:cNvSpPr/>
            <p:nvPr/>
          </p:nvSpPr>
          <p:spPr>
            <a:xfrm>
              <a:off x="5686500" y="2085188"/>
              <a:ext cx="341200" cy="389200"/>
            </a:xfrm>
            <a:custGeom>
              <a:avLst/>
              <a:gdLst/>
              <a:ahLst/>
              <a:cxnLst/>
              <a:rect l="l" t="t" r="r" b="b"/>
              <a:pathLst>
                <a:path w="13648" h="15568" extrusionOk="0">
                  <a:moveTo>
                    <a:pt x="7201" y="229"/>
                  </a:moveTo>
                  <a:cubicBezTo>
                    <a:pt x="9061" y="229"/>
                    <a:pt x="10942" y="818"/>
                    <a:pt x="11928" y="2222"/>
                  </a:cubicBezTo>
                  <a:cubicBezTo>
                    <a:pt x="13648" y="4650"/>
                    <a:pt x="12147" y="7630"/>
                    <a:pt x="10064" y="9213"/>
                  </a:cubicBezTo>
                  <a:cubicBezTo>
                    <a:pt x="10011" y="9265"/>
                    <a:pt x="10001" y="9327"/>
                    <a:pt x="10022" y="9390"/>
                  </a:cubicBezTo>
                  <a:cubicBezTo>
                    <a:pt x="10032" y="9901"/>
                    <a:pt x="10053" y="10411"/>
                    <a:pt x="10074" y="10911"/>
                  </a:cubicBezTo>
                  <a:cubicBezTo>
                    <a:pt x="10074" y="10981"/>
                    <a:pt x="10132" y="11043"/>
                    <a:pt x="10200" y="11043"/>
                  </a:cubicBezTo>
                  <a:cubicBezTo>
                    <a:pt x="10213" y="11043"/>
                    <a:pt x="10227" y="11041"/>
                    <a:pt x="10241" y="11036"/>
                  </a:cubicBezTo>
                  <a:cubicBezTo>
                    <a:pt x="10845" y="10828"/>
                    <a:pt x="11470" y="10661"/>
                    <a:pt x="12106" y="10526"/>
                  </a:cubicBezTo>
                  <a:lnTo>
                    <a:pt x="12106" y="10526"/>
                  </a:lnTo>
                  <a:cubicBezTo>
                    <a:pt x="11606" y="11880"/>
                    <a:pt x="11116" y="13235"/>
                    <a:pt x="10626" y="14578"/>
                  </a:cubicBezTo>
                  <a:cubicBezTo>
                    <a:pt x="10668" y="13745"/>
                    <a:pt x="10699" y="12911"/>
                    <a:pt x="10741" y="12078"/>
                  </a:cubicBezTo>
                  <a:cubicBezTo>
                    <a:pt x="10741" y="11998"/>
                    <a:pt x="10668" y="11949"/>
                    <a:pt x="10596" y="11949"/>
                  </a:cubicBezTo>
                  <a:cubicBezTo>
                    <a:pt x="10574" y="11949"/>
                    <a:pt x="10552" y="11954"/>
                    <a:pt x="10532" y="11964"/>
                  </a:cubicBezTo>
                  <a:cubicBezTo>
                    <a:pt x="9886" y="12276"/>
                    <a:pt x="9230" y="12578"/>
                    <a:pt x="8574" y="12870"/>
                  </a:cubicBezTo>
                  <a:cubicBezTo>
                    <a:pt x="8501" y="12099"/>
                    <a:pt x="8439" y="11318"/>
                    <a:pt x="8282" y="10557"/>
                  </a:cubicBezTo>
                  <a:cubicBezTo>
                    <a:pt x="8314" y="10515"/>
                    <a:pt x="8293" y="10432"/>
                    <a:pt x="8220" y="10432"/>
                  </a:cubicBezTo>
                  <a:cubicBezTo>
                    <a:pt x="7877" y="10459"/>
                    <a:pt x="7527" y="10475"/>
                    <a:pt x="7176" y="10475"/>
                  </a:cubicBezTo>
                  <a:cubicBezTo>
                    <a:pt x="4884" y="10475"/>
                    <a:pt x="2518" y="9819"/>
                    <a:pt x="1344" y="7651"/>
                  </a:cubicBezTo>
                  <a:cubicBezTo>
                    <a:pt x="0" y="5160"/>
                    <a:pt x="1344" y="2129"/>
                    <a:pt x="3772" y="951"/>
                  </a:cubicBezTo>
                  <a:cubicBezTo>
                    <a:pt x="4723" y="492"/>
                    <a:pt x="5958" y="229"/>
                    <a:pt x="7201" y="229"/>
                  </a:cubicBezTo>
                  <a:close/>
                  <a:moveTo>
                    <a:pt x="7157" y="1"/>
                  </a:moveTo>
                  <a:cubicBezTo>
                    <a:pt x="5108" y="1"/>
                    <a:pt x="3023" y="604"/>
                    <a:pt x="1698" y="2243"/>
                  </a:cubicBezTo>
                  <a:cubicBezTo>
                    <a:pt x="334" y="3921"/>
                    <a:pt x="114" y="6400"/>
                    <a:pt x="1344" y="8202"/>
                  </a:cubicBezTo>
                  <a:cubicBezTo>
                    <a:pt x="2543" y="9962"/>
                    <a:pt x="4611" y="10731"/>
                    <a:pt x="6665" y="10731"/>
                  </a:cubicBezTo>
                  <a:cubicBezTo>
                    <a:pt x="7164" y="10731"/>
                    <a:pt x="7662" y="10686"/>
                    <a:pt x="8147" y="10598"/>
                  </a:cubicBezTo>
                  <a:lnTo>
                    <a:pt x="8147" y="10598"/>
                  </a:lnTo>
                  <a:cubicBezTo>
                    <a:pt x="8136" y="11422"/>
                    <a:pt x="8251" y="12255"/>
                    <a:pt x="8324" y="13078"/>
                  </a:cubicBezTo>
                  <a:cubicBezTo>
                    <a:pt x="8332" y="13158"/>
                    <a:pt x="8389" y="13207"/>
                    <a:pt x="8462" y="13207"/>
                  </a:cubicBezTo>
                  <a:cubicBezTo>
                    <a:pt x="8484" y="13207"/>
                    <a:pt x="8508" y="13203"/>
                    <a:pt x="8532" y="13193"/>
                  </a:cubicBezTo>
                  <a:cubicBezTo>
                    <a:pt x="9178" y="12901"/>
                    <a:pt x="9814" y="12599"/>
                    <a:pt x="10460" y="12297"/>
                  </a:cubicBezTo>
                  <a:lnTo>
                    <a:pt x="10460" y="12297"/>
                  </a:lnTo>
                  <a:lnTo>
                    <a:pt x="10324" y="15432"/>
                  </a:lnTo>
                  <a:cubicBezTo>
                    <a:pt x="10324" y="15523"/>
                    <a:pt x="10385" y="15567"/>
                    <a:pt x="10450" y="15567"/>
                  </a:cubicBezTo>
                  <a:cubicBezTo>
                    <a:pt x="10504" y="15567"/>
                    <a:pt x="10561" y="15536"/>
                    <a:pt x="10585" y="15474"/>
                  </a:cubicBezTo>
                  <a:cubicBezTo>
                    <a:pt x="11199" y="13776"/>
                    <a:pt x="11814" y="12078"/>
                    <a:pt x="12428" y="10390"/>
                  </a:cubicBezTo>
                  <a:cubicBezTo>
                    <a:pt x="12466" y="10297"/>
                    <a:pt x="12378" y="10220"/>
                    <a:pt x="12299" y="10220"/>
                  </a:cubicBezTo>
                  <a:cubicBezTo>
                    <a:pt x="12290" y="10220"/>
                    <a:pt x="12281" y="10221"/>
                    <a:pt x="12272" y="10223"/>
                  </a:cubicBezTo>
                  <a:cubicBezTo>
                    <a:pt x="11606" y="10348"/>
                    <a:pt x="10960" y="10515"/>
                    <a:pt x="10324" y="10734"/>
                  </a:cubicBezTo>
                  <a:cubicBezTo>
                    <a:pt x="10314" y="10286"/>
                    <a:pt x="10293" y="9848"/>
                    <a:pt x="10282" y="9401"/>
                  </a:cubicBezTo>
                  <a:cubicBezTo>
                    <a:pt x="11970" y="8119"/>
                    <a:pt x="13210" y="6150"/>
                    <a:pt x="12898" y="3963"/>
                  </a:cubicBezTo>
                  <a:cubicBezTo>
                    <a:pt x="12564" y="1629"/>
                    <a:pt x="10553" y="316"/>
                    <a:pt x="8345" y="66"/>
                  </a:cubicBezTo>
                  <a:cubicBezTo>
                    <a:pt x="7954" y="24"/>
                    <a:pt x="7556" y="1"/>
                    <a:pt x="7157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43"/>
            <p:cNvSpPr/>
            <p:nvPr/>
          </p:nvSpPr>
          <p:spPr>
            <a:xfrm>
              <a:off x="5686500" y="2090888"/>
              <a:ext cx="341200" cy="358775"/>
            </a:xfrm>
            <a:custGeom>
              <a:avLst/>
              <a:gdLst/>
              <a:ahLst/>
              <a:cxnLst/>
              <a:rect l="l" t="t" r="r" b="b"/>
              <a:pathLst>
                <a:path w="13648" h="14351" extrusionOk="0">
                  <a:moveTo>
                    <a:pt x="7201" y="1"/>
                  </a:moveTo>
                  <a:cubicBezTo>
                    <a:pt x="5958" y="1"/>
                    <a:pt x="4723" y="264"/>
                    <a:pt x="3772" y="723"/>
                  </a:cubicBezTo>
                  <a:cubicBezTo>
                    <a:pt x="1344" y="1901"/>
                    <a:pt x="0" y="4932"/>
                    <a:pt x="1344" y="7423"/>
                  </a:cubicBezTo>
                  <a:cubicBezTo>
                    <a:pt x="2518" y="9591"/>
                    <a:pt x="4884" y="10247"/>
                    <a:pt x="7176" y="10247"/>
                  </a:cubicBezTo>
                  <a:cubicBezTo>
                    <a:pt x="7527" y="10247"/>
                    <a:pt x="7877" y="10231"/>
                    <a:pt x="8220" y="10204"/>
                  </a:cubicBezTo>
                  <a:cubicBezTo>
                    <a:pt x="8293" y="10204"/>
                    <a:pt x="8314" y="10287"/>
                    <a:pt x="8282" y="10329"/>
                  </a:cubicBezTo>
                  <a:cubicBezTo>
                    <a:pt x="8439" y="11090"/>
                    <a:pt x="8501" y="11871"/>
                    <a:pt x="8574" y="12642"/>
                  </a:cubicBezTo>
                  <a:cubicBezTo>
                    <a:pt x="9230" y="12350"/>
                    <a:pt x="9886" y="12048"/>
                    <a:pt x="10532" y="11736"/>
                  </a:cubicBezTo>
                  <a:cubicBezTo>
                    <a:pt x="10552" y="11726"/>
                    <a:pt x="10574" y="11721"/>
                    <a:pt x="10596" y="11721"/>
                  </a:cubicBezTo>
                  <a:cubicBezTo>
                    <a:pt x="10668" y="11721"/>
                    <a:pt x="10741" y="11770"/>
                    <a:pt x="10741" y="11850"/>
                  </a:cubicBezTo>
                  <a:cubicBezTo>
                    <a:pt x="10699" y="12683"/>
                    <a:pt x="10668" y="13517"/>
                    <a:pt x="10626" y="14350"/>
                  </a:cubicBezTo>
                  <a:cubicBezTo>
                    <a:pt x="11116" y="13007"/>
                    <a:pt x="11606" y="11652"/>
                    <a:pt x="12106" y="10298"/>
                  </a:cubicBezTo>
                  <a:lnTo>
                    <a:pt x="12106" y="10298"/>
                  </a:lnTo>
                  <a:cubicBezTo>
                    <a:pt x="11470" y="10433"/>
                    <a:pt x="10845" y="10600"/>
                    <a:pt x="10241" y="10808"/>
                  </a:cubicBezTo>
                  <a:cubicBezTo>
                    <a:pt x="10227" y="10813"/>
                    <a:pt x="10213" y="10815"/>
                    <a:pt x="10200" y="10815"/>
                  </a:cubicBezTo>
                  <a:cubicBezTo>
                    <a:pt x="10132" y="10815"/>
                    <a:pt x="10074" y="10753"/>
                    <a:pt x="10074" y="10683"/>
                  </a:cubicBezTo>
                  <a:cubicBezTo>
                    <a:pt x="10053" y="10183"/>
                    <a:pt x="10032" y="9673"/>
                    <a:pt x="10022" y="9162"/>
                  </a:cubicBezTo>
                  <a:cubicBezTo>
                    <a:pt x="10001" y="9099"/>
                    <a:pt x="10011" y="9037"/>
                    <a:pt x="10064" y="8985"/>
                  </a:cubicBezTo>
                  <a:cubicBezTo>
                    <a:pt x="12147" y="7402"/>
                    <a:pt x="13648" y="4422"/>
                    <a:pt x="11928" y="1994"/>
                  </a:cubicBezTo>
                  <a:cubicBezTo>
                    <a:pt x="10942" y="590"/>
                    <a:pt x="9061" y="1"/>
                    <a:pt x="72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D53EA21-F822-423C-A29E-6A3111DE0496}"/>
              </a:ext>
            </a:extLst>
          </p:cNvPr>
          <p:cNvSpPr txBox="1"/>
          <p:nvPr/>
        </p:nvSpPr>
        <p:spPr>
          <a:xfrm>
            <a:off x="2299121" y="1883103"/>
            <a:ext cx="4367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dirty="0">
                <a:latin typeface="Calibri" panose="020F0502020204030204" pitchFamily="34" charset="0"/>
                <a:cs typeface="Calibri" panose="020F0502020204030204" pitchFamily="34" charset="0"/>
              </a:rPr>
              <a:t>التقويم الختامي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46"/>
          <p:cNvSpPr/>
          <p:nvPr/>
        </p:nvSpPr>
        <p:spPr>
          <a:xfrm>
            <a:off x="2385936" y="4838084"/>
            <a:ext cx="4372125" cy="61150"/>
          </a:xfrm>
          <a:custGeom>
            <a:avLst/>
            <a:gdLst/>
            <a:ahLst/>
            <a:cxnLst/>
            <a:rect l="l" t="t" r="r" b="b"/>
            <a:pathLst>
              <a:path w="21227" h="538" extrusionOk="0">
                <a:moveTo>
                  <a:pt x="0" y="0"/>
                </a:moveTo>
                <a:cubicBezTo>
                  <a:pt x="6993" y="1076"/>
                  <a:pt x="14151" y="0"/>
                  <a:pt x="21227" y="0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023" name="Google Shape;1023;p46"/>
          <p:cNvGrpSpPr/>
          <p:nvPr/>
        </p:nvGrpSpPr>
        <p:grpSpPr>
          <a:xfrm rot="-505115">
            <a:off x="167496" y="40964"/>
            <a:ext cx="649939" cy="1227256"/>
            <a:chOff x="1661800" y="891388"/>
            <a:chExt cx="161250" cy="304475"/>
          </a:xfrm>
        </p:grpSpPr>
        <p:sp>
          <p:nvSpPr>
            <p:cNvPr id="1024" name="Google Shape;1024;p46"/>
            <p:cNvSpPr/>
            <p:nvPr/>
          </p:nvSpPr>
          <p:spPr>
            <a:xfrm>
              <a:off x="1661800" y="891388"/>
              <a:ext cx="161250" cy="304475"/>
            </a:xfrm>
            <a:custGeom>
              <a:avLst/>
              <a:gdLst/>
              <a:ahLst/>
              <a:cxnLst/>
              <a:rect l="l" t="t" r="r" b="b"/>
              <a:pathLst>
                <a:path w="6450" h="12179" extrusionOk="0">
                  <a:moveTo>
                    <a:pt x="5064" y="0"/>
                  </a:moveTo>
                  <a:cubicBezTo>
                    <a:pt x="4001" y="73"/>
                    <a:pt x="2949" y="135"/>
                    <a:pt x="1897" y="208"/>
                  </a:cubicBezTo>
                  <a:lnTo>
                    <a:pt x="1782" y="218"/>
                  </a:lnTo>
                  <a:cubicBezTo>
                    <a:pt x="1376" y="239"/>
                    <a:pt x="813" y="271"/>
                    <a:pt x="386" y="760"/>
                  </a:cubicBezTo>
                  <a:cubicBezTo>
                    <a:pt x="1" y="1209"/>
                    <a:pt x="1" y="1750"/>
                    <a:pt x="21" y="2115"/>
                  </a:cubicBezTo>
                  <a:cubicBezTo>
                    <a:pt x="178" y="3906"/>
                    <a:pt x="491" y="5802"/>
                    <a:pt x="980" y="7897"/>
                  </a:cubicBezTo>
                  <a:lnTo>
                    <a:pt x="1292" y="9168"/>
                  </a:lnTo>
                  <a:cubicBezTo>
                    <a:pt x="1241" y="9345"/>
                    <a:pt x="1199" y="9543"/>
                    <a:pt x="1178" y="9740"/>
                  </a:cubicBezTo>
                  <a:cubicBezTo>
                    <a:pt x="1084" y="10970"/>
                    <a:pt x="1834" y="11949"/>
                    <a:pt x="3001" y="12147"/>
                  </a:cubicBezTo>
                  <a:cubicBezTo>
                    <a:pt x="3126" y="12168"/>
                    <a:pt x="3251" y="12178"/>
                    <a:pt x="3366" y="12178"/>
                  </a:cubicBezTo>
                  <a:cubicBezTo>
                    <a:pt x="4480" y="12178"/>
                    <a:pt x="5439" y="11324"/>
                    <a:pt x="5616" y="10199"/>
                  </a:cubicBezTo>
                  <a:cubicBezTo>
                    <a:pt x="5720" y="9532"/>
                    <a:pt x="5512" y="8876"/>
                    <a:pt x="5116" y="8376"/>
                  </a:cubicBezTo>
                  <a:cubicBezTo>
                    <a:pt x="5241" y="8115"/>
                    <a:pt x="5293" y="7865"/>
                    <a:pt x="5325" y="7699"/>
                  </a:cubicBezTo>
                  <a:cubicBezTo>
                    <a:pt x="5325" y="7668"/>
                    <a:pt x="5335" y="7647"/>
                    <a:pt x="5335" y="7626"/>
                  </a:cubicBezTo>
                  <a:cubicBezTo>
                    <a:pt x="5450" y="7198"/>
                    <a:pt x="5554" y="6782"/>
                    <a:pt x="5647" y="6376"/>
                  </a:cubicBezTo>
                  <a:cubicBezTo>
                    <a:pt x="6012" y="4792"/>
                    <a:pt x="6272" y="3115"/>
                    <a:pt x="6418" y="1385"/>
                  </a:cubicBezTo>
                  <a:cubicBezTo>
                    <a:pt x="6450" y="1031"/>
                    <a:pt x="6325" y="677"/>
                    <a:pt x="6085" y="417"/>
                  </a:cubicBezTo>
                  <a:cubicBezTo>
                    <a:pt x="5845" y="156"/>
                    <a:pt x="5501" y="0"/>
                    <a:pt x="5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46"/>
            <p:cNvSpPr/>
            <p:nvPr/>
          </p:nvSpPr>
          <p:spPr>
            <a:xfrm>
              <a:off x="1690450" y="920788"/>
              <a:ext cx="102650" cy="173125"/>
            </a:xfrm>
            <a:custGeom>
              <a:avLst/>
              <a:gdLst/>
              <a:ahLst/>
              <a:cxnLst/>
              <a:rect l="l" t="t" r="r" b="b"/>
              <a:pathLst>
                <a:path w="4106" h="6925" extrusionOk="0">
                  <a:moveTo>
                    <a:pt x="3547" y="220"/>
                  </a:moveTo>
                  <a:cubicBezTo>
                    <a:pt x="3700" y="220"/>
                    <a:pt x="3823" y="267"/>
                    <a:pt x="3855" y="449"/>
                  </a:cubicBezTo>
                  <a:cubicBezTo>
                    <a:pt x="3908" y="751"/>
                    <a:pt x="3783" y="1158"/>
                    <a:pt x="3751" y="1459"/>
                  </a:cubicBezTo>
                  <a:cubicBezTo>
                    <a:pt x="3647" y="2230"/>
                    <a:pt x="3533" y="3001"/>
                    <a:pt x="3387" y="3772"/>
                  </a:cubicBezTo>
                  <a:cubicBezTo>
                    <a:pt x="3251" y="4481"/>
                    <a:pt x="3084" y="5179"/>
                    <a:pt x="2908" y="5867"/>
                  </a:cubicBezTo>
                  <a:cubicBezTo>
                    <a:pt x="2793" y="6325"/>
                    <a:pt x="2793" y="6648"/>
                    <a:pt x="2282" y="6721"/>
                  </a:cubicBezTo>
                  <a:cubicBezTo>
                    <a:pt x="2133" y="6743"/>
                    <a:pt x="1980" y="6748"/>
                    <a:pt x="1826" y="6748"/>
                  </a:cubicBezTo>
                  <a:cubicBezTo>
                    <a:pt x="1709" y="6748"/>
                    <a:pt x="1592" y="6745"/>
                    <a:pt x="1477" y="6745"/>
                  </a:cubicBezTo>
                  <a:cubicBezTo>
                    <a:pt x="1394" y="6745"/>
                    <a:pt x="1311" y="6747"/>
                    <a:pt x="1230" y="6752"/>
                  </a:cubicBezTo>
                  <a:cubicBezTo>
                    <a:pt x="1251" y="6731"/>
                    <a:pt x="1251" y="6700"/>
                    <a:pt x="1241" y="6668"/>
                  </a:cubicBezTo>
                  <a:cubicBezTo>
                    <a:pt x="896" y="5200"/>
                    <a:pt x="616" y="3710"/>
                    <a:pt x="417" y="2210"/>
                  </a:cubicBezTo>
                  <a:cubicBezTo>
                    <a:pt x="376" y="1866"/>
                    <a:pt x="334" y="1522"/>
                    <a:pt x="303" y="1189"/>
                  </a:cubicBezTo>
                  <a:cubicBezTo>
                    <a:pt x="292" y="1074"/>
                    <a:pt x="188" y="720"/>
                    <a:pt x="241" y="616"/>
                  </a:cubicBezTo>
                  <a:cubicBezTo>
                    <a:pt x="355" y="428"/>
                    <a:pt x="761" y="418"/>
                    <a:pt x="938" y="408"/>
                  </a:cubicBezTo>
                  <a:cubicBezTo>
                    <a:pt x="1657" y="366"/>
                    <a:pt x="2366" y="313"/>
                    <a:pt x="3084" y="272"/>
                  </a:cubicBezTo>
                  <a:cubicBezTo>
                    <a:pt x="3231" y="262"/>
                    <a:pt x="3402" y="220"/>
                    <a:pt x="3547" y="220"/>
                  </a:cubicBezTo>
                  <a:close/>
                  <a:moveTo>
                    <a:pt x="3991" y="1"/>
                  </a:moveTo>
                  <a:cubicBezTo>
                    <a:pt x="2938" y="74"/>
                    <a:pt x="1876" y="137"/>
                    <a:pt x="824" y="209"/>
                  </a:cubicBezTo>
                  <a:cubicBezTo>
                    <a:pt x="230" y="251"/>
                    <a:pt x="1" y="209"/>
                    <a:pt x="53" y="845"/>
                  </a:cubicBezTo>
                  <a:cubicBezTo>
                    <a:pt x="220" y="2825"/>
                    <a:pt x="584" y="4793"/>
                    <a:pt x="1042" y="6721"/>
                  </a:cubicBezTo>
                  <a:cubicBezTo>
                    <a:pt x="1060" y="6773"/>
                    <a:pt x="1099" y="6796"/>
                    <a:pt x="1142" y="6796"/>
                  </a:cubicBezTo>
                  <a:cubicBezTo>
                    <a:pt x="1150" y="6796"/>
                    <a:pt x="1159" y="6795"/>
                    <a:pt x="1167" y="6793"/>
                  </a:cubicBezTo>
                  <a:lnTo>
                    <a:pt x="1167" y="6793"/>
                  </a:lnTo>
                  <a:cubicBezTo>
                    <a:pt x="1157" y="6825"/>
                    <a:pt x="1167" y="6877"/>
                    <a:pt x="1220" y="6877"/>
                  </a:cubicBezTo>
                  <a:cubicBezTo>
                    <a:pt x="1524" y="6892"/>
                    <a:pt x="1845" y="6924"/>
                    <a:pt x="2154" y="6924"/>
                  </a:cubicBezTo>
                  <a:cubicBezTo>
                    <a:pt x="2268" y="6924"/>
                    <a:pt x="2381" y="6920"/>
                    <a:pt x="2491" y="6908"/>
                  </a:cubicBezTo>
                  <a:cubicBezTo>
                    <a:pt x="2595" y="6898"/>
                    <a:pt x="2699" y="6908"/>
                    <a:pt x="2783" y="6835"/>
                  </a:cubicBezTo>
                  <a:cubicBezTo>
                    <a:pt x="2970" y="6700"/>
                    <a:pt x="3001" y="6335"/>
                    <a:pt x="3053" y="6137"/>
                  </a:cubicBezTo>
                  <a:cubicBezTo>
                    <a:pt x="3158" y="5742"/>
                    <a:pt x="3262" y="5335"/>
                    <a:pt x="3355" y="4939"/>
                  </a:cubicBezTo>
                  <a:cubicBezTo>
                    <a:pt x="3720" y="3345"/>
                    <a:pt x="3959" y="1730"/>
                    <a:pt x="4095" y="105"/>
                  </a:cubicBezTo>
                  <a:cubicBezTo>
                    <a:pt x="4105" y="53"/>
                    <a:pt x="4043" y="1"/>
                    <a:pt x="39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46"/>
            <p:cNvSpPr/>
            <p:nvPr/>
          </p:nvSpPr>
          <p:spPr>
            <a:xfrm>
              <a:off x="1695150" y="926263"/>
              <a:ext cx="93000" cy="163325"/>
            </a:xfrm>
            <a:custGeom>
              <a:avLst/>
              <a:gdLst/>
              <a:ahLst/>
              <a:cxnLst/>
              <a:rect l="l" t="t" r="r" b="b"/>
              <a:pathLst>
                <a:path w="3720" h="6533" extrusionOk="0">
                  <a:moveTo>
                    <a:pt x="3359" y="1"/>
                  </a:moveTo>
                  <a:cubicBezTo>
                    <a:pt x="3214" y="1"/>
                    <a:pt x="3043" y="43"/>
                    <a:pt x="2896" y="53"/>
                  </a:cubicBezTo>
                  <a:cubicBezTo>
                    <a:pt x="2178" y="94"/>
                    <a:pt x="1469" y="147"/>
                    <a:pt x="750" y="189"/>
                  </a:cubicBezTo>
                  <a:cubicBezTo>
                    <a:pt x="573" y="199"/>
                    <a:pt x="167" y="209"/>
                    <a:pt x="53" y="397"/>
                  </a:cubicBezTo>
                  <a:cubicBezTo>
                    <a:pt x="0" y="501"/>
                    <a:pt x="104" y="855"/>
                    <a:pt x="115" y="970"/>
                  </a:cubicBezTo>
                  <a:cubicBezTo>
                    <a:pt x="146" y="1303"/>
                    <a:pt x="188" y="1647"/>
                    <a:pt x="229" y="1991"/>
                  </a:cubicBezTo>
                  <a:cubicBezTo>
                    <a:pt x="428" y="3491"/>
                    <a:pt x="708" y="4981"/>
                    <a:pt x="1053" y="6449"/>
                  </a:cubicBezTo>
                  <a:cubicBezTo>
                    <a:pt x="1063" y="6481"/>
                    <a:pt x="1063" y="6512"/>
                    <a:pt x="1042" y="6533"/>
                  </a:cubicBezTo>
                  <a:cubicBezTo>
                    <a:pt x="1123" y="6528"/>
                    <a:pt x="1206" y="6526"/>
                    <a:pt x="1289" y="6526"/>
                  </a:cubicBezTo>
                  <a:cubicBezTo>
                    <a:pt x="1404" y="6526"/>
                    <a:pt x="1521" y="6529"/>
                    <a:pt x="1638" y="6529"/>
                  </a:cubicBezTo>
                  <a:cubicBezTo>
                    <a:pt x="1792" y="6529"/>
                    <a:pt x="1945" y="6524"/>
                    <a:pt x="2094" y="6502"/>
                  </a:cubicBezTo>
                  <a:cubicBezTo>
                    <a:pt x="2605" y="6429"/>
                    <a:pt x="2605" y="6106"/>
                    <a:pt x="2720" y="5648"/>
                  </a:cubicBezTo>
                  <a:cubicBezTo>
                    <a:pt x="2896" y="4960"/>
                    <a:pt x="3063" y="4262"/>
                    <a:pt x="3199" y="3553"/>
                  </a:cubicBezTo>
                  <a:cubicBezTo>
                    <a:pt x="3345" y="2782"/>
                    <a:pt x="3459" y="2011"/>
                    <a:pt x="3563" y="1240"/>
                  </a:cubicBezTo>
                  <a:cubicBezTo>
                    <a:pt x="3595" y="939"/>
                    <a:pt x="3720" y="532"/>
                    <a:pt x="3667" y="230"/>
                  </a:cubicBezTo>
                  <a:cubicBezTo>
                    <a:pt x="3635" y="48"/>
                    <a:pt x="3512" y="1"/>
                    <a:pt x="33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46"/>
            <p:cNvSpPr/>
            <p:nvPr/>
          </p:nvSpPr>
          <p:spPr>
            <a:xfrm>
              <a:off x="1707800" y="1107513"/>
              <a:ext cx="67575" cy="58775"/>
            </a:xfrm>
            <a:custGeom>
              <a:avLst/>
              <a:gdLst/>
              <a:ahLst/>
              <a:cxnLst/>
              <a:rect l="l" t="t" r="r" b="b"/>
              <a:pathLst>
                <a:path w="2703" h="2351" extrusionOk="0">
                  <a:moveTo>
                    <a:pt x="1693" y="231"/>
                  </a:moveTo>
                  <a:cubicBezTo>
                    <a:pt x="1696" y="231"/>
                    <a:pt x="1699" y="231"/>
                    <a:pt x="1703" y="231"/>
                  </a:cubicBezTo>
                  <a:cubicBezTo>
                    <a:pt x="2089" y="387"/>
                    <a:pt x="2401" y="700"/>
                    <a:pt x="2432" y="1137"/>
                  </a:cubicBezTo>
                  <a:cubicBezTo>
                    <a:pt x="2472" y="1673"/>
                    <a:pt x="2068" y="2162"/>
                    <a:pt x="1534" y="2162"/>
                  </a:cubicBezTo>
                  <a:cubicBezTo>
                    <a:pt x="1507" y="2162"/>
                    <a:pt x="1480" y="2161"/>
                    <a:pt x="1453" y="2158"/>
                  </a:cubicBezTo>
                  <a:cubicBezTo>
                    <a:pt x="227" y="2044"/>
                    <a:pt x="596" y="231"/>
                    <a:pt x="1693" y="231"/>
                  </a:cubicBezTo>
                  <a:close/>
                  <a:moveTo>
                    <a:pt x="1590" y="0"/>
                  </a:moveTo>
                  <a:cubicBezTo>
                    <a:pt x="1538" y="0"/>
                    <a:pt x="1504" y="37"/>
                    <a:pt x="1494" y="74"/>
                  </a:cubicBezTo>
                  <a:cubicBezTo>
                    <a:pt x="1482" y="74"/>
                    <a:pt x="1470" y="74"/>
                    <a:pt x="1457" y="74"/>
                  </a:cubicBezTo>
                  <a:cubicBezTo>
                    <a:pt x="462" y="74"/>
                    <a:pt x="1" y="2119"/>
                    <a:pt x="1359" y="2336"/>
                  </a:cubicBezTo>
                  <a:cubicBezTo>
                    <a:pt x="1418" y="2346"/>
                    <a:pt x="1477" y="2350"/>
                    <a:pt x="1534" y="2350"/>
                  </a:cubicBezTo>
                  <a:cubicBezTo>
                    <a:pt x="2073" y="2350"/>
                    <a:pt x="2524" y="1923"/>
                    <a:pt x="2609" y="1377"/>
                  </a:cubicBezTo>
                  <a:cubicBezTo>
                    <a:pt x="2703" y="731"/>
                    <a:pt x="2224" y="137"/>
                    <a:pt x="1609" y="2"/>
                  </a:cubicBezTo>
                  <a:cubicBezTo>
                    <a:pt x="1602" y="1"/>
                    <a:pt x="1596" y="0"/>
                    <a:pt x="159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6"/>
            <p:cNvSpPr/>
            <p:nvPr/>
          </p:nvSpPr>
          <p:spPr>
            <a:xfrm>
              <a:off x="1713450" y="1113288"/>
              <a:ext cx="56150" cy="48275"/>
            </a:xfrm>
            <a:custGeom>
              <a:avLst/>
              <a:gdLst/>
              <a:ahLst/>
              <a:cxnLst/>
              <a:rect l="l" t="t" r="r" b="b"/>
              <a:pathLst>
                <a:path w="2246" h="1931" extrusionOk="0">
                  <a:moveTo>
                    <a:pt x="1467" y="0"/>
                  </a:moveTo>
                  <a:cubicBezTo>
                    <a:pt x="370" y="0"/>
                    <a:pt x="1" y="1813"/>
                    <a:pt x="1227" y="1927"/>
                  </a:cubicBezTo>
                  <a:cubicBezTo>
                    <a:pt x="1254" y="1930"/>
                    <a:pt x="1281" y="1931"/>
                    <a:pt x="1308" y="1931"/>
                  </a:cubicBezTo>
                  <a:cubicBezTo>
                    <a:pt x="1842" y="1931"/>
                    <a:pt x="2246" y="1442"/>
                    <a:pt x="2206" y="906"/>
                  </a:cubicBezTo>
                  <a:cubicBezTo>
                    <a:pt x="2175" y="469"/>
                    <a:pt x="1863" y="156"/>
                    <a:pt x="1477" y="0"/>
                  </a:cubicBezTo>
                  <a:cubicBezTo>
                    <a:pt x="1473" y="0"/>
                    <a:pt x="1470" y="0"/>
                    <a:pt x="14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E3170A0-9169-459E-972B-A737372F1353}"/>
              </a:ext>
            </a:extLst>
          </p:cNvPr>
          <p:cNvSpPr txBox="1"/>
          <p:nvPr/>
        </p:nvSpPr>
        <p:spPr>
          <a:xfrm>
            <a:off x="2385936" y="608034"/>
            <a:ext cx="5564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س= 0.0057                    ص= 4 ×10 </a:t>
            </a:r>
            <a:r>
              <a:rPr lang="ar-OM" sz="24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-4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E20A7F3-57BC-4EA5-990C-130DAD15BED6}"/>
              </a:ext>
            </a:extLst>
          </p:cNvPr>
          <p:cNvSpPr txBox="1"/>
          <p:nvPr/>
        </p:nvSpPr>
        <p:spPr>
          <a:xfrm>
            <a:off x="3931966" y="1171903"/>
            <a:ext cx="247263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أوجد كلاً من :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31D381D-901B-4388-9C41-2B9F6341F8FB}"/>
              </a:ext>
            </a:extLst>
          </p:cNvPr>
          <p:cNvSpPr txBox="1"/>
          <p:nvPr/>
        </p:nvSpPr>
        <p:spPr>
          <a:xfrm>
            <a:off x="6000952" y="2008690"/>
            <a:ext cx="2472630" cy="461665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(أ) </a:t>
            </a:r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س ÷ ص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89F370D-B45F-472D-B4C6-FA9A7FAF7679}"/>
              </a:ext>
            </a:extLst>
          </p:cNvPr>
          <p:cNvSpPr txBox="1"/>
          <p:nvPr/>
        </p:nvSpPr>
        <p:spPr>
          <a:xfrm>
            <a:off x="1149621" y="2008690"/>
            <a:ext cx="2472630" cy="461665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(ب) </a:t>
            </a:r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OM" sz="24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 × ص</a:t>
            </a:r>
          </a:p>
        </p:txBody>
      </p:sp>
      <p:pic>
        <p:nvPicPr>
          <p:cNvPr id="53" name="صورة 48">
            <a:extLst>
              <a:ext uri="{FF2B5EF4-FFF2-40B4-BE49-F238E27FC236}">
                <a16:creationId xmlns:a16="http://schemas.microsoft.com/office/drawing/2014/main" id="{FD30DAEA-3073-49A6-9900-39941CB696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326" b="31379"/>
          <a:stretch/>
        </p:blipFill>
        <p:spPr>
          <a:xfrm>
            <a:off x="-82327" y="2659011"/>
            <a:ext cx="2842433" cy="2543218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A14314AE-7CFF-462B-A2A3-5D85E47E0034}"/>
              </a:ext>
            </a:extLst>
          </p:cNvPr>
          <p:cNvSpPr txBox="1"/>
          <p:nvPr/>
        </p:nvSpPr>
        <p:spPr>
          <a:xfrm>
            <a:off x="3931966" y="95267"/>
            <a:ext cx="247263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كانــــــــــــــــــــــــت 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9" name="Google Shape;1469;p54"/>
          <p:cNvGrpSpPr/>
          <p:nvPr/>
        </p:nvGrpSpPr>
        <p:grpSpPr>
          <a:xfrm>
            <a:off x="8421394" y="-75891"/>
            <a:ext cx="925394" cy="1214951"/>
            <a:chOff x="1753750" y="4523588"/>
            <a:chExt cx="297775" cy="538975"/>
          </a:xfrm>
        </p:grpSpPr>
        <p:sp>
          <p:nvSpPr>
            <p:cNvPr id="1470" name="Google Shape;1470;p54"/>
            <p:cNvSpPr/>
            <p:nvPr/>
          </p:nvSpPr>
          <p:spPr>
            <a:xfrm>
              <a:off x="1753750" y="4525388"/>
              <a:ext cx="297775" cy="519375"/>
            </a:xfrm>
            <a:custGeom>
              <a:avLst/>
              <a:gdLst/>
              <a:ahLst/>
              <a:cxnLst/>
              <a:rect l="l" t="t" r="r" b="b"/>
              <a:pathLst>
                <a:path w="11911" h="20775" extrusionOk="0">
                  <a:moveTo>
                    <a:pt x="3969" y="4501"/>
                  </a:moveTo>
                  <a:lnTo>
                    <a:pt x="3969" y="4501"/>
                  </a:lnTo>
                  <a:cubicBezTo>
                    <a:pt x="3959" y="4741"/>
                    <a:pt x="3948" y="4991"/>
                    <a:pt x="3928" y="5231"/>
                  </a:cubicBezTo>
                  <a:cubicBezTo>
                    <a:pt x="3907" y="5001"/>
                    <a:pt x="3876" y="4783"/>
                    <a:pt x="3844" y="4564"/>
                  </a:cubicBezTo>
                  <a:lnTo>
                    <a:pt x="3969" y="4501"/>
                  </a:lnTo>
                  <a:close/>
                  <a:moveTo>
                    <a:pt x="7647" y="14523"/>
                  </a:moveTo>
                  <a:cubicBezTo>
                    <a:pt x="7668" y="14773"/>
                    <a:pt x="7699" y="15023"/>
                    <a:pt x="7731" y="15273"/>
                  </a:cubicBezTo>
                  <a:cubicBezTo>
                    <a:pt x="7564" y="15138"/>
                    <a:pt x="7386" y="15003"/>
                    <a:pt x="7210" y="14868"/>
                  </a:cubicBezTo>
                  <a:cubicBezTo>
                    <a:pt x="7386" y="14847"/>
                    <a:pt x="7543" y="14743"/>
                    <a:pt x="7647" y="14523"/>
                  </a:cubicBezTo>
                  <a:close/>
                  <a:moveTo>
                    <a:pt x="5206" y="0"/>
                  </a:moveTo>
                  <a:cubicBezTo>
                    <a:pt x="4803" y="0"/>
                    <a:pt x="4451" y="16"/>
                    <a:pt x="4209" y="63"/>
                  </a:cubicBezTo>
                  <a:cubicBezTo>
                    <a:pt x="3532" y="199"/>
                    <a:pt x="2677" y="262"/>
                    <a:pt x="1959" y="470"/>
                  </a:cubicBezTo>
                  <a:cubicBezTo>
                    <a:pt x="1876" y="428"/>
                    <a:pt x="1792" y="397"/>
                    <a:pt x="1709" y="376"/>
                  </a:cubicBezTo>
                  <a:cubicBezTo>
                    <a:pt x="1599" y="348"/>
                    <a:pt x="1499" y="335"/>
                    <a:pt x="1410" y="335"/>
                  </a:cubicBezTo>
                  <a:cubicBezTo>
                    <a:pt x="829" y="335"/>
                    <a:pt x="658" y="878"/>
                    <a:pt x="667" y="1428"/>
                  </a:cubicBezTo>
                  <a:cubicBezTo>
                    <a:pt x="240" y="2251"/>
                    <a:pt x="344" y="3418"/>
                    <a:pt x="281" y="4314"/>
                  </a:cubicBezTo>
                  <a:cubicBezTo>
                    <a:pt x="1" y="8460"/>
                    <a:pt x="136" y="12617"/>
                    <a:pt x="636" y="16743"/>
                  </a:cubicBezTo>
                  <a:cubicBezTo>
                    <a:pt x="709" y="17410"/>
                    <a:pt x="948" y="18076"/>
                    <a:pt x="1344" y="18628"/>
                  </a:cubicBezTo>
                  <a:cubicBezTo>
                    <a:pt x="1198" y="18774"/>
                    <a:pt x="1052" y="18910"/>
                    <a:pt x="906" y="19045"/>
                  </a:cubicBezTo>
                  <a:cubicBezTo>
                    <a:pt x="438" y="19504"/>
                    <a:pt x="1194" y="20775"/>
                    <a:pt x="1679" y="20775"/>
                  </a:cubicBezTo>
                  <a:cubicBezTo>
                    <a:pt x="1743" y="20775"/>
                    <a:pt x="1803" y="20752"/>
                    <a:pt x="1855" y="20702"/>
                  </a:cubicBezTo>
                  <a:cubicBezTo>
                    <a:pt x="2219" y="20347"/>
                    <a:pt x="2584" y="20003"/>
                    <a:pt x="2959" y="19670"/>
                  </a:cubicBezTo>
                  <a:cubicBezTo>
                    <a:pt x="3261" y="19670"/>
                    <a:pt x="3522" y="19514"/>
                    <a:pt x="3605" y="19086"/>
                  </a:cubicBezTo>
                  <a:cubicBezTo>
                    <a:pt x="4001" y="18743"/>
                    <a:pt x="4397" y="18399"/>
                    <a:pt x="4803" y="18065"/>
                  </a:cubicBezTo>
                  <a:cubicBezTo>
                    <a:pt x="5040" y="18265"/>
                    <a:pt x="5290" y="18389"/>
                    <a:pt x="5536" y="18389"/>
                  </a:cubicBezTo>
                  <a:cubicBezTo>
                    <a:pt x="5690" y="18389"/>
                    <a:pt x="5842" y="18340"/>
                    <a:pt x="5990" y="18232"/>
                  </a:cubicBezTo>
                  <a:cubicBezTo>
                    <a:pt x="6189" y="18086"/>
                    <a:pt x="6345" y="17951"/>
                    <a:pt x="6490" y="17805"/>
                  </a:cubicBezTo>
                  <a:cubicBezTo>
                    <a:pt x="7501" y="18545"/>
                    <a:pt x="8460" y="19347"/>
                    <a:pt x="9377" y="20222"/>
                  </a:cubicBezTo>
                  <a:cubicBezTo>
                    <a:pt x="9724" y="20553"/>
                    <a:pt x="10071" y="20701"/>
                    <a:pt x="10367" y="20701"/>
                  </a:cubicBezTo>
                  <a:cubicBezTo>
                    <a:pt x="10958" y="20701"/>
                    <a:pt x="11349" y="20110"/>
                    <a:pt x="11148" y="19201"/>
                  </a:cubicBezTo>
                  <a:cubicBezTo>
                    <a:pt x="10273" y="15294"/>
                    <a:pt x="10324" y="11294"/>
                    <a:pt x="10345" y="7314"/>
                  </a:cubicBezTo>
                  <a:cubicBezTo>
                    <a:pt x="10345" y="5002"/>
                    <a:pt x="11911" y="38"/>
                    <a:pt x="8801" y="38"/>
                  </a:cubicBezTo>
                  <a:cubicBezTo>
                    <a:pt x="8703" y="38"/>
                    <a:pt x="8599" y="43"/>
                    <a:pt x="8491" y="53"/>
                  </a:cubicBezTo>
                  <a:cubicBezTo>
                    <a:pt x="8343" y="68"/>
                    <a:pt x="8155" y="74"/>
                    <a:pt x="7941" y="74"/>
                  </a:cubicBezTo>
                  <a:cubicBezTo>
                    <a:pt x="7177" y="74"/>
                    <a:pt x="6073" y="0"/>
                    <a:pt x="52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54"/>
            <p:cNvSpPr/>
            <p:nvPr/>
          </p:nvSpPr>
          <p:spPr>
            <a:xfrm>
              <a:off x="1763125" y="4528588"/>
              <a:ext cx="5475" cy="530100"/>
            </a:xfrm>
            <a:custGeom>
              <a:avLst/>
              <a:gdLst/>
              <a:ahLst/>
              <a:cxnLst/>
              <a:rect l="l" t="t" r="r" b="b"/>
              <a:pathLst>
                <a:path w="219" h="21204" extrusionOk="0">
                  <a:moveTo>
                    <a:pt x="110" y="1"/>
                  </a:moveTo>
                  <a:cubicBezTo>
                    <a:pt x="55" y="1"/>
                    <a:pt x="1" y="34"/>
                    <a:pt x="1" y="102"/>
                  </a:cubicBezTo>
                  <a:lnTo>
                    <a:pt x="1" y="8322"/>
                  </a:lnTo>
                  <a:lnTo>
                    <a:pt x="1" y="16490"/>
                  </a:lnTo>
                  <a:lnTo>
                    <a:pt x="1" y="21094"/>
                  </a:lnTo>
                  <a:cubicBezTo>
                    <a:pt x="1" y="21167"/>
                    <a:pt x="55" y="21204"/>
                    <a:pt x="110" y="21204"/>
                  </a:cubicBezTo>
                  <a:cubicBezTo>
                    <a:pt x="164" y="21204"/>
                    <a:pt x="219" y="21167"/>
                    <a:pt x="219" y="21094"/>
                  </a:cubicBezTo>
                  <a:lnTo>
                    <a:pt x="219" y="12885"/>
                  </a:lnTo>
                  <a:lnTo>
                    <a:pt x="219" y="4718"/>
                  </a:lnTo>
                  <a:lnTo>
                    <a:pt x="219" y="102"/>
                  </a:lnTo>
                  <a:cubicBezTo>
                    <a:pt x="219" y="34"/>
                    <a:pt x="164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54"/>
            <p:cNvSpPr/>
            <p:nvPr/>
          </p:nvSpPr>
          <p:spPr>
            <a:xfrm>
              <a:off x="2017575" y="4528588"/>
              <a:ext cx="5500" cy="530100"/>
            </a:xfrm>
            <a:custGeom>
              <a:avLst/>
              <a:gdLst/>
              <a:ahLst/>
              <a:cxnLst/>
              <a:rect l="l" t="t" r="r" b="b"/>
              <a:pathLst>
                <a:path w="220" h="21204" extrusionOk="0">
                  <a:moveTo>
                    <a:pt x="110" y="1"/>
                  </a:moveTo>
                  <a:cubicBezTo>
                    <a:pt x="55" y="1"/>
                    <a:pt x="0" y="34"/>
                    <a:pt x="0" y="102"/>
                  </a:cubicBezTo>
                  <a:lnTo>
                    <a:pt x="0" y="8322"/>
                  </a:lnTo>
                  <a:lnTo>
                    <a:pt x="0" y="16490"/>
                  </a:lnTo>
                  <a:lnTo>
                    <a:pt x="0" y="21094"/>
                  </a:lnTo>
                  <a:cubicBezTo>
                    <a:pt x="0" y="21167"/>
                    <a:pt x="55" y="21204"/>
                    <a:pt x="110" y="21204"/>
                  </a:cubicBezTo>
                  <a:cubicBezTo>
                    <a:pt x="165" y="21204"/>
                    <a:pt x="220" y="21167"/>
                    <a:pt x="220" y="21094"/>
                  </a:cubicBezTo>
                  <a:lnTo>
                    <a:pt x="220" y="12885"/>
                  </a:lnTo>
                  <a:lnTo>
                    <a:pt x="220" y="4718"/>
                  </a:lnTo>
                  <a:lnTo>
                    <a:pt x="220" y="102"/>
                  </a:lnTo>
                  <a:cubicBezTo>
                    <a:pt x="220" y="34"/>
                    <a:pt x="165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54"/>
            <p:cNvSpPr/>
            <p:nvPr/>
          </p:nvSpPr>
          <p:spPr>
            <a:xfrm>
              <a:off x="1889950" y="4957838"/>
              <a:ext cx="128700" cy="104725"/>
            </a:xfrm>
            <a:custGeom>
              <a:avLst/>
              <a:gdLst/>
              <a:ahLst/>
              <a:cxnLst/>
              <a:rect l="l" t="t" r="r" b="b"/>
              <a:pathLst>
                <a:path w="5148" h="4189" extrusionOk="0">
                  <a:moveTo>
                    <a:pt x="122" y="1"/>
                  </a:moveTo>
                  <a:cubicBezTo>
                    <a:pt x="97" y="1"/>
                    <a:pt x="73" y="9"/>
                    <a:pt x="53" y="28"/>
                  </a:cubicBezTo>
                  <a:cubicBezTo>
                    <a:pt x="11" y="70"/>
                    <a:pt x="1" y="153"/>
                    <a:pt x="53" y="184"/>
                  </a:cubicBezTo>
                  <a:cubicBezTo>
                    <a:pt x="397" y="466"/>
                    <a:pt x="741" y="747"/>
                    <a:pt x="1105" y="1017"/>
                  </a:cubicBezTo>
                  <a:cubicBezTo>
                    <a:pt x="1397" y="1237"/>
                    <a:pt x="1699" y="1455"/>
                    <a:pt x="2001" y="1674"/>
                  </a:cubicBezTo>
                  <a:cubicBezTo>
                    <a:pt x="2293" y="1883"/>
                    <a:pt x="2574" y="2091"/>
                    <a:pt x="2855" y="2299"/>
                  </a:cubicBezTo>
                  <a:lnTo>
                    <a:pt x="2876" y="2320"/>
                  </a:lnTo>
                  <a:cubicBezTo>
                    <a:pt x="2881" y="2320"/>
                    <a:pt x="2883" y="2322"/>
                    <a:pt x="2886" y="2324"/>
                  </a:cubicBezTo>
                  <a:lnTo>
                    <a:pt x="2886" y="2324"/>
                  </a:lnTo>
                  <a:cubicBezTo>
                    <a:pt x="2886" y="2326"/>
                    <a:pt x="2887" y="2328"/>
                    <a:pt x="2887" y="2330"/>
                  </a:cubicBezTo>
                  <a:cubicBezTo>
                    <a:pt x="2908" y="2341"/>
                    <a:pt x="2928" y="2362"/>
                    <a:pt x="2949" y="2372"/>
                  </a:cubicBezTo>
                  <a:cubicBezTo>
                    <a:pt x="2980" y="2403"/>
                    <a:pt x="3022" y="2434"/>
                    <a:pt x="3053" y="2455"/>
                  </a:cubicBezTo>
                  <a:cubicBezTo>
                    <a:pt x="3126" y="2518"/>
                    <a:pt x="3209" y="2580"/>
                    <a:pt x="3283" y="2633"/>
                  </a:cubicBezTo>
                  <a:cubicBezTo>
                    <a:pt x="3439" y="2768"/>
                    <a:pt x="3595" y="2893"/>
                    <a:pt x="3741" y="3029"/>
                  </a:cubicBezTo>
                  <a:cubicBezTo>
                    <a:pt x="4105" y="3351"/>
                    <a:pt x="4459" y="3674"/>
                    <a:pt x="4804" y="4018"/>
                  </a:cubicBezTo>
                  <a:cubicBezTo>
                    <a:pt x="4855" y="4060"/>
                    <a:pt x="4897" y="4112"/>
                    <a:pt x="4950" y="4154"/>
                  </a:cubicBezTo>
                  <a:cubicBezTo>
                    <a:pt x="4971" y="4176"/>
                    <a:pt x="5002" y="4189"/>
                    <a:pt x="5032" y="4189"/>
                  </a:cubicBezTo>
                  <a:cubicBezTo>
                    <a:pt x="5059" y="4189"/>
                    <a:pt x="5086" y="4178"/>
                    <a:pt x="5105" y="4154"/>
                  </a:cubicBezTo>
                  <a:cubicBezTo>
                    <a:pt x="5147" y="4112"/>
                    <a:pt x="5147" y="4050"/>
                    <a:pt x="5105" y="3997"/>
                  </a:cubicBezTo>
                  <a:cubicBezTo>
                    <a:pt x="4751" y="3654"/>
                    <a:pt x="4397" y="3309"/>
                    <a:pt x="4022" y="2976"/>
                  </a:cubicBezTo>
                  <a:cubicBezTo>
                    <a:pt x="3720" y="2716"/>
                    <a:pt x="3418" y="2455"/>
                    <a:pt x="3095" y="2216"/>
                  </a:cubicBezTo>
                  <a:cubicBezTo>
                    <a:pt x="2813" y="1987"/>
                    <a:pt x="2522" y="1778"/>
                    <a:pt x="2230" y="1559"/>
                  </a:cubicBezTo>
                  <a:cubicBezTo>
                    <a:pt x="1928" y="1341"/>
                    <a:pt x="1637" y="1132"/>
                    <a:pt x="1345" y="913"/>
                  </a:cubicBezTo>
                  <a:cubicBezTo>
                    <a:pt x="1178" y="799"/>
                    <a:pt x="1022" y="674"/>
                    <a:pt x="855" y="549"/>
                  </a:cubicBezTo>
                  <a:lnTo>
                    <a:pt x="845" y="538"/>
                  </a:lnTo>
                  <a:cubicBezTo>
                    <a:pt x="834" y="528"/>
                    <a:pt x="824" y="517"/>
                    <a:pt x="813" y="517"/>
                  </a:cubicBezTo>
                  <a:cubicBezTo>
                    <a:pt x="792" y="497"/>
                    <a:pt x="772" y="476"/>
                    <a:pt x="741" y="466"/>
                  </a:cubicBezTo>
                  <a:cubicBezTo>
                    <a:pt x="699" y="424"/>
                    <a:pt x="657" y="392"/>
                    <a:pt x="616" y="362"/>
                  </a:cubicBezTo>
                  <a:cubicBezTo>
                    <a:pt x="522" y="288"/>
                    <a:pt x="428" y="216"/>
                    <a:pt x="345" y="142"/>
                  </a:cubicBezTo>
                  <a:cubicBezTo>
                    <a:pt x="292" y="101"/>
                    <a:pt x="251" y="70"/>
                    <a:pt x="209" y="28"/>
                  </a:cubicBezTo>
                  <a:cubicBezTo>
                    <a:pt x="181" y="11"/>
                    <a:pt x="151" y="1"/>
                    <a:pt x="122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54"/>
            <p:cNvSpPr/>
            <p:nvPr/>
          </p:nvSpPr>
          <p:spPr>
            <a:xfrm>
              <a:off x="1767550" y="4957738"/>
              <a:ext cx="128675" cy="104825"/>
            </a:xfrm>
            <a:custGeom>
              <a:avLst/>
              <a:gdLst/>
              <a:ahLst/>
              <a:cxnLst/>
              <a:rect l="l" t="t" r="r" b="b"/>
              <a:pathLst>
                <a:path w="5147" h="4193" extrusionOk="0">
                  <a:moveTo>
                    <a:pt x="5023" y="1"/>
                  </a:moveTo>
                  <a:cubicBezTo>
                    <a:pt x="4996" y="1"/>
                    <a:pt x="4970" y="11"/>
                    <a:pt x="4949" y="32"/>
                  </a:cubicBezTo>
                  <a:cubicBezTo>
                    <a:pt x="4762" y="178"/>
                    <a:pt x="4584" y="324"/>
                    <a:pt x="4397" y="470"/>
                  </a:cubicBezTo>
                  <a:cubicBezTo>
                    <a:pt x="4376" y="491"/>
                    <a:pt x="4355" y="501"/>
                    <a:pt x="4345" y="521"/>
                  </a:cubicBezTo>
                  <a:cubicBezTo>
                    <a:pt x="4334" y="521"/>
                    <a:pt x="4324" y="532"/>
                    <a:pt x="4313" y="542"/>
                  </a:cubicBezTo>
                  <a:cubicBezTo>
                    <a:pt x="4303" y="542"/>
                    <a:pt x="4303" y="553"/>
                    <a:pt x="4292" y="553"/>
                  </a:cubicBezTo>
                  <a:cubicBezTo>
                    <a:pt x="4297" y="551"/>
                    <a:pt x="4299" y="550"/>
                    <a:pt x="4298" y="550"/>
                  </a:cubicBezTo>
                  <a:lnTo>
                    <a:pt x="4298" y="550"/>
                  </a:lnTo>
                  <a:cubicBezTo>
                    <a:pt x="4298" y="550"/>
                    <a:pt x="4286" y="556"/>
                    <a:pt x="4286" y="556"/>
                  </a:cubicBezTo>
                  <a:cubicBezTo>
                    <a:pt x="4286" y="556"/>
                    <a:pt x="4288" y="555"/>
                    <a:pt x="4292" y="553"/>
                  </a:cubicBezTo>
                  <a:lnTo>
                    <a:pt x="4292" y="553"/>
                  </a:lnTo>
                  <a:lnTo>
                    <a:pt x="4167" y="646"/>
                  </a:lnTo>
                  <a:cubicBezTo>
                    <a:pt x="4084" y="709"/>
                    <a:pt x="4001" y="771"/>
                    <a:pt x="3928" y="834"/>
                  </a:cubicBezTo>
                  <a:cubicBezTo>
                    <a:pt x="3626" y="1053"/>
                    <a:pt x="3324" y="1272"/>
                    <a:pt x="3032" y="1491"/>
                  </a:cubicBezTo>
                  <a:cubicBezTo>
                    <a:pt x="2741" y="1699"/>
                    <a:pt x="2459" y="1907"/>
                    <a:pt x="2178" y="2126"/>
                  </a:cubicBezTo>
                  <a:cubicBezTo>
                    <a:pt x="1855" y="2366"/>
                    <a:pt x="1553" y="2616"/>
                    <a:pt x="1250" y="2876"/>
                  </a:cubicBezTo>
                  <a:cubicBezTo>
                    <a:pt x="886" y="3199"/>
                    <a:pt x="532" y="3522"/>
                    <a:pt x="188" y="3866"/>
                  </a:cubicBezTo>
                  <a:cubicBezTo>
                    <a:pt x="136" y="3908"/>
                    <a:pt x="94" y="3959"/>
                    <a:pt x="42" y="4001"/>
                  </a:cubicBezTo>
                  <a:cubicBezTo>
                    <a:pt x="0" y="4043"/>
                    <a:pt x="0" y="4126"/>
                    <a:pt x="42" y="4158"/>
                  </a:cubicBezTo>
                  <a:cubicBezTo>
                    <a:pt x="64" y="4180"/>
                    <a:pt x="95" y="4193"/>
                    <a:pt x="125" y="4193"/>
                  </a:cubicBezTo>
                  <a:cubicBezTo>
                    <a:pt x="152" y="4193"/>
                    <a:pt x="179" y="4182"/>
                    <a:pt x="199" y="4158"/>
                  </a:cubicBezTo>
                  <a:cubicBezTo>
                    <a:pt x="553" y="3813"/>
                    <a:pt x="917" y="3470"/>
                    <a:pt x="1282" y="3137"/>
                  </a:cubicBezTo>
                  <a:cubicBezTo>
                    <a:pt x="1584" y="2876"/>
                    <a:pt x="1896" y="2616"/>
                    <a:pt x="2209" y="2376"/>
                  </a:cubicBezTo>
                  <a:cubicBezTo>
                    <a:pt x="2230" y="2355"/>
                    <a:pt x="2240" y="2345"/>
                    <a:pt x="2261" y="2334"/>
                  </a:cubicBezTo>
                  <a:cubicBezTo>
                    <a:pt x="2261" y="2331"/>
                    <a:pt x="2263" y="2328"/>
                    <a:pt x="2265" y="2326"/>
                  </a:cubicBezTo>
                  <a:lnTo>
                    <a:pt x="2265" y="2326"/>
                  </a:lnTo>
                  <a:cubicBezTo>
                    <a:pt x="2266" y="2325"/>
                    <a:pt x="2268" y="2324"/>
                    <a:pt x="2271" y="2324"/>
                  </a:cubicBezTo>
                  <a:cubicBezTo>
                    <a:pt x="2282" y="2313"/>
                    <a:pt x="2292" y="2313"/>
                    <a:pt x="2303" y="2303"/>
                  </a:cubicBezTo>
                  <a:cubicBezTo>
                    <a:pt x="2334" y="2272"/>
                    <a:pt x="2366" y="2251"/>
                    <a:pt x="2407" y="2220"/>
                  </a:cubicBezTo>
                  <a:cubicBezTo>
                    <a:pt x="2480" y="2167"/>
                    <a:pt x="2553" y="2116"/>
                    <a:pt x="2616" y="2063"/>
                  </a:cubicBezTo>
                  <a:cubicBezTo>
                    <a:pt x="2761" y="1959"/>
                    <a:pt x="2907" y="1855"/>
                    <a:pt x="3042" y="1751"/>
                  </a:cubicBezTo>
                  <a:cubicBezTo>
                    <a:pt x="3345" y="1532"/>
                    <a:pt x="3636" y="1324"/>
                    <a:pt x="3928" y="1105"/>
                  </a:cubicBezTo>
                  <a:cubicBezTo>
                    <a:pt x="4282" y="845"/>
                    <a:pt x="4626" y="574"/>
                    <a:pt x="4970" y="303"/>
                  </a:cubicBezTo>
                  <a:cubicBezTo>
                    <a:pt x="5012" y="261"/>
                    <a:pt x="5053" y="230"/>
                    <a:pt x="5105" y="188"/>
                  </a:cubicBezTo>
                  <a:cubicBezTo>
                    <a:pt x="5147" y="157"/>
                    <a:pt x="5147" y="74"/>
                    <a:pt x="5105" y="32"/>
                  </a:cubicBezTo>
                  <a:cubicBezTo>
                    <a:pt x="5079" y="11"/>
                    <a:pt x="5051" y="1"/>
                    <a:pt x="5023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54"/>
            <p:cNvSpPr/>
            <p:nvPr/>
          </p:nvSpPr>
          <p:spPr>
            <a:xfrm>
              <a:off x="1768575" y="4523588"/>
              <a:ext cx="253450" cy="12250"/>
            </a:xfrm>
            <a:custGeom>
              <a:avLst/>
              <a:gdLst/>
              <a:ahLst/>
              <a:cxnLst/>
              <a:rect l="l" t="t" r="r" b="b"/>
              <a:pathLst>
                <a:path w="10138" h="490" extrusionOk="0">
                  <a:moveTo>
                    <a:pt x="6147" y="0"/>
                  </a:moveTo>
                  <a:cubicBezTo>
                    <a:pt x="4866" y="10"/>
                    <a:pt x="3585" y="42"/>
                    <a:pt x="2293" y="114"/>
                  </a:cubicBezTo>
                  <a:cubicBezTo>
                    <a:pt x="1564" y="156"/>
                    <a:pt x="845" y="209"/>
                    <a:pt x="116" y="260"/>
                  </a:cubicBezTo>
                  <a:cubicBezTo>
                    <a:pt x="53" y="271"/>
                    <a:pt x="1" y="313"/>
                    <a:pt x="1" y="375"/>
                  </a:cubicBezTo>
                  <a:cubicBezTo>
                    <a:pt x="1" y="427"/>
                    <a:pt x="53" y="490"/>
                    <a:pt x="116" y="490"/>
                  </a:cubicBezTo>
                  <a:cubicBezTo>
                    <a:pt x="1408" y="375"/>
                    <a:pt x="2700" y="302"/>
                    <a:pt x="3991" y="260"/>
                  </a:cubicBezTo>
                  <a:cubicBezTo>
                    <a:pt x="4742" y="236"/>
                    <a:pt x="5496" y="226"/>
                    <a:pt x="6249" y="226"/>
                  </a:cubicBezTo>
                  <a:cubicBezTo>
                    <a:pt x="6782" y="226"/>
                    <a:pt x="7315" y="231"/>
                    <a:pt x="7846" y="239"/>
                  </a:cubicBezTo>
                  <a:cubicBezTo>
                    <a:pt x="8575" y="250"/>
                    <a:pt x="9304" y="271"/>
                    <a:pt x="10034" y="313"/>
                  </a:cubicBezTo>
                  <a:cubicBezTo>
                    <a:pt x="10085" y="313"/>
                    <a:pt x="10138" y="260"/>
                    <a:pt x="10138" y="198"/>
                  </a:cubicBezTo>
                  <a:cubicBezTo>
                    <a:pt x="10138" y="135"/>
                    <a:pt x="10085" y="94"/>
                    <a:pt x="10034" y="84"/>
                  </a:cubicBezTo>
                  <a:cubicBezTo>
                    <a:pt x="8742" y="31"/>
                    <a:pt x="7450" y="0"/>
                    <a:pt x="6147" y="0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5" name="Google Shape;1485;p54"/>
          <p:cNvGrpSpPr/>
          <p:nvPr/>
        </p:nvGrpSpPr>
        <p:grpSpPr>
          <a:xfrm>
            <a:off x="6067924" y="2989685"/>
            <a:ext cx="1529285" cy="1418104"/>
            <a:chOff x="3344332" y="944871"/>
            <a:chExt cx="466914" cy="432956"/>
          </a:xfrm>
        </p:grpSpPr>
        <p:sp>
          <p:nvSpPr>
            <p:cNvPr id="1486" name="Google Shape;1486;p54"/>
            <p:cNvSpPr/>
            <p:nvPr/>
          </p:nvSpPr>
          <p:spPr>
            <a:xfrm>
              <a:off x="3344332" y="944871"/>
              <a:ext cx="466914" cy="432956"/>
            </a:xfrm>
            <a:custGeom>
              <a:avLst/>
              <a:gdLst/>
              <a:ahLst/>
              <a:cxnLst/>
              <a:rect l="l" t="t" r="r" b="b"/>
              <a:pathLst>
                <a:path w="18617" h="17263" extrusionOk="0">
                  <a:moveTo>
                    <a:pt x="5626" y="0"/>
                  </a:moveTo>
                  <a:cubicBezTo>
                    <a:pt x="5553" y="0"/>
                    <a:pt x="5480" y="10"/>
                    <a:pt x="5407" y="21"/>
                  </a:cubicBezTo>
                  <a:lnTo>
                    <a:pt x="4293" y="802"/>
                  </a:lnTo>
                  <a:cubicBezTo>
                    <a:pt x="2990" y="1813"/>
                    <a:pt x="1928" y="2719"/>
                    <a:pt x="1001" y="3615"/>
                  </a:cubicBezTo>
                  <a:lnTo>
                    <a:pt x="1" y="4667"/>
                  </a:lnTo>
                  <a:lnTo>
                    <a:pt x="647" y="5667"/>
                  </a:lnTo>
                  <a:cubicBezTo>
                    <a:pt x="740" y="5938"/>
                    <a:pt x="865" y="6188"/>
                    <a:pt x="980" y="6417"/>
                  </a:cubicBezTo>
                  <a:cubicBezTo>
                    <a:pt x="1022" y="6522"/>
                    <a:pt x="1073" y="6615"/>
                    <a:pt x="1115" y="6709"/>
                  </a:cubicBezTo>
                  <a:cubicBezTo>
                    <a:pt x="1323" y="7168"/>
                    <a:pt x="1532" y="7615"/>
                    <a:pt x="1740" y="8074"/>
                  </a:cubicBezTo>
                  <a:lnTo>
                    <a:pt x="3053" y="10886"/>
                  </a:lnTo>
                  <a:cubicBezTo>
                    <a:pt x="3334" y="11491"/>
                    <a:pt x="3615" y="12106"/>
                    <a:pt x="3886" y="12699"/>
                  </a:cubicBezTo>
                  <a:cubicBezTo>
                    <a:pt x="4480" y="13991"/>
                    <a:pt x="5095" y="15335"/>
                    <a:pt x="5740" y="16627"/>
                  </a:cubicBezTo>
                  <a:cubicBezTo>
                    <a:pt x="5782" y="16720"/>
                    <a:pt x="5845" y="16804"/>
                    <a:pt x="5918" y="16887"/>
                  </a:cubicBezTo>
                  <a:lnTo>
                    <a:pt x="7335" y="17262"/>
                  </a:lnTo>
                  <a:cubicBezTo>
                    <a:pt x="7835" y="17158"/>
                    <a:pt x="8335" y="16794"/>
                    <a:pt x="8887" y="16377"/>
                  </a:cubicBezTo>
                  <a:cubicBezTo>
                    <a:pt x="8939" y="16335"/>
                    <a:pt x="8981" y="16304"/>
                    <a:pt x="9012" y="16283"/>
                  </a:cubicBezTo>
                  <a:cubicBezTo>
                    <a:pt x="10085" y="15595"/>
                    <a:pt x="11158" y="14908"/>
                    <a:pt x="12220" y="14210"/>
                  </a:cubicBezTo>
                  <a:cubicBezTo>
                    <a:pt x="12669" y="13928"/>
                    <a:pt x="13106" y="13658"/>
                    <a:pt x="13586" y="13366"/>
                  </a:cubicBezTo>
                  <a:cubicBezTo>
                    <a:pt x="15107" y="12428"/>
                    <a:pt x="16669" y="11470"/>
                    <a:pt x="17982" y="10189"/>
                  </a:cubicBezTo>
                  <a:lnTo>
                    <a:pt x="18617" y="9365"/>
                  </a:lnTo>
                  <a:lnTo>
                    <a:pt x="18440" y="8261"/>
                  </a:lnTo>
                  <a:cubicBezTo>
                    <a:pt x="18221" y="7480"/>
                    <a:pt x="17961" y="6709"/>
                    <a:pt x="17732" y="6011"/>
                  </a:cubicBezTo>
                  <a:cubicBezTo>
                    <a:pt x="17679" y="5855"/>
                    <a:pt x="17628" y="5688"/>
                    <a:pt x="17575" y="5522"/>
                  </a:cubicBezTo>
                  <a:cubicBezTo>
                    <a:pt x="17429" y="5073"/>
                    <a:pt x="17273" y="4605"/>
                    <a:pt x="17096" y="4136"/>
                  </a:cubicBezTo>
                  <a:lnTo>
                    <a:pt x="16690" y="3188"/>
                  </a:lnTo>
                  <a:cubicBezTo>
                    <a:pt x="16669" y="3167"/>
                    <a:pt x="16648" y="3135"/>
                    <a:pt x="16628" y="3115"/>
                  </a:cubicBezTo>
                  <a:lnTo>
                    <a:pt x="15554" y="2625"/>
                  </a:lnTo>
                  <a:cubicBezTo>
                    <a:pt x="14325" y="2229"/>
                    <a:pt x="12950" y="1802"/>
                    <a:pt x="11481" y="1385"/>
                  </a:cubicBezTo>
                  <a:lnTo>
                    <a:pt x="10929" y="1229"/>
                  </a:lnTo>
                  <a:cubicBezTo>
                    <a:pt x="9523" y="833"/>
                    <a:pt x="8032" y="458"/>
                    <a:pt x="6532" y="146"/>
                  </a:cubicBezTo>
                  <a:lnTo>
                    <a:pt x="56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/>
            </a:p>
          </p:txBody>
        </p:sp>
        <p:sp>
          <p:nvSpPr>
            <p:cNvPr id="1487" name="Google Shape;1487;p54"/>
            <p:cNvSpPr/>
            <p:nvPr/>
          </p:nvSpPr>
          <p:spPr>
            <a:xfrm>
              <a:off x="3380500" y="972613"/>
              <a:ext cx="402675" cy="378425"/>
            </a:xfrm>
            <a:custGeom>
              <a:avLst/>
              <a:gdLst/>
              <a:ahLst/>
              <a:cxnLst/>
              <a:rect l="l" t="t" r="r" b="b"/>
              <a:pathLst>
                <a:path w="16107" h="15137" extrusionOk="0">
                  <a:moveTo>
                    <a:pt x="4334" y="147"/>
                  </a:moveTo>
                  <a:lnTo>
                    <a:pt x="4334" y="147"/>
                  </a:lnTo>
                  <a:cubicBezTo>
                    <a:pt x="5970" y="574"/>
                    <a:pt x="7606" y="991"/>
                    <a:pt x="9231" y="1428"/>
                  </a:cubicBezTo>
                  <a:cubicBezTo>
                    <a:pt x="7699" y="2502"/>
                    <a:pt x="6157" y="3564"/>
                    <a:pt x="4657" y="4690"/>
                  </a:cubicBezTo>
                  <a:cubicBezTo>
                    <a:pt x="4605" y="3783"/>
                    <a:pt x="4543" y="2877"/>
                    <a:pt x="4490" y="1960"/>
                  </a:cubicBezTo>
                  <a:cubicBezTo>
                    <a:pt x="4469" y="1543"/>
                    <a:pt x="4449" y="1116"/>
                    <a:pt x="4418" y="689"/>
                  </a:cubicBezTo>
                  <a:cubicBezTo>
                    <a:pt x="4397" y="512"/>
                    <a:pt x="4418" y="303"/>
                    <a:pt x="4334" y="147"/>
                  </a:cubicBezTo>
                  <a:close/>
                  <a:moveTo>
                    <a:pt x="4261" y="252"/>
                  </a:moveTo>
                  <a:cubicBezTo>
                    <a:pt x="4323" y="553"/>
                    <a:pt x="4282" y="939"/>
                    <a:pt x="4293" y="1220"/>
                  </a:cubicBezTo>
                  <a:cubicBezTo>
                    <a:pt x="4313" y="1606"/>
                    <a:pt x="4334" y="2002"/>
                    <a:pt x="4355" y="2387"/>
                  </a:cubicBezTo>
                  <a:cubicBezTo>
                    <a:pt x="4407" y="3158"/>
                    <a:pt x="4449" y="3929"/>
                    <a:pt x="4490" y="4700"/>
                  </a:cubicBezTo>
                  <a:cubicBezTo>
                    <a:pt x="3063" y="4283"/>
                    <a:pt x="1626" y="3908"/>
                    <a:pt x="177" y="3658"/>
                  </a:cubicBezTo>
                  <a:cubicBezTo>
                    <a:pt x="1521" y="2502"/>
                    <a:pt x="2855" y="1345"/>
                    <a:pt x="4261" y="252"/>
                  </a:cubicBezTo>
                  <a:close/>
                  <a:moveTo>
                    <a:pt x="9220" y="1668"/>
                  </a:moveTo>
                  <a:cubicBezTo>
                    <a:pt x="9553" y="3377"/>
                    <a:pt x="10106" y="5179"/>
                    <a:pt x="11023" y="6669"/>
                  </a:cubicBezTo>
                  <a:cubicBezTo>
                    <a:pt x="10022" y="6387"/>
                    <a:pt x="9032" y="6086"/>
                    <a:pt x="8032" y="5783"/>
                  </a:cubicBezTo>
                  <a:cubicBezTo>
                    <a:pt x="6939" y="5450"/>
                    <a:pt x="5844" y="5095"/>
                    <a:pt x="4740" y="4773"/>
                  </a:cubicBezTo>
                  <a:cubicBezTo>
                    <a:pt x="6240" y="3762"/>
                    <a:pt x="7731" y="2710"/>
                    <a:pt x="9220" y="1668"/>
                  </a:cubicBezTo>
                  <a:close/>
                  <a:moveTo>
                    <a:pt x="9377" y="1470"/>
                  </a:moveTo>
                  <a:cubicBezTo>
                    <a:pt x="11023" y="1918"/>
                    <a:pt x="12658" y="2398"/>
                    <a:pt x="14283" y="2929"/>
                  </a:cubicBezTo>
                  <a:lnTo>
                    <a:pt x="14283" y="2939"/>
                  </a:lnTo>
                  <a:cubicBezTo>
                    <a:pt x="13366" y="4262"/>
                    <a:pt x="12335" y="5481"/>
                    <a:pt x="11231" y="6669"/>
                  </a:cubicBezTo>
                  <a:cubicBezTo>
                    <a:pt x="10418" y="4981"/>
                    <a:pt x="9731" y="3345"/>
                    <a:pt x="9377" y="1481"/>
                  </a:cubicBezTo>
                  <a:lnTo>
                    <a:pt x="9377" y="1470"/>
                  </a:lnTo>
                  <a:close/>
                  <a:moveTo>
                    <a:pt x="14377" y="3106"/>
                  </a:moveTo>
                  <a:cubicBezTo>
                    <a:pt x="14596" y="3887"/>
                    <a:pt x="14919" y="4648"/>
                    <a:pt x="15169" y="5419"/>
                  </a:cubicBezTo>
                  <a:cubicBezTo>
                    <a:pt x="15440" y="6231"/>
                    <a:pt x="15669" y="7054"/>
                    <a:pt x="15929" y="7867"/>
                  </a:cubicBezTo>
                  <a:cubicBezTo>
                    <a:pt x="14398" y="7575"/>
                    <a:pt x="12887" y="7190"/>
                    <a:pt x="11387" y="6773"/>
                  </a:cubicBezTo>
                  <a:cubicBezTo>
                    <a:pt x="11387" y="6752"/>
                    <a:pt x="11377" y="6741"/>
                    <a:pt x="11366" y="6731"/>
                  </a:cubicBezTo>
                  <a:cubicBezTo>
                    <a:pt x="12502" y="5637"/>
                    <a:pt x="13491" y="4398"/>
                    <a:pt x="14377" y="3106"/>
                  </a:cubicBezTo>
                  <a:close/>
                  <a:moveTo>
                    <a:pt x="136" y="3783"/>
                  </a:moveTo>
                  <a:lnTo>
                    <a:pt x="136" y="3783"/>
                  </a:lnTo>
                  <a:cubicBezTo>
                    <a:pt x="1626" y="4148"/>
                    <a:pt x="3115" y="4544"/>
                    <a:pt x="4594" y="4960"/>
                  </a:cubicBezTo>
                  <a:cubicBezTo>
                    <a:pt x="4761" y="6616"/>
                    <a:pt x="5011" y="8262"/>
                    <a:pt x="5147" y="9929"/>
                  </a:cubicBezTo>
                  <a:cubicBezTo>
                    <a:pt x="5282" y="11565"/>
                    <a:pt x="5355" y="13201"/>
                    <a:pt x="5386" y="14837"/>
                  </a:cubicBezTo>
                  <a:cubicBezTo>
                    <a:pt x="4564" y="12961"/>
                    <a:pt x="3647" y="11117"/>
                    <a:pt x="2782" y="9253"/>
                  </a:cubicBezTo>
                  <a:cubicBezTo>
                    <a:pt x="2344" y="8315"/>
                    <a:pt x="1907" y="7377"/>
                    <a:pt x="1459" y="6440"/>
                  </a:cubicBezTo>
                  <a:cubicBezTo>
                    <a:pt x="1251" y="5991"/>
                    <a:pt x="1031" y="5544"/>
                    <a:pt x="823" y="5085"/>
                  </a:cubicBezTo>
                  <a:cubicBezTo>
                    <a:pt x="615" y="4648"/>
                    <a:pt x="438" y="4169"/>
                    <a:pt x="136" y="3783"/>
                  </a:cubicBezTo>
                  <a:close/>
                  <a:moveTo>
                    <a:pt x="4699" y="4991"/>
                  </a:moveTo>
                  <a:lnTo>
                    <a:pt x="4699" y="4991"/>
                  </a:lnTo>
                  <a:cubicBezTo>
                    <a:pt x="5793" y="5294"/>
                    <a:pt x="6886" y="5616"/>
                    <a:pt x="7991" y="5950"/>
                  </a:cubicBezTo>
                  <a:cubicBezTo>
                    <a:pt x="9032" y="6273"/>
                    <a:pt x="10085" y="6596"/>
                    <a:pt x="11137" y="6887"/>
                  </a:cubicBezTo>
                  <a:cubicBezTo>
                    <a:pt x="9428" y="9669"/>
                    <a:pt x="7585" y="12295"/>
                    <a:pt x="5574" y="14857"/>
                  </a:cubicBezTo>
                  <a:cubicBezTo>
                    <a:pt x="5543" y="13180"/>
                    <a:pt x="5459" y="11503"/>
                    <a:pt x="5314" y="9825"/>
                  </a:cubicBezTo>
                  <a:cubicBezTo>
                    <a:pt x="5168" y="8211"/>
                    <a:pt x="5022" y="6575"/>
                    <a:pt x="4699" y="4991"/>
                  </a:cubicBezTo>
                  <a:close/>
                  <a:moveTo>
                    <a:pt x="11314" y="6940"/>
                  </a:moveTo>
                  <a:cubicBezTo>
                    <a:pt x="12804" y="7367"/>
                    <a:pt x="14304" y="7742"/>
                    <a:pt x="15825" y="8044"/>
                  </a:cubicBezTo>
                  <a:cubicBezTo>
                    <a:pt x="14231" y="9450"/>
                    <a:pt x="12439" y="10554"/>
                    <a:pt x="10658" y="11711"/>
                  </a:cubicBezTo>
                  <a:cubicBezTo>
                    <a:pt x="9762" y="12284"/>
                    <a:pt x="8877" y="12867"/>
                    <a:pt x="7981" y="13451"/>
                  </a:cubicBezTo>
                  <a:cubicBezTo>
                    <a:pt x="7532" y="13732"/>
                    <a:pt x="7095" y="14024"/>
                    <a:pt x="6647" y="14305"/>
                  </a:cubicBezTo>
                  <a:cubicBezTo>
                    <a:pt x="6418" y="14462"/>
                    <a:pt x="6189" y="14607"/>
                    <a:pt x="5949" y="14763"/>
                  </a:cubicBezTo>
                  <a:cubicBezTo>
                    <a:pt x="5844" y="14826"/>
                    <a:pt x="5740" y="14899"/>
                    <a:pt x="5647" y="14972"/>
                  </a:cubicBezTo>
                  <a:cubicBezTo>
                    <a:pt x="7772" y="12492"/>
                    <a:pt x="9678" y="9763"/>
                    <a:pt x="11314" y="6940"/>
                  </a:cubicBezTo>
                  <a:close/>
                  <a:moveTo>
                    <a:pt x="4247" y="0"/>
                  </a:moveTo>
                  <a:cubicBezTo>
                    <a:pt x="4194" y="0"/>
                    <a:pt x="4169" y="56"/>
                    <a:pt x="4188" y="95"/>
                  </a:cubicBezTo>
                  <a:cubicBezTo>
                    <a:pt x="4178" y="95"/>
                    <a:pt x="4168" y="95"/>
                    <a:pt x="4168" y="106"/>
                  </a:cubicBezTo>
                  <a:cubicBezTo>
                    <a:pt x="2740" y="1178"/>
                    <a:pt x="1344" y="2314"/>
                    <a:pt x="73" y="3564"/>
                  </a:cubicBezTo>
                  <a:cubicBezTo>
                    <a:pt x="52" y="3585"/>
                    <a:pt x="52" y="3616"/>
                    <a:pt x="73" y="3637"/>
                  </a:cubicBezTo>
                  <a:cubicBezTo>
                    <a:pt x="10" y="3658"/>
                    <a:pt x="0" y="3752"/>
                    <a:pt x="63" y="3762"/>
                  </a:cubicBezTo>
                  <a:cubicBezTo>
                    <a:pt x="84" y="3773"/>
                    <a:pt x="94" y="3773"/>
                    <a:pt x="115" y="3773"/>
                  </a:cubicBezTo>
                  <a:cubicBezTo>
                    <a:pt x="209" y="4262"/>
                    <a:pt x="480" y="4720"/>
                    <a:pt x="688" y="5169"/>
                  </a:cubicBezTo>
                  <a:cubicBezTo>
                    <a:pt x="896" y="5627"/>
                    <a:pt x="1105" y="6075"/>
                    <a:pt x="1313" y="6533"/>
                  </a:cubicBezTo>
                  <a:lnTo>
                    <a:pt x="2626" y="9346"/>
                  </a:lnTo>
                  <a:cubicBezTo>
                    <a:pt x="3511" y="11253"/>
                    <a:pt x="4355" y="13191"/>
                    <a:pt x="5303" y="15066"/>
                  </a:cubicBezTo>
                  <a:cubicBezTo>
                    <a:pt x="5313" y="15097"/>
                    <a:pt x="5334" y="15110"/>
                    <a:pt x="5357" y="15110"/>
                  </a:cubicBezTo>
                  <a:cubicBezTo>
                    <a:pt x="5381" y="15110"/>
                    <a:pt x="5407" y="15097"/>
                    <a:pt x="5428" y="15076"/>
                  </a:cubicBezTo>
                  <a:cubicBezTo>
                    <a:pt x="5436" y="15106"/>
                    <a:pt x="5459" y="15130"/>
                    <a:pt x="5487" y="15130"/>
                  </a:cubicBezTo>
                  <a:cubicBezTo>
                    <a:pt x="5498" y="15130"/>
                    <a:pt x="5510" y="15126"/>
                    <a:pt x="5522" y="15117"/>
                  </a:cubicBezTo>
                  <a:cubicBezTo>
                    <a:pt x="5545" y="15131"/>
                    <a:pt x="5574" y="15137"/>
                    <a:pt x="5607" y="15137"/>
                  </a:cubicBezTo>
                  <a:cubicBezTo>
                    <a:pt x="5966" y="15137"/>
                    <a:pt x="6829" y="14409"/>
                    <a:pt x="7001" y="14295"/>
                  </a:cubicBezTo>
                  <a:cubicBezTo>
                    <a:pt x="8074" y="13607"/>
                    <a:pt x="9147" y="12909"/>
                    <a:pt x="10220" y="12221"/>
                  </a:cubicBezTo>
                  <a:cubicBezTo>
                    <a:pt x="12169" y="10961"/>
                    <a:pt x="14366" y="9815"/>
                    <a:pt x="16002" y="8137"/>
                  </a:cubicBezTo>
                  <a:cubicBezTo>
                    <a:pt x="16033" y="8096"/>
                    <a:pt x="16033" y="8065"/>
                    <a:pt x="16012" y="8033"/>
                  </a:cubicBezTo>
                  <a:cubicBezTo>
                    <a:pt x="16023" y="8023"/>
                    <a:pt x="16033" y="8012"/>
                    <a:pt x="16033" y="7992"/>
                  </a:cubicBezTo>
                  <a:cubicBezTo>
                    <a:pt x="16075" y="7992"/>
                    <a:pt x="16107" y="7961"/>
                    <a:pt x="16096" y="7908"/>
                  </a:cubicBezTo>
                  <a:cubicBezTo>
                    <a:pt x="15866" y="7023"/>
                    <a:pt x="15575" y="6148"/>
                    <a:pt x="15283" y="5273"/>
                  </a:cubicBezTo>
                  <a:cubicBezTo>
                    <a:pt x="15023" y="4491"/>
                    <a:pt x="14794" y="3669"/>
                    <a:pt x="14440" y="2929"/>
                  </a:cubicBezTo>
                  <a:cubicBezTo>
                    <a:pt x="14470" y="2877"/>
                    <a:pt x="14470" y="2794"/>
                    <a:pt x="14398" y="2773"/>
                  </a:cubicBezTo>
                  <a:cubicBezTo>
                    <a:pt x="11074" y="1689"/>
                    <a:pt x="7689" y="678"/>
                    <a:pt x="4261" y="2"/>
                  </a:cubicBezTo>
                  <a:cubicBezTo>
                    <a:pt x="4256" y="1"/>
                    <a:pt x="4251" y="0"/>
                    <a:pt x="42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/>
            </a:p>
          </p:txBody>
        </p:sp>
        <p:sp>
          <p:nvSpPr>
            <p:cNvPr id="1488" name="Google Shape;1488;p54"/>
            <p:cNvSpPr/>
            <p:nvPr/>
          </p:nvSpPr>
          <p:spPr>
            <a:xfrm>
              <a:off x="3664625" y="1050263"/>
              <a:ext cx="114100" cy="119025"/>
            </a:xfrm>
            <a:custGeom>
              <a:avLst/>
              <a:gdLst/>
              <a:ahLst/>
              <a:cxnLst/>
              <a:rect l="l" t="t" r="r" b="b"/>
              <a:pathLst>
                <a:path w="4564" h="4761" extrusionOk="0">
                  <a:moveTo>
                    <a:pt x="3012" y="0"/>
                  </a:moveTo>
                  <a:cubicBezTo>
                    <a:pt x="2126" y="1292"/>
                    <a:pt x="1137" y="2531"/>
                    <a:pt x="1" y="3625"/>
                  </a:cubicBezTo>
                  <a:cubicBezTo>
                    <a:pt x="12" y="3635"/>
                    <a:pt x="22" y="3646"/>
                    <a:pt x="22" y="3667"/>
                  </a:cubicBezTo>
                  <a:cubicBezTo>
                    <a:pt x="1522" y="4084"/>
                    <a:pt x="3033" y="4469"/>
                    <a:pt x="4564" y="4761"/>
                  </a:cubicBezTo>
                  <a:cubicBezTo>
                    <a:pt x="4304" y="3948"/>
                    <a:pt x="4075" y="3125"/>
                    <a:pt x="3804" y="2313"/>
                  </a:cubicBezTo>
                  <a:cubicBezTo>
                    <a:pt x="3554" y="1542"/>
                    <a:pt x="3231" y="781"/>
                    <a:pt x="30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/>
            </a:p>
          </p:txBody>
        </p:sp>
        <p:sp>
          <p:nvSpPr>
            <p:cNvPr id="1489" name="Google Shape;1489;p54"/>
            <p:cNvSpPr/>
            <p:nvPr/>
          </p:nvSpPr>
          <p:spPr>
            <a:xfrm>
              <a:off x="3614900" y="1009363"/>
              <a:ext cx="122675" cy="129975"/>
            </a:xfrm>
            <a:custGeom>
              <a:avLst/>
              <a:gdLst/>
              <a:ahLst/>
              <a:cxnLst/>
              <a:rect l="l" t="t" r="r" b="b"/>
              <a:pathLst>
                <a:path w="4907" h="5199" extrusionOk="0">
                  <a:moveTo>
                    <a:pt x="1" y="0"/>
                  </a:moveTo>
                  <a:lnTo>
                    <a:pt x="1" y="11"/>
                  </a:lnTo>
                  <a:cubicBezTo>
                    <a:pt x="355" y="1875"/>
                    <a:pt x="1042" y="3511"/>
                    <a:pt x="1855" y="5199"/>
                  </a:cubicBezTo>
                  <a:cubicBezTo>
                    <a:pt x="2959" y="4011"/>
                    <a:pt x="3990" y="2792"/>
                    <a:pt x="4907" y="1469"/>
                  </a:cubicBezTo>
                  <a:lnTo>
                    <a:pt x="4907" y="1459"/>
                  </a:lnTo>
                  <a:cubicBezTo>
                    <a:pt x="3282" y="928"/>
                    <a:pt x="1647" y="448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/>
            </a:p>
          </p:txBody>
        </p:sp>
        <p:sp>
          <p:nvSpPr>
            <p:cNvPr id="1490" name="Google Shape;1490;p54"/>
            <p:cNvSpPr/>
            <p:nvPr/>
          </p:nvSpPr>
          <p:spPr>
            <a:xfrm>
              <a:off x="3521650" y="1146088"/>
              <a:ext cx="254475" cy="200825"/>
            </a:xfrm>
            <a:custGeom>
              <a:avLst/>
              <a:gdLst/>
              <a:ahLst/>
              <a:cxnLst/>
              <a:rect l="l" t="t" r="r" b="b"/>
              <a:pathLst>
                <a:path w="10179" h="8033" extrusionOk="0">
                  <a:moveTo>
                    <a:pt x="5668" y="1"/>
                  </a:moveTo>
                  <a:cubicBezTo>
                    <a:pt x="4032" y="2824"/>
                    <a:pt x="2126" y="5553"/>
                    <a:pt x="1" y="8033"/>
                  </a:cubicBezTo>
                  <a:cubicBezTo>
                    <a:pt x="94" y="7960"/>
                    <a:pt x="198" y="7887"/>
                    <a:pt x="303" y="7824"/>
                  </a:cubicBezTo>
                  <a:cubicBezTo>
                    <a:pt x="543" y="7668"/>
                    <a:pt x="772" y="7523"/>
                    <a:pt x="1001" y="7366"/>
                  </a:cubicBezTo>
                  <a:cubicBezTo>
                    <a:pt x="1449" y="7085"/>
                    <a:pt x="1886" y="6793"/>
                    <a:pt x="2335" y="6512"/>
                  </a:cubicBezTo>
                  <a:cubicBezTo>
                    <a:pt x="3231" y="5928"/>
                    <a:pt x="4116" y="5345"/>
                    <a:pt x="5012" y="4772"/>
                  </a:cubicBezTo>
                  <a:cubicBezTo>
                    <a:pt x="6793" y="3615"/>
                    <a:pt x="8585" y="2511"/>
                    <a:pt x="10179" y="1105"/>
                  </a:cubicBezTo>
                  <a:cubicBezTo>
                    <a:pt x="8658" y="803"/>
                    <a:pt x="7158" y="428"/>
                    <a:pt x="56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/>
            </a:p>
          </p:txBody>
        </p:sp>
        <p:sp>
          <p:nvSpPr>
            <p:cNvPr id="1491" name="Google Shape;1491;p54"/>
            <p:cNvSpPr/>
            <p:nvPr/>
          </p:nvSpPr>
          <p:spPr>
            <a:xfrm>
              <a:off x="3499000" y="1014313"/>
              <a:ext cx="157075" cy="125025"/>
            </a:xfrm>
            <a:custGeom>
              <a:avLst/>
              <a:gdLst/>
              <a:ahLst/>
              <a:cxnLst/>
              <a:rect l="l" t="t" r="r" b="b"/>
              <a:pathLst>
                <a:path w="6283" h="5001" extrusionOk="0">
                  <a:moveTo>
                    <a:pt x="4480" y="0"/>
                  </a:moveTo>
                  <a:cubicBezTo>
                    <a:pt x="2991" y="1042"/>
                    <a:pt x="1500" y="2094"/>
                    <a:pt x="0" y="3105"/>
                  </a:cubicBezTo>
                  <a:cubicBezTo>
                    <a:pt x="1104" y="3427"/>
                    <a:pt x="2199" y="3782"/>
                    <a:pt x="3292" y="4115"/>
                  </a:cubicBezTo>
                  <a:cubicBezTo>
                    <a:pt x="4292" y="4418"/>
                    <a:pt x="5282" y="4719"/>
                    <a:pt x="6283" y="5001"/>
                  </a:cubicBezTo>
                  <a:cubicBezTo>
                    <a:pt x="5366" y="3511"/>
                    <a:pt x="4813" y="1709"/>
                    <a:pt x="4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/>
            </a:p>
          </p:txBody>
        </p:sp>
        <p:sp>
          <p:nvSpPr>
            <p:cNvPr id="1492" name="Google Shape;1492;p54"/>
            <p:cNvSpPr/>
            <p:nvPr/>
          </p:nvSpPr>
          <p:spPr>
            <a:xfrm>
              <a:off x="3497950" y="1097388"/>
              <a:ext cx="160975" cy="246675"/>
            </a:xfrm>
            <a:custGeom>
              <a:avLst/>
              <a:gdLst/>
              <a:ahLst/>
              <a:cxnLst/>
              <a:rect l="l" t="t" r="r" b="b"/>
              <a:pathLst>
                <a:path w="6439" h="9867" extrusionOk="0">
                  <a:moveTo>
                    <a:pt x="1" y="0"/>
                  </a:moveTo>
                  <a:cubicBezTo>
                    <a:pt x="324" y="1584"/>
                    <a:pt x="470" y="3220"/>
                    <a:pt x="616" y="4834"/>
                  </a:cubicBezTo>
                  <a:cubicBezTo>
                    <a:pt x="761" y="6512"/>
                    <a:pt x="845" y="8189"/>
                    <a:pt x="876" y="9866"/>
                  </a:cubicBezTo>
                  <a:cubicBezTo>
                    <a:pt x="2887" y="7304"/>
                    <a:pt x="4730" y="4678"/>
                    <a:pt x="6439" y="1896"/>
                  </a:cubicBezTo>
                  <a:cubicBezTo>
                    <a:pt x="5387" y="1605"/>
                    <a:pt x="4334" y="1282"/>
                    <a:pt x="3293" y="959"/>
                  </a:cubicBezTo>
                  <a:cubicBezTo>
                    <a:pt x="2188" y="625"/>
                    <a:pt x="1095" y="303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/>
            </a:p>
          </p:txBody>
        </p:sp>
        <p:sp>
          <p:nvSpPr>
            <p:cNvPr id="1493" name="Google Shape;1493;p54"/>
            <p:cNvSpPr/>
            <p:nvPr/>
          </p:nvSpPr>
          <p:spPr>
            <a:xfrm>
              <a:off x="3488850" y="976288"/>
              <a:ext cx="122425" cy="113575"/>
            </a:xfrm>
            <a:custGeom>
              <a:avLst/>
              <a:gdLst/>
              <a:ahLst/>
              <a:cxnLst/>
              <a:rect l="l" t="t" r="r" b="b"/>
              <a:pathLst>
                <a:path w="4897" h="4543" extrusionOk="0">
                  <a:moveTo>
                    <a:pt x="0" y="0"/>
                  </a:moveTo>
                  <a:lnTo>
                    <a:pt x="0" y="0"/>
                  </a:lnTo>
                  <a:cubicBezTo>
                    <a:pt x="84" y="156"/>
                    <a:pt x="63" y="365"/>
                    <a:pt x="84" y="542"/>
                  </a:cubicBezTo>
                  <a:cubicBezTo>
                    <a:pt x="115" y="969"/>
                    <a:pt x="135" y="1396"/>
                    <a:pt x="156" y="1813"/>
                  </a:cubicBezTo>
                  <a:cubicBezTo>
                    <a:pt x="209" y="2730"/>
                    <a:pt x="271" y="3636"/>
                    <a:pt x="323" y="4543"/>
                  </a:cubicBezTo>
                  <a:cubicBezTo>
                    <a:pt x="1823" y="3417"/>
                    <a:pt x="3365" y="2355"/>
                    <a:pt x="4897" y="1281"/>
                  </a:cubicBezTo>
                  <a:cubicBezTo>
                    <a:pt x="3272" y="844"/>
                    <a:pt x="1636" y="427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/>
            </a:p>
          </p:txBody>
        </p:sp>
        <p:sp>
          <p:nvSpPr>
            <p:cNvPr id="1494" name="Google Shape;1494;p54"/>
            <p:cNvSpPr/>
            <p:nvPr/>
          </p:nvSpPr>
          <p:spPr>
            <a:xfrm>
              <a:off x="3383875" y="1067163"/>
              <a:ext cx="131300" cy="276375"/>
            </a:xfrm>
            <a:custGeom>
              <a:avLst/>
              <a:gdLst/>
              <a:ahLst/>
              <a:cxnLst/>
              <a:rect l="l" t="t" r="r" b="b"/>
              <a:pathLst>
                <a:path w="5252" h="11055" extrusionOk="0">
                  <a:moveTo>
                    <a:pt x="1" y="1"/>
                  </a:moveTo>
                  <a:cubicBezTo>
                    <a:pt x="303" y="387"/>
                    <a:pt x="480" y="866"/>
                    <a:pt x="688" y="1303"/>
                  </a:cubicBezTo>
                  <a:cubicBezTo>
                    <a:pt x="896" y="1762"/>
                    <a:pt x="1116" y="2209"/>
                    <a:pt x="1324" y="2658"/>
                  </a:cubicBezTo>
                  <a:cubicBezTo>
                    <a:pt x="1772" y="3595"/>
                    <a:pt x="2209" y="4533"/>
                    <a:pt x="2647" y="5471"/>
                  </a:cubicBezTo>
                  <a:cubicBezTo>
                    <a:pt x="3512" y="7335"/>
                    <a:pt x="4429" y="9179"/>
                    <a:pt x="5251" y="11055"/>
                  </a:cubicBezTo>
                  <a:cubicBezTo>
                    <a:pt x="5220" y="9419"/>
                    <a:pt x="5147" y="7783"/>
                    <a:pt x="5012" y="6147"/>
                  </a:cubicBezTo>
                  <a:cubicBezTo>
                    <a:pt x="4876" y="4480"/>
                    <a:pt x="4626" y="2834"/>
                    <a:pt x="4459" y="1178"/>
                  </a:cubicBezTo>
                  <a:cubicBezTo>
                    <a:pt x="2980" y="762"/>
                    <a:pt x="1491" y="366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/>
            </a:p>
          </p:txBody>
        </p:sp>
        <p:sp>
          <p:nvSpPr>
            <p:cNvPr id="1495" name="Google Shape;1495;p54"/>
            <p:cNvSpPr/>
            <p:nvPr/>
          </p:nvSpPr>
          <p:spPr>
            <a:xfrm>
              <a:off x="3384925" y="978888"/>
              <a:ext cx="107850" cy="111225"/>
            </a:xfrm>
            <a:custGeom>
              <a:avLst/>
              <a:gdLst/>
              <a:ahLst/>
              <a:cxnLst/>
              <a:rect l="l" t="t" r="r" b="b"/>
              <a:pathLst>
                <a:path w="4314" h="4449" extrusionOk="0">
                  <a:moveTo>
                    <a:pt x="4084" y="1"/>
                  </a:moveTo>
                  <a:cubicBezTo>
                    <a:pt x="2678" y="1094"/>
                    <a:pt x="1344" y="2251"/>
                    <a:pt x="0" y="3407"/>
                  </a:cubicBezTo>
                  <a:cubicBezTo>
                    <a:pt x="1449" y="3657"/>
                    <a:pt x="2886" y="4032"/>
                    <a:pt x="4313" y="4449"/>
                  </a:cubicBezTo>
                  <a:cubicBezTo>
                    <a:pt x="4272" y="3678"/>
                    <a:pt x="4230" y="2907"/>
                    <a:pt x="4178" y="2136"/>
                  </a:cubicBezTo>
                  <a:cubicBezTo>
                    <a:pt x="4157" y="1751"/>
                    <a:pt x="4136" y="1355"/>
                    <a:pt x="4116" y="969"/>
                  </a:cubicBezTo>
                  <a:cubicBezTo>
                    <a:pt x="4105" y="688"/>
                    <a:pt x="4146" y="302"/>
                    <a:pt x="40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/>
            </a:p>
          </p:txBody>
        </p:sp>
      </p:grpSp>
      <p:sp>
        <p:nvSpPr>
          <p:cNvPr id="1501" name="Google Shape;1501;p54"/>
          <p:cNvSpPr/>
          <p:nvPr/>
        </p:nvSpPr>
        <p:spPr>
          <a:xfrm>
            <a:off x="3128464" y="3372557"/>
            <a:ext cx="3072396" cy="61175"/>
          </a:xfrm>
          <a:custGeom>
            <a:avLst/>
            <a:gdLst/>
            <a:ahLst/>
            <a:cxnLst/>
            <a:rect l="l" t="t" r="r" b="b"/>
            <a:pathLst>
              <a:path w="21227" h="538" extrusionOk="0">
                <a:moveTo>
                  <a:pt x="0" y="0"/>
                </a:moveTo>
                <a:cubicBezTo>
                  <a:pt x="6993" y="1076"/>
                  <a:pt x="14151" y="0"/>
                  <a:pt x="21227" y="0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502" name="Google Shape;1502;p54"/>
          <p:cNvGrpSpPr/>
          <p:nvPr/>
        </p:nvGrpSpPr>
        <p:grpSpPr>
          <a:xfrm rot="1698754">
            <a:off x="1209705" y="643972"/>
            <a:ext cx="752256" cy="1087757"/>
            <a:chOff x="4555630" y="2192974"/>
            <a:chExt cx="216074" cy="312441"/>
          </a:xfrm>
        </p:grpSpPr>
        <p:sp>
          <p:nvSpPr>
            <p:cNvPr id="1503" name="Google Shape;1503;p54"/>
            <p:cNvSpPr/>
            <p:nvPr/>
          </p:nvSpPr>
          <p:spPr>
            <a:xfrm>
              <a:off x="4555630" y="2192974"/>
              <a:ext cx="216074" cy="312441"/>
            </a:xfrm>
            <a:custGeom>
              <a:avLst/>
              <a:gdLst/>
              <a:ahLst/>
              <a:cxnLst/>
              <a:rect l="l" t="t" r="r" b="b"/>
              <a:pathLst>
                <a:path w="9939" h="12534" extrusionOk="0">
                  <a:moveTo>
                    <a:pt x="2513" y="1"/>
                  </a:moveTo>
                  <a:cubicBezTo>
                    <a:pt x="1955" y="1"/>
                    <a:pt x="1440" y="138"/>
                    <a:pt x="1094" y="580"/>
                  </a:cubicBezTo>
                  <a:cubicBezTo>
                    <a:pt x="761" y="996"/>
                    <a:pt x="636" y="1590"/>
                    <a:pt x="511" y="2101"/>
                  </a:cubicBezTo>
                  <a:cubicBezTo>
                    <a:pt x="365" y="2673"/>
                    <a:pt x="261" y="3257"/>
                    <a:pt x="178" y="3851"/>
                  </a:cubicBezTo>
                  <a:cubicBezTo>
                    <a:pt x="11" y="5101"/>
                    <a:pt x="0" y="6289"/>
                    <a:pt x="219" y="7528"/>
                  </a:cubicBezTo>
                  <a:cubicBezTo>
                    <a:pt x="240" y="7611"/>
                    <a:pt x="261" y="7695"/>
                    <a:pt x="303" y="7768"/>
                  </a:cubicBezTo>
                  <a:cubicBezTo>
                    <a:pt x="303" y="7799"/>
                    <a:pt x="313" y="7820"/>
                    <a:pt x="313" y="7851"/>
                  </a:cubicBezTo>
                  <a:cubicBezTo>
                    <a:pt x="449" y="8341"/>
                    <a:pt x="865" y="8622"/>
                    <a:pt x="1324" y="8664"/>
                  </a:cubicBezTo>
                  <a:cubicBezTo>
                    <a:pt x="1115" y="9674"/>
                    <a:pt x="1167" y="10768"/>
                    <a:pt x="1313" y="11737"/>
                  </a:cubicBezTo>
                  <a:cubicBezTo>
                    <a:pt x="1396" y="12270"/>
                    <a:pt x="1875" y="12533"/>
                    <a:pt x="2357" y="12533"/>
                  </a:cubicBezTo>
                  <a:cubicBezTo>
                    <a:pt x="2657" y="12533"/>
                    <a:pt x="2959" y="12431"/>
                    <a:pt x="3167" y="12227"/>
                  </a:cubicBezTo>
                  <a:cubicBezTo>
                    <a:pt x="5084" y="10341"/>
                    <a:pt x="6887" y="8206"/>
                    <a:pt x="9126" y="6685"/>
                  </a:cubicBezTo>
                  <a:cubicBezTo>
                    <a:pt x="9939" y="6132"/>
                    <a:pt x="9814" y="4914"/>
                    <a:pt x="8855" y="4601"/>
                  </a:cubicBezTo>
                  <a:cubicBezTo>
                    <a:pt x="8418" y="4465"/>
                    <a:pt x="7980" y="4330"/>
                    <a:pt x="7543" y="4184"/>
                  </a:cubicBezTo>
                  <a:cubicBezTo>
                    <a:pt x="7897" y="3768"/>
                    <a:pt x="8262" y="3361"/>
                    <a:pt x="8647" y="2976"/>
                  </a:cubicBezTo>
                  <a:cubicBezTo>
                    <a:pt x="9241" y="2372"/>
                    <a:pt x="8991" y="1277"/>
                    <a:pt x="8147" y="1069"/>
                  </a:cubicBezTo>
                  <a:cubicBezTo>
                    <a:pt x="6980" y="777"/>
                    <a:pt x="5813" y="527"/>
                    <a:pt x="4626" y="330"/>
                  </a:cubicBezTo>
                  <a:cubicBezTo>
                    <a:pt x="4027" y="230"/>
                    <a:pt x="3233" y="1"/>
                    <a:pt x="25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54"/>
            <p:cNvSpPr/>
            <p:nvPr/>
          </p:nvSpPr>
          <p:spPr>
            <a:xfrm>
              <a:off x="4586375" y="2215738"/>
              <a:ext cx="127125" cy="215950"/>
            </a:xfrm>
            <a:custGeom>
              <a:avLst/>
              <a:gdLst/>
              <a:ahLst/>
              <a:cxnLst/>
              <a:rect l="l" t="t" r="r" b="b"/>
              <a:pathLst>
                <a:path w="5085" h="8638" extrusionOk="0">
                  <a:moveTo>
                    <a:pt x="1146" y="1"/>
                  </a:moveTo>
                  <a:cubicBezTo>
                    <a:pt x="834" y="1720"/>
                    <a:pt x="396" y="3429"/>
                    <a:pt x="0" y="5137"/>
                  </a:cubicBezTo>
                  <a:cubicBezTo>
                    <a:pt x="625" y="5158"/>
                    <a:pt x="1240" y="5221"/>
                    <a:pt x="1855" y="5346"/>
                  </a:cubicBezTo>
                  <a:cubicBezTo>
                    <a:pt x="1917" y="5356"/>
                    <a:pt x="1948" y="5429"/>
                    <a:pt x="1938" y="5491"/>
                  </a:cubicBezTo>
                  <a:cubicBezTo>
                    <a:pt x="1615" y="6554"/>
                    <a:pt x="1240" y="7606"/>
                    <a:pt x="813" y="8638"/>
                  </a:cubicBezTo>
                  <a:cubicBezTo>
                    <a:pt x="2230" y="7179"/>
                    <a:pt x="3646" y="5710"/>
                    <a:pt x="5063" y="4251"/>
                  </a:cubicBezTo>
                  <a:cubicBezTo>
                    <a:pt x="5063" y="4241"/>
                    <a:pt x="5073" y="4241"/>
                    <a:pt x="5084" y="4241"/>
                  </a:cubicBezTo>
                  <a:lnTo>
                    <a:pt x="5063" y="4220"/>
                  </a:lnTo>
                  <a:cubicBezTo>
                    <a:pt x="5052" y="4210"/>
                    <a:pt x="5042" y="4210"/>
                    <a:pt x="5032" y="4200"/>
                  </a:cubicBezTo>
                  <a:cubicBezTo>
                    <a:pt x="5011" y="4230"/>
                    <a:pt x="4980" y="4251"/>
                    <a:pt x="4938" y="4251"/>
                  </a:cubicBezTo>
                  <a:lnTo>
                    <a:pt x="2281" y="4179"/>
                  </a:lnTo>
                  <a:cubicBezTo>
                    <a:pt x="2198" y="4179"/>
                    <a:pt x="2135" y="4085"/>
                    <a:pt x="2177" y="4001"/>
                  </a:cubicBezTo>
                  <a:cubicBezTo>
                    <a:pt x="2917" y="2834"/>
                    <a:pt x="3667" y="1668"/>
                    <a:pt x="4438" y="512"/>
                  </a:cubicBezTo>
                  <a:cubicBezTo>
                    <a:pt x="3334" y="345"/>
                    <a:pt x="2240" y="188"/>
                    <a:pt x="1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54"/>
            <p:cNvSpPr/>
            <p:nvPr/>
          </p:nvSpPr>
          <p:spPr>
            <a:xfrm>
              <a:off x="4580125" y="2210738"/>
              <a:ext cx="146900" cy="255950"/>
            </a:xfrm>
            <a:custGeom>
              <a:avLst/>
              <a:gdLst/>
              <a:ahLst/>
              <a:cxnLst/>
              <a:rect l="l" t="t" r="r" b="b"/>
              <a:pathLst>
                <a:path w="5876" h="10238" extrusionOk="0">
                  <a:moveTo>
                    <a:pt x="4927" y="753"/>
                  </a:moveTo>
                  <a:cubicBezTo>
                    <a:pt x="5022" y="888"/>
                    <a:pt x="5126" y="1024"/>
                    <a:pt x="5230" y="1159"/>
                  </a:cubicBezTo>
                  <a:cubicBezTo>
                    <a:pt x="5344" y="1326"/>
                    <a:pt x="5448" y="1493"/>
                    <a:pt x="5552" y="1659"/>
                  </a:cubicBezTo>
                  <a:cubicBezTo>
                    <a:pt x="4917" y="2451"/>
                    <a:pt x="4323" y="3295"/>
                    <a:pt x="3751" y="4139"/>
                  </a:cubicBezTo>
                  <a:cubicBezTo>
                    <a:pt x="3740" y="4150"/>
                    <a:pt x="3740" y="4170"/>
                    <a:pt x="3740" y="4180"/>
                  </a:cubicBezTo>
                  <a:cubicBezTo>
                    <a:pt x="3406" y="4170"/>
                    <a:pt x="3073" y="4160"/>
                    <a:pt x="2730" y="4150"/>
                  </a:cubicBezTo>
                  <a:cubicBezTo>
                    <a:pt x="3448" y="3014"/>
                    <a:pt x="4188" y="1878"/>
                    <a:pt x="4927" y="753"/>
                  </a:cubicBezTo>
                  <a:close/>
                  <a:moveTo>
                    <a:pt x="691" y="5557"/>
                  </a:moveTo>
                  <a:cubicBezTo>
                    <a:pt x="1050" y="5557"/>
                    <a:pt x="1431" y="5582"/>
                    <a:pt x="1677" y="5701"/>
                  </a:cubicBezTo>
                  <a:cubicBezTo>
                    <a:pt x="1927" y="5816"/>
                    <a:pt x="1875" y="6076"/>
                    <a:pt x="1771" y="6347"/>
                  </a:cubicBezTo>
                  <a:lnTo>
                    <a:pt x="1740" y="6317"/>
                  </a:lnTo>
                  <a:cubicBezTo>
                    <a:pt x="1471" y="6200"/>
                    <a:pt x="1165" y="6145"/>
                    <a:pt x="873" y="6145"/>
                  </a:cubicBezTo>
                  <a:cubicBezTo>
                    <a:pt x="825" y="6145"/>
                    <a:pt x="777" y="6147"/>
                    <a:pt x="729" y="6150"/>
                  </a:cubicBezTo>
                  <a:cubicBezTo>
                    <a:pt x="573" y="5941"/>
                    <a:pt x="396" y="5754"/>
                    <a:pt x="209" y="5566"/>
                  </a:cubicBezTo>
                  <a:cubicBezTo>
                    <a:pt x="353" y="5563"/>
                    <a:pt x="520" y="5557"/>
                    <a:pt x="691" y="5557"/>
                  </a:cubicBezTo>
                  <a:close/>
                  <a:moveTo>
                    <a:pt x="1396" y="201"/>
                  </a:moveTo>
                  <a:cubicBezTo>
                    <a:pt x="2490" y="388"/>
                    <a:pt x="3584" y="545"/>
                    <a:pt x="4688" y="712"/>
                  </a:cubicBezTo>
                  <a:cubicBezTo>
                    <a:pt x="3917" y="1868"/>
                    <a:pt x="3167" y="3034"/>
                    <a:pt x="2427" y="4201"/>
                  </a:cubicBezTo>
                  <a:cubicBezTo>
                    <a:pt x="2385" y="4285"/>
                    <a:pt x="2448" y="4379"/>
                    <a:pt x="2531" y="4379"/>
                  </a:cubicBezTo>
                  <a:lnTo>
                    <a:pt x="5188" y="4451"/>
                  </a:lnTo>
                  <a:cubicBezTo>
                    <a:pt x="5230" y="4451"/>
                    <a:pt x="5261" y="4430"/>
                    <a:pt x="5282" y="4400"/>
                  </a:cubicBezTo>
                  <a:cubicBezTo>
                    <a:pt x="5292" y="4410"/>
                    <a:pt x="5302" y="4410"/>
                    <a:pt x="5313" y="4420"/>
                  </a:cubicBezTo>
                  <a:lnTo>
                    <a:pt x="5334" y="4441"/>
                  </a:lnTo>
                  <a:cubicBezTo>
                    <a:pt x="5323" y="4441"/>
                    <a:pt x="5313" y="4441"/>
                    <a:pt x="5313" y="4451"/>
                  </a:cubicBezTo>
                  <a:cubicBezTo>
                    <a:pt x="3896" y="5910"/>
                    <a:pt x="2480" y="7379"/>
                    <a:pt x="1063" y="8838"/>
                  </a:cubicBezTo>
                  <a:cubicBezTo>
                    <a:pt x="1490" y="7806"/>
                    <a:pt x="1865" y="6754"/>
                    <a:pt x="2188" y="5691"/>
                  </a:cubicBezTo>
                  <a:cubicBezTo>
                    <a:pt x="2198" y="5629"/>
                    <a:pt x="2167" y="5556"/>
                    <a:pt x="2105" y="5546"/>
                  </a:cubicBezTo>
                  <a:cubicBezTo>
                    <a:pt x="1490" y="5421"/>
                    <a:pt x="875" y="5358"/>
                    <a:pt x="250" y="5337"/>
                  </a:cubicBezTo>
                  <a:cubicBezTo>
                    <a:pt x="646" y="3629"/>
                    <a:pt x="1084" y="1920"/>
                    <a:pt x="1396" y="201"/>
                  </a:cubicBezTo>
                  <a:close/>
                  <a:moveTo>
                    <a:pt x="5397" y="4691"/>
                  </a:moveTo>
                  <a:cubicBezTo>
                    <a:pt x="5438" y="4931"/>
                    <a:pt x="5522" y="5181"/>
                    <a:pt x="5657" y="5379"/>
                  </a:cubicBezTo>
                  <a:cubicBezTo>
                    <a:pt x="4761" y="6201"/>
                    <a:pt x="3969" y="7108"/>
                    <a:pt x="3188" y="8035"/>
                  </a:cubicBezTo>
                  <a:cubicBezTo>
                    <a:pt x="2781" y="8525"/>
                    <a:pt x="2365" y="9014"/>
                    <a:pt x="1959" y="9504"/>
                  </a:cubicBezTo>
                  <a:cubicBezTo>
                    <a:pt x="1855" y="9629"/>
                    <a:pt x="1750" y="9754"/>
                    <a:pt x="1646" y="9869"/>
                  </a:cubicBezTo>
                  <a:cubicBezTo>
                    <a:pt x="1594" y="9904"/>
                    <a:pt x="1547" y="9922"/>
                    <a:pt x="1504" y="9922"/>
                  </a:cubicBezTo>
                  <a:cubicBezTo>
                    <a:pt x="1434" y="9922"/>
                    <a:pt x="1374" y="9876"/>
                    <a:pt x="1323" y="9785"/>
                  </a:cubicBezTo>
                  <a:cubicBezTo>
                    <a:pt x="1156" y="9692"/>
                    <a:pt x="989" y="9525"/>
                    <a:pt x="834" y="9400"/>
                  </a:cubicBezTo>
                  <a:cubicBezTo>
                    <a:pt x="2355" y="7827"/>
                    <a:pt x="3876" y="6264"/>
                    <a:pt x="5397" y="4691"/>
                  </a:cubicBezTo>
                  <a:close/>
                  <a:moveTo>
                    <a:pt x="1422" y="0"/>
                  </a:moveTo>
                  <a:cubicBezTo>
                    <a:pt x="1385" y="0"/>
                    <a:pt x="1359" y="21"/>
                    <a:pt x="1334" y="55"/>
                  </a:cubicBezTo>
                  <a:cubicBezTo>
                    <a:pt x="1324" y="53"/>
                    <a:pt x="1315" y="51"/>
                    <a:pt x="1306" y="51"/>
                  </a:cubicBezTo>
                  <a:cubicBezTo>
                    <a:pt x="1274" y="51"/>
                    <a:pt x="1246" y="67"/>
                    <a:pt x="1229" y="107"/>
                  </a:cubicBezTo>
                  <a:cubicBezTo>
                    <a:pt x="750" y="1858"/>
                    <a:pt x="406" y="3650"/>
                    <a:pt x="0" y="5421"/>
                  </a:cubicBezTo>
                  <a:cubicBezTo>
                    <a:pt x="0" y="5441"/>
                    <a:pt x="0" y="5462"/>
                    <a:pt x="10" y="5483"/>
                  </a:cubicBezTo>
                  <a:cubicBezTo>
                    <a:pt x="0" y="5504"/>
                    <a:pt x="0" y="5525"/>
                    <a:pt x="10" y="5546"/>
                  </a:cubicBezTo>
                  <a:cubicBezTo>
                    <a:pt x="188" y="5796"/>
                    <a:pt x="385" y="6066"/>
                    <a:pt x="594" y="6285"/>
                  </a:cubicBezTo>
                  <a:cubicBezTo>
                    <a:pt x="613" y="6304"/>
                    <a:pt x="635" y="6312"/>
                    <a:pt x="657" y="6312"/>
                  </a:cubicBezTo>
                  <a:cubicBezTo>
                    <a:pt x="682" y="6312"/>
                    <a:pt x="707" y="6302"/>
                    <a:pt x="729" y="6285"/>
                  </a:cubicBezTo>
                  <a:cubicBezTo>
                    <a:pt x="1052" y="6337"/>
                    <a:pt x="1354" y="6410"/>
                    <a:pt x="1667" y="6472"/>
                  </a:cubicBezTo>
                  <a:cubicBezTo>
                    <a:pt x="1674" y="6476"/>
                    <a:pt x="1681" y="6477"/>
                    <a:pt x="1687" y="6477"/>
                  </a:cubicBezTo>
                  <a:cubicBezTo>
                    <a:pt x="1701" y="6477"/>
                    <a:pt x="1712" y="6472"/>
                    <a:pt x="1719" y="6472"/>
                  </a:cubicBezTo>
                  <a:cubicBezTo>
                    <a:pt x="1688" y="6567"/>
                    <a:pt x="1646" y="6650"/>
                    <a:pt x="1615" y="6733"/>
                  </a:cubicBezTo>
                  <a:cubicBezTo>
                    <a:pt x="1323" y="7597"/>
                    <a:pt x="989" y="8452"/>
                    <a:pt x="625" y="9296"/>
                  </a:cubicBezTo>
                  <a:cubicBezTo>
                    <a:pt x="594" y="9379"/>
                    <a:pt x="646" y="9463"/>
                    <a:pt x="729" y="9473"/>
                  </a:cubicBezTo>
                  <a:cubicBezTo>
                    <a:pt x="969" y="9723"/>
                    <a:pt x="1229" y="9963"/>
                    <a:pt x="1490" y="10202"/>
                  </a:cubicBezTo>
                  <a:cubicBezTo>
                    <a:pt x="1512" y="10224"/>
                    <a:pt x="1542" y="10237"/>
                    <a:pt x="1573" y="10237"/>
                  </a:cubicBezTo>
                  <a:cubicBezTo>
                    <a:pt x="1600" y="10237"/>
                    <a:pt x="1627" y="10227"/>
                    <a:pt x="1646" y="10202"/>
                  </a:cubicBezTo>
                  <a:cubicBezTo>
                    <a:pt x="2990" y="8618"/>
                    <a:pt x="4281" y="6931"/>
                    <a:pt x="5834" y="5525"/>
                  </a:cubicBezTo>
                  <a:cubicBezTo>
                    <a:pt x="5865" y="5493"/>
                    <a:pt x="5876" y="5451"/>
                    <a:pt x="5855" y="5421"/>
                  </a:cubicBezTo>
                  <a:cubicBezTo>
                    <a:pt x="5865" y="5400"/>
                    <a:pt x="5865" y="5379"/>
                    <a:pt x="5855" y="5347"/>
                  </a:cubicBezTo>
                  <a:cubicBezTo>
                    <a:pt x="5719" y="5066"/>
                    <a:pt x="5594" y="4816"/>
                    <a:pt x="5501" y="4525"/>
                  </a:cubicBezTo>
                  <a:cubicBezTo>
                    <a:pt x="5522" y="4504"/>
                    <a:pt x="5522" y="4483"/>
                    <a:pt x="5522" y="4462"/>
                  </a:cubicBezTo>
                  <a:cubicBezTo>
                    <a:pt x="5490" y="4347"/>
                    <a:pt x="5376" y="4285"/>
                    <a:pt x="5272" y="4264"/>
                  </a:cubicBezTo>
                  <a:cubicBezTo>
                    <a:pt x="5251" y="4243"/>
                    <a:pt x="5230" y="4222"/>
                    <a:pt x="5188" y="4222"/>
                  </a:cubicBezTo>
                  <a:cubicBezTo>
                    <a:pt x="4782" y="4212"/>
                    <a:pt x="4365" y="4201"/>
                    <a:pt x="3959" y="4191"/>
                  </a:cubicBezTo>
                  <a:cubicBezTo>
                    <a:pt x="4563" y="3379"/>
                    <a:pt x="5167" y="2545"/>
                    <a:pt x="5709" y="1680"/>
                  </a:cubicBezTo>
                  <a:lnTo>
                    <a:pt x="5719" y="1680"/>
                  </a:lnTo>
                  <a:cubicBezTo>
                    <a:pt x="5751" y="1649"/>
                    <a:pt x="5761" y="1608"/>
                    <a:pt x="5730" y="1555"/>
                  </a:cubicBezTo>
                  <a:cubicBezTo>
                    <a:pt x="5542" y="1233"/>
                    <a:pt x="5292" y="858"/>
                    <a:pt x="4990" y="628"/>
                  </a:cubicBezTo>
                  <a:cubicBezTo>
                    <a:pt x="4980" y="576"/>
                    <a:pt x="4959" y="524"/>
                    <a:pt x="4907" y="513"/>
                  </a:cubicBezTo>
                  <a:cubicBezTo>
                    <a:pt x="3751" y="347"/>
                    <a:pt x="2605" y="159"/>
                    <a:pt x="1448" y="3"/>
                  </a:cubicBezTo>
                  <a:cubicBezTo>
                    <a:pt x="1439" y="1"/>
                    <a:pt x="1430" y="0"/>
                    <a:pt x="1422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79AD597-65CA-444B-AC3C-4A925744EA7D}"/>
              </a:ext>
            </a:extLst>
          </p:cNvPr>
          <p:cNvSpPr txBox="1"/>
          <p:nvPr/>
        </p:nvSpPr>
        <p:spPr>
          <a:xfrm>
            <a:off x="2495026" y="1983773"/>
            <a:ext cx="43994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66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تـــــفريد التـــــعليم</a:t>
            </a:r>
            <a:endParaRPr lang="en-US" sz="66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652AE3-7B86-4A22-A046-6F1B28EB5B50}"/>
              </a:ext>
            </a:extLst>
          </p:cNvPr>
          <p:cNvSpPr txBox="1"/>
          <p:nvPr/>
        </p:nvSpPr>
        <p:spPr>
          <a:xfrm>
            <a:off x="8613571" y="97293"/>
            <a:ext cx="12331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000" dirty="0"/>
              <a:t>3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526;p55">
            <a:extLst>
              <a:ext uri="{FF2B5EF4-FFF2-40B4-BE49-F238E27FC236}">
                <a16:creationId xmlns:a16="http://schemas.microsoft.com/office/drawing/2014/main" id="{F5ED1B6D-C04D-4A30-8EBA-463543B3AD83}"/>
              </a:ext>
            </a:extLst>
          </p:cNvPr>
          <p:cNvGrpSpPr/>
          <p:nvPr/>
        </p:nvGrpSpPr>
        <p:grpSpPr>
          <a:xfrm>
            <a:off x="4965292" y="1048530"/>
            <a:ext cx="3776488" cy="3788490"/>
            <a:chOff x="3404700" y="3381263"/>
            <a:chExt cx="888675" cy="868025"/>
          </a:xfrm>
        </p:grpSpPr>
        <p:sp>
          <p:nvSpPr>
            <p:cNvPr id="138" name="Google Shape;1527;p55">
              <a:extLst>
                <a:ext uri="{FF2B5EF4-FFF2-40B4-BE49-F238E27FC236}">
                  <a16:creationId xmlns:a16="http://schemas.microsoft.com/office/drawing/2014/main" id="{5292F82C-F5C8-4FA0-A77D-9A13B4AF0731}"/>
                </a:ext>
              </a:extLst>
            </p:cNvPr>
            <p:cNvSpPr/>
            <p:nvPr/>
          </p:nvSpPr>
          <p:spPr>
            <a:xfrm>
              <a:off x="3989450" y="3911288"/>
              <a:ext cx="276850" cy="305525"/>
            </a:xfrm>
            <a:custGeom>
              <a:avLst/>
              <a:gdLst/>
              <a:ahLst/>
              <a:cxnLst/>
              <a:rect l="l" t="t" r="r" b="b"/>
              <a:pathLst>
                <a:path w="11074" h="12221" extrusionOk="0">
                  <a:moveTo>
                    <a:pt x="4385" y="3062"/>
                  </a:moveTo>
                  <a:cubicBezTo>
                    <a:pt x="4385" y="3177"/>
                    <a:pt x="4375" y="3291"/>
                    <a:pt x="4354" y="3406"/>
                  </a:cubicBezTo>
                  <a:cubicBezTo>
                    <a:pt x="4302" y="3437"/>
                    <a:pt x="4250" y="3469"/>
                    <a:pt x="4187" y="3500"/>
                  </a:cubicBezTo>
                  <a:cubicBezTo>
                    <a:pt x="4218" y="3448"/>
                    <a:pt x="4239" y="3396"/>
                    <a:pt x="4260" y="3344"/>
                  </a:cubicBezTo>
                  <a:cubicBezTo>
                    <a:pt x="4271" y="3333"/>
                    <a:pt x="4271" y="3323"/>
                    <a:pt x="4271" y="3302"/>
                  </a:cubicBezTo>
                  <a:cubicBezTo>
                    <a:pt x="4302" y="3219"/>
                    <a:pt x="4343" y="3136"/>
                    <a:pt x="4385" y="3062"/>
                  </a:cubicBezTo>
                  <a:close/>
                  <a:moveTo>
                    <a:pt x="562" y="11470"/>
                  </a:moveTo>
                  <a:cubicBezTo>
                    <a:pt x="572" y="11522"/>
                    <a:pt x="583" y="11563"/>
                    <a:pt x="604" y="11605"/>
                  </a:cubicBezTo>
                  <a:cubicBezTo>
                    <a:pt x="604" y="11647"/>
                    <a:pt x="635" y="11741"/>
                    <a:pt x="687" y="11792"/>
                  </a:cubicBezTo>
                  <a:cubicBezTo>
                    <a:pt x="583" y="11824"/>
                    <a:pt x="479" y="11855"/>
                    <a:pt x="374" y="11876"/>
                  </a:cubicBezTo>
                  <a:lnTo>
                    <a:pt x="562" y="11470"/>
                  </a:lnTo>
                  <a:close/>
                  <a:moveTo>
                    <a:pt x="10819" y="0"/>
                  </a:moveTo>
                  <a:cubicBezTo>
                    <a:pt x="10809" y="0"/>
                    <a:pt x="10800" y="3"/>
                    <a:pt x="10792" y="10"/>
                  </a:cubicBezTo>
                  <a:lnTo>
                    <a:pt x="10667" y="135"/>
                  </a:lnTo>
                  <a:cubicBezTo>
                    <a:pt x="10657" y="135"/>
                    <a:pt x="10636" y="145"/>
                    <a:pt x="10636" y="156"/>
                  </a:cubicBezTo>
                  <a:cubicBezTo>
                    <a:pt x="10626" y="166"/>
                    <a:pt x="10626" y="177"/>
                    <a:pt x="10615" y="177"/>
                  </a:cubicBezTo>
                  <a:cubicBezTo>
                    <a:pt x="10594" y="208"/>
                    <a:pt x="10563" y="239"/>
                    <a:pt x="10532" y="260"/>
                  </a:cubicBezTo>
                  <a:cubicBezTo>
                    <a:pt x="10281" y="479"/>
                    <a:pt x="9990" y="635"/>
                    <a:pt x="9667" y="739"/>
                  </a:cubicBezTo>
                  <a:cubicBezTo>
                    <a:pt x="9580" y="768"/>
                    <a:pt x="9691" y="1015"/>
                    <a:pt x="9799" y="1015"/>
                  </a:cubicBezTo>
                  <a:cubicBezTo>
                    <a:pt x="9807" y="1015"/>
                    <a:pt x="9815" y="1013"/>
                    <a:pt x="9823" y="1010"/>
                  </a:cubicBezTo>
                  <a:cubicBezTo>
                    <a:pt x="9844" y="1010"/>
                    <a:pt x="9865" y="999"/>
                    <a:pt x="9886" y="989"/>
                  </a:cubicBezTo>
                  <a:lnTo>
                    <a:pt x="9886" y="989"/>
                  </a:lnTo>
                  <a:cubicBezTo>
                    <a:pt x="9855" y="1020"/>
                    <a:pt x="9834" y="1052"/>
                    <a:pt x="9813" y="1083"/>
                  </a:cubicBezTo>
                  <a:lnTo>
                    <a:pt x="9730" y="989"/>
                  </a:lnTo>
                  <a:cubicBezTo>
                    <a:pt x="9636" y="895"/>
                    <a:pt x="9521" y="833"/>
                    <a:pt x="9406" y="791"/>
                  </a:cubicBezTo>
                  <a:lnTo>
                    <a:pt x="9251" y="760"/>
                  </a:lnTo>
                  <a:cubicBezTo>
                    <a:pt x="9146" y="770"/>
                    <a:pt x="9073" y="812"/>
                    <a:pt x="9021" y="895"/>
                  </a:cubicBezTo>
                  <a:cubicBezTo>
                    <a:pt x="8969" y="979"/>
                    <a:pt x="8917" y="1052"/>
                    <a:pt x="8865" y="1125"/>
                  </a:cubicBezTo>
                  <a:cubicBezTo>
                    <a:pt x="8823" y="1198"/>
                    <a:pt x="8802" y="1270"/>
                    <a:pt x="8802" y="1354"/>
                  </a:cubicBezTo>
                  <a:cubicBezTo>
                    <a:pt x="8674" y="1241"/>
                    <a:pt x="8527" y="1166"/>
                    <a:pt x="8366" y="1166"/>
                  </a:cubicBezTo>
                  <a:cubicBezTo>
                    <a:pt x="8318" y="1166"/>
                    <a:pt x="8269" y="1173"/>
                    <a:pt x="8219" y="1187"/>
                  </a:cubicBezTo>
                  <a:cubicBezTo>
                    <a:pt x="7844" y="1302"/>
                    <a:pt x="7459" y="1365"/>
                    <a:pt x="7063" y="1395"/>
                  </a:cubicBezTo>
                  <a:cubicBezTo>
                    <a:pt x="5917" y="1166"/>
                    <a:pt x="4760" y="937"/>
                    <a:pt x="3614" y="708"/>
                  </a:cubicBezTo>
                  <a:cubicBezTo>
                    <a:pt x="3562" y="698"/>
                    <a:pt x="3515" y="693"/>
                    <a:pt x="3473" y="693"/>
                  </a:cubicBezTo>
                  <a:cubicBezTo>
                    <a:pt x="3248" y="693"/>
                    <a:pt x="3168" y="827"/>
                    <a:pt x="3176" y="1020"/>
                  </a:cubicBezTo>
                  <a:cubicBezTo>
                    <a:pt x="2989" y="927"/>
                    <a:pt x="2812" y="823"/>
                    <a:pt x="2635" y="719"/>
                  </a:cubicBezTo>
                  <a:cubicBezTo>
                    <a:pt x="2551" y="656"/>
                    <a:pt x="2468" y="624"/>
                    <a:pt x="2385" y="624"/>
                  </a:cubicBezTo>
                  <a:cubicBezTo>
                    <a:pt x="2312" y="573"/>
                    <a:pt x="2229" y="531"/>
                    <a:pt x="2135" y="510"/>
                  </a:cubicBezTo>
                  <a:cubicBezTo>
                    <a:pt x="2029" y="450"/>
                    <a:pt x="1906" y="406"/>
                    <a:pt x="1797" y="406"/>
                  </a:cubicBezTo>
                  <a:cubicBezTo>
                    <a:pt x="1660" y="406"/>
                    <a:pt x="1544" y="475"/>
                    <a:pt x="1510" y="666"/>
                  </a:cubicBezTo>
                  <a:cubicBezTo>
                    <a:pt x="1437" y="1031"/>
                    <a:pt x="1604" y="1406"/>
                    <a:pt x="1833" y="1698"/>
                  </a:cubicBezTo>
                  <a:lnTo>
                    <a:pt x="1864" y="1854"/>
                  </a:lnTo>
                  <a:cubicBezTo>
                    <a:pt x="1854" y="1937"/>
                    <a:pt x="1854" y="2062"/>
                    <a:pt x="1885" y="2208"/>
                  </a:cubicBezTo>
                  <a:cubicBezTo>
                    <a:pt x="1916" y="2437"/>
                    <a:pt x="1958" y="2656"/>
                    <a:pt x="1989" y="2886"/>
                  </a:cubicBezTo>
                  <a:cubicBezTo>
                    <a:pt x="1977" y="2879"/>
                    <a:pt x="1965" y="2876"/>
                    <a:pt x="1956" y="2876"/>
                  </a:cubicBezTo>
                  <a:cubicBezTo>
                    <a:pt x="1932" y="2876"/>
                    <a:pt x="1916" y="2896"/>
                    <a:pt x="1916" y="2948"/>
                  </a:cubicBezTo>
                  <a:cubicBezTo>
                    <a:pt x="1916" y="3375"/>
                    <a:pt x="1926" y="3802"/>
                    <a:pt x="1926" y="4229"/>
                  </a:cubicBezTo>
                  <a:cubicBezTo>
                    <a:pt x="1906" y="4229"/>
                    <a:pt x="1885" y="4250"/>
                    <a:pt x="1885" y="4302"/>
                  </a:cubicBezTo>
                  <a:lnTo>
                    <a:pt x="1812" y="6583"/>
                  </a:lnTo>
                  <a:cubicBezTo>
                    <a:pt x="1812" y="6615"/>
                    <a:pt x="1833" y="6646"/>
                    <a:pt x="1854" y="6688"/>
                  </a:cubicBezTo>
                  <a:cubicBezTo>
                    <a:pt x="1801" y="7365"/>
                    <a:pt x="1697" y="8032"/>
                    <a:pt x="1510" y="8678"/>
                  </a:cubicBezTo>
                  <a:lnTo>
                    <a:pt x="1104" y="9709"/>
                  </a:lnTo>
                  <a:cubicBezTo>
                    <a:pt x="1104" y="9730"/>
                    <a:pt x="1114" y="9771"/>
                    <a:pt x="1125" y="9813"/>
                  </a:cubicBezTo>
                  <a:lnTo>
                    <a:pt x="1125" y="9949"/>
                  </a:lnTo>
                  <a:cubicBezTo>
                    <a:pt x="1072" y="10074"/>
                    <a:pt x="1020" y="10188"/>
                    <a:pt x="968" y="10313"/>
                  </a:cubicBezTo>
                  <a:cubicBezTo>
                    <a:pt x="916" y="10366"/>
                    <a:pt x="864" y="10417"/>
                    <a:pt x="822" y="10480"/>
                  </a:cubicBezTo>
                  <a:cubicBezTo>
                    <a:pt x="812" y="10480"/>
                    <a:pt x="801" y="10501"/>
                    <a:pt x="801" y="10511"/>
                  </a:cubicBezTo>
                  <a:cubicBezTo>
                    <a:pt x="785" y="10495"/>
                    <a:pt x="765" y="10484"/>
                    <a:pt x="747" y="10484"/>
                  </a:cubicBezTo>
                  <a:cubicBezTo>
                    <a:pt x="732" y="10484"/>
                    <a:pt x="718" y="10492"/>
                    <a:pt x="708" y="10511"/>
                  </a:cubicBezTo>
                  <a:cubicBezTo>
                    <a:pt x="666" y="10563"/>
                    <a:pt x="645" y="10626"/>
                    <a:pt x="625" y="10678"/>
                  </a:cubicBezTo>
                  <a:cubicBezTo>
                    <a:pt x="426" y="11105"/>
                    <a:pt x="229" y="11522"/>
                    <a:pt x="30" y="11949"/>
                  </a:cubicBezTo>
                  <a:cubicBezTo>
                    <a:pt x="0" y="12030"/>
                    <a:pt x="79" y="12220"/>
                    <a:pt x="179" y="12220"/>
                  </a:cubicBezTo>
                  <a:cubicBezTo>
                    <a:pt x="182" y="12220"/>
                    <a:pt x="184" y="12220"/>
                    <a:pt x="187" y="12220"/>
                  </a:cubicBezTo>
                  <a:cubicBezTo>
                    <a:pt x="583" y="12157"/>
                    <a:pt x="958" y="12053"/>
                    <a:pt x="1322" y="11897"/>
                  </a:cubicBezTo>
                  <a:cubicBezTo>
                    <a:pt x="1395" y="11970"/>
                    <a:pt x="1489" y="12022"/>
                    <a:pt x="1583" y="12042"/>
                  </a:cubicBezTo>
                  <a:cubicBezTo>
                    <a:pt x="1629" y="12055"/>
                    <a:pt x="1672" y="12062"/>
                    <a:pt x="1712" y="12062"/>
                  </a:cubicBezTo>
                  <a:cubicBezTo>
                    <a:pt x="1807" y="12062"/>
                    <a:pt x="1888" y="12023"/>
                    <a:pt x="1968" y="11928"/>
                  </a:cubicBezTo>
                  <a:lnTo>
                    <a:pt x="2500" y="11334"/>
                  </a:lnTo>
                  <a:cubicBezTo>
                    <a:pt x="2562" y="11272"/>
                    <a:pt x="2572" y="11147"/>
                    <a:pt x="2572" y="11032"/>
                  </a:cubicBezTo>
                  <a:cubicBezTo>
                    <a:pt x="3031" y="10646"/>
                    <a:pt x="3468" y="10230"/>
                    <a:pt x="3885" y="9803"/>
                  </a:cubicBezTo>
                  <a:lnTo>
                    <a:pt x="3906" y="9803"/>
                  </a:lnTo>
                  <a:cubicBezTo>
                    <a:pt x="4292" y="9532"/>
                    <a:pt x="4614" y="9188"/>
                    <a:pt x="4843" y="8761"/>
                  </a:cubicBezTo>
                  <a:cubicBezTo>
                    <a:pt x="4843" y="8750"/>
                    <a:pt x="4854" y="8730"/>
                    <a:pt x="4843" y="8709"/>
                  </a:cubicBezTo>
                  <a:cubicBezTo>
                    <a:pt x="4896" y="8657"/>
                    <a:pt x="4938" y="8605"/>
                    <a:pt x="4979" y="8553"/>
                  </a:cubicBezTo>
                  <a:cubicBezTo>
                    <a:pt x="5031" y="8532"/>
                    <a:pt x="5073" y="8500"/>
                    <a:pt x="5125" y="8449"/>
                  </a:cubicBezTo>
                  <a:cubicBezTo>
                    <a:pt x="5677" y="7813"/>
                    <a:pt x="6239" y="7188"/>
                    <a:pt x="6802" y="6553"/>
                  </a:cubicBezTo>
                  <a:cubicBezTo>
                    <a:pt x="6813" y="6554"/>
                    <a:pt x="6825" y="6555"/>
                    <a:pt x="6837" y="6555"/>
                  </a:cubicBezTo>
                  <a:cubicBezTo>
                    <a:pt x="6898" y="6555"/>
                    <a:pt x="6959" y="6532"/>
                    <a:pt x="7021" y="6479"/>
                  </a:cubicBezTo>
                  <a:lnTo>
                    <a:pt x="7114" y="6386"/>
                  </a:lnTo>
                  <a:lnTo>
                    <a:pt x="7114" y="6375"/>
                  </a:lnTo>
                  <a:cubicBezTo>
                    <a:pt x="7802" y="5729"/>
                    <a:pt x="8375" y="5052"/>
                    <a:pt x="8865" y="4229"/>
                  </a:cubicBezTo>
                  <a:cubicBezTo>
                    <a:pt x="8896" y="4157"/>
                    <a:pt x="8917" y="4073"/>
                    <a:pt x="8927" y="3979"/>
                  </a:cubicBezTo>
                  <a:cubicBezTo>
                    <a:pt x="9126" y="3708"/>
                    <a:pt x="9334" y="3437"/>
                    <a:pt x="9542" y="3166"/>
                  </a:cubicBezTo>
                  <a:cubicBezTo>
                    <a:pt x="9626" y="3041"/>
                    <a:pt x="9636" y="2865"/>
                    <a:pt x="9605" y="2677"/>
                  </a:cubicBezTo>
                  <a:lnTo>
                    <a:pt x="9605" y="2677"/>
                  </a:lnTo>
                  <a:lnTo>
                    <a:pt x="9615" y="2687"/>
                  </a:lnTo>
                  <a:cubicBezTo>
                    <a:pt x="9640" y="2713"/>
                    <a:pt x="9670" y="2731"/>
                    <a:pt x="9697" y="2731"/>
                  </a:cubicBezTo>
                  <a:cubicBezTo>
                    <a:pt x="9713" y="2731"/>
                    <a:pt x="9728" y="2724"/>
                    <a:pt x="9740" y="2708"/>
                  </a:cubicBezTo>
                  <a:cubicBezTo>
                    <a:pt x="9751" y="2708"/>
                    <a:pt x="9771" y="2719"/>
                    <a:pt x="9792" y="2719"/>
                  </a:cubicBezTo>
                  <a:cubicBezTo>
                    <a:pt x="9886" y="2708"/>
                    <a:pt x="9969" y="2666"/>
                    <a:pt x="10021" y="2583"/>
                  </a:cubicBezTo>
                  <a:cubicBezTo>
                    <a:pt x="10073" y="2511"/>
                    <a:pt x="10115" y="2427"/>
                    <a:pt x="10167" y="2354"/>
                  </a:cubicBezTo>
                  <a:cubicBezTo>
                    <a:pt x="10209" y="2281"/>
                    <a:pt x="10230" y="2208"/>
                    <a:pt x="10230" y="2125"/>
                  </a:cubicBezTo>
                  <a:cubicBezTo>
                    <a:pt x="10240" y="2073"/>
                    <a:pt x="10240" y="2020"/>
                    <a:pt x="10240" y="1979"/>
                  </a:cubicBezTo>
                  <a:cubicBezTo>
                    <a:pt x="10532" y="1531"/>
                    <a:pt x="10802" y="1062"/>
                    <a:pt x="11042" y="583"/>
                  </a:cubicBezTo>
                  <a:cubicBezTo>
                    <a:pt x="11073" y="520"/>
                    <a:pt x="11001" y="344"/>
                    <a:pt x="10917" y="323"/>
                  </a:cubicBezTo>
                  <a:lnTo>
                    <a:pt x="10969" y="270"/>
                  </a:lnTo>
                  <a:cubicBezTo>
                    <a:pt x="11025" y="206"/>
                    <a:pt x="10899" y="0"/>
                    <a:pt x="10819" y="0"/>
                  </a:cubicBezTo>
                  <a:close/>
                </a:path>
              </a:pathLst>
            </a:custGeom>
            <a:solidFill>
              <a:srgbClr val="C5AE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528;p55">
              <a:extLst>
                <a:ext uri="{FF2B5EF4-FFF2-40B4-BE49-F238E27FC236}">
                  <a16:creationId xmlns:a16="http://schemas.microsoft.com/office/drawing/2014/main" id="{12E9C044-6EE8-4977-BF58-1FA8F257AB28}"/>
                </a:ext>
              </a:extLst>
            </p:cNvPr>
            <p:cNvSpPr/>
            <p:nvPr/>
          </p:nvSpPr>
          <p:spPr>
            <a:xfrm>
              <a:off x="3404700" y="3386063"/>
              <a:ext cx="888125" cy="859175"/>
            </a:xfrm>
            <a:custGeom>
              <a:avLst/>
              <a:gdLst/>
              <a:ahLst/>
              <a:cxnLst/>
              <a:rect l="l" t="t" r="r" b="b"/>
              <a:pathLst>
                <a:path w="35525" h="34367" extrusionOk="0">
                  <a:moveTo>
                    <a:pt x="22128" y="9372"/>
                  </a:moveTo>
                  <a:cubicBezTo>
                    <a:pt x="22233" y="9539"/>
                    <a:pt x="22348" y="9695"/>
                    <a:pt x="22473" y="9830"/>
                  </a:cubicBezTo>
                  <a:cubicBezTo>
                    <a:pt x="22452" y="9861"/>
                    <a:pt x="22441" y="9882"/>
                    <a:pt x="22420" y="9914"/>
                  </a:cubicBezTo>
                  <a:cubicBezTo>
                    <a:pt x="22295" y="9736"/>
                    <a:pt x="22160" y="9590"/>
                    <a:pt x="22014" y="9455"/>
                  </a:cubicBezTo>
                  <a:cubicBezTo>
                    <a:pt x="22056" y="9424"/>
                    <a:pt x="22098" y="9403"/>
                    <a:pt x="22128" y="9372"/>
                  </a:cubicBezTo>
                  <a:close/>
                  <a:moveTo>
                    <a:pt x="20939" y="1"/>
                  </a:moveTo>
                  <a:cubicBezTo>
                    <a:pt x="20359" y="1"/>
                    <a:pt x="19788" y="91"/>
                    <a:pt x="19181" y="371"/>
                  </a:cubicBezTo>
                  <a:cubicBezTo>
                    <a:pt x="19160" y="371"/>
                    <a:pt x="19149" y="381"/>
                    <a:pt x="19139" y="381"/>
                  </a:cubicBezTo>
                  <a:cubicBezTo>
                    <a:pt x="17743" y="318"/>
                    <a:pt x="16347" y="288"/>
                    <a:pt x="14940" y="277"/>
                  </a:cubicBezTo>
                  <a:cubicBezTo>
                    <a:pt x="14743" y="277"/>
                    <a:pt x="14648" y="413"/>
                    <a:pt x="14648" y="610"/>
                  </a:cubicBezTo>
                  <a:lnTo>
                    <a:pt x="626" y="610"/>
                  </a:lnTo>
                  <a:cubicBezTo>
                    <a:pt x="126" y="610"/>
                    <a:pt x="324" y="1434"/>
                    <a:pt x="720" y="1944"/>
                  </a:cubicBezTo>
                  <a:cubicBezTo>
                    <a:pt x="574" y="2423"/>
                    <a:pt x="741" y="3080"/>
                    <a:pt x="887" y="3475"/>
                  </a:cubicBezTo>
                  <a:cubicBezTo>
                    <a:pt x="1043" y="3892"/>
                    <a:pt x="1158" y="4319"/>
                    <a:pt x="1251" y="4746"/>
                  </a:cubicBezTo>
                  <a:cubicBezTo>
                    <a:pt x="1074" y="9184"/>
                    <a:pt x="1533" y="13622"/>
                    <a:pt x="1116" y="18040"/>
                  </a:cubicBezTo>
                  <a:cubicBezTo>
                    <a:pt x="908" y="20175"/>
                    <a:pt x="804" y="22311"/>
                    <a:pt x="876" y="24457"/>
                  </a:cubicBezTo>
                  <a:cubicBezTo>
                    <a:pt x="887" y="24478"/>
                    <a:pt x="887" y="24509"/>
                    <a:pt x="887" y="24540"/>
                  </a:cubicBezTo>
                  <a:cubicBezTo>
                    <a:pt x="855" y="24592"/>
                    <a:pt x="834" y="24655"/>
                    <a:pt x="814" y="24728"/>
                  </a:cubicBezTo>
                  <a:cubicBezTo>
                    <a:pt x="533" y="25853"/>
                    <a:pt x="438" y="27030"/>
                    <a:pt x="564" y="28176"/>
                  </a:cubicBezTo>
                  <a:cubicBezTo>
                    <a:pt x="616" y="28676"/>
                    <a:pt x="762" y="29187"/>
                    <a:pt x="1012" y="29655"/>
                  </a:cubicBezTo>
                  <a:cubicBezTo>
                    <a:pt x="929" y="29926"/>
                    <a:pt x="824" y="30197"/>
                    <a:pt x="679" y="30447"/>
                  </a:cubicBezTo>
                  <a:cubicBezTo>
                    <a:pt x="1" y="31604"/>
                    <a:pt x="1168" y="33302"/>
                    <a:pt x="2085" y="33927"/>
                  </a:cubicBezTo>
                  <a:cubicBezTo>
                    <a:pt x="2450" y="34177"/>
                    <a:pt x="2762" y="34260"/>
                    <a:pt x="3189" y="34312"/>
                  </a:cubicBezTo>
                  <a:cubicBezTo>
                    <a:pt x="3429" y="34292"/>
                    <a:pt x="3606" y="34197"/>
                    <a:pt x="3731" y="34000"/>
                  </a:cubicBezTo>
                  <a:cubicBezTo>
                    <a:pt x="4014" y="34224"/>
                    <a:pt x="4315" y="34366"/>
                    <a:pt x="4600" y="34366"/>
                  </a:cubicBezTo>
                  <a:cubicBezTo>
                    <a:pt x="4620" y="34366"/>
                    <a:pt x="4639" y="34365"/>
                    <a:pt x="4658" y="34364"/>
                  </a:cubicBezTo>
                  <a:cubicBezTo>
                    <a:pt x="10315" y="33958"/>
                    <a:pt x="16024" y="34135"/>
                    <a:pt x="21639" y="33281"/>
                  </a:cubicBezTo>
                  <a:cubicBezTo>
                    <a:pt x="21842" y="33321"/>
                    <a:pt x="22034" y="33347"/>
                    <a:pt x="22215" y="33347"/>
                  </a:cubicBezTo>
                  <a:cubicBezTo>
                    <a:pt x="22553" y="33347"/>
                    <a:pt x="22849" y="33254"/>
                    <a:pt x="23087" y="32989"/>
                  </a:cubicBezTo>
                  <a:cubicBezTo>
                    <a:pt x="23389" y="32812"/>
                    <a:pt x="23524" y="32479"/>
                    <a:pt x="23514" y="32062"/>
                  </a:cubicBezTo>
                  <a:cubicBezTo>
                    <a:pt x="23660" y="32010"/>
                    <a:pt x="23806" y="31906"/>
                    <a:pt x="23941" y="31739"/>
                  </a:cubicBezTo>
                  <a:cubicBezTo>
                    <a:pt x="24587" y="30916"/>
                    <a:pt x="24962" y="30009"/>
                    <a:pt x="25108" y="28978"/>
                  </a:cubicBezTo>
                  <a:cubicBezTo>
                    <a:pt x="25181" y="28447"/>
                    <a:pt x="25077" y="27895"/>
                    <a:pt x="24848" y="27384"/>
                  </a:cubicBezTo>
                  <a:cubicBezTo>
                    <a:pt x="25045" y="26697"/>
                    <a:pt x="25223" y="25999"/>
                    <a:pt x="25233" y="25280"/>
                  </a:cubicBezTo>
                  <a:cubicBezTo>
                    <a:pt x="25275" y="23759"/>
                    <a:pt x="24629" y="22353"/>
                    <a:pt x="24390" y="20894"/>
                  </a:cubicBezTo>
                  <a:lnTo>
                    <a:pt x="24390" y="20894"/>
                  </a:lnTo>
                  <a:cubicBezTo>
                    <a:pt x="26057" y="21731"/>
                    <a:pt x="28038" y="22539"/>
                    <a:pt x="29952" y="22539"/>
                  </a:cubicBezTo>
                  <a:cubicBezTo>
                    <a:pt x="31062" y="22539"/>
                    <a:pt x="32150" y="22267"/>
                    <a:pt x="33141" y="21571"/>
                  </a:cubicBezTo>
                  <a:cubicBezTo>
                    <a:pt x="34442" y="20654"/>
                    <a:pt x="34557" y="19498"/>
                    <a:pt x="34713" y="18008"/>
                  </a:cubicBezTo>
                  <a:cubicBezTo>
                    <a:pt x="34922" y="16060"/>
                    <a:pt x="35120" y="14112"/>
                    <a:pt x="35328" y="12153"/>
                  </a:cubicBezTo>
                  <a:cubicBezTo>
                    <a:pt x="35380" y="11611"/>
                    <a:pt x="35276" y="11049"/>
                    <a:pt x="35057" y="10539"/>
                  </a:cubicBezTo>
                  <a:cubicBezTo>
                    <a:pt x="35120" y="9236"/>
                    <a:pt x="35224" y="7923"/>
                    <a:pt x="35359" y="6622"/>
                  </a:cubicBezTo>
                  <a:cubicBezTo>
                    <a:pt x="35422" y="6007"/>
                    <a:pt x="35276" y="5372"/>
                    <a:pt x="34995" y="4809"/>
                  </a:cubicBezTo>
                  <a:cubicBezTo>
                    <a:pt x="35047" y="4506"/>
                    <a:pt x="35109" y="4215"/>
                    <a:pt x="35192" y="3913"/>
                  </a:cubicBezTo>
                  <a:cubicBezTo>
                    <a:pt x="35317" y="3434"/>
                    <a:pt x="35203" y="2830"/>
                    <a:pt x="34942" y="2267"/>
                  </a:cubicBezTo>
                  <a:cubicBezTo>
                    <a:pt x="35037" y="2194"/>
                    <a:pt x="35067" y="2069"/>
                    <a:pt x="35057" y="1902"/>
                  </a:cubicBezTo>
                  <a:cubicBezTo>
                    <a:pt x="35524" y="1664"/>
                    <a:pt x="34854" y="214"/>
                    <a:pt x="34230" y="214"/>
                  </a:cubicBezTo>
                  <a:cubicBezTo>
                    <a:pt x="34228" y="214"/>
                    <a:pt x="34226" y="214"/>
                    <a:pt x="34224" y="214"/>
                  </a:cubicBezTo>
                  <a:cubicBezTo>
                    <a:pt x="33328" y="246"/>
                    <a:pt x="32421" y="267"/>
                    <a:pt x="31525" y="288"/>
                  </a:cubicBezTo>
                  <a:cubicBezTo>
                    <a:pt x="30907" y="135"/>
                    <a:pt x="30238" y="89"/>
                    <a:pt x="29563" y="89"/>
                  </a:cubicBezTo>
                  <a:cubicBezTo>
                    <a:pt x="28851" y="89"/>
                    <a:pt x="28131" y="140"/>
                    <a:pt x="27452" y="173"/>
                  </a:cubicBezTo>
                  <a:cubicBezTo>
                    <a:pt x="26540" y="220"/>
                    <a:pt x="25635" y="271"/>
                    <a:pt x="24731" y="271"/>
                  </a:cubicBezTo>
                  <a:cubicBezTo>
                    <a:pt x="24055" y="271"/>
                    <a:pt x="23379" y="243"/>
                    <a:pt x="22702" y="163"/>
                  </a:cubicBezTo>
                  <a:cubicBezTo>
                    <a:pt x="22076" y="85"/>
                    <a:pt x="21503" y="1"/>
                    <a:pt x="20939" y="1"/>
                  </a:cubicBezTo>
                  <a:close/>
                </a:path>
              </a:pathLst>
            </a:custGeom>
            <a:solidFill>
              <a:srgbClr val="FEF7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529;p55">
              <a:extLst>
                <a:ext uri="{FF2B5EF4-FFF2-40B4-BE49-F238E27FC236}">
                  <a16:creationId xmlns:a16="http://schemas.microsoft.com/office/drawing/2014/main" id="{9ED6E8F7-1160-4CB5-A65F-E79816B34B33}"/>
                </a:ext>
              </a:extLst>
            </p:cNvPr>
            <p:cNvSpPr/>
            <p:nvPr/>
          </p:nvSpPr>
          <p:spPr>
            <a:xfrm>
              <a:off x="3418525" y="3381263"/>
              <a:ext cx="868350" cy="25550"/>
            </a:xfrm>
            <a:custGeom>
              <a:avLst/>
              <a:gdLst/>
              <a:ahLst/>
              <a:cxnLst/>
              <a:rect l="l" t="t" r="r" b="b"/>
              <a:pathLst>
                <a:path w="34734" h="1022" extrusionOk="0">
                  <a:moveTo>
                    <a:pt x="34598" y="0"/>
                  </a:moveTo>
                  <a:cubicBezTo>
                    <a:pt x="31639" y="10"/>
                    <a:pt x="28680" y="31"/>
                    <a:pt x="25733" y="63"/>
                  </a:cubicBezTo>
                  <a:cubicBezTo>
                    <a:pt x="23805" y="84"/>
                    <a:pt x="21888" y="125"/>
                    <a:pt x="19971" y="167"/>
                  </a:cubicBezTo>
                  <a:cubicBezTo>
                    <a:pt x="18419" y="209"/>
                    <a:pt x="16877" y="271"/>
                    <a:pt x="15325" y="323"/>
                  </a:cubicBezTo>
                  <a:cubicBezTo>
                    <a:pt x="13491" y="396"/>
                    <a:pt x="11658" y="459"/>
                    <a:pt x="9824" y="521"/>
                  </a:cubicBezTo>
                  <a:cubicBezTo>
                    <a:pt x="7043" y="615"/>
                    <a:pt x="4261" y="698"/>
                    <a:pt x="1480" y="771"/>
                  </a:cubicBezTo>
                  <a:cubicBezTo>
                    <a:pt x="1031" y="781"/>
                    <a:pt x="594" y="792"/>
                    <a:pt x="146" y="802"/>
                  </a:cubicBezTo>
                  <a:cubicBezTo>
                    <a:pt x="4" y="802"/>
                    <a:pt x="1" y="1022"/>
                    <a:pt x="137" y="1022"/>
                  </a:cubicBezTo>
                  <a:cubicBezTo>
                    <a:pt x="140" y="1022"/>
                    <a:pt x="143" y="1022"/>
                    <a:pt x="146" y="1021"/>
                  </a:cubicBezTo>
                  <a:cubicBezTo>
                    <a:pt x="3094" y="948"/>
                    <a:pt x="6053" y="865"/>
                    <a:pt x="9002" y="771"/>
                  </a:cubicBezTo>
                  <a:cubicBezTo>
                    <a:pt x="10918" y="709"/>
                    <a:pt x="12835" y="635"/>
                    <a:pt x="14762" y="573"/>
                  </a:cubicBezTo>
                  <a:cubicBezTo>
                    <a:pt x="16304" y="510"/>
                    <a:pt x="17857" y="459"/>
                    <a:pt x="19399" y="406"/>
                  </a:cubicBezTo>
                  <a:cubicBezTo>
                    <a:pt x="21242" y="355"/>
                    <a:pt x="23076" y="323"/>
                    <a:pt x="24909" y="302"/>
                  </a:cubicBezTo>
                  <a:cubicBezTo>
                    <a:pt x="27691" y="260"/>
                    <a:pt x="30472" y="240"/>
                    <a:pt x="33254" y="230"/>
                  </a:cubicBezTo>
                  <a:lnTo>
                    <a:pt x="34598" y="230"/>
                  </a:lnTo>
                  <a:cubicBezTo>
                    <a:pt x="34734" y="230"/>
                    <a:pt x="34734" y="0"/>
                    <a:pt x="34598" y="0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530;p55">
              <a:extLst>
                <a:ext uri="{FF2B5EF4-FFF2-40B4-BE49-F238E27FC236}">
                  <a16:creationId xmlns:a16="http://schemas.microsoft.com/office/drawing/2014/main" id="{8BC288EB-58A9-4831-8250-D276BEBE45F5}"/>
                </a:ext>
              </a:extLst>
            </p:cNvPr>
            <p:cNvSpPr/>
            <p:nvPr/>
          </p:nvSpPr>
          <p:spPr>
            <a:xfrm>
              <a:off x="3418525" y="4221713"/>
              <a:ext cx="566475" cy="26625"/>
            </a:xfrm>
            <a:custGeom>
              <a:avLst/>
              <a:gdLst/>
              <a:ahLst/>
              <a:cxnLst/>
              <a:rect l="l" t="t" r="r" b="b"/>
              <a:pathLst>
                <a:path w="22659" h="1065" extrusionOk="0">
                  <a:moveTo>
                    <a:pt x="22513" y="1"/>
                  </a:moveTo>
                  <a:cubicBezTo>
                    <a:pt x="20367" y="136"/>
                    <a:pt x="18211" y="271"/>
                    <a:pt x="16065" y="428"/>
                  </a:cubicBezTo>
                  <a:cubicBezTo>
                    <a:pt x="14940" y="511"/>
                    <a:pt x="13815" y="605"/>
                    <a:pt x="12689" y="688"/>
                  </a:cubicBezTo>
                  <a:cubicBezTo>
                    <a:pt x="11929" y="741"/>
                    <a:pt x="11158" y="782"/>
                    <a:pt x="10398" y="813"/>
                  </a:cubicBezTo>
                  <a:cubicBezTo>
                    <a:pt x="9335" y="845"/>
                    <a:pt x="8282" y="845"/>
                    <a:pt x="7230" y="845"/>
                  </a:cubicBezTo>
                  <a:cubicBezTo>
                    <a:pt x="5209" y="845"/>
                    <a:pt x="3198" y="834"/>
                    <a:pt x="1177" y="824"/>
                  </a:cubicBezTo>
                  <a:cubicBezTo>
                    <a:pt x="834" y="824"/>
                    <a:pt x="490" y="824"/>
                    <a:pt x="146" y="813"/>
                  </a:cubicBezTo>
                  <a:cubicBezTo>
                    <a:pt x="0" y="813"/>
                    <a:pt x="0" y="1042"/>
                    <a:pt x="146" y="1042"/>
                  </a:cubicBezTo>
                  <a:cubicBezTo>
                    <a:pt x="2323" y="1053"/>
                    <a:pt x="4501" y="1063"/>
                    <a:pt x="6678" y="1063"/>
                  </a:cubicBezTo>
                  <a:cubicBezTo>
                    <a:pt x="7143" y="1063"/>
                    <a:pt x="7607" y="1065"/>
                    <a:pt x="8071" y="1065"/>
                  </a:cubicBezTo>
                  <a:cubicBezTo>
                    <a:pt x="8749" y="1065"/>
                    <a:pt x="9425" y="1061"/>
                    <a:pt x="10106" y="1042"/>
                  </a:cubicBezTo>
                  <a:cubicBezTo>
                    <a:pt x="10877" y="1021"/>
                    <a:pt x="11637" y="980"/>
                    <a:pt x="12398" y="928"/>
                  </a:cubicBezTo>
                  <a:cubicBezTo>
                    <a:pt x="13440" y="855"/>
                    <a:pt x="14481" y="761"/>
                    <a:pt x="15533" y="688"/>
                  </a:cubicBezTo>
                  <a:cubicBezTo>
                    <a:pt x="17513" y="542"/>
                    <a:pt x="19503" y="407"/>
                    <a:pt x="21492" y="292"/>
                  </a:cubicBezTo>
                  <a:cubicBezTo>
                    <a:pt x="21836" y="271"/>
                    <a:pt x="22180" y="251"/>
                    <a:pt x="22513" y="230"/>
                  </a:cubicBezTo>
                  <a:cubicBezTo>
                    <a:pt x="22659" y="220"/>
                    <a:pt x="22659" y="1"/>
                    <a:pt x="22513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531;p55">
              <a:extLst>
                <a:ext uri="{FF2B5EF4-FFF2-40B4-BE49-F238E27FC236}">
                  <a16:creationId xmlns:a16="http://schemas.microsoft.com/office/drawing/2014/main" id="{8135BA05-D712-42DF-B4F3-B2EB7F84DB9F}"/>
                </a:ext>
              </a:extLst>
            </p:cNvPr>
            <p:cNvSpPr/>
            <p:nvPr/>
          </p:nvSpPr>
          <p:spPr>
            <a:xfrm>
              <a:off x="4273700" y="3385238"/>
              <a:ext cx="19675" cy="513950"/>
            </a:xfrm>
            <a:custGeom>
              <a:avLst/>
              <a:gdLst/>
              <a:ahLst/>
              <a:cxnLst/>
              <a:rect l="l" t="t" r="r" b="b"/>
              <a:pathLst>
                <a:path w="787" h="20558" extrusionOk="0">
                  <a:moveTo>
                    <a:pt x="213" y="0"/>
                  </a:moveTo>
                  <a:cubicBezTo>
                    <a:pt x="157" y="0"/>
                    <a:pt x="105" y="34"/>
                    <a:pt x="110" y="101"/>
                  </a:cubicBezTo>
                  <a:cubicBezTo>
                    <a:pt x="245" y="1550"/>
                    <a:pt x="349" y="2988"/>
                    <a:pt x="422" y="4435"/>
                  </a:cubicBezTo>
                  <a:cubicBezTo>
                    <a:pt x="495" y="5884"/>
                    <a:pt x="537" y="7331"/>
                    <a:pt x="557" y="8780"/>
                  </a:cubicBezTo>
                  <a:cubicBezTo>
                    <a:pt x="568" y="10228"/>
                    <a:pt x="557" y="11676"/>
                    <a:pt x="516" y="13114"/>
                  </a:cubicBezTo>
                  <a:cubicBezTo>
                    <a:pt x="474" y="14395"/>
                    <a:pt x="432" y="15677"/>
                    <a:pt x="318" y="16948"/>
                  </a:cubicBezTo>
                  <a:cubicBezTo>
                    <a:pt x="224" y="18010"/>
                    <a:pt x="110" y="19062"/>
                    <a:pt x="27" y="20135"/>
                  </a:cubicBezTo>
                  <a:cubicBezTo>
                    <a:pt x="16" y="20240"/>
                    <a:pt x="6" y="20344"/>
                    <a:pt x="6" y="20448"/>
                  </a:cubicBezTo>
                  <a:cubicBezTo>
                    <a:pt x="0" y="20521"/>
                    <a:pt x="52" y="20557"/>
                    <a:pt x="107" y="20557"/>
                  </a:cubicBezTo>
                  <a:cubicBezTo>
                    <a:pt x="162" y="20557"/>
                    <a:pt x="219" y="20521"/>
                    <a:pt x="224" y="20448"/>
                  </a:cubicBezTo>
                  <a:cubicBezTo>
                    <a:pt x="287" y="19416"/>
                    <a:pt x="412" y="18374"/>
                    <a:pt x="506" y="17343"/>
                  </a:cubicBezTo>
                  <a:cubicBezTo>
                    <a:pt x="620" y="16114"/>
                    <a:pt x="673" y="14895"/>
                    <a:pt x="724" y="13665"/>
                  </a:cubicBezTo>
                  <a:cubicBezTo>
                    <a:pt x="766" y="12218"/>
                    <a:pt x="787" y="10769"/>
                    <a:pt x="787" y="9322"/>
                  </a:cubicBezTo>
                  <a:cubicBezTo>
                    <a:pt x="777" y="7873"/>
                    <a:pt x="735" y="6425"/>
                    <a:pt x="673" y="4977"/>
                  </a:cubicBezTo>
                  <a:cubicBezTo>
                    <a:pt x="599" y="3539"/>
                    <a:pt x="506" y="2092"/>
                    <a:pt x="381" y="654"/>
                  </a:cubicBezTo>
                  <a:cubicBezTo>
                    <a:pt x="370" y="466"/>
                    <a:pt x="349" y="289"/>
                    <a:pt x="339" y="101"/>
                  </a:cubicBezTo>
                  <a:cubicBezTo>
                    <a:pt x="329" y="34"/>
                    <a:pt x="269" y="0"/>
                    <a:pt x="213" y="0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532;p55">
              <a:extLst>
                <a:ext uri="{FF2B5EF4-FFF2-40B4-BE49-F238E27FC236}">
                  <a16:creationId xmlns:a16="http://schemas.microsoft.com/office/drawing/2014/main" id="{6F262031-6AAA-42C2-A68B-F755335B7E4D}"/>
                </a:ext>
              </a:extLst>
            </p:cNvPr>
            <p:cNvSpPr/>
            <p:nvPr/>
          </p:nvSpPr>
          <p:spPr>
            <a:xfrm>
              <a:off x="3411800" y="3401038"/>
              <a:ext cx="26025" cy="848250"/>
            </a:xfrm>
            <a:custGeom>
              <a:avLst/>
              <a:gdLst/>
              <a:ahLst/>
              <a:cxnLst/>
              <a:rect l="l" t="t" r="r" b="b"/>
              <a:pathLst>
                <a:path w="1041" h="33930" extrusionOk="0">
                  <a:moveTo>
                    <a:pt x="135" y="1"/>
                  </a:moveTo>
                  <a:cubicBezTo>
                    <a:pt x="71" y="1"/>
                    <a:pt x="1" y="56"/>
                    <a:pt x="19" y="136"/>
                  </a:cubicBezTo>
                  <a:cubicBezTo>
                    <a:pt x="800" y="4460"/>
                    <a:pt x="863" y="8866"/>
                    <a:pt x="728" y="13242"/>
                  </a:cubicBezTo>
                  <a:cubicBezTo>
                    <a:pt x="592" y="17607"/>
                    <a:pt x="269" y="21972"/>
                    <a:pt x="259" y="26338"/>
                  </a:cubicBezTo>
                  <a:cubicBezTo>
                    <a:pt x="259" y="28838"/>
                    <a:pt x="363" y="31338"/>
                    <a:pt x="550" y="33828"/>
                  </a:cubicBezTo>
                  <a:cubicBezTo>
                    <a:pt x="556" y="33896"/>
                    <a:pt x="613" y="33930"/>
                    <a:pt x="668" y="33930"/>
                  </a:cubicBezTo>
                  <a:cubicBezTo>
                    <a:pt x="722" y="33930"/>
                    <a:pt x="775" y="33896"/>
                    <a:pt x="770" y="33828"/>
                  </a:cubicBezTo>
                  <a:cubicBezTo>
                    <a:pt x="603" y="31598"/>
                    <a:pt x="499" y="29369"/>
                    <a:pt x="488" y="27139"/>
                  </a:cubicBezTo>
                  <a:cubicBezTo>
                    <a:pt x="467" y="24942"/>
                    <a:pt x="540" y="22743"/>
                    <a:pt x="634" y="20545"/>
                  </a:cubicBezTo>
                  <a:cubicBezTo>
                    <a:pt x="738" y="18347"/>
                    <a:pt x="853" y="16138"/>
                    <a:pt x="925" y="13929"/>
                  </a:cubicBezTo>
                  <a:cubicBezTo>
                    <a:pt x="1009" y="11742"/>
                    <a:pt x="1040" y="9554"/>
                    <a:pt x="967" y="7366"/>
                  </a:cubicBezTo>
                  <a:cubicBezTo>
                    <a:pt x="895" y="5199"/>
                    <a:pt x="717" y="3032"/>
                    <a:pt x="374" y="886"/>
                  </a:cubicBezTo>
                  <a:cubicBezTo>
                    <a:pt x="321" y="615"/>
                    <a:pt x="280" y="355"/>
                    <a:pt x="228" y="84"/>
                  </a:cubicBezTo>
                  <a:cubicBezTo>
                    <a:pt x="219" y="26"/>
                    <a:pt x="179" y="1"/>
                    <a:pt x="135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533;p55">
              <a:extLst>
                <a:ext uri="{FF2B5EF4-FFF2-40B4-BE49-F238E27FC236}">
                  <a16:creationId xmlns:a16="http://schemas.microsoft.com/office/drawing/2014/main" id="{1C649D66-09A8-4FC7-A084-469C272B9CF1}"/>
                </a:ext>
              </a:extLst>
            </p:cNvPr>
            <p:cNvSpPr/>
            <p:nvPr/>
          </p:nvSpPr>
          <p:spPr>
            <a:xfrm>
              <a:off x="3977725" y="3893713"/>
              <a:ext cx="301850" cy="332125"/>
            </a:xfrm>
            <a:custGeom>
              <a:avLst/>
              <a:gdLst/>
              <a:ahLst/>
              <a:cxnLst/>
              <a:rect l="l" t="t" r="r" b="b"/>
              <a:pathLst>
                <a:path w="12074" h="13285" extrusionOk="0">
                  <a:moveTo>
                    <a:pt x="11954" y="1"/>
                  </a:moveTo>
                  <a:cubicBezTo>
                    <a:pt x="11925" y="1"/>
                    <a:pt x="11898" y="14"/>
                    <a:pt x="11876" y="36"/>
                  </a:cubicBezTo>
                  <a:cubicBezTo>
                    <a:pt x="11313" y="463"/>
                    <a:pt x="10761" y="890"/>
                    <a:pt x="10157" y="1244"/>
                  </a:cubicBezTo>
                  <a:cubicBezTo>
                    <a:pt x="9553" y="1598"/>
                    <a:pt x="8896" y="1848"/>
                    <a:pt x="8209" y="1973"/>
                  </a:cubicBezTo>
                  <a:cubicBezTo>
                    <a:pt x="7860" y="2033"/>
                    <a:pt x="7510" y="2060"/>
                    <a:pt x="7160" y="2060"/>
                  </a:cubicBezTo>
                  <a:cubicBezTo>
                    <a:pt x="6106" y="2060"/>
                    <a:pt x="5053" y="1818"/>
                    <a:pt x="4052" y="1505"/>
                  </a:cubicBezTo>
                  <a:cubicBezTo>
                    <a:pt x="3270" y="1255"/>
                    <a:pt x="2510" y="963"/>
                    <a:pt x="1749" y="651"/>
                  </a:cubicBezTo>
                  <a:cubicBezTo>
                    <a:pt x="1738" y="646"/>
                    <a:pt x="1727" y="644"/>
                    <a:pt x="1716" y="644"/>
                  </a:cubicBezTo>
                  <a:cubicBezTo>
                    <a:pt x="1648" y="644"/>
                    <a:pt x="1596" y="723"/>
                    <a:pt x="1614" y="786"/>
                  </a:cubicBezTo>
                  <a:cubicBezTo>
                    <a:pt x="1854" y="1577"/>
                    <a:pt x="2041" y="2401"/>
                    <a:pt x="2145" y="3224"/>
                  </a:cubicBezTo>
                  <a:cubicBezTo>
                    <a:pt x="2249" y="4047"/>
                    <a:pt x="2291" y="4890"/>
                    <a:pt x="2260" y="5724"/>
                  </a:cubicBezTo>
                  <a:cubicBezTo>
                    <a:pt x="2229" y="6557"/>
                    <a:pt x="2135" y="7381"/>
                    <a:pt x="1969" y="8203"/>
                  </a:cubicBezTo>
                  <a:cubicBezTo>
                    <a:pt x="1812" y="9016"/>
                    <a:pt x="1583" y="9818"/>
                    <a:pt x="1281" y="10599"/>
                  </a:cubicBezTo>
                  <a:cubicBezTo>
                    <a:pt x="989" y="11381"/>
                    <a:pt x="635" y="12131"/>
                    <a:pt x="218" y="12850"/>
                  </a:cubicBezTo>
                  <a:cubicBezTo>
                    <a:pt x="166" y="12944"/>
                    <a:pt x="103" y="13027"/>
                    <a:pt x="52" y="13121"/>
                  </a:cubicBezTo>
                  <a:cubicBezTo>
                    <a:pt x="1" y="13208"/>
                    <a:pt x="76" y="13285"/>
                    <a:pt x="152" y="13285"/>
                  </a:cubicBezTo>
                  <a:cubicBezTo>
                    <a:pt x="184" y="13285"/>
                    <a:pt x="217" y="13270"/>
                    <a:pt x="239" y="13236"/>
                  </a:cubicBezTo>
                  <a:cubicBezTo>
                    <a:pt x="687" y="12516"/>
                    <a:pt x="1062" y="11756"/>
                    <a:pt x="1385" y="10964"/>
                  </a:cubicBezTo>
                  <a:cubicBezTo>
                    <a:pt x="1698" y="10183"/>
                    <a:pt x="1937" y="9381"/>
                    <a:pt x="2124" y="8557"/>
                  </a:cubicBezTo>
                  <a:cubicBezTo>
                    <a:pt x="2302" y="7735"/>
                    <a:pt x="2416" y="6891"/>
                    <a:pt x="2469" y="6036"/>
                  </a:cubicBezTo>
                  <a:cubicBezTo>
                    <a:pt x="2510" y="5203"/>
                    <a:pt x="2490" y="4359"/>
                    <a:pt x="2406" y="3526"/>
                  </a:cubicBezTo>
                  <a:cubicBezTo>
                    <a:pt x="2312" y="2682"/>
                    <a:pt x="2145" y="1848"/>
                    <a:pt x="1916" y="1026"/>
                  </a:cubicBezTo>
                  <a:cubicBezTo>
                    <a:pt x="1908" y="1001"/>
                    <a:pt x="1901" y="976"/>
                    <a:pt x="1894" y="951"/>
                  </a:cubicBezTo>
                  <a:lnTo>
                    <a:pt x="1894" y="951"/>
                  </a:lnTo>
                  <a:cubicBezTo>
                    <a:pt x="3193" y="1465"/>
                    <a:pt x="4522" y="1964"/>
                    <a:pt x="5907" y="2182"/>
                  </a:cubicBezTo>
                  <a:cubicBezTo>
                    <a:pt x="6325" y="2243"/>
                    <a:pt x="6746" y="2279"/>
                    <a:pt x="7167" y="2279"/>
                  </a:cubicBezTo>
                  <a:cubicBezTo>
                    <a:pt x="7460" y="2279"/>
                    <a:pt x="7752" y="2262"/>
                    <a:pt x="8042" y="2223"/>
                  </a:cubicBezTo>
                  <a:cubicBezTo>
                    <a:pt x="8750" y="2119"/>
                    <a:pt x="9428" y="1890"/>
                    <a:pt x="10063" y="1557"/>
                  </a:cubicBezTo>
                  <a:cubicBezTo>
                    <a:pt x="10771" y="1172"/>
                    <a:pt x="11396" y="682"/>
                    <a:pt x="12032" y="192"/>
                  </a:cubicBezTo>
                  <a:cubicBezTo>
                    <a:pt x="12074" y="151"/>
                    <a:pt x="12074" y="77"/>
                    <a:pt x="12032" y="36"/>
                  </a:cubicBezTo>
                  <a:cubicBezTo>
                    <a:pt x="12007" y="11"/>
                    <a:pt x="11980" y="1"/>
                    <a:pt x="11954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534;p55">
              <a:extLst>
                <a:ext uri="{FF2B5EF4-FFF2-40B4-BE49-F238E27FC236}">
                  <a16:creationId xmlns:a16="http://schemas.microsoft.com/office/drawing/2014/main" id="{9FE55AC1-1C81-4378-BEFE-77C0A750F02F}"/>
                </a:ext>
              </a:extLst>
            </p:cNvPr>
            <p:cNvSpPr/>
            <p:nvPr/>
          </p:nvSpPr>
          <p:spPr>
            <a:xfrm>
              <a:off x="3978475" y="3893688"/>
              <a:ext cx="301350" cy="333600"/>
            </a:xfrm>
            <a:custGeom>
              <a:avLst/>
              <a:gdLst/>
              <a:ahLst/>
              <a:cxnLst/>
              <a:rect l="l" t="t" r="r" b="b"/>
              <a:pathLst>
                <a:path w="12054" h="13344" extrusionOk="0">
                  <a:moveTo>
                    <a:pt x="11918" y="0"/>
                  </a:moveTo>
                  <a:cubicBezTo>
                    <a:pt x="11870" y="0"/>
                    <a:pt x="11832" y="38"/>
                    <a:pt x="11815" y="89"/>
                  </a:cubicBezTo>
                  <a:cubicBezTo>
                    <a:pt x="11387" y="1193"/>
                    <a:pt x="10856" y="2256"/>
                    <a:pt x="10241" y="3277"/>
                  </a:cubicBezTo>
                  <a:cubicBezTo>
                    <a:pt x="9637" y="4298"/>
                    <a:pt x="8960" y="5277"/>
                    <a:pt x="8231" y="6215"/>
                  </a:cubicBezTo>
                  <a:cubicBezTo>
                    <a:pt x="7502" y="7152"/>
                    <a:pt x="6720" y="8058"/>
                    <a:pt x="5918" y="8934"/>
                  </a:cubicBezTo>
                  <a:cubicBezTo>
                    <a:pt x="5512" y="9371"/>
                    <a:pt x="5095" y="9799"/>
                    <a:pt x="4678" y="10225"/>
                  </a:cubicBezTo>
                  <a:cubicBezTo>
                    <a:pt x="4272" y="10632"/>
                    <a:pt x="3866" y="11038"/>
                    <a:pt x="3428" y="11413"/>
                  </a:cubicBezTo>
                  <a:cubicBezTo>
                    <a:pt x="2574" y="12142"/>
                    <a:pt x="1594" y="12778"/>
                    <a:pt x="490" y="13049"/>
                  </a:cubicBezTo>
                  <a:cubicBezTo>
                    <a:pt x="355" y="13080"/>
                    <a:pt x="219" y="13112"/>
                    <a:pt x="84" y="13132"/>
                  </a:cubicBezTo>
                  <a:cubicBezTo>
                    <a:pt x="32" y="13142"/>
                    <a:pt x="1" y="13216"/>
                    <a:pt x="11" y="13267"/>
                  </a:cubicBezTo>
                  <a:cubicBezTo>
                    <a:pt x="28" y="13320"/>
                    <a:pt x="68" y="13343"/>
                    <a:pt x="118" y="13343"/>
                  </a:cubicBezTo>
                  <a:cubicBezTo>
                    <a:pt x="127" y="13343"/>
                    <a:pt x="137" y="13342"/>
                    <a:pt x="147" y="13341"/>
                  </a:cubicBezTo>
                  <a:cubicBezTo>
                    <a:pt x="1293" y="13163"/>
                    <a:pt x="2314" y="12580"/>
                    <a:pt x="3210" y="11871"/>
                  </a:cubicBezTo>
                  <a:cubicBezTo>
                    <a:pt x="4136" y="11142"/>
                    <a:pt x="4949" y="10278"/>
                    <a:pt x="5762" y="9424"/>
                  </a:cubicBezTo>
                  <a:cubicBezTo>
                    <a:pt x="6585" y="8548"/>
                    <a:pt x="7377" y="7653"/>
                    <a:pt x="8127" y="6704"/>
                  </a:cubicBezTo>
                  <a:cubicBezTo>
                    <a:pt x="8877" y="5766"/>
                    <a:pt x="9585" y="4787"/>
                    <a:pt x="10220" y="3756"/>
                  </a:cubicBezTo>
                  <a:cubicBezTo>
                    <a:pt x="10845" y="2735"/>
                    <a:pt x="11398" y="1673"/>
                    <a:pt x="11856" y="558"/>
                  </a:cubicBezTo>
                  <a:cubicBezTo>
                    <a:pt x="11919" y="423"/>
                    <a:pt x="11971" y="287"/>
                    <a:pt x="12033" y="141"/>
                  </a:cubicBezTo>
                  <a:cubicBezTo>
                    <a:pt x="12054" y="89"/>
                    <a:pt x="12002" y="16"/>
                    <a:pt x="11950" y="6"/>
                  </a:cubicBezTo>
                  <a:cubicBezTo>
                    <a:pt x="11939" y="2"/>
                    <a:pt x="11928" y="0"/>
                    <a:pt x="11918" y="0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" name="Google Shape;1535;p55">
            <a:extLst>
              <a:ext uri="{FF2B5EF4-FFF2-40B4-BE49-F238E27FC236}">
                <a16:creationId xmlns:a16="http://schemas.microsoft.com/office/drawing/2014/main" id="{ACDC9C38-E41B-4DB2-98CC-DED13BAA125D}"/>
              </a:ext>
            </a:extLst>
          </p:cNvPr>
          <p:cNvGrpSpPr/>
          <p:nvPr/>
        </p:nvGrpSpPr>
        <p:grpSpPr>
          <a:xfrm>
            <a:off x="511171" y="1075698"/>
            <a:ext cx="4185178" cy="3948586"/>
            <a:chOff x="3404700" y="3381263"/>
            <a:chExt cx="888675" cy="868025"/>
          </a:xfrm>
        </p:grpSpPr>
        <p:sp>
          <p:nvSpPr>
            <p:cNvPr id="147" name="Google Shape;1536;p55">
              <a:extLst>
                <a:ext uri="{FF2B5EF4-FFF2-40B4-BE49-F238E27FC236}">
                  <a16:creationId xmlns:a16="http://schemas.microsoft.com/office/drawing/2014/main" id="{3A30412C-54D3-4396-BA59-A98C89425B28}"/>
                </a:ext>
              </a:extLst>
            </p:cNvPr>
            <p:cNvSpPr/>
            <p:nvPr/>
          </p:nvSpPr>
          <p:spPr>
            <a:xfrm>
              <a:off x="3989450" y="3911288"/>
              <a:ext cx="276850" cy="305525"/>
            </a:xfrm>
            <a:custGeom>
              <a:avLst/>
              <a:gdLst/>
              <a:ahLst/>
              <a:cxnLst/>
              <a:rect l="l" t="t" r="r" b="b"/>
              <a:pathLst>
                <a:path w="11074" h="12221" extrusionOk="0">
                  <a:moveTo>
                    <a:pt x="4385" y="3062"/>
                  </a:moveTo>
                  <a:cubicBezTo>
                    <a:pt x="4385" y="3177"/>
                    <a:pt x="4375" y="3291"/>
                    <a:pt x="4354" y="3406"/>
                  </a:cubicBezTo>
                  <a:cubicBezTo>
                    <a:pt x="4302" y="3437"/>
                    <a:pt x="4250" y="3469"/>
                    <a:pt x="4187" y="3500"/>
                  </a:cubicBezTo>
                  <a:cubicBezTo>
                    <a:pt x="4218" y="3448"/>
                    <a:pt x="4239" y="3396"/>
                    <a:pt x="4260" y="3344"/>
                  </a:cubicBezTo>
                  <a:cubicBezTo>
                    <a:pt x="4271" y="3333"/>
                    <a:pt x="4271" y="3323"/>
                    <a:pt x="4271" y="3302"/>
                  </a:cubicBezTo>
                  <a:cubicBezTo>
                    <a:pt x="4302" y="3219"/>
                    <a:pt x="4343" y="3136"/>
                    <a:pt x="4385" y="3062"/>
                  </a:cubicBezTo>
                  <a:close/>
                  <a:moveTo>
                    <a:pt x="562" y="11470"/>
                  </a:moveTo>
                  <a:cubicBezTo>
                    <a:pt x="572" y="11522"/>
                    <a:pt x="583" y="11563"/>
                    <a:pt x="604" y="11605"/>
                  </a:cubicBezTo>
                  <a:cubicBezTo>
                    <a:pt x="604" y="11647"/>
                    <a:pt x="635" y="11741"/>
                    <a:pt x="687" y="11792"/>
                  </a:cubicBezTo>
                  <a:cubicBezTo>
                    <a:pt x="583" y="11824"/>
                    <a:pt x="479" y="11855"/>
                    <a:pt x="374" y="11876"/>
                  </a:cubicBezTo>
                  <a:lnTo>
                    <a:pt x="562" y="11470"/>
                  </a:lnTo>
                  <a:close/>
                  <a:moveTo>
                    <a:pt x="10819" y="0"/>
                  </a:moveTo>
                  <a:cubicBezTo>
                    <a:pt x="10809" y="0"/>
                    <a:pt x="10800" y="3"/>
                    <a:pt x="10792" y="10"/>
                  </a:cubicBezTo>
                  <a:lnTo>
                    <a:pt x="10667" y="135"/>
                  </a:lnTo>
                  <a:cubicBezTo>
                    <a:pt x="10657" y="135"/>
                    <a:pt x="10636" y="145"/>
                    <a:pt x="10636" y="156"/>
                  </a:cubicBezTo>
                  <a:cubicBezTo>
                    <a:pt x="10626" y="166"/>
                    <a:pt x="10626" y="177"/>
                    <a:pt x="10615" y="177"/>
                  </a:cubicBezTo>
                  <a:cubicBezTo>
                    <a:pt x="10594" y="208"/>
                    <a:pt x="10563" y="239"/>
                    <a:pt x="10532" y="260"/>
                  </a:cubicBezTo>
                  <a:cubicBezTo>
                    <a:pt x="10281" y="479"/>
                    <a:pt x="9990" y="635"/>
                    <a:pt x="9667" y="739"/>
                  </a:cubicBezTo>
                  <a:cubicBezTo>
                    <a:pt x="9580" y="768"/>
                    <a:pt x="9691" y="1015"/>
                    <a:pt x="9799" y="1015"/>
                  </a:cubicBezTo>
                  <a:cubicBezTo>
                    <a:pt x="9807" y="1015"/>
                    <a:pt x="9815" y="1013"/>
                    <a:pt x="9823" y="1010"/>
                  </a:cubicBezTo>
                  <a:cubicBezTo>
                    <a:pt x="9844" y="1010"/>
                    <a:pt x="9865" y="999"/>
                    <a:pt x="9886" y="989"/>
                  </a:cubicBezTo>
                  <a:lnTo>
                    <a:pt x="9886" y="989"/>
                  </a:lnTo>
                  <a:cubicBezTo>
                    <a:pt x="9855" y="1020"/>
                    <a:pt x="9834" y="1052"/>
                    <a:pt x="9813" y="1083"/>
                  </a:cubicBezTo>
                  <a:lnTo>
                    <a:pt x="9730" y="989"/>
                  </a:lnTo>
                  <a:cubicBezTo>
                    <a:pt x="9636" y="895"/>
                    <a:pt x="9521" y="833"/>
                    <a:pt x="9406" y="791"/>
                  </a:cubicBezTo>
                  <a:lnTo>
                    <a:pt x="9251" y="760"/>
                  </a:lnTo>
                  <a:cubicBezTo>
                    <a:pt x="9146" y="770"/>
                    <a:pt x="9073" y="812"/>
                    <a:pt x="9021" y="895"/>
                  </a:cubicBezTo>
                  <a:cubicBezTo>
                    <a:pt x="8969" y="979"/>
                    <a:pt x="8917" y="1052"/>
                    <a:pt x="8865" y="1125"/>
                  </a:cubicBezTo>
                  <a:cubicBezTo>
                    <a:pt x="8823" y="1198"/>
                    <a:pt x="8802" y="1270"/>
                    <a:pt x="8802" y="1354"/>
                  </a:cubicBezTo>
                  <a:cubicBezTo>
                    <a:pt x="8674" y="1241"/>
                    <a:pt x="8527" y="1166"/>
                    <a:pt x="8366" y="1166"/>
                  </a:cubicBezTo>
                  <a:cubicBezTo>
                    <a:pt x="8318" y="1166"/>
                    <a:pt x="8269" y="1173"/>
                    <a:pt x="8219" y="1187"/>
                  </a:cubicBezTo>
                  <a:cubicBezTo>
                    <a:pt x="7844" y="1302"/>
                    <a:pt x="7459" y="1365"/>
                    <a:pt x="7063" y="1395"/>
                  </a:cubicBezTo>
                  <a:cubicBezTo>
                    <a:pt x="5917" y="1166"/>
                    <a:pt x="4760" y="937"/>
                    <a:pt x="3614" y="708"/>
                  </a:cubicBezTo>
                  <a:cubicBezTo>
                    <a:pt x="3562" y="698"/>
                    <a:pt x="3515" y="693"/>
                    <a:pt x="3473" y="693"/>
                  </a:cubicBezTo>
                  <a:cubicBezTo>
                    <a:pt x="3248" y="693"/>
                    <a:pt x="3168" y="827"/>
                    <a:pt x="3176" y="1020"/>
                  </a:cubicBezTo>
                  <a:cubicBezTo>
                    <a:pt x="2989" y="927"/>
                    <a:pt x="2812" y="823"/>
                    <a:pt x="2635" y="719"/>
                  </a:cubicBezTo>
                  <a:cubicBezTo>
                    <a:pt x="2551" y="656"/>
                    <a:pt x="2468" y="624"/>
                    <a:pt x="2385" y="624"/>
                  </a:cubicBezTo>
                  <a:cubicBezTo>
                    <a:pt x="2312" y="573"/>
                    <a:pt x="2229" y="531"/>
                    <a:pt x="2135" y="510"/>
                  </a:cubicBezTo>
                  <a:cubicBezTo>
                    <a:pt x="2029" y="450"/>
                    <a:pt x="1906" y="406"/>
                    <a:pt x="1797" y="406"/>
                  </a:cubicBezTo>
                  <a:cubicBezTo>
                    <a:pt x="1660" y="406"/>
                    <a:pt x="1544" y="475"/>
                    <a:pt x="1510" y="666"/>
                  </a:cubicBezTo>
                  <a:cubicBezTo>
                    <a:pt x="1437" y="1031"/>
                    <a:pt x="1604" y="1406"/>
                    <a:pt x="1833" y="1698"/>
                  </a:cubicBezTo>
                  <a:lnTo>
                    <a:pt x="1864" y="1854"/>
                  </a:lnTo>
                  <a:cubicBezTo>
                    <a:pt x="1854" y="1937"/>
                    <a:pt x="1854" y="2062"/>
                    <a:pt x="1885" y="2208"/>
                  </a:cubicBezTo>
                  <a:cubicBezTo>
                    <a:pt x="1916" y="2437"/>
                    <a:pt x="1958" y="2656"/>
                    <a:pt x="1989" y="2886"/>
                  </a:cubicBezTo>
                  <a:cubicBezTo>
                    <a:pt x="1977" y="2879"/>
                    <a:pt x="1965" y="2876"/>
                    <a:pt x="1956" y="2876"/>
                  </a:cubicBezTo>
                  <a:cubicBezTo>
                    <a:pt x="1932" y="2876"/>
                    <a:pt x="1916" y="2896"/>
                    <a:pt x="1916" y="2948"/>
                  </a:cubicBezTo>
                  <a:cubicBezTo>
                    <a:pt x="1916" y="3375"/>
                    <a:pt x="1926" y="3802"/>
                    <a:pt x="1926" y="4229"/>
                  </a:cubicBezTo>
                  <a:cubicBezTo>
                    <a:pt x="1906" y="4229"/>
                    <a:pt x="1885" y="4250"/>
                    <a:pt x="1885" y="4302"/>
                  </a:cubicBezTo>
                  <a:lnTo>
                    <a:pt x="1812" y="6583"/>
                  </a:lnTo>
                  <a:cubicBezTo>
                    <a:pt x="1812" y="6615"/>
                    <a:pt x="1833" y="6646"/>
                    <a:pt x="1854" y="6688"/>
                  </a:cubicBezTo>
                  <a:cubicBezTo>
                    <a:pt x="1801" y="7365"/>
                    <a:pt x="1697" y="8032"/>
                    <a:pt x="1510" y="8678"/>
                  </a:cubicBezTo>
                  <a:lnTo>
                    <a:pt x="1104" y="9709"/>
                  </a:lnTo>
                  <a:cubicBezTo>
                    <a:pt x="1104" y="9730"/>
                    <a:pt x="1114" y="9771"/>
                    <a:pt x="1125" y="9813"/>
                  </a:cubicBezTo>
                  <a:lnTo>
                    <a:pt x="1125" y="9949"/>
                  </a:lnTo>
                  <a:cubicBezTo>
                    <a:pt x="1072" y="10074"/>
                    <a:pt x="1020" y="10188"/>
                    <a:pt x="968" y="10313"/>
                  </a:cubicBezTo>
                  <a:cubicBezTo>
                    <a:pt x="916" y="10366"/>
                    <a:pt x="864" y="10417"/>
                    <a:pt x="822" y="10480"/>
                  </a:cubicBezTo>
                  <a:cubicBezTo>
                    <a:pt x="812" y="10480"/>
                    <a:pt x="801" y="10501"/>
                    <a:pt x="801" y="10511"/>
                  </a:cubicBezTo>
                  <a:cubicBezTo>
                    <a:pt x="785" y="10495"/>
                    <a:pt x="765" y="10484"/>
                    <a:pt x="747" y="10484"/>
                  </a:cubicBezTo>
                  <a:cubicBezTo>
                    <a:pt x="732" y="10484"/>
                    <a:pt x="718" y="10492"/>
                    <a:pt x="708" y="10511"/>
                  </a:cubicBezTo>
                  <a:cubicBezTo>
                    <a:pt x="666" y="10563"/>
                    <a:pt x="645" y="10626"/>
                    <a:pt x="625" y="10678"/>
                  </a:cubicBezTo>
                  <a:cubicBezTo>
                    <a:pt x="426" y="11105"/>
                    <a:pt x="229" y="11522"/>
                    <a:pt x="30" y="11949"/>
                  </a:cubicBezTo>
                  <a:cubicBezTo>
                    <a:pt x="0" y="12030"/>
                    <a:pt x="79" y="12220"/>
                    <a:pt x="179" y="12220"/>
                  </a:cubicBezTo>
                  <a:cubicBezTo>
                    <a:pt x="182" y="12220"/>
                    <a:pt x="184" y="12220"/>
                    <a:pt x="187" y="12220"/>
                  </a:cubicBezTo>
                  <a:cubicBezTo>
                    <a:pt x="583" y="12157"/>
                    <a:pt x="958" y="12053"/>
                    <a:pt x="1322" y="11897"/>
                  </a:cubicBezTo>
                  <a:cubicBezTo>
                    <a:pt x="1395" y="11970"/>
                    <a:pt x="1489" y="12022"/>
                    <a:pt x="1583" y="12042"/>
                  </a:cubicBezTo>
                  <a:cubicBezTo>
                    <a:pt x="1629" y="12055"/>
                    <a:pt x="1672" y="12062"/>
                    <a:pt x="1712" y="12062"/>
                  </a:cubicBezTo>
                  <a:cubicBezTo>
                    <a:pt x="1807" y="12062"/>
                    <a:pt x="1888" y="12023"/>
                    <a:pt x="1968" y="11928"/>
                  </a:cubicBezTo>
                  <a:lnTo>
                    <a:pt x="2500" y="11334"/>
                  </a:lnTo>
                  <a:cubicBezTo>
                    <a:pt x="2562" y="11272"/>
                    <a:pt x="2572" y="11147"/>
                    <a:pt x="2572" y="11032"/>
                  </a:cubicBezTo>
                  <a:cubicBezTo>
                    <a:pt x="3031" y="10646"/>
                    <a:pt x="3468" y="10230"/>
                    <a:pt x="3885" y="9803"/>
                  </a:cubicBezTo>
                  <a:lnTo>
                    <a:pt x="3906" y="9803"/>
                  </a:lnTo>
                  <a:cubicBezTo>
                    <a:pt x="4292" y="9532"/>
                    <a:pt x="4614" y="9188"/>
                    <a:pt x="4843" y="8761"/>
                  </a:cubicBezTo>
                  <a:cubicBezTo>
                    <a:pt x="4843" y="8750"/>
                    <a:pt x="4854" y="8730"/>
                    <a:pt x="4843" y="8709"/>
                  </a:cubicBezTo>
                  <a:cubicBezTo>
                    <a:pt x="4896" y="8657"/>
                    <a:pt x="4938" y="8605"/>
                    <a:pt x="4979" y="8553"/>
                  </a:cubicBezTo>
                  <a:cubicBezTo>
                    <a:pt x="5031" y="8532"/>
                    <a:pt x="5073" y="8500"/>
                    <a:pt x="5125" y="8449"/>
                  </a:cubicBezTo>
                  <a:cubicBezTo>
                    <a:pt x="5677" y="7813"/>
                    <a:pt x="6239" y="7188"/>
                    <a:pt x="6802" y="6553"/>
                  </a:cubicBezTo>
                  <a:cubicBezTo>
                    <a:pt x="6813" y="6554"/>
                    <a:pt x="6825" y="6555"/>
                    <a:pt x="6837" y="6555"/>
                  </a:cubicBezTo>
                  <a:cubicBezTo>
                    <a:pt x="6898" y="6555"/>
                    <a:pt x="6959" y="6532"/>
                    <a:pt x="7021" y="6479"/>
                  </a:cubicBezTo>
                  <a:lnTo>
                    <a:pt x="7114" y="6386"/>
                  </a:lnTo>
                  <a:lnTo>
                    <a:pt x="7114" y="6375"/>
                  </a:lnTo>
                  <a:cubicBezTo>
                    <a:pt x="7802" y="5729"/>
                    <a:pt x="8375" y="5052"/>
                    <a:pt x="8865" y="4229"/>
                  </a:cubicBezTo>
                  <a:cubicBezTo>
                    <a:pt x="8896" y="4157"/>
                    <a:pt x="8917" y="4073"/>
                    <a:pt x="8927" y="3979"/>
                  </a:cubicBezTo>
                  <a:cubicBezTo>
                    <a:pt x="9126" y="3708"/>
                    <a:pt x="9334" y="3437"/>
                    <a:pt x="9542" y="3166"/>
                  </a:cubicBezTo>
                  <a:cubicBezTo>
                    <a:pt x="9626" y="3041"/>
                    <a:pt x="9636" y="2865"/>
                    <a:pt x="9605" y="2677"/>
                  </a:cubicBezTo>
                  <a:lnTo>
                    <a:pt x="9605" y="2677"/>
                  </a:lnTo>
                  <a:lnTo>
                    <a:pt x="9615" y="2687"/>
                  </a:lnTo>
                  <a:cubicBezTo>
                    <a:pt x="9640" y="2713"/>
                    <a:pt x="9670" y="2731"/>
                    <a:pt x="9697" y="2731"/>
                  </a:cubicBezTo>
                  <a:cubicBezTo>
                    <a:pt x="9713" y="2731"/>
                    <a:pt x="9728" y="2724"/>
                    <a:pt x="9740" y="2708"/>
                  </a:cubicBezTo>
                  <a:cubicBezTo>
                    <a:pt x="9751" y="2708"/>
                    <a:pt x="9771" y="2719"/>
                    <a:pt x="9792" y="2719"/>
                  </a:cubicBezTo>
                  <a:cubicBezTo>
                    <a:pt x="9886" y="2708"/>
                    <a:pt x="9969" y="2666"/>
                    <a:pt x="10021" y="2583"/>
                  </a:cubicBezTo>
                  <a:cubicBezTo>
                    <a:pt x="10073" y="2511"/>
                    <a:pt x="10115" y="2427"/>
                    <a:pt x="10167" y="2354"/>
                  </a:cubicBezTo>
                  <a:cubicBezTo>
                    <a:pt x="10209" y="2281"/>
                    <a:pt x="10230" y="2208"/>
                    <a:pt x="10230" y="2125"/>
                  </a:cubicBezTo>
                  <a:cubicBezTo>
                    <a:pt x="10240" y="2073"/>
                    <a:pt x="10240" y="2020"/>
                    <a:pt x="10240" y="1979"/>
                  </a:cubicBezTo>
                  <a:cubicBezTo>
                    <a:pt x="10532" y="1531"/>
                    <a:pt x="10802" y="1062"/>
                    <a:pt x="11042" y="583"/>
                  </a:cubicBezTo>
                  <a:cubicBezTo>
                    <a:pt x="11073" y="520"/>
                    <a:pt x="11001" y="344"/>
                    <a:pt x="10917" y="323"/>
                  </a:cubicBezTo>
                  <a:lnTo>
                    <a:pt x="10969" y="270"/>
                  </a:lnTo>
                  <a:cubicBezTo>
                    <a:pt x="11025" y="206"/>
                    <a:pt x="10899" y="0"/>
                    <a:pt x="10819" y="0"/>
                  </a:cubicBezTo>
                  <a:close/>
                </a:path>
              </a:pathLst>
            </a:custGeom>
            <a:solidFill>
              <a:srgbClr val="C5AE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" name="Google Shape;1537;p55">
              <a:extLst>
                <a:ext uri="{FF2B5EF4-FFF2-40B4-BE49-F238E27FC236}">
                  <a16:creationId xmlns:a16="http://schemas.microsoft.com/office/drawing/2014/main" id="{B130E351-7170-415C-9A33-86719B8EA431}"/>
                </a:ext>
              </a:extLst>
            </p:cNvPr>
            <p:cNvSpPr/>
            <p:nvPr/>
          </p:nvSpPr>
          <p:spPr>
            <a:xfrm>
              <a:off x="3404700" y="3386063"/>
              <a:ext cx="888125" cy="859175"/>
            </a:xfrm>
            <a:custGeom>
              <a:avLst/>
              <a:gdLst/>
              <a:ahLst/>
              <a:cxnLst/>
              <a:rect l="l" t="t" r="r" b="b"/>
              <a:pathLst>
                <a:path w="35525" h="34367" extrusionOk="0">
                  <a:moveTo>
                    <a:pt x="22128" y="9372"/>
                  </a:moveTo>
                  <a:cubicBezTo>
                    <a:pt x="22233" y="9539"/>
                    <a:pt x="22348" y="9695"/>
                    <a:pt x="22473" y="9830"/>
                  </a:cubicBezTo>
                  <a:cubicBezTo>
                    <a:pt x="22452" y="9861"/>
                    <a:pt x="22441" y="9882"/>
                    <a:pt x="22420" y="9914"/>
                  </a:cubicBezTo>
                  <a:cubicBezTo>
                    <a:pt x="22295" y="9736"/>
                    <a:pt x="22160" y="9590"/>
                    <a:pt x="22014" y="9455"/>
                  </a:cubicBezTo>
                  <a:cubicBezTo>
                    <a:pt x="22056" y="9424"/>
                    <a:pt x="22098" y="9403"/>
                    <a:pt x="22128" y="9372"/>
                  </a:cubicBezTo>
                  <a:close/>
                  <a:moveTo>
                    <a:pt x="20939" y="1"/>
                  </a:moveTo>
                  <a:cubicBezTo>
                    <a:pt x="20359" y="1"/>
                    <a:pt x="19788" y="91"/>
                    <a:pt x="19181" y="371"/>
                  </a:cubicBezTo>
                  <a:cubicBezTo>
                    <a:pt x="19160" y="371"/>
                    <a:pt x="19149" y="381"/>
                    <a:pt x="19139" y="381"/>
                  </a:cubicBezTo>
                  <a:cubicBezTo>
                    <a:pt x="17743" y="318"/>
                    <a:pt x="16347" y="288"/>
                    <a:pt x="14940" y="277"/>
                  </a:cubicBezTo>
                  <a:cubicBezTo>
                    <a:pt x="14743" y="277"/>
                    <a:pt x="14648" y="413"/>
                    <a:pt x="14648" y="610"/>
                  </a:cubicBezTo>
                  <a:lnTo>
                    <a:pt x="626" y="610"/>
                  </a:lnTo>
                  <a:cubicBezTo>
                    <a:pt x="126" y="610"/>
                    <a:pt x="324" y="1434"/>
                    <a:pt x="720" y="1944"/>
                  </a:cubicBezTo>
                  <a:cubicBezTo>
                    <a:pt x="574" y="2423"/>
                    <a:pt x="741" y="3080"/>
                    <a:pt x="887" y="3475"/>
                  </a:cubicBezTo>
                  <a:cubicBezTo>
                    <a:pt x="1043" y="3892"/>
                    <a:pt x="1158" y="4319"/>
                    <a:pt x="1251" y="4746"/>
                  </a:cubicBezTo>
                  <a:cubicBezTo>
                    <a:pt x="1074" y="9184"/>
                    <a:pt x="1533" y="13622"/>
                    <a:pt x="1116" y="18040"/>
                  </a:cubicBezTo>
                  <a:cubicBezTo>
                    <a:pt x="908" y="20175"/>
                    <a:pt x="804" y="22311"/>
                    <a:pt x="876" y="24457"/>
                  </a:cubicBezTo>
                  <a:cubicBezTo>
                    <a:pt x="887" y="24478"/>
                    <a:pt x="887" y="24509"/>
                    <a:pt x="887" y="24540"/>
                  </a:cubicBezTo>
                  <a:cubicBezTo>
                    <a:pt x="855" y="24592"/>
                    <a:pt x="834" y="24655"/>
                    <a:pt x="814" y="24728"/>
                  </a:cubicBezTo>
                  <a:cubicBezTo>
                    <a:pt x="533" y="25853"/>
                    <a:pt x="438" y="27030"/>
                    <a:pt x="564" y="28176"/>
                  </a:cubicBezTo>
                  <a:cubicBezTo>
                    <a:pt x="616" y="28676"/>
                    <a:pt x="762" y="29187"/>
                    <a:pt x="1012" y="29655"/>
                  </a:cubicBezTo>
                  <a:cubicBezTo>
                    <a:pt x="929" y="29926"/>
                    <a:pt x="824" y="30197"/>
                    <a:pt x="679" y="30447"/>
                  </a:cubicBezTo>
                  <a:cubicBezTo>
                    <a:pt x="1" y="31604"/>
                    <a:pt x="1168" y="33302"/>
                    <a:pt x="2085" y="33927"/>
                  </a:cubicBezTo>
                  <a:cubicBezTo>
                    <a:pt x="2450" y="34177"/>
                    <a:pt x="2762" y="34260"/>
                    <a:pt x="3189" y="34312"/>
                  </a:cubicBezTo>
                  <a:cubicBezTo>
                    <a:pt x="3429" y="34292"/>
                    <a:pt x="3606" y="34197"/>
                    <a:pt x="3731" y="34000"/>
                  </a:cubicBezTo>
                  <a:cubicBezTo>
                    <a:pt x="4014" y="34224"/>
                    <a:pt x="4315" y="34366"/>
                    <a:pt x="4600" y="34366"/>
                  </a:cubicBezTo>
                  <a:cubicBezTo>
                    <a:pt x="4620" y="34366"/>
                    <a:pt x="4639" y="34365"/>
                    <a:pt x="4658" y="34364"/>
                  </a:cubicBezTo>
                  <a:cubicBezTo>
                    <a:pt x="10315" y="33958"/>
                    <a:pt x="16024" y="34135"/>
                    <a:pt x="21639" y="33281"/>
                  </a:cubicBezTo>
                  <a:cubicBezTo>
                    <a:pt x="21842" y="33321"/>
                    <a:pt x="22034" y="33347"/>
                    <a:pt x="22215" y="33347"/>
                  </a:cubicBezTo>
                  <a:cubicBezTo>
                    <a:pt x="22553" y="33347"/>
                    <a:pt x="22849" y="33254"/>
                    <a:pt x="23087" y="32989"/>
                  </a:cubicBezTo>
                  <a:cubicBezTo>
                    <a:pt x="23389" y="32812"/>
                    <a:pt x="23524" y="32479"/>
                    <a:pt x="23514" y="32062"/>
                  </a:cubicBezTo>
                  <a:cubicBezTo>
                    <a:pt x="23660" y="32010"/>
                    <a:pt x="23806" y="31906"/>
                    <a:pt x="23941" y="31739"/>
                  </a:cubicBezTo>
                  <a:cubicBezTo>
                    <a:pt x="24587" y="30916"/>
                    <a:pt x="24962" y="30009"/>
                    <a:pt x="25108" y="28978"/>
                  </a:cubicBezTo>
                  <a:cubicBezTo>
                    <a:pt x="25181" y="28447"/>
                    <a:pt x="25077" y="27895"/>
                    <a:pt x="24848" y="27384"/>
                  </a:cubicBezTo>
                  <a:cubicBezTo>
                    <a:pt x="25045" y="26697"/>
                    <a:pt x="25223" y="25999"/>
                    <a:pt x="25233" y="25280"/>
                  </a:cubicBezTo>
                  <a:cubicBezTo>
                    <a:pt x="25275" y="23759"/>
                    <a:pt x="24629" y="22353"/>
                    <a:pt x="24390" y="20894"/>
                  </a:cubicBezTo>
                  <a:lnTo>
                    <a:pt x="24390" y="20894"/>
                  </a:lnTo>
                  <a:cubicBezTo>
                    <a:pt x="26057" y="21731"/>
                    <a:pt x="28038" y="22539"/>
                    <a:pt x="29952" y="22539"/>
                  </a:cubicBezTo>
                  <a:cubicBezTo>
                    <a:pt x="31062" y="22539"/>
                    <a:pt x="32150" y="22267"/>
                    <a:pt x="33141" y="21571"/>
                  </a:cubicBezTo>
                  <a:cubicBezTo>
                    <a:pt x="34442" y="20654"/>
                    <a:pt x="34557" y="19498"/>
                    <a:pt x="34713" y="18008"/>
                  </a:cubicBezTo>
                  <a:cubicBezTo>
                    <a:pt x="34922" y="16060"/>
                    <a:pt x="35120" y="14112"/>
                    <a:pt x="35328" y="12153"/>
                  </a:cubicBezTo>
                  <a:cubicBezTo>
                    <a:pt x="35380" y="11611"/>
                    <a:pt x="35276" y="11049"/>
                    <a:pt x="35057" y="10539"/>
                  </a:cubicBezTo>
                  <a:cubicBezTo>
                    <a:pt x="35120" y="9236"/>
                    <a:pt x="35224" y="7923"/>
                    <a:pt x="35359" y="6622"/>
                  </a:cubicBezTo>
                  <a:cubicBezTo>
                    <a:pt x="35422" y="6007"/>
                    <a:pt x="35276" y="5372"/>
                    <a:pt x="34995" y="4809"/>
                  </a:cubicBezTo>
                  <a:cubicBezTo>
                    <a:pt x="35047" y="4506"/>
                    <a:pt x="35109" y="4215"/>
                    <a:pt x="35192" y="3913"/>
                  </a:cubicBezTo>
                  <a:cubicBezTo>
                    <a:pt x="35317" y="3434"/>
                    <a:pt x="35203" y="2830"/>
                    <a:pt x="34942" y="2267"/>
                  </a:cubicBezTo>
                  <a:cubicBezTo>
                    <a:pt x="35037" y="2194"/>
                    <a:pt x="35067" y="2069"/>
                    <a:pt x="35057" y="1902"/>
                  </a:cubicBezTo>
                  <a:cubicBezTo>
                    <a:pt x="35524" y="1664"/>
                    <a:pt x="34854" y="214"/>
                    <a:pt x="34230" y="214"/>
                  </a:cubicBezTo>
                  <a:cubicBezTo>
                    <a:pt x="34228" y="214"/>
                    <a:pt x="34226" y="214"/>
                    <a:pt x="34224" y="214"/>
                  </a:cubicBezTo>
                  <a:cubicBezTo>
                    <a:pt x="33328" y="246"/>
                    <a:pt x="32421" y="267"/>
                    <a:pt x="31525" y="288"/>
                  </a:cubicBezTo>
                  <a:cubicBezTo>
                    <a:pt x="30907" y="135"/>
                    <a:pt x="30238" y="89"/>
                    <a:pt x="29563" y="89"/>
                  </a:cubicBezTo>
                  <a:cubicBezTo>
                    <a:pt x="28851" y="89"/>
                    <a:pt x="28131" y="140"/>
                    <a:pt x="27452" y="173"/>
                  </a:cubicBezTo>
                  <a:cubicBezTo>
                    <a:pt x="26540" y="220"/>
                    <a:pt x="25635" y="271"/>
                    <a:pt x="24731" y="271"/>
                  </a:cubicBezTo>
                  <a:cubicBezTo>
                    <a:pt x="24055" y="271"/>
                    <a:pt x="23379" y="243"/>
                    <a:pt x="22702" y="163"/>
                  </a:cubicBezTo>
                  <a:cubicBezTo>
                    <a:pt x="22076" y="85"/>
                    <a:pt x="21503" y="1"/>
                    <a:pt x="209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9" name="Google Shape;1538;p55">
              <a:extLst>
                <a:ext uri="{FF2B5EF4-FFF2-40B4-BE49-F238E27FC236}">
                  <a16:creationId xmlns:a16="http://schemas.microsoft.com/office/drawing/2014/main" id="{AC8A39C9-96AF-4572-8837-371AFD360F2F}"/>
                </a:ext>
              </a:extLst>
            </p:cNvPr>
            <p:cNvSpPr/>
            <p:nvPr/>
          </p:nvSpPr>
          <p:spPr>
            <a:xfrm>
              <a:off x="3418525" y="3381263"/>
              <a:ext cx="868350" cy="25550"/>
            </a:xfrm>
            <a:custGeom>
              <a:avLst/>
              <a:gdLst/>
              <a:ahLst/>
              <a:cxnLst/>
              <a:rect l="l" t="t" r="r" b="b"/>
              <a:pathLst>
                <a:path w="34734" h="1022" extrusionOk="0">
                  <a:moveTo>
                    <a:pt x="34598" y="0"/>
                  </a:moveTo>
                  <a:cubicBezTo>
                    <a:pt x="31639" y="10"/>
                    <a:pt x="28680" y="31"/>
                    <a:pt x="25733" y="63"/>
                  </a:cubicBezTo>
                  <a:cubicBezTo>
                    <a:pt x="23805" y="84"/>
                    <a:pt x="21888" y="125"/>
                    <a:pt x="19971" y="167"/>
                  </a:cubicBezTo>
                  <a:cubicBezTo>
                    <a:pt x="18419" y="209"/>
                    <a:pt x="16877" y="271"/>
                    <a:pt x="15325" y="323"/>
                  </a:cubicBezTo>
                  <a:cubicBezTo>
                    <a:pt x="13491" y="396"/>
                    <a:pt x="11658" y="459"/>
                    <a:pt x="9824" y="521"/>
                  </a:cubicBezTo>
                  <a:cubicBezTo>
                    <a:pt x="7043" y="615"/>
                    <a:pt x="4261" y="698"/>
                    <a:pt x="1480" y="771"/>
                  </a:cubicBezTo>
                  <a:cubicBezTo>
                    <a:pt x="1031" y="781"/>
                    <a:pt x="594" y="792"/>
                    <a:pt x="146" y="802"/>
                  </a:cubicBezTo>
                  <a:cubicBezTo>
                    <a:pt x="4" y="802"/>
                    <a:pt x="1" y="1022"/>
                    <a:pt x="137" y="1022"/>
                  </a:cubicBezTo>
                  <a:cubicBezTo>
                    <a:pt x="140" y="1022"/>
                    <a:pt x="143" y="1022"/>
                    <a:pt x="146" y="1021"/>
                  </a:cubicBezTo>
                  <a:cubicBezTo>
                    <a:pt x="3094" y="948"/>
                    <a:pt x="6053" y="865"/>
                    <a:pt x="9002" y="771"/>
                  </a:cubicBezTo>
                  <a:cubicBezTo>
                    <a:pt x="10918" y="709"/>
                    <a:pt x="12835" y="635"/>
                    <a:pt x="14762" y="573"/>
                  </a:cubicBezTo>
                  <a:cubicBezTo>
                    <a:pt x="16304" y="510"/>
                    <a:pt x="17857" y="459"/>
                    <a:pt x="19399" y="406"/>
                  </a:cubicBezTo>
                  <a:cubicBezTo>
                    <a:pt x="21242" y="355"/>
                    <a:pt x="23076" y="323"/>
                    <a:pt x="24909" y="302"/>
                  </a:cubicBezTo>
                  <a:cubicBezTo>
                    <a:pt x="27691" y="260"/>
                    <a:pt x="30472" y="240"/>
                    <a:pt x="33254" y="230"/>
                  </a:cubicBezTo>
                  <a:lnTo>
                    <a:pt x="34598" y="230"/>
                  </a:lnTo>
                  <a:cubicBezTo>
                    <a:pt x="34734" y="230"/>
                    <a:pt x="34734" y="0"/>
                    <a:pt x="34598" y="0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0" name="Google Shape;1539;p55">
              <a:extLst>
                <a:ext uri="{FF2B5EF4-FFF2-40B4-BE49-F238E27FC236}">
                  <a16:creationId xmlns:a16="http://schemas.microsoft.com/office/drawing/2014/main" id="{4C127BDE-9675-49BD-8365-DC44C50E894F}"/>
                </a:ext>
              </a:extLst>
            </p:cNvPr>
            <p:cNvSpPr/>
            <p:nvPr/>
          </p:nvSpPr>
          <p:spPr>
            <a:xfrm>
              <a:off x="3418525" y="4221713"/>
              <a:ext cx="566475" cy="26625"/>
            </a:xfrm>
            <a:custGeom>
              <a:avLst/>
              <a:gdLst/>
              <a:ahLst/>
              <a:cxnLst/>
              <a:rect l="l" t="t" r="r" b="b"/>
              <a:pathLst>
                <a:path w="22659" h="1065" extrusionOk="0">
                  <a:moveTo>
                    <a:pt x="22513" y="1"/>
                  </a:moveTo>
                  <a:cubicBezTo>
                    <a:pt x="20367" y="136"/>
                    <a:pt x="18211" y="271"/>
                    <a:pt x="16065" y="428"/>
                  </a:cubicBezTo>
                  <a:cubicBezTo>
                    <a:pt x="14940" y="511"/>
                    <a:pt x="13815" y="605"/>
                    <a:pt x="12689" y="688"/>
                  </a:cubicBezTo>
                  <a:cubicBezTo>
                    <a:pt x="11929" y="741"/>
                    <a:pt x="11158" y="782"/>
                    <a:pt x="10398" y="813"/>
                  </a:cubicBezTo>
                  <a:cubicBezTo>
                    <a:pt x="9335" y="845"/>
                    <a:pt x="8282" y="845"/>
                    <a:pt x="7230" y="845"/>
                  </a:cubicBezTo>
                  <a:cubicBezTo>
                    <a:pt x="5209" y="845"/>
                    <a:pt x="3198" y="834"/>
                    <a:pt x="1177" y="824"/>
                  </a:cubicBezTo>
                  <a:cubicBezTo>
                    <a:pt x="834" y="824"/>
                    <a:pt x="490" y="824"/>
                    <a:pt x="146" y="813"/>
                  </a:cubicBezTo>
                  <a:cubicBezTo>
                    <a:pt x="0" y="813"/>
                    <a:pt x="0" y="1042"/>
                    <a:pt x="146" y="1042"/>
                  </a:cubicBezTo>
                  <a:cubicBezTo>
                    <a:pt x="2323" y="1053"/>
                    <a:pt x="4501" y="1063"/>
                    <a:pt x="6678" y="1063"/>
                  </a:cubicBezTo>
                  <a:cubicBezTo>
                    <a:pt x="7143" y="1063"/>
                    <a:pt x="7607" y="1065"/>
                    <a:pt x="8071" y="1065"/>
                  </a:cubicBezTo>
                  <a:cubicBezTo>
                    <a:pt x="8749" y="1065"/>
                    <a:pt x="9425" y="1061"/>
                    <a:pt x="10106" y="1042"/>
                  </a:cubicBezTo>
                  <a:cubicBezTo>
                    <a:pt x="10877" y="1021"/>
                    <a:pt x="11637" y="980"/>
                    <a:pt x="12398" y="928"/>
                  </a:cubicBezTo>
                  <a:cubicBezTo>
                    <a:pt x="13440" y="855"/>
                    <a:pt x="14481" y="761"/>
                    <a:pt x="15533" y="688"/>
                  </a:cubicBezTo>
                  <a:cubicBezTo>
                    <a:pt x="17513" y="542"/>
                    <a:pt x="19503" y="407"/>
                    <a:pt x="21492" y="292"/>
                  </a:cubicBezTo>
                  <a:cubicBezTo>
                    <a:pt x="21836" y="271"/>
                    <a:pt x="22180" y="251"/>
                    <a:pt x="22513" y="230"/>
                  </a:cubicBezTo>
                  <a:cubicBezTo>
                    <a:pt x="22659" y="220"/>
                    <a:pt x="22659" y="1"/>
                    <a:pt x="22513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1" name="Google Shape;1540;p55">
              <a:extLst>
                <a:ext uri="{FF2B5EF4-FFF2-40B4-BE49-F238E27FC236}">
                  <a16:creationId xmlns:a16="http://schemas.microsoft.com/office/drawing/2014/main" id="{DBE6EF73-CB77-4FF2-A222-72AF73E9A1B3}"/>
                </a:ext>
              </a:extLst>
            </p:cNvPr>
            <p:cNvSpPr/>
            <p:nvPr/>
          </p:nvSpPr>
          <p:spPr>
            <a:xfrm>
              <a:off x="4273700" y="3385238"/>
              <a:ext cx="19675" cy="513950"/>
            </a:xfrm>
            <a:custGeom>
              <a:avLst/>
              <a:gdLst/>
              <a:ahLst/>
              <a:cxnLst/>
              <a:rect l="l" t="t" r="r" b="b"/>
              <a:pathLst>
                <a:path w="787" h="20558" extrusionOk="0">
                  <a:moveTo>
                    <a:pt x="213" y="0"/>
                  </a:moveTo>
                  <a:cubicBezTo>
                    <a:pt x="157" y="0"/>
                    <a:pt x="105" y="34"/>
                    <a:pt x="110" y="101"/>
                  </a:cubicBezTo>
                  <a:cubicBezTo>
                    <a:pt x="245" y="1550"/>
                    <a:pt x="349" y="2988"/>
                    <a:pt x="422" y="4435"/>
                  </a:cubicBezTo>
                  <a:cubicBezTo>
                    <a:pt x="495" y="5884"/>
                    <a:pt x="537" y="7331"/>
                    <a:pt x="557" y="8780"/>
                  </a:cubicBezTo>
                  <a:cubicBezTo>
                    <a:pt x="568" y="10228"/>
                    <a:pt x="557" y="11676"/>
                    <a:pt x="516" y="13114"/>
                  </a:cubicBezTo>
                  <a:cubicBezTo>
                    <a:pt x="474" y="14395"/>
                    <a:pt x="432" y="15677"/>
                    <a:pt x="318" y="16948"/>
                  </a:cubicBezTo>
                  <a:cubicBezTo>
                    <a:pt x="224" y="18010"/>
                    <a:pt x="110" y="19062"/>
                    <a:pt x="27" y="20135"/>
                  </a:cubicBezTo>
                  <a:cubicBezTo>
                    <a:pt x="16" y="20240"/>
                    <a:pt x="6" y="20344"/>
                    <a:pt x="6" y="20448"/>
                  </a:cubicBezTo>
                  <a:cubicBezTo>
                    <a:pt x="0" y="20521"/>
                    <a:pt x="52" y="20557"/>
                    <a:pt x="107" y="20557"/>
                  </a:cubicBezTo>
                  <a:cubicBezTo>
                    <a:pt x="162" y="20557"/>
                    <a:pt x="219" y="20521"/>
                    <a:pt x="224" y="20448"/>
                  </a:cubicBezTo>
                  <a:cubicBezTo>
                    <a:pt x="287" y="19416"/>
                    <a:pt x="412" y="18374"/>
                    <a:pt x="506" y="17343"/>
                  </a:cubicBezTo>
                  <a:cubicBezTo>
                    <a:pt x="620" y="16114"/>
                    <a:pt x="673" y="14895"/>
                    <a:pt x="724" y="13665"/>
                  </a:cubicBezTo>
                  <a:cubicBezTo>
                    <a:pt x="766" y="12218"/>
                    <a:pt x="787" y="10769"/>
                    <a:pt x="787" y="9322"/>
                  </a:cubicBezTo>
                  <a:cubicBezTo>
                    <a:pt x="777" y="7873"/>
                    <a:pt x="735" y="6425"/>
                    <a:pt x="673" y="4977"/>
                  </a:cubicBezTo>
                  <a:cubicBezTo>
                    <a:pt x="599" y="3539"/>
                    <a:pt x="506" y="2092"/>
                    <a:pt x="381" y="654"/>
                  </a:cubicBezTo>
                  <a:cubicBezTo>
                    <a:pt x="370" y="466"/>
                    <a:pt x="349" y="289"/>
                    <a:pt x="339" y="101"/>
                  </a:cubicBezTo>
                  <a:cubicBezTo>
                    <a:pt x="329" y="34"/>
                    <a:pt x="269" y="0"/>
                    <a:pt x="213" y="0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2" name="Google Shape;1541;p55">
              <a:extLst>
                <a:ext uri="{FF2B5EF4-FFF2-40B4-BE49-F238E27FC236}">
                  <a16:creationId xmlns:a16="http://schemas.microsoft.com/office/drawing/2014/main" id="{E1838692-96E6-43E2-8D22-EE57E5D22431}"/>
                </a:ext>
              </a:extLst>
            </p:cNvPr>
            <p:cNvSpPr/>
            <p:nvPr/>
          </p:nvSpPr>
          <p:spPr>
            <a:xfrm>
              <a:off x="3411800" y="3401038"/>
              <a:ext cx="26025" cy="848250"/>
            </a:xfrm>
            <a:custGeom>
              <a:avLst/>
              <a:gdLst/>
              <a:ahLst/>
              <a:cxnLst/>
              <a:rect l="l" t="t" r="r" b="b"/>
              <a:pathLst>
                <a:path w="1041" h="33930" extrusionOk="0">
                  <a:moveTo>
                    <a:pt x="135" y="1"/>
                  </a:moveTo>
                  <a:cubicBezTo>
                    <a:pt x="71" y="1"/>
                    <a:pt x="1" y="56"/>
                    <a:pt x="19" y="136"/>
                  </a:cubicBezTo>
                  <a:cubicBezTo>
                    <a:pt x="800" y="4460"/>
                    <a:pt x="863" y="8866"/>
                    <a:pt x="728" y="13242"/>
                  </a:cubicBezTo>
                  <a:cubicBezTo>
                    <a:pt x="592" y="17607"/>
                    <a:pt x="269" y="21972"/>
                    <a:pt x="259" y="26338"/>
                  </a:cubicBezTo>
                  <a:cubicBezTo>
                    <a:pt x="259" y="28838"/>
                    <a:pt x="363" y="31338"/>
                    <a:pt x="550" y="33828"/>
                  </a:cubicBezTo>
                  <a:cubicBezTo>
                    <a:pt x="556" y="33896"/>
                    <a:pt x="613" y="33930"/>
                    <a:pt x="668" y="33930"/>
                  </a:cubicBezTo>
                  <a:cubicBezTo>
                    <a:pt x="722" y="33930"/>
                    <a:pt x="775" y="33896"/>
                    <a:pt x="770" y="33828"/>
                  </a:cubicBezTo>
                  <a:cubicBezTo>
                    <a:pt x="603" y="31598"/>
                    <a:pt x="499" y="29369"/>
                    <a:pt x="488" y="27139"/>
                  </a:cubicBezTo>
                  <a:cubicBezTo>
                    <a:pt x="467" y="24942"/>
                    <a:pt x="540" y="22743"/>
                    <a:pt x="634" y="20545"/>
                  </a:cubicBezTo>
                  <a:cubicBezTo>
                    <a:pt x="738" y="18347"/>
                    <a:pt x="853" y="16138"/>
                    <a:pt x="925" y="13929"/>
                  </a:cubicBezTo>
                  <a:cubicBezTo>
                    <a:pt x="1009" y="11742"/>
                    <a:pt x="1040" y="9554"/>
                    <a:pt x="967" y="7366"/>
                  </a:cubicBezTo>
                  <a:cubicBezTo>
                    <a:pt x="895" y="5199"/>
                    <a:pt x="717" y="3032"/>
                    <a:pt x="374" y="886"/>
                  </a:cubicBezTo>
                  <a:cubicBezTo>
                    <a:pt x="321" y="615"/>
                    <a:pt x="280" y="355"/>
                    <a:pt x="228" y="84"/>
                  </a:cubicBezTo>
                  <a:cubicBezTo>
                    <a:pt x="219" y="26"/>
                    <a:pt x="179" y="1"/>
                    <a:pt x="135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3" name="Google Shape;1542;p55">
              <a:extLst>
                <a:ext uri="{FF2B5EF4-FFF2-40B4-BE49-F238E27FC236}">
                  <a16:creationId xmlns:a16="http://schemas.microsoft.com/office/drawing/2014/main" id="{DD475E56-3C40-4647-BF13-7855628975BF}"/>
                </a:ext>
              </a:extLst>
            </p:cNvPr>
            <p:cNvSpPr/>
            <p:nvPr/>
          </p:nvSpPr>
          <p:spPr>
            <a:xfrm>
              <a:off x="3977725" y="3893713"/>
              <a:ext cx="301850" cy="332125"/>
            </a:xfrm>
            <a:custGeom>
              <a:avLst/>
              <a:gdLst/>
              <a:ahLst/>
              <a:cxnLst/>
              <a:rect l="l" t="t" r="r" b="b"/>
              <a:pathLst>
                <a:path w="12074" h="13285" extrusionOk="0">
                  <a:moveTo>
                    <a:pt x="11954" y="1"/>
                  </a:moveTo>
                  <a:cubicBezTo>
                    <a:pt x="11925" y="1"/>
                    <a:pt x="11898" y="14"/>
                    <a:pt x="11876" y="36"/>
                  </a:cubicBezTo>
                  <a:cubicBezTo>
                    <a:pt x="11313" y="463"/>
                    <a:pt x="10761" y="890"/>
                    <a:pt x="10157" y="1244"/>
                  </a:cubicBezTo>
                  <a:cubicBezTo>
                    <a:pt x="9553" y="1598"/>
                    <a:pt x="8896" y="1848"/>
                    <a:pt x="8209" y="1973"/>
                  </a:cubicBezTo>
                  <a:cubicBezTo>
                    <a:pt x="7860" y="2033"/>
                    <a:pt x="7510" y="2060"/>
                    <a:pt x="7160" y="2060"/>
                  </a:cubicBezTo>
                  <a:cubicBezTo>
                    <a:pt x="6106" y="2060"/>
                    <a:pt x="5053" y="1818"/>
                    <a:pt x="4052" y="1505"/>
                  </a:cubicBezTo>
                  <a:cubicBezTo>
                    <a:pt x="3270" y="1255"/>
                    <a:pt x="2510" y="963"/>
                    <a:pt x="1749" y="651"/>
                  </a:cubicBezTo>
                  <a:cubicBezTo>
                    <a:pt x="1738" y="646"/>
                    <a:pt x="1727" y="644"/>
                    <a:pt x="1716" y="644"/>
                  </a:cubicBezTo>
                  <a:cubicBezTo>
                    <a:pt x="1648" y="644"/>
                    <a:pt x="1596" y="723"/>
                    <a:pt x="1614" y="786"/>
                  </a:cubicBezTo>
                  <a:cubicBezTo>
                    <a:pt x="1854" y="1577"/>
                    <a:pt x="2041" y="2401"/>
                    <a:pt x="2145" y="3224"/>
                  </a:cubicBezTo>
                  <a:cubicBezTo>
                    <a:pt x="2249" y="4047"/>
                    <a:pt x="2291" y="4890"/>
                    <a:pt x="2260" y="5724"/>
                  </a:cubicBezTo>
                  <a:cubicBezTo>
                    <a:pt x="2229" y="6557"/>
                    <a:pt x="2135" y="7381"/>
                    <a:pt x="1969" y="8203"/>
                  </a:cubicBezTo>
                  <a:cubicBezTo>
                    <a:pt x="1812" y="9016"/>
                    <a:pt x="1583" y="9818"/>
                    <a:pt x="1281" y="10599"/>
                  </a:cubicBezTo>
                  <a:cubicBezTo>
                    <a:pt x="989" y="11381"/>
                    <a:pt x="635" y="12131"/>
                    <a:pt x="218" y="12850"/>
                  </a:cubicBezTo>
                  <a:cubicBezTo>
                    <a:pt x="166" y="12944"/>
                    <a:pt x="103" y="13027"/>
                    <a:pt x="52" y="13121"/>
                  </a:cubicBezTo>
                  <a:cubicBezTo>
                    <a:pt x="1" y="13208"/>
                    <a:pt x="76" y="13285"/>
                    <a:pt x="152" y="13285"/>
                  </a:cubicBezTo>
                  <a:cubicBezTo>
                    <a:pt x="184" y="13285"/>
                    <a:pt x="217" y="13270"/>
                    <a:pt x="239" y="13236"/>
                  </a:cubicBezTo>
                  <a:cubicBezTo>
                    <a:pt x="687" y="12516"/>
                    <a:pt x="1062" y="11756"/>
                    <a:pt x="1385" y="10964"/>
                  </a:cubicBezTo>
                  <a:cubicBezTo>
                    <a:pt x="1698" y="10183"/>
                    <a:pt x="1937" y="9381"/>
                    <a:pt x="2124" y="8557"/>
                  </a:cubicBezTo>
                  <a:cubicBezTo>
                    <a:pt x="2302" y="7735"/>
                    <a:pt x="2416" y="6891"/>
                    <a:pt x="2469" y="6036"/>
                  </a:cubicBezTo>
                  <a:cubicBezTo>
                    <a:pt x="2510" y="5203"/>
                    <a:pt x="2490" y="4359"/>
                    <a:pt x="2406" y="3526"/>
                  </a:cubicBezTo>
                  <a:cubicBezTo>
                    <a:pt x="2312" y="2682"/>
                    <a:pt x="2145" y="1848"/>
                    <a:pt x="1916" y="1026"/>
                  </a:cubicBezTo>
                  <a:cubicBezTo>
                    <a:pt x="1908" y="1001"/>
                    <a:pt x="1901" y="976"/>
                    <a:pt x="1894" y="951"/>
                  </a:cubicBezTo>
                  <a:lnTo>
                    <a:pt x="1894" y="951"/>
                  </a:lnTo>
                  <a:cubicBezTo>
                    <a:pt x="3193" y="1465"/>
                    <a:pt x="4522" y="1964"/>
                    <a:pt x="5907" y="2182"/>
                  </a:cubicBezTo>
                  <a:cubicBezTo>
                    <a:pt x="6325" y="2243"/>
                    <a:pt x="6746" y="2279"/>
                    <a:pt x="7167" y="2279"/>
                  </a:cubicBezTo>
                  <a:cubicBezTo>
                    <a:pt x="7460" y="2279"/>
                    <a:pt x="7752" y="2262"/>
                    <a:pt x="8042" y="2223"/>
                  </a:cubicBezTo>
                  <a:cubicBezTo>
                    <a:pt x="8750" y="2119"/>
                    <a:pt x="9428" y="1890"/>
                    <a:pt x="10063" y="1557"/>
                  </a:cubicBezTo>
                  <a:cubicBezTo>
                    <a:pt x="10771" y="1172"/>
                    <a:pt x="11396" y="682"/>
                    <a:pt x="12032" y="192"/>
                  </a:cubicBezTo>
                  <a:cubicBezTo>
                    <a:pt x="12074" y="151"/>
                    <a:pt x="12074" y="77"/>
                    <a:pt x="12032" y="36"/>
                  </a:cubicBezTo>
                  <a:cubicBezTo>
                    <a:pt x="12007" y="11"/>
                    <a:pt x="11980" y="1"/>
                    <a:pt x="11954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4" name="Google Shape;1543;p55">
              <a:extLst>
                <a:ext uri="{FF2B5EF4-FFF2-40B4-BE49-F238E27FC236}">
                  <a16:creationId xmlns:a16="http://schemas.microsoft.com/office/drawing/2014/main" id="{905C0F10-54F6-4C49-A5A6-47B0DC339FE8}"/>
                </a:ext>
              </a:extLst>
            </p:cNvPr>
            <p:cNvSpPr/>
            <p:nvPr/>
          </p:nvSpPr>
          <p:spPr>
            <a:xfrm>
              <a:off x="3978475" y="3893688"/>
              <a:ext cx="301350" cy="333600"/>
            </a:xfrm>
            <a:custGeom>
              <a:avLst/>
              <a:gdLst/>
              <a:ahLst/>
              <a:cxnLst/>
              <a:rect l="l" t="t" r="r" b="b"/>
              <a:pathLst>
                <a:path w="12054" h="13344" extrusionOk="0">
                  <a:moveTo>
                    <a:pt x="11918" y="0"/>
                  </a:moveTo>
                  <a:cubicBezTo>
                    <a:pt x="11870" y="0"/>
                    <a:pt x="11832" y="38"/>
                    <a:pt x="11815" y="89"/>
                  </a:cubicBezTo>
                  <a:cubicBezTo>
                    <a:pt x="11387" y="1193"/>
                    <a:pt x="10856" y="2256"/>
                    <a:pt x="10241" y="3277"/>
                  </a:cubicBezTo>
                  <a:cubicBezTo>
                    <a:pt x="9637" y="4298"/>
                    <a:pt x="8960" y="5277"/>
                    <a:pt x="8231" y="6215"/>
                  </a:cubicBezTo>
                  <a:cubicBezTo>
                    <a:pt x="7502" y="7152"/>
                    <a:pt x="6720" y="8058"/>
                    <a:pt x="5918" y="8934"/>
                  </a:cubicBezTo>
                  <a:cubicBezTo>
                    <a:pt x="5512" y="9371"/>
                    <a:pt x="5095" y="9799"/>
                    <a:pt x="4678" y="10225"/>
                  </a:cubicBezTo>
                  <a:cubicBezTo>
                    <a:pt x="4272" y="10632"/>
                    <a:pt x="3866" y="11038"/>
                    <a:pt x="3428" y="11413"/>
                  </a:cubicBezTo>
                  <a:cubicBezTo>
                    <a:pt x="2574" y="12142"/>
                    <a:pt x="1594" y="12778"/>
                    <a:pt x="490" y="13049"/>
                  </a:cubicBezTo>
                  <a:cubicBezTo>
                    <a:pt x="355" y="13080"/>
                    <a:pt x="219" y="13112"/>
                    <a:pt x="84" y="13132"/>
                  </a:cubicBezTo>
                  <a:cubicBezTo>
                    <a:pt x="32" y="13142"/>
                    <a:pt x="1" y="13216"/>
                    <a:pt x="11" y="13267"/>
                  </a:cubicBezTo>
                  <a:cubicBezTo>
                    <a:pt x="28" y="13320"/>
                    <a:pt x="68" y="13343"/>
                    <a:pt x="118" y="13343"/>
                  </a:cubicBezTo>
                  <a:cubicBezTo>
                    <a:pt x="127" y="13343"/>
                    <a:pt x="137" y="13342"/>
                    <a:pt x="147" y="13341"/>
                  </a:cubicBezTo>
                  <a:cubicBezTo>
                    <a:pt x="1293" y="13163"/>
                    <a:pt x="2314" y="12580"/>
                    <a:pt x="3210" y="11871"/>
                  </a:cubicBezTo>
                  <a:cubicBezTo>
                    <a:pt x="4136" y="11142"/>
                    <a:pt x="4949" y="10278"/>
                    <a:pt x="5762" y="9424"/>
                  </a:cubicBezTo>
                  <a:cubicBezTo>
                    <a:pt x="6585" y="8548"/>
                    <a:pt x="7377" y="7653"/>
                    <a:pt x="8127" y="6704"/>
                  </a:cubicBezTo>
                  <a:cubicBezTo>
                    <a:pt x="8877" y="5766"/>
                    <a:pt x="9585" y="4787"/>
                    <a:pt x="10220" y="3756"/>
                  </a:cubicBezTo>
                  <a:cubicBezTo>
                    <a:pt x="10845" y="2735"/>
                    <a:pt x="11398" y="1673"/>
                    <a:pt x="11856" y="558"/>
                  </a:cubicBezTo>
                  <a:cubicBezTo>
                    <a:pt x="11919" y="423"/>
                    <a:pt x="11971" y="287"/>
                    <a:pt x="12033" y="141"/>
                  </a:cubicBezTo>
                  <a:cubicBezTo>
                    <a:pt x="12054" y="89"/>
                    <a:pt x="12002" y="16"/>
                    <a:pt x="11950" y="6"/>
                  </a:cubicBezTo>
                  <a:cubicBezTo>
                    <a:pt x="11939" y="2"/>
                    <a:pt x="11928" y="0"/>
                    <a:pt x="11918" y="0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grpSp>
        <p:nvGrpSpPr>
          <p:cNvPr id="155" name="Google Shape;363;p32">
            <a:extLst>
              <a:ext uri="{FF2B5EF4-FFF2-40B4-BE49-F238E27FC236}">
                <a16:creationId xmlns:a16="http://schemas.microsoft.com/office/drawing/2014/main" id="{6836C3B6-BADF-4CDA-A1FF-EDFA3B7A708D}"/>
              </a:ext>
            </a:extLst>
          </p:cNvPr>
          <p:cNvGrpSpPr/>
          <p:nvPr/>
        </p:nvGrpSpPr>
        <p:grpSpPr>
          <a:xfrm>
            <a:off x="8007501" y="822710"/>
            <a:ext cx="869133" cy="720036"/>
            <a:chOff x="1549050" y="2094638"/>
            <a:chExt cx="399800" cy="374025"/>
          </a:xfrm>
        </p:grpSpPr>
        <p:sp>
          <p:nvSpPr>
            <p:cNvPr id="156" name="Google Shape;364;p32">
              <a:extLst>
                <a:ext uri="{FF2B5EF4-FFF2-40B4-BE49-F238E27FC236}">
                  <a16:creationId xmlns:a16="http://schemas.microsoft.com/office/drawing/2014/main" id="{44D55359-88A3-4A12-9BAC-BAFAF251FB3D}"/>
                </a:ext>
              </a:extLst>
            </p:cNvPr>
            <p:cNvSpPr/>
            <p:nvPr/>
          </p:nvSpPr>
          <p:spPr>
            <a:xfrm>
              <a:off x="1549050" y="2094638"/>
              <a:ext cx="399800" cy="374025"/>
            </a:xfrm>
            <a:custGeom>
              <a:avLst/>
              <a:gdLst/>
              <a:ahLst/>
              <a:cxnLst/>
              <a:rect l="l" t="t" r="r" b="b"/>
              <a:pathLst>
                <a:path w="15992" h="14961" extrusionOk="0">
                  <a:moveTo>
                    <a:pt x="6709" y="1"/>
                  </a:moveTo>
                  <a:cubicBezTo>
                    <a:pt x="6469" y="1"/>
                    <a:pt x="6230" y="53"/>
                    <a:pt x="6011" y="147"/>
                  </a:cubicBezTo>
                  <a:cubicBezTo>
                    <a:pt x="5073" y="522"/>
                    <a:pt x="4719" y="1532"/>
                    <a:pt x="4511" y="2136"/>
                  </a:cubicBezTo>
                  <a:cubicBezTo>
                    <a:pt x="4490" y="2189"/>
                    <a:pt x="4480" y="2240"/>
                    <a:pt x="4459" y="2282"/>
                  </a:cubicBezTo>
                  <a:cubicBezTo>
                    <a:pt x="4219" y="2949"/>
                    <a:pt x="4063" y="3626"/>
                    <a:pt x="3990" y="4314"/>
                  </a:cubicBezTo>
                  <a:cubicBezTo>
                    <a:pt x="3323" y="4574"/>
                    <a:pt x="2667" y="4897"/>
                    <a:pt x="2042" y="5261"/>
                  </a:cubicBezTo>
                  <a:cubicBezTo>
                    <a:pt x="2000" y="5282"/>
                    <a:pt x="1959" y="5303"/>
                    <a:pt x="1917" y="5335"/>
                  </a:cubicBezTo>
                  <a:cubicBezTo>
                    <a:pt x="1313" y="5678"/>
                    <a:pt x="302" y="6252"/>
                    <a:pt x="114" y="7387"/>
                  </a:cubicBezTo>
                  <a:cubicBezTo>
                    <a:pt x="0" y="8064"/>
                    <a:pt x="167" y="9023"/>
                    <a:pt x="1584" y="9752"/>
                  </a:cubicBezTo>
                  <a:cubicBezTo>
                    <a:pt x="2219" y="10075"/>
                    <a:pt x="2927" y="10377"/>
                    <a:pt x="3677" y="10627"/>
                  </a:cubicBezTo>
                  <a:lnTo>
                    <a:pt x="3677" y="10710"/>
                  </a:lnTo>
                  <a:lnTo>
                    <a:pt x="3761" y="10720"/>
                  </a:lnTo>
                  <a:cubicBezTo>
                    <a:pt x="3802" y="11336"/>
                    <a:pt x="3886" y="11981"/>
                    <a:pt x="4094" y="12627"/>
                  </a:cubicBezTo>
                  <a:cubicBezTo>
                    <a:pt x="4251" y="13107"/>
                    <a:pt x="4730" y="14586"/>
                    <a:pt x="6042" y="14898"/>
                  </a:cubicBezTo>
                  <a:cubicBezTo>
                    <a:pt x="6209" y="14940"/>
                    <a:pt x="6365" y="14961"/>
                    <a:pt x="6532" y="14961"/>
                  </a:cubicBezTo>
                  <a:cubicBezTo>
                    <a:pt x="8001" y="14961"/>
                    <a:pt x="8844" y="13502"/>
                    <a:pt x="9407" y="12398"/>
                  </a:cubicBezTo>
                  <a:cubicBezTo>
                    <a:pt x="9876" y="12637"/>
                    <a:pt x="10355" y="12846"/>
                    <a:pt x="10876" y="13002"/>
                  </a:cubicBezTo>
                  <a:lnTo>
                    <a:pt x="10918" y="13012"/>
                  </a:lnTo>
                  <a:cubicBezTo>
                    <a:pt x="11251" y="13117"/>
                    <a:pt x="11761" y="13273"/>
                    <a:pt x="12293" y="13273"/>
                  </a:cubicBezTo>
                  <a:cubicBezTo>
                    <a:pt x="13074" y="13273"/>
                    <a:pt x="13553" y="12940"/>
                    <a:pt x="13814" y="12658"/>
                  </a:cubicBezTo>
                  <a:cubicBezTo>
                    <a:pt x="15178" y="11231"/>
                    <a:pt x="14106" y="9335"/>
                    <a:pt x="13470" y="8199"/>
                  </a:cubicBezTo>
                  <a:cubicBezTo>
                    <a:pt x="13428" y="8127"/>
                    <a:pt x="13387" y="8043"/>
                    <a:pt x="13335" y="7960"/>
                  </a:cubicBezTo>
                  <a:cubicBezTo>
                    <a:pt x="14866" y="6585"/>
                    <a:pt x="15991" y="4710"/>
                    <a:pt x="14877" y="3210"/>
                  </a:cubicBezTo>
                  <a:cubicBezTo>
                    <a:pt x="14210" y="2314"/>
                    <a:pt x="13085" y="2314"/>
                    <a:pt x="12720" y="2314"/>
                  </a:cubicBezTo>
                  <a:cubicBezTo>
                    <a:pt x="12574" y="2314"/>
                    <a:pt x="12449" y="2324"/>
                    <a:pt x="12324" y="2324"/>
                  </a:cubicBezTo>
                  <a:cubicBezTo>
                    <a:pt x="12272" y="2324"/>
                    <a:pt x="12220" y="2324"/>
                    <a:pt x="12178" y="2334"/>
                  </a:cubicBezTo>
                  <a:cubicBezTo>
                    <a:pt x="11335" y="2355"/>
                    <a:pt x="10543" y="2449"/>
                    <a:pt x="9824" y="2605"/>
                  </a:cubicBezTo>
                  <a:cubicBezTo>
                    <a:pt x="9480" y="2126"/>
                    <a:pt x="9126" y="1657"/>
                    <a:pt x="8751" y="1230"/>
                  </a:cubicBezTo>
                  <a:lnTo>
                    <a:pt x="8709" y="1178"/>
                  </a:lnTo>
                  <a:cubicBezTo>
                    <a:pt x="8355" y="772"/>
                    <a:pt x="7688" y="1"/>
                    <a:pt x="67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65;p32">
              <a:extLst>
                <a:ext uri="{FF2B5EF4-FFF2-40B4-BE49-F238E27FC236}">
                  <a16:creationId xmlns:a16="http://schemas.microsoft.com/office/drawing/2014/main" id="{4EE7B32C-5158-4B12-AA7D-39DD6335B639}"/>
                </a:ext>
              </a:extLst>
            </p:cNvPr>
            <p:cNvSpPr/>
            <p:nvPr/>
          </p:nvSpPr>
          <p:spPr>
            <a:xfrm>
              <a:off x="1578450" y="2124138"/>
              <a:ext cx="340700" cy="314950"/>
            </a:xfrm>
            <a:custGeom>
              <a:avLst/>
              <a:gdLst/>
              <a:ahLst/>
              <a:cxnLst/>
              <a:rect l="l" t="t" r="r" b="b"/>
              <a:pathLst>
                <a:path w="13628" h="12598" extrusionOk="0">
                  <a:moveTo>
                    <a:pt x="5526" y="1"/>
                  </a:moveTo>
                  <a:cubicBezTo>
                    <a:pt x="5444" y="1"/>
                    <a:pt x="5359" y="16"/>
                    <a:pt x="5272" y="50"/>
                  </a:cubicBezTo>
                  <a:cubicBezTo>
                    <a:pt x="4783" y="259"/>
                    <a:pt x="4554" y="1060"/>
                    <a:pt x="4387" y="1519"/>
                  </a:cubicBezTo>
                  <a:cubicBezTo>
                    <a:pt x="4096" y="2300"/>
                    <a:pt x="3950" y="3123"/>
                    <a:pt x="3950" y="3956"/>
                  </a:cubicBezTo>
                  <a:cubicBezTo>
                    <a:pt x="3085" y="4259"/>
                    <a:pt x="2251" y="4644"/>
                    <a:pt x="1459" y="5102"/>
                  </a:cubicBezTo>
                  <a:cubicBezTo>
                    <a:pt x="959" y="5384"/>
                    <a:pt x="209" y="5759"/>
                    <a:pt x="95" y="6394"/>
                  </a:cubicBezTo>
                  <a:cubicBezTo>
                    <a:pt x="1" y="6968"/>
                    <a:pt x="501" y="7290"/>
                    <a:pt x="938" y="7519"/>
                  </a:cubicBezTo>
                  <a:cubicBezTo>
                    <a:pt x="1804" y="7957"/>
                    <a:pt x="2720" y="8301"/>
                    <a:pt x="3637" y="8572"/>
                  </a:cubicBezTo>
                  <a:cubicBezTo>
                    <a:pt x="3643" y="8573"/>
                    <a:pt x="3650" y="8574"/>
                    <a:pt x="3655" y="8574"/>
                  </a:cubicBezTo>
                  <a:cubicBezTo>
                    <a:pt x="3708" y="8574"/>
                    <a:pt x="3741" y="8535"/>
                    <a:pt x="3741" y="8489"/>
                  </a:cubicBezTo>
                  <a:cubicBezTo>
                    <a:pt x="3741" y="8457"/>
                    <a:pt x="3720" y="8426"/>
                    <a:pt x="3679" y="8405"/>
                  </a:cubicBezTo>
                  <a:cubicBezTo>
                    <a:pt x="3033" y="8176"/>
                    <a:pt x="2387" y="7936"/>
                    <a:pt x="1751" y="7665"/>
                  </a:cubicBezTo>
                  <a:cubicBezTo>
                    <a:pt x="1470" y="7540"/>
                    <a:pt x="1168" y="7415"/>
                    <a:pt x="897" y="7269"/>
                  </a:cubicBezTo>
                  <a:cubicBezTo>
                    <a:pt x="408" y="6978"/>
                    <a:pt x="126" y="6436"/>
                    <a:pt x="584" y="5957"/>
                  </a:cubicBezTo>
                  <a:cubicBezTo>
                    <a:pt x="991" y="5530"/>
                    <a:pt x="1605" y="5248"/>
                    <a:pt x="2116" y="4977"/>
                  </a:cubicBezTo>
                  <a:cubicBezTo>
                    <a:pt x="2720" y="4665"/>
                    <a:pt x="3355" y="4394"/>
                    <a:pt x="4001" y="4155"/>
                  </a:cubicBezTo>
                  <a:cubicBezTo>
                    <a:pt x="4043" y="4144"/>
                    <a:pt x="4064" y="4113"/>
                    <a:pt x="4075" y="4071"/>
                  </a:cubicBezTo>
                  <a:cubicBezTo>
                    <a:pt x="4085" y="4061"/>
                    <a:pt x="4096" y="4051"/>
                    <a:pt x="4096" y="4019"/>
                  </a:cubicBezTo>
                  <a:cubicBezTo>
                    <a:pt x="4137" y="3394"/>
                    <a:pt x="4210" y="2780"/>
                    <a:pt x="4376" y="2175"/>
                  </a:cubicBezTo>
                  <a:cubicBezTo>
                    <a:pt x="4522" y="1665"/>
                    <a:pt x="4710" y="894"/>
                    <a:pt x="5085" y="498"/>
                  </a:cubicBezTo>
                  <a:cubicBezTo>
                    <a:pt x="5245" y="333"/>
                    <a:pt x="5409" y="265"/>
                    <a:pt x="5569" y="265"/>
                  </a:cubicBezTo>
                  <a:cubicBezTo>
                    <a:pt x="6128" y="265"/>
                    <a:pt x="6656" y="1082"/>
                    <a:pt x="6939" y="1446"/>
                  </a:cubicBezTo>
                  <a:cubicBezTo>
                    <a:pt x="7325" y="1925"/>
                    <a:pt x="7668" y="2425"/>
                    <a:pt x="7992" y="2946"/>
                  </a:cubicBezTo>
                  <a:cubicBezTo>
                    <a:pt x="8011" y="2980"/>
                    <a:pt x="8039" y="2993"/>
                    <a:pt x="8067" y="2993"/>
                  </a:cubicBezTo>
                  <a:cubicBezTo>
                    <a:pt x="8101" y="2993"/>
                    <a:pt x="8136" y="2974"/>
                    <a:pt x="8158" y="2946"/>
                  </a:cubicBezTo>
                  <a:cubicBezTo>
                    <a:pt x="8825" y="2801"/>
                    <a:pt x="9492" y="2655"/>
                    <a:pt x="10169" y="2592"/>
                  </a:cubicBezTo>
                  <a:cubicBezTo>
                    <a:pt x="10503" y="2561"/>
                    <a:pt x="10994" y="2482"/>
                    <a:pt x="11445" y="2482"/>
                  </a:cubicBezTo>
                  <a:cubicBezTo>
                    <a:pt x="11755" y="2482"/>
                    <a:pt x="12045" y="2519"/>
                    <a:pt x="12252" y="2634"/>
                  </a:cubicBezTo>
                  <a:cubicBezTo>
                    <a:pt x="13180" y="3144"/>
                    <a:pt x="12471" y="4269"/>
                    <a:pt x="12013" y="4852"/>
                  </a:cubicBezTo>
                  <a:cubicBezTo>
                    <a:pt x="11576" y="5405"/>
                    <a:pt x="11065" y="5863"/>
                    <a:pt x="10555" y="6343"/>
                  </a:cubicBezTo>
                  <a:cubicBezTo>
                    <a:pt x="10523" y="6373"/>
                    <a:pt x="10523" y="6415"/>
                    <a:pt x="10544" y="6447"/>
                  </a:cubicBezTo>
                  <a:cubicBezTo>
                    <a:pt x="10534" y="6468"/>
                    <a:pt x="10523" y="6488"/>
                    <a:pt x="10534" y="6519"/>
                  </a:cubicBezTo>
                  <a:cubicBezTo>
                    <a:pt x="10835" y="7603"/>
                    <a:pt x="12221" y="8926"/>
                    <a:pt x="11836" y="10093"/>
                  </a:cubicBezTo>
                  <a:cubicBezTo>
                    <a:pt x="11695" y="10534"/>
                    <a:pt x="11358" y="10698"/>
                    <a:pt x="10931" y="10698"/>
                  </a:cubicBezTo>
                  <a:cubicBezTo>
                    <a:pt x="9875" y="10698"/>
                    <a:pt x="8262" y="9693"/>
                    <a:pt x="7668" y="9374"/>
                  </a:cubicBezTo>
                  <a:cubicBezTo>
                    <a:pt x="7657" y="9367"/>
                    <a:pt x="7645" y="9364"/>
                    <a:pt x="7635" y="9364"/>
                  </a:cubicBezTo>
                  <a:cubicBezTo>
                    <a:pt x="7579" y="9364"/>
                    <a:pt x="7545" y="9443"/>
                    <a:pt x="7606" y="9478"/>
                  </a:cubicBezTo>
                  <a:lnTo>
                    <a:pt x="7606" y="9489"/>
                  </a:lnTo>
                  <a:cubicBezTo>
                    <a:pt x="7596" y="9489"/>
                    <a:pt x="7596" y="9499"/>
                    <a:pt x="7585" y="9510"/>
                  </a:cubicBezTo>
                  <a:cubicBezTo>
                    <a:pt x="7293" y="9926"/>
                    <a:pt x="7075" y="10385"/>
                    <a:pt x="6835" y="10832"/>
                  </a:cubicBezTo>
                  <a:cubicBezTo>
                    <a:pt x="6575" y="11312"/>
                    <a:pt x="6189" y="12124"/>
                    <a:pt x="5617" y="12291"/>
                  </a:cubicBezTo>
                  <a:cubicBezTo>
                    <a:pt x="5522" y="12321"/>
                    <a:pt x="5432" y="12335"/>
                    <a:pt x="5348" y="12335"/>
                  </a:cubicBezTo>
                  <a:cubicBezTo>
                    <a:pt x="4589" y="12335"/>
                    <a:pt x="4247" y="11199"/>
                    <a:pt x="4106" y="10561"/>
                  </a:cubicBezTo>
                  <a:cubicBezTo>
                    <a:pt x="3950" y="9885"/>
                    <a:pt x="3929" y="9197"/>
                    <a:pt x="3866" y="8510"/>
                  </a:cubicBezTo>
                  <a:cubicBezTo>
                    <a:pt x="3866" y="8470"/>
                    <a:pt x="3836" y="8449"/>
                    <a:pt x="3807" y="8449"/>
                  </a:cubicBezTo>
                  <a:cubicBezTo>
                    <a:pt x="3782" y="8449"/>
                    <a:pt x="3756" y="8465"/>
                    <a:pt x="3751" y="8499"/>
                  </a:cubicBezTo>
                  <a:lnTo>
                    <a:pt x="3751" y="8510"/>
                  </a:lnTo>
                  <a:cubicBezTo>
                    <a:pt x="3741" y="9364"/>
                    <a:pt x="3772" y="10260"/>
                    <a:pt x="4043" y="11082"/>
                  </a:cubicBezTo>
                  <a:cubicBezTo>
                    <a:pt x="4210" y="11603"/>
                    <a:pt x="4533" y="12427"/>
                    <a:pt x="5137" y="12573"/>
                  </a:cubicBezTo>
                  <a:cubicBezTo>
                    <a:pt x="5210" y="12589"/>
                    <a:pt x="5281" y="12598"/>
                    <a:pt x="5351" y="12598"/>
                  </a:cubicBezTo>
                  <a:cubicBezTo>
                    <a:pt x="6518" y="12598"/>
                    <a:pt x="7261" y="10322"/>
                    <a:pt x="7763" y="9614"/>
                  </a:cubicBezTo>
                  <a:cubicBezTo>
                    <a:pt x="7763" y="9603"/>
                    <a:pt x="7763" y="9593"/>
                    <a:pt x="7773" y="9582"/>
                  </a:cubicBezTo>
                  <a:cubicBezTo>
                    <a:pt x="8492" y="10031"/>
                    <a:pt x="9231" y="10447"/>
                    <a:pt x="10044" y="10697"/>
                  </a:cubicBezTo>
                  <a:cubicBezTo>
                    <a:pt x="10332" y="10783"/>
                    <a:pt x="10741" y="10913"/>
                    <a:pt x="11112" y="10913"/>
                  </a:cubicBezTo>
                  <a:cubicBezTo>
                    <a:pt x="11371" y="10913"/>
                    <a:pt x="11613" y="10850"/>
                    <a:pt x="11784" y="10666"/>
                  </a:cubicBezTo>
                  <a:cubicBezTo>
                    <a:pt x="12867" y="9540"/>
                    <a:pt x="11023" y="7530"/>
                    <a:pt x="10721" y="6468"/>
                  </a:cubicBezTo>
                  <a:lnTo>
                    <a:pt x="10710" y="6457"/>
                  </a:lnTo>
                  <a:cubicBezTo>
                    <a:pt x="11544" y="5832"/>
                    <a:pt x="13627" y="3915"/>
                    <a:pt x="12752" y="2738"/>
                  </a:cubicBezTo>
                  <a:cubicBezTo>
                    <a:pt x="12496" y="2379"/>
                    <a:pt x="12019" y="2313"/>
                    <a:pt x="11570" y="2313"/>
                  </a:cubicBezTo>
                  <a:cubicBezTo>
                    <a:pt x="11380" y="2313"/>
                    <a:pt x="11195" y="2325"/>
                    <a:pt x="11034" y="2331"/>
                  </a:cubicBezTo>
                  <a:cubicBezTo>
                    <a:pt x="10055" y="2352"/>
                    <a:pt x="9054" y="2488"/>
                    <a:pt x="8127" y="2790"/>
                  </a:cubicBezTo>
                  <a:cubicBezTo>
                    <a:pt x="7700" y="2102"/>
                    <a:pt x="7221" y="1446"/>
                    <a:pt x="6689" y="821"/>
                  </a:cubicBezTo>
                  <a:cubicBezTo>
                    <a:pt x="6405" y="502"/>
                    <a:pt x="6000" y="1"/>
                    <a:pt x="55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66;p32">
              <a:extLst>
                <a:ext uri="{FF2B5EF4-FFF2-40B4-BE49-F238E27FC236}">
                  <a16:creationId xmlns:a16="http://schemas.microsoft.com/office/drawing/2014/main" id="{3D8E4226-2950-4B69-AD68-BD98B620A512}"/>
                </a:ext>
              </a:extLst>
            </p:cNvPr>
            <p:cNvSpPr/>
            <p:nvPr/>
          </p:nvSpPr>
          <p:spPr>
            <a:xfrm>
              <a:off x="1581575" y="2130763"/>
              <a:ext cx="326375" cy="301775"/>
            </a:xfrm>
            <a:custGeom>
              <a:avLst/>
              <a:gdLst/>
              <a:ahLst/>
              <a:cxnLst/>
              <a:rect l="l" t="t" r="r" b="b"/>
              <a:pathLst>
                <a:path w="13055" h="12071" extrusionOk="0">
                  <a:moveTo>
                    <a:pt x="8909" y="4572"/>
                  </a:moveTo>
                  <a:cubicBezTo>
                    <a:pt x="9202" y="4572"/>
                    <a:pt x="9498" y="4749"/>
                    <a:pt x="9596" y="5025"/>
                  </a:cubicBezTo>
                  <a:cubicBezTo>
                    <a:pt x="9616" y="5078"/>
                    <a:pt x="9576" y="5110"/>
                    <a:pt x="9537" y="5110"/>
                  </a:cubicBezTo>
                  <a:cubicBezTo>
                    <a:pt x="9515" y="5110"/>
                    <a:pt x="9493" y="5100"/>
                    <a:pt x="9481" y="5077"/>
                  </a:cubicBezTo>
                  <a:cubicBezTo>
                    <a:pt x="9353" y="4876"/>
                    <a:pt x="9160" y="4714"/>
                    <a:pt x="8916" y="4714"/>
                  </a:cubicBezTo>
                  <a:cubicBezTo>
                    <a:pt x="8883" y="4714"/>
                    <a:pt x="8849" y="4717"/>
                    <a:pt x="8814" y="4723"/>
                  </a:cubicBezTo>
                  <a:cubicBezTo>
                    <a:pt x="8502" y="4786"/>
                    <a:pt x="8314" y="5108"/>
                    <a:pt x="8346" y="5421"/>
                  </a:cubicBezTo>
                  <a:cubicBezTo>
                    <a:pt x="8352" y="5451"/>
                    <a:pt x="8321" y="5470"/>
                    <a:pt x="8291" y="5470"/>
                  </a:cubicBezTo>
                  <a:cubicBezTo>
                    <a:pt x="8268" y="5470"/>
                    <a:pt x="8246" y="5459"/>
                    <a:pt x="8242" y="5432"/>
                  </a:cubicBezTo>
                  <a:cubicBezTo>
                    <a:pt x="8179" y="5067"/>
                    <a:pt x="8388" y="4682"/>
                    <a:pt x="8763" y="4587"/>
                  </a:cubicBezTo>
                  <a:cubicBezTo>
                    <a:pt x="8811" y="4577"/>
                    <a:pt x="8860" y="4572"/>
                    <a:pt x="8909" y="4572"/>
                  </a:cubicBezTo>
                  <a:close/>
                  <a:moveTo>
                    <a:pt x="4547" y="5908"/>
                  </a:moveTo>
                  <a:cubicBezTo>
                    <a:pt x="4812" y="5908"/>
                    <a:pt x="5068" y="6075"/>
                    <a:pt x="5210" y="6296"/>
                  </a:cubicBezTo>
                  <a:cubicBezTo>
                    <a:pt x="5247" y="6348"/>
                    <a:pt x="5195" y="6399"/>
                    <a:pt x="5143" y="6399"/>
                  </a:cubicBezTo>
                  <a:cubicBezTo>
                    <a:pt x="5122" y="6399"/>
                    <a:pt x="5100" y="6391"/>
                    <a:pt x="5085" y="6369"/>
                  </a:cubicBezTo>
                  <a:cubicBezTo>
                    <a:pt x="4971" y="6191"/>
                    <a:pt x="4764" y="6051"/>
                    <a:pt x="4550" y="6051"/>
                  </a:cubicBezTo>
                  <a:cubicBezTo>
                    <a:pt x="4488" y="6051"/>
                    <a:pt x="4427" y="6062"/>
                    <a:pt x="4366" y="6088"/>
                  </a:cubicBezTo>
                  <a:cubicBezTo>
                    <a:pt x="4116" y="6203"/>
                    <a:pt x="4043" y="6473"/>
                    <a:pt x="4106" y="6713"/>
                  </a:cubicBezTo>
                  <a:cubicBezTo>
                    <a:pt x="4112" y="6746"/>
                    <a:pt x="4090" y="6762"/>
                    <a:pt x="4068" y="6762"/>
                  </a:cubicBezTo>
                  <a:cubicBezTo>
                    <a:pt x="4054" y="6762"/>
                    <a:pt x="4041" y="6756"/>
                    <a:pt x="4033" y="6744"/>
                  </a:cubicBezTo>
                  <a:cubicBezTo>
                    <a:pt x="3825" y="6473"/>
                    <a:pt x="4022" y="6088"/>
                    <a:pt x="4293" y="5963"/>
                  </a:cubicBezTo>
                  <a:cubicBezTo>
                    <a:pt x="4376" y="5925"/>
                    <a:pt x="4462" y="5908"/>
                    <a:pt x="4547" y="5908"/>
                  </a:cubicBezTo>
                  <a:close/>
                  <a:moveTo>
                    <a:pt x="7500" y="6901"/>
                  </a:moveTo>
                  <a:cubicBezTo>
                    <a:pt x="7523" y="6901"/>
                    <a:pt x="7546" y="6913"/>
                    <a:pt x="7554" y="6942"/>
                  </a:cubicBezTo>
                  <a:cubicBezTo>
                    <a:pt x="7638" y="7150"/>
                    <a:pt x="7533" y="7411"/>
                    <a:pt x="7314" y="7484"/>
                  </a:cubicBezTo>
                  <a:cubicBezTo>
                    <a:pt x="7274" y="7497"/>
                    <a:pt x="7232" y="7504"/>
                    <a:pt x="7192" y="7504"/>
                  </a:cubicBezTo>
                  <a:cubicBezTo>
                    <a:pt x="7013" y="7504"/>
                    <a:pt x="6846" y="7381"/>
                    <a:pt x="6804" y="7203"/>
                  </a:cubicBezTo>
                  <a:cubicBezTo>
                    <a:pt x="6798" y="7177"/>
                    <a:pt x="6818" y="7164"/>
                    <a:pt x="6837" y="7164"/>
                  </a:cubicBezTo>
                  <a:cubicBezTo>
                    <a:pt x="6850" y="7164"/>
                    <a:pt x="6862" y="7169"/>
                    <a:pt x="6867" y="7182"/>
                  </a:cubicBezTo>
                  <a:cubicBezTo>
                    <a:pt x="6922" y="7308"/>
                    <a:pt x="7049" y="7399"/>
                    <a:pt x="7180" y="7399"/>
                  </a:cubicBezTo>
                  <a:cubicBezTo>
                    <a:pt x="7222" y="7399"/>
                    <a:pt x="7264" y="7390"/>
                    <a:pt x="7304" y="7369"/>
                  </a:cubicBezTo>
                  <a:cubicBezTo>
                    <a:pt x="7450" y="7296"/>
                    <a:pt x="7502" y="7119"/>
                    <a:pt x="7450" y="6974"/>
                  </a:cubicBezTo>
                  <a:cubicBezTo>
                    <a:pt x="7431" y="6929"/>
                    <a:pt x="7465" y="6901"/>
                    <a:pt x="7500" y="6901"/>
                  </a:cubicBezTo>
                  <a:close/>
                  <a:moveTo>
                    <a:pt x="5444" y="0"/>
                  </a:moveTo>
                  <a:cubicBezTo>
                    <a:pt x="5284" y="0"/>
                    <a:pt x="5120" y="68"/>
                    <a:pt x="4960" y="233"/>
                  </a:cubicBezTo>
                  <a:cubicBezTo>
                    <a:pt x="4585" y="629"/>
                    <a:pt x="4397" y="1400"/>
                    <a:pt x="4251" y="1910"/>
                  </a:cubicBezTo>
                  <a:cubicBezTo>
                    <a:pt x="4085" y="2515"/>
                    <a:pt x="4012" y="3129"/>
                    <a:pt x="3971" y="3754"/>
                  </a:cubicBezTo>
                  <a:cubicBezTo>
                    <a:pt x="3971" y="3786"/>
                    <a:pt x="3960" y="3796"/>
                    <a:pt x="3950" y="3806"/>
                  </a:cubicBezTo>
                  <a:cubicBezTo>
                    <a:pt x="3939" y="3848"/>
                    <a:pt x="3918" y="3879"/>
                    <a:pt x="3876" y="3890"/>
                  </a:cubicBezTo>
                  <a:cubicBezTo>
                    <a:pt x="3230" y="4129"/>
                    <a:pt x="2595" y="4400"/>
                    <a:pt x="1991" y="4712"/>
                  </a:cubicBezTo>
                  <a:cubicBezTo>
                    <a:pt x="1480" y="4983"/>
                    <a:pt x="866" y="5265"/>
                    <a:pt x="459" y="5692"/>
                  </a:cubicBezTo>
                  <a:cubicBezTo>
                    <a:pt x="1" y="6171"/>
                    <a:pt x="283" y="6713"/>
                    <a:pt x="772" y="7004"/>
                  </a:cubicBezTo>
                  <a:cubicBezTo>
                    <a:pt x="1043" y="7150"/>
                    <a:pt x="1345" y="7275"/>
                    <a:pt x="1626" y="7400"/>
                  </a:cubicBezTo>
                  <a:cubicBezTo>
                    <a:pt x="2262" y="7671"/>
                    <a:pt x="2908" y="7911"/>
                    <a:pt x="3554" y="8140"/>
                  </a:cubicBezTo>
                  <a:cubicBezTo>
                    <a:pt x="3595" y="8161"/>
                    <a:pt x="3616" y="8192"/>
                    <a:pt x="3616" y="8224"/>
                  </a:cubicBezTo>
                  <a:lnTo>
                    <a:pt x="3626" y="8234"/>
                  </a:lnTo>
                  <a:cubicBezTo>
                    <a:pt x="3631" y="8200"/>
                    <a:pt x="3657" y="8184"/>
                    <a:pt x="3682" y="8184"/>
                  </a:cubicBezTo>
                  <a:cubicBezTo>
                    <a:pt x="3711" y="8184"/>
                    <a:pt x="3741" y="8205"/>
                    <a:pt x="3741" y="8245"/>
                  </a:cubicBezTo>
                  <a:cubicBezTo>
                    <a:pt x="3804" y="8932"/>
                    <a:pt x="3825" y="9620"/>
                    <a:pt x="3981" y="10296"/>
                  </a:cubicBezTo>
                  <a:cubicBezTo>
                    <a:pt x="4122" y="10934"/>
                    <a:pt x="4464" y="12070"/>
                    <a:pt x="5223" y="12070"/>
                  </a:cubicBezTo>
                  <a:cubicBezTo>
                    <a:pt x="5307" y="12070"/>
                    <a:pt x="5397" y="12056"/>
                    <a:pt x="5492" y="12026"/>
                  </a:cubicBezTo>
                  <a:cubicBezTo>
                    <a:pt x="6064" y="11859"/>
                    <a:pt x="6450" y="11047"/>
                    <a:pt x="6710" y="10567"/>
                  </a:cubicBezTo>
                  <a:cubicBezTo>
                    <a:pt x="6950" y="10120"/>
                    <a:pt x="7168" y="9661"/>
                    <a:pt x="7460" y="9245"/>
                  </a:cubicBezTo>
                  <a:cubicBezTo>
                    <a:pt x="7471" y="9234"/>
                    <a:pt x="7471" y="9224"/>
                    <a:pt x="7481" y="9224"/>
                  </a:cubicBezTo>
                  <a:lnTo>
                    <a:pt x="7481" y="9213"/>
                  </a:lnTo>
                  <a:cubicBezTo>
                    <a:pt x="7420" y="9178"/>
                    <a:pt x="7454" y="9099"/>
                    <a:pt x="7510" y="9099"/>
                  </a:cubicBezTo>
                  <a:cubicBezTo>
                    <a:pt x="7520" y="9099"/>
                    <a:pt x="7532" y="9102"/>
                    <a:pt x="7543" y="9109"/>
                  </a:cubicBezTo>
                  <a:cubicBezTo>
                    <a:pt x="8137" y="9428"/>
                    <a:pt x="9750" y="10433"/>
                    <a:pt x="10806" y="10433"/>
                  </a:cubicBezTo>
                  <a:cubicBezTo>
                    <a:pt x="11233" y="10433"/>
                    <a:pt x="11570" y="10269"/>
                    <a:pt x="11711" y="9828"/>
                  </a:cubicBezTo>
                  <a:cubicBezTo>
                    <a:pt x="12096" y="8661"/>
                    <a:pt x="10710" y="7338"/>
                    <a:pt x="10409" y="6254"/>
                  </a:cubicBezTo>
                  <a:cubicBezTo>
                    <a:pt x="10398" y="6223"/>
                    <a:pt x="10409" y="6203"/>
                    <a:pt x="10419" y="6182"/>
                  </a:cubicBezTo>
                  <a:cubicBezTo>
                    <a:pt x="10398" y="6150"/>
                    <a:pt x="10398" y="6108"/>
                    <a:pt x="10430" y="6078"/>
                  </a:cubicBezTo>
                  <a:cubicBezTo>
                    <a:pt x="10940" y="5598"/>
                    <a:pt x="11451" y="5140"/>
                    <a:pt x="11888" y="4587"/>
                  </a:cubicBezTo>
                  <a:cubicBezTo>
                    <a:pt x="12346" y="4004"/>
                    <a:pt x="13055" y="2879"/>
                    <a:pt x="12127" y="2369"/>
                  </a:cubicBezTo>
                  <a:cubicBezTo>
                    <a:pt x="11920" y="2254"/>
                    <a:pt x="11630" y="2217"/>
                    <a:pt x="11320" y="2217"/>
                  </a:cubicBezTo>
                  <a:cubicBezTo>
                    <a:pt x="10869" y="2217"/>
                    <a:pt x="10378" y="2296"/>
                    <a:pt x="10044" y="2327"/>
                  </a:cubicBezTo>
                  <a:cubicBezTo>
                    <a:pt x="9367" y="2390"/>
                    <a:pt x="8700" y="2536"/>
                    <a:pt x="8033" y="2681"/>
                  </a:cubicBezTo>
                  <a:cubicBezTo>
                    <a:pt x="8011" y="2709"/>
                    <a:pt x="7976" y="2728"/>
                    <a:pt x="7942" y="2728"/>
                  </a:cubicBezTo>
                  <a:cubicBezTo>
                    <a:pt x="7914" y="2728"/>
                    <a:pt x="7886" y="2715"/>
                    <a:pt x="7867" y="2681"/>
                  </a:cubicBezTo>
                  <a:cubicBezTo>
                    <a:pt x="7543" y="2160"/>
                    <a:pt x="7200" y="1660"/>
                    <a:pt x="6814" y="1181"/>
                  </a:cubicBezTo>
                  <a:cubicBezTo>
                    <a:pt x="6531" y="817"/>
                    <a:pt x="6003" y="0"/>
                    <a:pt x="54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7;p32">
              <a:extLst>
                <a:ext uri="{FF2B5EF4-FFF2-40B4-BE49-F238E27FC236}">
                  <a16:creationId xmlns:a16="http://schemas.microsoft.com/office/drawing/2014/main" id="{F7490845-EF60-406E-89F8-60A1A1202698}"/>
                </a:ext>
              </a:extLst>
            </p:cNvPr>
            <p:cNvSpPr/>
            <p:nvPr/>
          </p:nvSpPr>
          <p:spPr>
            <a:xfrm>
              <a:off x="1786050" y="2245038"/>
              <a:ext cx="35925" cy="22500"/>
            </a:xfrm>
            <a:custGeom>
              <a:avLst/>
              <a:gdLst/>
              <a:ahLst/>
              <a:cxnLst/>
              <a:rect l="l" t="t" r="r" b="b"/>
              <a:pathLst>
                <a:path w="1437" h="900" extrusionOk="0">
                  <a:moveTo>
                    <a:pt x="730" y="1"/>
                  </a:moveTo>
                  <a:cubicBezTo>
                    <a:pt x="681" y="1"/>
                    <a:pt x="632" y="6"/>
                    <a:pt x="584" y="16"/>
                  </a:cubicBezTo>
                  <a:cubicBezTo>
                    <a:pt x="209" y="111"/>
                    <a:pt x="0" y="496"/>
                    <a:pt x="63" y="861"/>
                  </a:cubicBezTo>
                  <a:cubicBezTo>
                    <a:pt x="67" y="888"/>
                    <a:pt x="89" y="899"/>
                    <a:pt x="112" y="899"/>
                  </a:cubicBezTo>
                  <a:cubicBezTo>
                    <a:pt x="142" y="899"/>
                    <a:pt x="173" y="880"/>
                    <a:pt x="167" y="850"/>
                  </a:cubicBezTo>
                  <a:cubicBezTo>
                    <a:pt x="135" y="537"/>
                    <a:pt x="323" y="215"/>
                    <a:pt x="635" y="152"/>
                  </a:cubicBezTo>
                  <a:cubicBezTo>
                    <a:pt x="670" y="146"/>
                    <a:pt x="704" y="143"/>
                    <a:pt x="737" y="143"/>
                  </a:cubicBezTo>
                  <a:cubicBezTo>
                    <a:pt x="981" y="143"/>
                    <a:pt x="1174" y="305"/>
                    <a:pt x="1302" y="506"/>
                  </a:cubicBezTo>
                  <a:cubicBezTo>
                    <a:pt x="1314" y="529"/>
                    <a:pt x="1336" y="539"/>
                    <a:pt x="1358" y="539"/>
                  </a:cubicBezTo>
                  <a:cubicBezTo>
                    <a:pt x="1397" y="539"/>
                    <a:pt x="1437" y="507"/>
                    <a:pt x="1417" y="454"/>
                  </a:cubicBezTo>
                  <a:cubicBezTo>
                    <a:pt x="1319" y="178"/>
                    <a:pt x="1023" y="1"/>
                    <a:pt x="7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8;p32">
              <a:extLst>
                <a:ext uri="{FF2B5EF4-FFF2-40B4-BE49-F238E27FC236}">
                  <a16:creationId xmlns:a16="http://schemas.microsoft.com/office/drawing/2014/main" id="{7A76AC23-7C49-4DFE-9EF1-85E289962540}"/>
                </a:ext>
              </a:extLst>
            </p:cNvPr>
            <p:cNvSpPr/>
            <p:nvPr/>
          </p:nvSpPr>
          <p:spPr>
            <a:xfrm>
              <a:off x="1751500" y="2303263"/>
              <a:ext cx="21025" cy="15100"/>
            </a:xfrm>
            <a:custGeom>
              <a:avLst/>
              <a:gdLst/>
              <a:ahLst/>
              <a:cxnLst/>
              <a:rect l="l" t="t" r="r" b="b"/>
              <a:pathLst>
                <a:path w="841" h="604" extrusionOk="0">
                  <a:moveTo>
                    <a:pt x="703" y="1"/>
                  </a:moveTo>
                  <a:cubicBezTo>
                    <a:pt x="668" y="1"/>
                    <a:pt x="634" y="29"/>
                    <a:pt x="653" y="74"/>
                  </a:cubicBezTo>
                  <a:cubicBezTo>
                    <a:pt x="705" y="219"/>
                    <a:pt x="653" y="396"/>
                    <a:pt x="507" y="469"/>
                  </a:cubicBezTo>
                  <a:cubicBezTo>
                    <a:pt x="467" y="490"/>
                    <a:pt x="425" y="499"/>
                    <a:pt x="383" y="499"/>
                  </a:cubicBezTo>
                  <a:cubicBezTo>
                    <a:pt x="252" y="499"/>
                    <a:pt x="125" y="408"/>
                    <a:pt x="70" y="282"/>
                  </a:cubicBezTo>
                  <a:cubicBezTo>
                    <a:pt x="65" y="269"/>
                    <a:pt x="53" y="264"/>
                    <a:pt x="40" y="264"/>
                  </a:cubicBezTo>
                  <a:cubicBezTo>
                    <a:pt x="21" y="264"/>
                    <a:pt x="1" y="277"/>
                    <a:pt x="7" y="303"/>
                  </a:cubicBezTo>
                  <a:cubicBezTo>
                    <a:pt x="49" y="481"/>
                    <a:pt x="216" y="604"/>
                    <a:pt x="395" y="604"/>
                  </a:cubicBezTo>
                  <a:cubicBezTo>
                    <a:pt x="435" y="604"/>
                    <a:pt x="477" y="597"/>
                    <a:pt x="517" y="584"/>
                  </a:cubicBezTo>
                  <a:cubicBezTo>
                    <a:pt x="736" y="511"/>
                    <a:pt x="841" y="250"/>
                    <a:pt x="757" y="42"/>
                  </a:cubicBezTo>
                  <a:cubicBezTo>
                    <a:pt x="749" y="13"/>
                    <a:pt x="726" y="1"/>
                    <a:pt x="7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9;p32">
              <a:extLst>
                <a:ext uri="{FF2B5EF4-FFF2-40B4-BE49-F238E27FC236}">
                  <a16:creationId xmlns:a16="http://schemas.microsoft.com/office/drawing/2014/main" id="{E350F102-757B-46FD-8AF2-78EBBB573A40}"/>
                </a:ext>
              </a:extLst>
            </p:cNvPr>
            <p:cNvSpPr/>
            <p:nvPr/>
          </p:nvSpPr>
          <p:spPr>
            <a:xfrm>
              <a:off x="1677175" y="2278438"/>
              <a:ext cx="35575" cy="21375"/>
            </a:xfrm>
            <a:custGeom>
              <a:avLst/>
              <a:gdLst/>
              <a:ahLst/>
              <a:cxnLst/>
              <a:rect l="l" t="t" r="r" b="b"/>
              <a:pathLst>
                <a:path w="1423" h="855" extrusionOk="0">
                  <a:moveTo>
                    <a:pt x="723" y="1"/>
                  </a:moveTo>
                  <a:cubicBezTo>
                    <a:pt x="638" y="1"/>
                    <a:pt x="552" y="18"/>
                    <a:pt x="469" y="56"/>
                  </a:cubicBezTo>
                  <a:cubicBezTo>
                    <a:pt x="198" y="181"/>
                    <a:pt x="1" y="566"/>
                    <a:pt x="209" y="837"/>
                  </a:cubicBezTo>
                  <a:cubicBezTo>
                    <a:pt x="217" y="849"/>
                    <a:pt x="230" y="855"/>
                    <a:pt x="244" y="855"/>
                  </a:cubicBezTo>
                  <a:cubicBezTo>
                    <a:pt x="266" y="855"/>
                    <a:pt x="288" y="839"/>
                    <a:pt x="282" y="806"/>
                  </a:cubicBezTo>
                  <a:cubicBezTo>
                    <a:pt x="219" y="566"/>
                    <a:pt x="292" y="296"/>
                    <a:pt x="542" y="181"/>
                  </a:cubicBezTo>
                  <a:cubicBezTo>
                    <a:pt x="603" y="155"/>
                    <a:pt x="664" y="144"/>
                    <a:pt x="726" y="144"/>
                  </a:cubicBezTo>
                  <a:cubicBezTo>
                    <a:pt x="940" y="144"/>
                    <a:pt x="1147" y="284"/>
                    <a:pt x="1261" y="462"/>
                  </a:cubicBezTo>
                  <a:cubicBezTo>
                    <a:pt x="1276" y="484"/>
                    <a:pt x="1298" y="492"/>
                    <a:pt x="1319" y="492"/>
                  </a:cubicBezTo>
                  <a:cubicBezTo>
                    <a:pt x="1371" y="492"/>
                    <a:pt x="1423" y="441"/>
                    <a:pt x="1386" y="389"/>
                  </a:cubicBezTo>
                  <a:cubicBezTo>
                    <a:pt x="1244" y="168"/>
                    <a:pt x="988" y="1"/>
                    <a:pt x="72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" name="Google Shape;363;p32">
            <a:extLst>
              <a:ext uri="{FF2B5EF4-FFF2-40B4-BE49-F238E27FC236}">
                <a16:creationId xmlns:a16="http://schemas.microsoft.com/office/drawing/2014/main" id="{6C58575C-98CC-4D52-89AC-7C3D7EFADD64}"/>
              </a:ext>
            </a:extLst>
          </p:cNvPr>
          <p:cNvGrpSpPr/>
          <p:nvPr/>
        </p:nvGrpSpPr>
        <p:grpSpPr>
          <a:xfrm>
            <a:off x="1415104" y="715680"/>
            <a:ext cx="869133" cy="720036"/>
            <a:chOff x="1549050" y="2094638"/>
            <a:chExt cx="399800" cy="374025"/>
          </a:xfrm>
        </p:grpSpPr>
        <p:sp>
          <p:nvSpPr>
            <p:cNvPr id="163" name="Google Shape;364;p32">
              <a:extLst>
                <a:ext uri="{FF2B5EF4-FFF2-40B4-BE49-F238E27FC236}">
                  <a16:creationId xmlns:a16="http://schemas.microsoft.com/office/drawing/2014/main" id="{BD8F7153-9289-4C22-8514-1D7517EB60A8}"/>
                </a:ext>
              </a:extLst>
            </p:cNvPr>
            <p:cNvSpPr/>
            <p:nvPr/>
          </p:nvSpPr>
          <p:spPr>
            <a:xfrm>
              <a:off x="1549050" y="2094638"/>
              <a:ext cx="399800" cy="374025"/>
            </a:xfrm>
            <a:custGeom>
              <a:avLst/>
              <a:gdLst/>
              <a:ahLst/>
              <a:cxnLst/>
              <a:rect l="l" t="t" r="r" b="b"/>
              <a:pathLst>
                <a:path w="15992" h="14961" extrusionOk="0">
                  <a:moveTo>
                    <a:pt x="6709" y="1"/>
                  </a:moveTo>
                  <a:cubicBezTo>
                    <a:pt x="6469" y="1"/>
                    <a:pt x="6230" y="53"/>
                    <a:pt x="6011" y="147"/>
                  </a:cubicBezTo>
                  <a:cubicBezTo>
                    <a:pt x="5073" y="522"/>
                    <a:pt x="4719" y="1532"/>
                    <a:pt x="4511" y="2136"/>
                  </a:cubicBezTo>
                  <a:cubicBezTo>
                    <a:pt x="4490" y="2189"/>
                    <a:pt x="4480" y="2240"/>
                    <a:pt x="4459" y="2282"/>
                  </a:cubicBezTo>
                  <a:cubicBezTo>
                    <a:pt x="4219" y="2949"/>
                    <a:pt x="4063" y="3626"/>
                    <a:pt x="3990" y="4314"/>
                  </a:cubicBezTo>
                  <a:cubicBezTo>
                    <a:pt x="3323" y="4574"/>
                    <a:pt x="2667" y="4897"/>
                    <a:pt x="2042" y="5261"/>
                  </a:cubicBezTo>
                  <a:cubicBezTo>
                    <a:pt x="2000" y="5282"/>
                    <a:pt x="1959" y="5303"/>
                    <a:pt x="1917" y="5335"/>
                  </a:cubicBezTo>
                  <a:cubicBezTo>
                    <a:pt x="1313" y="5678"/>
                    <a:pt x="302" y="6252"/>
                    <a:pt x="114" y="7387"/>
                  </a:cubicBezTo>
                  <a:cubicBezTo>
                    <a:pt x="0" y="8064"/>
                    <a:pt x="167" y="9023"/>
                    <a:pt x="1584" y="9752"/>
                  </a:cubicBezTo>
                  <a:cubicBezTo>
                    <a:pt x="2219" y="10075"/>
                    <a:pt x="2927" y="10377"/>
                    <a:pt x="3677" y="10627"/>
                  </a:cubicBezTo>
                  <a:lnTo>
                    <a:pt x="3677" y="10710"/>
                  </a:lnTo>
                  <a:lnTo>
                    <a:pt x="3761" y="10720"/>
                  </a:lnTo>
                  <a:cubicBezTo>
                    <a:pt x="3802" y="11336"/>
                    <a:pt x="3886" y="11981"/>
                    <a:pt x="4094" y="12627"/>
                  </a:cubicBezTo>
                  <a:cubicBezTo>
                    <a:pt x="4251" y="13107"/>
                    <a:pt x="4730" y="14586"/>
                    <a:pt x="6042" y="14898"/>
                  </a:cubicBezTo>
                  <a:cubicBezTo>
                    <a:pt x="6209" y="14940"/>
                    <a:pt x="6365" y="14961"/>
                    <a:pt x="6532" y="14961"/>
                  </a:cubicBezTo>
                  <a:cubicBezTo>
                    <a:pt x="8001" y="14961"/>
                    <a:pt x="8844" y="13502"/>
                    <a:pt x="9407" y="12398"/>
                  </a:cubicBezTo>
                  <a:cubicBezTo>
                    <a:pt x="9876" y="12637"/>
                    <a:pt x="10355" y="12846"/>
                    <a:pt x="10876" y="13002"/>
                  </a:cubicBezTo>
                  <a:lnTo>
                    <a:pt x="10918" y="13012"/>
                  </a:lnTo>
                  <a:cubicBezTo>
                    <a:pt x="11251" y="13117"/>
                    <a:pt x="11761" y="13273"/>
                    <a:pt x="12293" y="13273"/>
                  </a:cubicBezTo>
                  <a:cubicBezTo>
                    <a:pt x="13074" y="13273"/>
                    <a:pt x="13553" y="12940"/>
                    <a:pt x="13814" y="12658"/>
                  </a:cubicBezTo>
                  <a:cubicBezTo>
                    <a:pt x="15178" y="11231"/>
                    <a:pt x="14106" y="9335"/>
                    <a:pt x="13470" y="8199"/>
                  </a:cubicBezTo>
                  <a:cubicBezTo>
                    <a:pt x="13428" y="8127"/>
                    <a:pt x="13387" y="8043"/>
                    <a:pt x="13335" y="7960"/>
                  </a:cubicBezTo>
                  <a:cubicBezTo>
                    <a:pt x="14866" y="6585"/>
                    <a:pt x="15991" y="4710"/>
                    <a:pt x="14877" y="3210"/>
                  </a:cubicBezTo>
                  <a:cubicBezTo>
                    <a:pt x="14210" y="2314"/>
                    <a:pt x="13085" y="2314"/>
                    <a:pt x="12720" y="2314"/>
                  </a:cubicBezTo>
                  <a:cubicBezTo>
                    <a:pt x="12574" y="2314"/>
                    <a:pt x="12449" y="2324"/>
                    <a:pt x="12324" y="2324"/>
                  </a:cubicBezTo>
                  <a:cubicBezTo>
                    <a:pt x="12272" y="2324"/>
                    <a:pt x="12220" y="2324"/>
                    <a:pt x="12178" y="2334"/>
                  </a:cubicBezTo>
                  <a:cubicBezTo>
                    <a:pt x="11335" y="2355"/>
                    <a:pt x="10543" y="2449"/>
                    <a:pt x="9824" y="2605"/>
                  </a:cubicBezTo>
                  <a:cubicBezTo>
                    <a:pt x="9480" y="2126"/>
                    <a:pt x="9126" y="1657"/>
                    <a:pt x="8751" y="1230"/>
                  </a:cubicBezTo>
                  <a:lnTo>
                    <a:pt x="8709" y="1178"/>
                  </a:lnTo>
                  <a:cubicBezTo>
                    <a:pt x="8355" y="772"/>
                    <a:pt x="7688" y="1"/>
                    <a:pt x="67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2">
              <a:extLst>
                <a:ext uri="{FF2B5EF4-FFF2-40B4-BE49-F238E27FC236}">
                  <a16:creationId xmlns:a16="http://schemas.microsoft.com/office/drawing/2014/main" id="{33A025B2-AD36-4C61-9328-FE66C19B3881}"/>
                </a:ext>
              </a:extLst>
            </p:cNvPr>
            <p:cNvSpPr/>
            <p:nvPr/>
          </p:nvSpPr>
          <p:spPr>
            <a:xfrm>
              <a:off x="1578450" y="2124138"/>
              <a:ext cx="340700" cy="314950"/>
            </a:xfrm>
            <a:custGeom>
              <a:avLst/>
              <a:gdLst/>
              <a:ahLst/>
              <a:cxnLst/>
              <a:rect l="l" t="t" r="r" b="b"/>
              <a:pathLst>
                <a:path w="13628" h="12598" extrusionOk="0">
                  <a:moveTo>
                    <a:pt x="5526" y="1"/>
                  </a:moveTo>
                  <a:cubicBezTo>
                    <a:pt x="5444" y="1"/>
                    <a:pt x="5359" y="16"/>
                    <a:pt x="5272" y="50"/>
                  </a:cubicBezTo>
                  <a:cubicBezTo>
                    <a:pt x="4783" y="259"/>
                    <a:pt x="4554" y="1060"/>
                    <a:pt x="4387" y="1519"/>
                  </a:cubicBezTo>
                  <a:cubicBezTo>
                    <a:pt x="4096" y="2300"/>
                    <a:pt x="3950" y="3123"/>
                    <a:pt x="3950" y="3956"/>
                  </a:cubicBezTo>
                  <a:cubicBezTo>
                    <a:pt x="3085" y="4259"/>
                    <a:pt x="2251" y="4644"/>
                    <a:pt x="1459" y="5102"/>
                  </a:cubicBezTo>
                  <a:cubicBezTo>
                    <a:pt x="959" y="5384"/>
                    <a:pt x="209" y="5759"/>
                    <a:pt x="95" y="6394"/>
                  </a:cubicBezTo>
                  <a:cubicBezTo>
                    <a:pt x="1" y="6968"/>
                    <a:pt x="501" y="7290"/>
                    <a:pt x="938" y="7519"/>
                  </a:cubicBezTo>
                  <a:cubicBezTo>
                    <a:pt x="1804" y="7957"/>
                    <a:pt x="2720" y="8301"/>
                    <a:pt x="3637" y="8572"/>
                  </a:cubicBezTo>
                  <a:cubicBezTo>
                    <a:pt x="3643" y="8573"/>
                    <a:pt x="3650" y="8574"/>
                    <a:pt x="3655" y="8574"/>
                  </a:cubicBezTo>
                  <a:cubicBezTo>
                    <a:pt x="3708" y="8574"/>
                    <a:pt x="3741" y="8535"/>
                    <a:pt x="3741" y="8489"/>
                  </a:cubicBezTo>
                  <a:cubicBezTo>
                    <a:pt x="3741" y="8457"/>
                    <a:pt x="3720" y="8426"/>
                    <a:pt x="3679" y="8405"/>
                  </a:cubicBezTo>
                  <a:cubicBezTo>
                    <a:pt x="3033" y="8176"/>
                    <a:pt x="2387" y="7936"/>
                    <a:pt x="1751" y="7665"/>
                  </a:cubicBezTo>
                  <a:cubicBezTo>
                    <a:pt x="1470" y="7540"/>
                    <a:pt x="1168" y="7415"/>
                    <a:pt x="897" y="7269"/>
                  </a:cubicBezTo>
                  <a:cubicBezTo>
                    <a:pt x="408" y="6978"/>
                    <a:pt x="126" y="6436"/>
                    <a:pt x="584" y="5957"/>
                  </a:cubicBezTo>
                  <a:cubicBezTo>
                    <a:pt x="991" y="5530"/>
                    <a:pt x="1605" y="5248"/>
                    <a:pt x="2116" y="4977"/>
                  </a:cubicBezTo>
                  <a:cubicBezTo>
                    <a:pt x="2720" y="4665"/>
                    <a:pt x="3355" y="4394"/>
                    <a:pt x="4001" y="4155"/>
                  </a:cubicBezTo>
                  <a:cubicBezTo>
                    <a:pt x="4043" y="4144"/>
                    <a:pt x="4064" y="4113"/>
                    <a:pt x="4075" y="4071"/>
                  </a:cubicBezTo>
                  <a:cubicBezTo>
                    <a:pt x="4085" y="4061"/>
                    <a:pt x="4096" y="4051"/>
                    <a:pt x="4096" y="4019"/>
                  </a:cubicBezTo>
                  <a:cubicBezTo>
                    <a:pt x="4137" y="3394"/>
                    <a:pt x="4210" y="2780"/>
                    <a:pt x="4376" y="2175"/>
                  </a:cubicBezTo>
                  <a:cubicBezTo>
                    <a:pt x="4522" y="1665"/>
                    <a:pt x="4710" y="894"/>
                    <a:pt x="5085" y="498"/>
                  </a:cubicBezTo>
                  <a:cubicBezTo>
                    <a:pt x="5245" y="333"/>
                    <a:pt x="5409" y="265"/>
                    <a:pt x="5569" y="265"/>
                  </a:cubicBezTo>
                  <a:cubicBezTo>
                    <a:pt x="6128" y="265"/>
                    <a:pt x="6656" y="1082"/>
                    <a:pt x="6939" y="1446"/>
                  </a:cubicBezTo>
                  <a:cubicBezTo>
                    <a:pt x="7325" y="1925"/>
                    <a:pt x="7668" y="2425"/>
                    <a:pt x="7992" y="2946"/>
                  </a:cubicBezTo>
                  <a:cubicBezTo>
                    <a:pt x="8011" y="2980"/>
                    <a:pt x="8039" y="2993"/>
                    <a:pt x="8067" y="2993"/>
                  </a:cubicBezTo>
                  <a:cubicBezTo>
                    <a:pt x="8101" y="2993"/>
                    <a:pt x="8136" y="2974"/>
                    <a:pt x="8158" y="2946"/>
                  </a:cubicBezTo>
                  <a:cubicBezTo>
                    <a:pt x="8825" y="2801"/>
                    <a:pt x="9492" y="2655"/>
                    <a:pt x="10169" y="2592"/>
                  </a:cubicBezTo>
                  <a:cubicBezTo>
                    <a:pt x="10503" y="2561"/>
                    <a:pt x="10994" y="2482"/>
                    <a:pt x="11445" y="2482"/>
                  </a:cubicBezTo>
                  <a:cubicBezTo>
                    <a:pt x="11755" y="2482"/>
                    <a:pt x="12045" y="2519"/>
                    <a:pt x="12252" y="2634"/>
                  </a:cubicBezTo>
                  <a:cubicBezTo>
                    <a:pt x="13180" y="3144"/>
                    <a:pt x="12471" y="4269"/>
                    <a:pt x="12013" y="4852"/>
                  </a:cubicBezTo>
                  <a:cubicBezTo>
                    <a:pt x="11576" y="5405"/>
                    <a:pt x="11065" y="5863"/>
                    <a:pt x="10555" y="6343"/>
                  </a:cubicBezTo>
                  <a:cubicBezTo>
                    <a:pt x="10523" y="6373"/>
                    <a:pt x="10523" y="6415"/>
                    <a:pt x="10544" y="6447"/>
                  </a:cubicBezTo>
                  <a:cubicBezTo>
                    <a:pt x="10534" y="6468"/>
                    <a:pt x="10523" y="6488"/>
                    <a:pt x="10534" y="6519"/>
                  </a:cubicBezTo>
                  <a:cubicBezTo>
                    <a:pt x="10835" y="7603"/>
                    <a:pt x="12221" y="8926"/>
                    <a:pt x="11836" y="10093"/>
                  </a:cubicBezTo>
                  <a:cubicBezTo>
                    <a:pt x="11695" y="10534"/>
                    <a:pt x="11358" y="10698"/>
                    <a:pt x="10931" y="10698"/>
                  </a:cubicBezTo>
                  <a:cubicBezTo>
                    <a:pt x="9875" y="10698"/>
                    <a:pt x="8262" y="9693"/>
                    <a:pt x="7668" y="9374"/>
                  </a:cubicBezTo>
                  <a:cubicBezTo>
                    <a:pt x="7657" y="9367"/>
                    <a:pt x="7645" y="9364"/>
                    <a:pt x="7635" y="9364"/>
                  </a:cubicBezTo>
                  <a:cubicBezTo>
                    <a:pt x="7579" y="9364"/>
                    <a:pt x="7545" y="9443"/>
                    <a:pt x="7606" y="9478"/>
                  </a:cubicBezTo>
                  <a:lnTo>
                    <a:pt x="7606" y="9489"/>
                  </a:lnTo>
                  <a:cubicBezTo>
                    <a:pt x="7596" y="9489"/>
                    <a:pt x="7596" y="9499"/>
                    <a:pt x="7585" y="9510"/>
                  </a:cubicBezTo>
                  <a:cubicBezTo>
                    <a:pt x="7293" y="9926"/>
                    <a:pt x="7075" y="10385"/>
                    <a:pt x="6835" y="10832"/>
                  </a:cubicBezTo>
                  <a:cubicBezTo>
                    <a:pt x="6575" y="11312"/>
                    <a:pt x="6189" y="12124"/>
                    <a:pt x="5617" y="12291"/>
                  </a:cubicBezTo>
                  <a:cubicBezTo>
                    <a:pt x="5522" y="12321"/>
                    <a:pt x="5432" y="12335"/>
                    <a:pt x="5348" y="12335"/>
                  </a:cubicBezTo>
                  <a:cubicBezTo>
                    <a:pt x="4589" y="12335"/>
                    <a:pt x="4247" y="11199"/>
                    <a:pt x="4106" y="10561"/>
                  </a:cubicBezTo>
                  <a:cubicBezTo>
                    <a:pt x="3950" y="9885"/>
                    <a:pt x="3929" y="9197"/>
                    <a:pt x="3866" y="8510"/>
                  </a:cubicBezTo>
                  <a:cubicBezTo>
                    <a:pt x="3866" y="8470"/>
                    <a:pt x="3836" y="8449"/>
                    <a:pt x="3807" y="8449"/>
                  </a:cubicBezTo>
                  <a:cubicBezTo>
                    <a:pt x="3782" y="8449"/>
                    <a:pt x="3756" y="8465"/>
                    <a:pt x="3751" y="8499"/>
                  </a:cubicBezTo>
                  <a:lnTo>
                    <a:pt x="3751" y="8510"/>
                  </a:lnTo>
                  <a:cubicBezTo>
                    <a:pt x="3741" y="9364"/>
                    <a:pt x="3772" y="10260"/>
                    <a:pt x="4043" y="11082"/>
                  </a:cubicBezTo>
                  <a:cubicBezTo>
                    <a:pt x="4210" y="11603"/>
                    <a:pt x="4533" y="12427"/>
                    <a:pt x="5137" y="12573"/>
                  </a:cubicBezTo>
                  <a:cubicBezTo>
                    <a:pt x="5210" y="12589"/>
                    <a:pt x="5281" y="12598"/>
                    <a:pt x="5351" y="12598"/>
                  </a:cubicBezTo>
                  <a:cubicBezTo>
                    <a:pt x="6518" y="12598"/>
                    <a:pt x="7261" y="10322"/>
                    <a:pt x="7763" y="9614"/>
                  </a:cubicBezTo>
                  <a:cubicBezTo>
                    <a:pt x="7763" y="9603"/>
                    <a:pt x="7763" y="9593"/>
                    <a:pt x="7773" y="9582"/>
                  </a:cubicBezTo>
                  <a:cubicBezTo>
                    <a:pt x="8492" y="10031"/>
                    <a:pt x="9231" y="10447"/>
                    <a:pt x="10044" y="10697"/>
                  </a:cubicBezTo>
                  <a:cubicBezTo>
                    <a:pt x="10332" y="10783"/>
                    <a:pt x="10741" y="10913"/>
                    <a:pt x="11112" y="10913"/>
                  </a:cubicBezTo>
                  <a:cubicBezTo>
                    <a:pt x="11371" y="10913"/>
                    <a:pt x="11613" y="10850"/>
                    <a:pt x="11784" y="10666"/>
                  </a:cubicBezTo>
                  <a:cubicBezTo>
                    <a:pt x="12867" y="9540"/>
                    <a:pt x="11023" y="7530"/>
                    <a:pt x="10721" y="6468"/>
                  </a:cubicBezTo>
                  <a:lnTo>
                    <a:pt x="10710" y="6457"/>
                  </a:lnTo>
                  <a:cubicBezTo>
                    <a:pt x="11544" y="5832"/>
                    <a:pt x="13627" y="3915"/>
                    <a:pt x="12752" y="2738"/>
                  </a:cubicBezTo>
                  <a:cubicBezTo>
                    <a:pt x="12496" y="2379"/>
                    <a:pt x="12019" y="2313"/>
                    <a:pt x="11570" y="2313"/>
                  </a:cubicBezTo>
                  <a:cubicBezTo>
                    <a:pt x="11380" y="2313"/>
                    <a:pt x="11195" y="2325"/>
                    <a:pt x="11034" y="2331"/>
                  </a:cubicBezTo>
                  <a:cubicBezTo>
                    <a:pt x="10055" y="2352"/>
                    <a:pt x="9054" y="2488"/>
                    <a:pt x="8127" y="2790"/>
                  </a:cubicBezTo>
                  <a:cubicBezTo>
                    <a:pt x="7700" y="2102"/>
                    <a:pt x="7221" y="1446"/>
                    <a:pt x="6689" y="821"/>
                  </a:cubicBezTo>
                  <a:cubicBezTo>
                    <a:pt x="6405" y="502"/>
                    <a:pt x="6000" y="1"/>
                    <a:pt x="55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2">
              <a:extLst>
                <a:ext uri="{FF2B5EF4-FFF2-40B4-BE49-F238E27FC236}">
                  <a16:creationId xmlns:a16="http://schemas.microsoft.com/office/drawing/2014/main" id="{A8BC4B79-AE10-403C-8F56-D18E15121D46}"/>
                </a:ext>
              </a:extLst>
            </p:cNvPr>
            <p:cNvSpPr/>
            <p:nvPr/>
          </p:nvSpPr>
          <p:spPr>
            <a:xfrm>
              <a:off x="1581575" y="2130763"/>
              <a:ext cx="326375" cy="301775"/>
            </a:xfrm>
            <a:custGeom>
              <a:avLst/>
              <a:gdLst/>
              <a:ahLst/>
              <a:cxnLst/>
              <a:rect l="l" t="t" r="r" b="b"/>
              <a:pathLst>
                <a:path w="13055" h="12071" extrusionOk="0">
                  <a:moveTo>
                    <a:pt x="8909" y="4572"/>
                  </a:moveTo>
                  <a:cubicBezTo>
                    <a:pt x="9202" y="4572"/>
                    <a:pt x="9498" y="4749"/>
                    <a:pt x="9596" y="5025"/>
                  </a:cubicBezTo>
                  <a:cubicBezTo>
                    <a:pt x="9616" y="5078"/>
                    <a:pt x="9576" y="5110"/>
                    <a:pt x="9537" y="5110"/>
                  </a:cubicBezTo>
                  <a:cubicBezTo>
                    <a:pt x="9515" y="5110"/>
                    <a:pt x="9493" y="5100"/>
                    <a:pt x="9481" y="5077"/>
                  </a:cubicBezTo>
                  <a:cubicBezTo>
                    <a:pt x="9353" y="4876"/>
                    <a:pt x="9160" y="4714"/>
                    <a:pt x="8916" y="4714"/>
                  </a:cubicBezTo>
                  <a:cubicBezTo>
                    <a:pt x="8883" y="4714"/>
                    <a:pt x="8849" y="4717"/>
                    <a:pt x="8814" y="4723"/>
                  </a:cubicBezTo>
                  <a:cubicBezTo>
                    <a:pt x="8502" y="4786"/>
                    <a:pt x="8314" y="5108"/>
                    <a:pt x="8346" y="5421"/>
                  </a:cubicBezTo>
                  <a:cubicBezTo>
                    <a:pt x="8352" y="5451"/>
                    <a:pt x="8321" y="5470"/>
                    <a:pt x="8291" y="5470"/>
                  </a:cubicBezTo>
                  <a:cubicBezTo>
                    <a:pt x="8268" y="5470"/>
                    <a:pt x="8246" y="5459"/>
                    <a:pt x="8242" y="5432"/>
                  </a:cubicBezTo>
                  <a:cubicBezTo>
                    <a:pt x="8179" y="5067"/>
                    <a:pt x="8388" y="4682"/>
                    <a:pt x="8763" y="4587"/>
                  </a:cubicBezTo>
                  <a:cubicBezTo>
                    <a:pt x="8811" y="4577"/>
                    <a:pt x="8860" y="4572"/>
                    <a:pt x="8909" y="4572"/>
                  </a:cubicBezTo>
                  <a:close/>
                  <a:moveTo>
                    <a:pt x="4547" y="5908"/>
                  </a:moveTo>
                  <a:cubicBezTo>
                    <a:pt x="4812" y="5908"/>
                    <a:pt x="5068" y="6075"/>
                    <a:pt x="5210" y="6296"/>
                  </a:cubicBezTo>
                  <a:cubicBezTo>
                    <a:pt x="5247" y="6348"/>
                    <a:pt x="5195" y="6399"/>
                    <a:pt x="5143" y="6399"/>
                  </a:cubicBezTo>
                  <a:cubicBezTo>
                    <a:pt x="5122" y="6399"/>
                    <a:pt x="5100" y="6391"/>
                    <a:pt x="5085" y="6369"/>
                  </a:cubicBezTo>
                  <a:cubicBezTo>
                    <a:pt x="4971" y="6191"/>
                    <a:pt x="4764" y="6051"/>
                    <a:pt x="4550" y="6051"/>
                  </a:cubicBezTo>
                  <a:cubicBezTo>
                    <a:pt x="4488" y="6051"/>
                    <a:pt x="4427" y="6062"/>
                    <a:pt x="4366" y="6088"/>
                  </a:cubicBezTo>
                  <a:cubicBezTo>
                    <a:pt x="4116" y="6203"/>
                    <a:pt x="4043" y="6473"/>
                    <a:pt x="4106" y="6713"/>
                  </a:cubicBezTo>
                  <a:cubicBezTo>
                    <a:pt x="4112" y="6746"/>
                    <a:pt x="4090" y="6762"/>
                    <a:pt x="4068" y="6762"/>
                  </a:cubicBezTo>
                  <a:cubicBezTo>
                    <a:pt x="4054" y="6762"/>
                    <a:pt x="4041" y="6756"/>
                    <a:pt x="4033" y="6744"/>
                  </a:cubicBezTo>
                  <a:cubicBezTo>
                    <a:pt x="3825" y="6473"/>
                    <a:pt x="4022" y="6088"/>
                    <a:pt x="4293" y="5963"/>
                  </a:cubicBezTo>
                  <a:cubicBezTo>
                    <a:pt x="4376" y="5925"/>
                    <a:pt x="4462" y="5908"/>
                    <a:pt x="4547" y="5908"/>
                  </a:cubicBezTo>
                  <a:close/>
                  <a:moveTo>
                    <a:pt x="7500" y="6901"/>
                  </a:moveTo>
                  <a:cubicBezTo>
                    <a:pt x="7523" y="6901"/>
                    <a:pt x="7546" y="6913"/>
                    <a:pt x="7554" y="6942"/>
                  </a:cubicBezTo>
                  <a:cubicBezTo>
                    <a:pt x="7638" y="7150"/>
                    <a:pt x="7533" y="7411"/>
                    <a:pt x="7314" y="7484"/>
                  </a:cubicBezTo>
                  <a:cubicBezTo>
                    <a:pt x="7274" y="7497"/>
                    <a:pt x="7232" y="7504"/>
                    <a:pt x="7192" y="7504"/>
                  </a:cubicBezTo>
                  <a:cubicBezTo>
                    <a:pt x="7013" y="7504"/>
                    <a:pt x="6846" y="7381"/>
                    <a:pt x="6804" y="7203"/>
                  </a:cubicBezTo>
                  <a:cubicBezTo>
                    <a:pt x="6798" y="7177"/>
                    <a:pt x="6818" y="7164"/>
                    <a:pt x="6837" y="7164"/>
                  </a:cubicBezTo>
                  <a:cubicBezTo>
                    <a:pt x="6850" y="7164"/>
                    <a:pt x="6862" y="7169"/>
                    <a:pt x="6867" y="7182"/>
                  </a:cubicBezTo>
                  <a:cubicBezTo>
                    <a:pt x="6922" y="7308"/>
                    <a:pt x="7049" y="7399"/>
                    <a:pt x="7180" y="7399"/>
                  </a:cubicBezTo>
                  <a:cubicBezTo>
                    <a:pt x="7222" y="7399"/>
                    <a:pt x="7264" y="7390"/>
                    <a:pt x="7304" y="7369"/>
                  </a:cubicBezTo>
                  <a:cubicBezTo>
                    <a:pt x="7450" y="7296"/>
                    <a:pt x="7502" y="7119"/>
                    <a:pt x="7450" y="6974"/>
                  </a:cubicBezTo>
                  <a:cubicBezTo>
                    <a:pt x="7431" y="6929"/>
                    <a:pt x="7465" y="6901"/>
                    <a:pt x="7500" y="6901"/>
                  </a:cubicBezTo>
                  <a:close/>
                  <a:moveTo>
                    <a:pt x="5444" y="0"/>
                  </a:moveTo>
                  <a:cubicBezTo>
                    <a:pt x="5284" y="0"/>
                    <a:pt x="5120" y="68"/>
                    <a:pt x="4960" y="233"/>
                  </a:cubicBezTo>
                  <a:cubicBezTo>
                    <a:pt x="4585" y="629"/>
                    <a:pt x="4397" y="1400"/>
                    <a:pt x="4251" y="1910"/>
                  </a:cubicBezTo>
                  <a:cubicBezTo>
                    <a:pt x="4085" y="2515"/>
                    <a:pt x="4012" y="3129"/>
                    <a:pt x="3971" y="3754"/>
                  </a:cubicBezTo>
                  <a:cubicBezTo>
                    <a:pt x="3971" y="3786"/>
                    <a:pt x="3960" y="3796"/>
                    <a:pt x="3950" y="3806"/>
                  </a:cubicBezTo>
                  <a:cubicBezTo>
                    <a:pt x="3939" y="3848"/>
                    <a:pt x="3918" y="3879"/>
                    <a:pt x="3876" y="3890"/>
                  </a:cubicBezTo>
                  <a:cubicBezTo>
                    <a:pt x="3230" y="4129"/>
                    <a:pt x="2595" y="4400"/>
                    <a:pt x="1991" y="4712"/>
                  </a:cubicBezTo>
                  <a:cubicBezTo>
                    <a:pt x="1480" y="4983"/>
                    <a:pt x="866" y="5265"/>
                    <a:pt x="459" y="5692"/>
                  </a:cubicBezTo>
                  <a:cubicBezTo>
                    <a:pt x="1" y="6171"/>
                    <a:pt x="283" y="6713"/>
                    <a:pt x="772" y="7004"/>
                  </a:cubicBezTo>
                  <a:cubicBezTo>
                    <a:pt x="1043" y="7150"/>
                    <a:pt x="1345" y="7275"/>
                    <a:pt x="1626" y="7400"/>
                  </a:cubicBezTo>
                  <a:cubicBezTo>
                    <a:pt x="2262" y="7671"/>
                    <a:pt x="2908" y="7911"/>
                    <a:pt x="3554" y="8140"/>
                  </a:cubicBezTo>
                  <a:cubicBezTo>
                    <a:pt x="3595" y="8161"/>
                    <a:pt x="3616" y="8192"/>
                    <a:pt x="3616" y="8224"/>
                  </a:cubicBezTo>
                  <a:lnTo>
                    <a:pt x="3626" y="8234"/>
                  </a:lnTo>
                  <a:cubicBezTo>
                    <a:pt x="3631" y="8200"/>
                    <a:pt x="3657" y="8184"/>
                    <a:pt x="3682" y="8184"/>
                  </a:cubicBezTo>
                  <a:cubicBezTo>
                    <a:pt x="3711" y="8184"/>
                    <a:pt x="3741" y="8205"/>
                    <a:pt x="3741" y="8245"/>
                  </a:cubicBezTo>
                  <a:cubicBezTo>
                    <a:pt x="3804" y="8932"/>
                    <a:pt x="3825" y="9620"/>
                    <a:pt x="3981" y="10296"/>
                  </a:cubicBezTo>
                  <a:cubicBezTo>
                    <a:pt x="4122" y="10934"/>
                    <a:pt x="4464" y="12070"/>
                    <a:pt x="5223" y="12070"/>
                  </a:cubicBezTo>
                  <a:cubicBezTo>
                    <a:pt x="5307" y="12070"/>
                    <a:pt x="5397" y="12056"/>
                    <a:pt x="5492" y="12026"/>
                  </a:cubicBezTo>
                  <a:cubicBezTo>
                    <a:pt x="6064" y="11859"/>
                    <a:pt x="6450" y="11047"/>
                    <a:pt x="6710" y="10567"/>
                  </a:cubicBezTo>
                  <a:cubicBezTo>
                    <a:pt x="6950" y="10120"/>
                    <a:pt x="7168" y="9661"/>
                    <a:pt x="7460" y="9245"/>
                  </a:cubicBezTo>
                  <a:cubicBezTo>
                    <a:pt x="7471" y="9234"/>
                    <a:pt x="7471" y="9224"/>
                    <a:pt x="7481" y="9224"/>
                  </a:cubicBezTo>
                  <a:lnTo>
                    <a:pt x="7481" y="9213"/>
                  </a:lnTo>
                  <a:cubicBezTo>
                    <a:pt x="7420" y="9178"/>
                    <a:pt x="7454" y="9099"/>
                    <a:pt x="7510" y="9099"/>
                  </a:cubicBezTo>
                  <a:cubicBezTo>
                    <a:pt x="7520" y="9099"/>
                    <a:pt x="7532" y="9102"/>
                    <a:pt x="7543" y="9109"/>
                  </a:cubicBezTo>
                  <a:cubicBezTo>
                    <a:pt x="8137" y="9428"/>
                    <a:pt x="9750" y="10433"/>
                    <a:pt x="10806" y="10433"/>
                  </a:cubicBezTo>
                  <a:cubicBezTo>
                    <a:pt x="11233" y="10433"/>
                    <a:pt x="11570" y="10269"/>
                    <a:pt x="11711" y="9828"/>
                  </a:cubicBezTo>
                  <a:cubicBezTo>
                    <a:pt x="12096" y="8661"/>
                    <a:pt x="10710" y="7338"/>
                    <a:pt x="10409" y="6254"/>
                  </a:cubicBezTo>
                  <a:cubicBezTo>
                    <a:pt x="10398" y="6223"/>
                    <a:pt x="10409" y="6203"/>
                    <a:pt x="10419" y="6182"/>
                  </a:cubicBezTo>
                  <a:cubicBezTo>
                    <a:pt x="10398" y="6150"/>
                    <a:pt x="10398" y="6108"/>
                    <a:pt x="10430" y="6078"/>
                  </a:cubicBezTo>
                  <a:cubicBezTo>
                    <a:pt x="10940" y="5598"/>
                    <a:pt x="11451" y="5140"/>
                    <a:pt x="11888" y="4587"/>
                  </a:cubicBezTo>
                  <a:cubicBezTo>
                    <a:pt x="12346" y="4004"/>
                    <a:pt x="13055" y="2879"/>
                    <a:pt x="12127" y="2369"/>
                  </a:cubicBezTo>
                  <a:cubicBezTo>
                    <a:pt x="11920" y="2254"/>
                    <a:pt x="11630" y="2217"/>
                    <a:pt x="11320" y="2217"/>
                  </a:cubicBezTo>
                  <a:cubicBezTo>
                    <a:pt x="10869" y="2217"/>
                    <a:pt x="10378" y="2296"/>
                    <a:pt x="10044" y="2327"/>
                  </a:cubicBezTo>
                  <a:cubicBezTo>
                    <a:pt x="9367" y="2390"/>
                    <a:pt x="8700" y="2536"/>
                    <a:pt x="8033" y="2681"/>
                  </a:cubicBezTo>
                  <a:cubicBezTo>
                    <a:pt x="8011" y="2709"/>
                    <a:pt x="7976" y="2728"/>
                    <a:pt x="7942" y="2728"/>
                  </a:cubicBezTo>
                  <a:cubicBezTo>
                    <a:pt x="7914" y="2728"/>
                    <a:pt x="7886" y="2715"/>
                    <a:pt x="7867" y="2681"/>
                  </a:cubicBezTo>
                  <a:cubicBezTo>
                    <a:pt x="7543" y="2160"/>
                    <a:pt x="7200" y="1660"/>
                    <a:pt x="6814" y="1181"/>
                  </a:cubicBezTo>
                  <a:cubicBezTo>
                    <a:pt x="6531" y="817"/>
                    <a:pt x="6003" y="0"/>
                    <a:pt x="54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2">
              <a:extLst>
                <a:ext uri="{FF2B5EF4-FFF2-40B4-BE49-F238E27FC236}">
                  <a16:creationId xmlns:a16="http://schemas.microsoft.com/office/drawing/2014/main" id="{72D360E6-44A7-41E1-95D9-0C30918AB557}"/>
                </a:ext>
              </a:extLst>
            </p:cNvPr>
            <p:cNvSpPr/>
            <p:nvPr/>
          </p:nvSpPr>
          <p:spPr>
            <a:xfrm>
              <a:off x="1786050" y="2245038"/>
              <a:ext cx="35925" cy="22500"/>
            </a:xfrm>
            <a:custGeom>
              <a:avLst/>
              <a:gdLst/>
              <a:ahLst/>
              <a:cxnLst/>
              <a:rect l="l" t="t" r="r" b="b"/>
              <a:pathLst>
                <a:path w="1437" h="900" extrusionOk="0">
                  <a:moveTo>
                    <a:pt x="730" y="1"/>
                  </a:moveTo>
                  <a:cubicBezTo>
                    <a:pt x="681" y="1"/>
                    <a:pt x="632" y="6"/>
                    <a:pt x="584" y="16"/>
                  </a:cubicBezTo>
                  <a:cubicBezTo>
                    <a:pt x="209" y="111"/>
                    <a:pt x="0" y="496"/>
                    <a:pt x="63" y="861"/>
                  </a:cubicBezTo>
                  <a:cubicBezTo>
                    <a:pt x="67" y="888"/>
                    <a:pt x="89" y="899"/>
                    <a:pt x="112" y="899"/>
                  </a:cubicBezTo>
                  <a:cubicBezTo>
                    <a:pt x="142" y="899"/>
                    <a:pt x="173" y="880"/>
                    <a:pt x="167" y="850"/>
                  </a:cubicBezTo>
                  <a:cubicBezTo>
                    <a:pt x="135" y="537"/>
                    <a:pt x="323" y="215"/>
                    <a:pt x="635" y="152"/>
                  </a:cubicBezTo>
                  <a:cubicBezTo>
                    <a:pt x="670" y="146"/>
                    <a:pt x="704" y="143"/>
                    <a:pt x="737" y="143"/>
                  </a:cubicBezTo>
                  <a:cubicBezTo>
                    <a:pt x="981" y="143"/>
                    <a:pt x="1174" y="305"/>
                    <a:pt x="1302" y="506"/>
                  </a:cubicBezTo>
                  <a:cubicBezTo>
                    <a:pt x="1314" y="529"/>
                    <a:pt x="1336" y="539"/>
                    <a:pt x="1358" y="539"/>
                  </a:cubicBezTo>
                  <a:cubicBezTo>
                    <a:pt x="1397" y="539"/>
                    <a:pt x="1437" y="507"/>
                    <a:pt x="1417" y="454"/>
                  </a:cubicBezTo>
                  <a:cubicBezTo>
                    <a:pt x="1319" y="178"/>
                    <a:pt x="1023" y="1"/>
                    <a:pt x="7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2">
              <a:extLst>
                <a:ext uri="{FF2B5EF4-FFF2-40B4-BE49-F238E27FC236}">
                  <a16:creationId xmlns:a16="http://schemas.microsoft.com/office/drawing/2014/main" id="{9FD817E3-6875-424F-9D9E-E15BC8A08351}"/>
                </a:ext>
              </a:extLst>
            </p:cNvPr>
            <p:cNvSpPr/>
            <p:nvPr/>
          </p:nvSpPr>
          <p:spPr>
            <a:xfrm>
              <a:off x="1751500" y="2303263"/>
              <a:ext cx="21025" cy="15100"/>
            </a:xfrm>
            <a:custGeom>
              <a:avLst/>
              <a:gdLst/>
              <a:ahLst/>
              <a:cxnLst/>
              <a:rect l="l" t="t" r="r" b="b"/>
              <a:pathLst>
                <a:path w="841" h="604" extrusionOk="0">
                  <a:moveTo>
                    <a:pt x="703" y="1"/>
                  </a:moveTo>
                  <a:cubicBezTo>
                    <a:pt x="668" y="1"/>
                    <a:pt x="634" y="29"/>
                    <a:pt x="653" y="74"/>
                  </a:cubicBezTo>
                  <a:cubicBezTo>
                    <a:pt x="705" y="219"/>
                    <a:pt x="653" y="396"/>
                    <a:pt x="507" y="469"/>
                  </a:cubicBezTo>
                  <a:cubicBezTo>
                    <a:pt x="467" y="490"/>
                    <a:pt x="425" y="499"/>
                    <a:pt x="383" y="499"/>
                  </a:cubicBezTo>
                  <a:cubicBezTo>
                    <a:pt x="252" y="499"/>
                    <a:pt x="125" y="408"/>
                    <a:pt x="70" y="282"/>
                  </a:cubicBezTo>
                  <a:cubicBezTo>
                    <a:pt x="65" y="269"/>
                    <a:pt x="53" y="264"/>
                    <a:pt x="40" y="264"/>
                  </a:cubicBezTo>
                  <a:cubicBezTo>
                    <a:pt x="21" y="264"/>
                    <a:pt x="1" y="277"/>
                    <a:pt x="7" y="303"/>
                  </a:cubicBezTo>
                  <a:cubicBezTo>
                    <a:pt x="49" y="481"/>
                    <a:pt x="216" y="604"/>
                    <a:pt x="395" y="604"/>
                  </a:cubicBezTo>
                  <a:cubicBezTo>
                    <a:pt x="435" y="604"/>
                    <a:pt x="477" y="597"/>
                    <a:pt x="517" y="584"/>
                  </a:cubicBezTo>
                  <a:cubicBezTo>
                    <a:pt x="736" y="511"/>
                    <a:pt x="841" y="250"/>
                    <a:pt x="757" y="42"/>
                  </a:cubicBezTo>
                  <a:cubicBezTo>
                    <a:pt x="749" y="13"/>
                    <a:pt x="726" y="1"/>
                    <a:pt x="7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2">
              <a:extLst>
                <a:ext uri="{FF2B5EF4-FFF2-40B4-BE49-F238E27FC236}">
                  <a16:creationId xmlns:a16="http://schemas.microsoft.com/office/drawing/2014/main" id="{595DB751-F707-481B-80C6-BECBCB1C442F}"/>
                </a:ext>
              </a:extLst>
            </p:cNvPr>
            <p:cNvSpPr/>
            <p:nvPr/>
          </p:nvSpPr>
          <p:spPr>
            <a:xfrm>
              <a:off x="1677175" y="2278438"/>
              <a:ext cx="35575" cy="21375"/>
            </a:xfrm>
            <a:custGeom>
              <a:avLst/>
              <a:gdLst/>
              <a:ahLst/>
              <a:cxnLst/>
              <a:rect l="l" t="t" r="r" b="b"/>
              <a:pathLst>
                <a:path w="1423" h="855" extrusionOk="0">
                  <a:moveTo>
                    <a:pt x="723" y="1"/>
                  </a:moveTo>
                  <a:cubicBezTo>
                    <a:pt x="638" y="1"/>
                    <a:pt x="552" y="18"/>
                    <a:pt x="469" y="56"/>
                  </a:cubicBezTo>
                  <a:cubicBezTo>
                    <a:pt x="198" y="181"/>
                    <a:pt x="1" y="566"/>
                    <a:pt x="209" y="837"/>
                  </a:cubicBezTo>
                  <a:cubicBezTo>
                    <a:pt x="217" y="849"/>
                    <a:pt x="230" y="855"/>
                    <a:pt x="244" y="855"/>
                  </a:cubicBezTo>
                  <a:cubicBezTo>
                    <a:pt x="266" y="855"/>
                    <a:pt x="288" y="839"/>
                    <a:pt x="282" y="806"/>
                  </a:cubicBezTo>
                  <a:cubicBezTo>
                    <a:pt x="219" y="566"/>
                    <a:pt x="292" y="296"/>
                    <a:pt x="542" y="181"/>
                  </a:cubicBezTo>
                  <a:cubicBezTo>
                    <a:pt x="603" y="155"/>
                    <a:pt x="664" y="144"/>
                    <a:pt x="726" y="144"/>
                  </a:cubicBezTo>
                  <a:cubicBezTo>
                    <a:pt x="940" y="144"/>
                    <a:pt x="1147" y="284"/>
                    <a:pt x="1261" y="462"/>
                  </a:cubicBezTo>
                  <a:cubicBezTo>
                    <a:pt x="1276" y="484"/>
                    <a:pt x="1298" y="492"/>
                    <a:pt x="1319" y="492"/>
                  </a:cubicBezTo>
                  <a:cubicBezTo>
                    <a:pt x="1371" y="492"/>
                    <a:pt x="1423" y="441"/>
                    <a:pt x="1386" y="389"/>
                  </a:cubicBezTo>
                  <a:cubicBezTo>
                    <a:pt x="1244" y="168"/>
                    <a:pt x="988" y="1"/>
                    <a:pt x="72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" name="Google Shape;363;p32">
            <a:extLst>
              <a:ext uri="{FF2B5EF4-FFF2-40B4-BE49-F238E27FC236}">
                <a16:creationId xmlns:a16="http://schemas.microsoft.com/office/drawing/2014/main" id="{0BBBF804-7617-492C-9D40-B7ECC44E7D86}"/>
              </a:ext>
            </a:extLst>
          </p:cNvPr>
          <p:cNvGrpSpPr/>
          <p:nvPr/>
        </p:nvGrpSpPr>
        <p:grpSpPr>
          <a:xfrm>
            <a:off x="701932" y="750645"/>
            <a:ext cx="869133" cy="720036"/>
            <a:chOff x="1549050" y="2094638"/>
            <a:chExt cx="399800" cy="374025"/>
          </a:xfrm>
        </p:grpSpPr>
        <p:sp>
          <p:nvSpPr>
            <p:cNvPr id="170" name="Google Shape;364;p32">
              <a:extLst>
                <a:ext uri="{FF2B5EF4-FFF2-40B4-BE49-F238E27FC236}">
                  <a16:creationId xmlns:a16="http://schemas.microsoft.com/office/drawing/2014/main" id="{B2390C12-E6B9-4415-927F-AD083270A2C1}"/>
                </a:ext>
              </a:extLst>
            </p:cNvPr>
            <p:cNvSpPr/>
            <p:nvPr/>
          </p:nvSpPr>
          <p:spPr>
            <a:xfrm>
              <a:off x="1549050" y="2094638"/>
              <a:ext cx="399800" cy="374025"/>
            </a:xfrm>
            <a:custGeom>
              <a:avLst/>
              <a:gdLst/>
              <a:ahLst/>
              <a:cxnLst/>
              <a:rect l="l" t="t" r="r" b="b"/>
              <a:pathLst>
                <a:path w="15992" h="14961" extrusionOk="0">
                  <a:moveTo>
                    <a:pt x="6709" y="1"/>
                  </a:moveTo>
                  <a:cubicBezTo>
                    <a:pt x="6469" y="1"/>
                    <a:pt x="6230" y="53"/>
                    <a:pt x="6011" y="147"/>
                  </a:cubicBezTo>
                  <a:cubicBezTo>
                    <a:pt x="5073" y="522"/>
                    <a:pt x="4719" y="1532"/>
                    <a:pt x="4511" y="2136"/>
                  </a:cubicBezTo>
                  <a:cubicBezTo>
                    <a:pt x="4490" y="2189"/>
                    <a:pt x="4480" y="2240"/>
                    <a:pt x="4459" y="2282"/>
                  </a:cubicBezTo>
                  <a:cubicBezTo>
                    <a:pt x="4219" y="2949"/>
                    <a:pt x="4063" y="3626"/>
                    <a:pt x="3990" y="4314"/>
                  </a:cubicBezTo>
                  <a:cubicBezTo>
                    <a:pt x="3323" y="4574"/>
                    <a:pt x="2667" y="4897"/>
                    <a:pt x="2042" y="5261"/>
                  </a:cubicBezTo>
                  <a:cubicBezTo>
                    <a:pt x="2000" y="5282"/>
                    <a:pt x="1959" y="5303"/>
                    <a:pt x="1917" y="5335"/>
                  </a:cubicBezTo>
                  <a:cubicBezTo>
                    <a:pt x="1313" y="5678"/>
                    <a:pt x="302" y="6252"/>
                    <a:pt x="114" y="7387"/>
                  </a:cubicBezTo>
                  <a:cubicBezTo>
                    <a:pt x="0" y="8064"/>
                    <a:pt x="167" y="9023"/>
                    <a:pt x="1584" y="9752"/>
                  </a:cubicBezTo>
                  <a:cubicBezTo>
                    <a:pt x="2219" y="10075"/>
                    <a:pt x="2927" y="10377"/>
                    <a:pt x="3677" y="10627"/>
                  </a:cubicBezTo>
                  <a:lnTo>
                    <a:pt x="3677" y="10710"/>
                  </a:lnTo>
                  <a:lnTo>
                    <a:pt x="3761" y="10720"/>
                  </a:lnTo>
                  <a:cubicBezTo>
                    <a:pt x="3802" y="11336"/>
                    <a:pt x="3886" y="11981"/>
                    <a:pt x="4094" y="12627"/>
                  </a:cubicBezTo>
                  <a:cubicBezTo>
                    <a:pt x="4251" y="13107"/>
                    <a:pt x="4730" y="14586"/>
                    <a:pt x="6042" y="14898"/>
                  </a:cubicBezTo>
                  <a:cubicBezTo>
                    <a:pt x="6209" y="14940"/>
                    <a:pt x="6365" y="14961"/>
                    <a:pt x="6532" y="14961"/>
                  </a:cubicBezTo>
                  <a:cubicBezTo>
                    <a:pt x="8001" y="14961"/>
                    <a:pt x="8844" y="13502"/>
                    <a:pt x="9407" y="12398"/>
                  </a:cubicBezTo>
                  <a:cubicBezTo>
                    <a:pt x="9876" y="12637"/>
                    <a:pt x="10355" y="12846"/>
                    <a:pt x="10876" y="13002"/>
                  </a:cubicBezTo>
                  <a:lnTo>
                    <a:pt x="10918" y="13012"/>
                  </a:lnTo>
                  <a:cubicBezTo>
                    <a:pt x="11251" y="13117"/>
                    <a:pt x="11761" y="13273"/>
                    <a:pt x="12293" y="13273"/>
                  </a:cubicBezTo>
                  <a:cubicBezTo>
                    <a:pt x="13074" y="13273"/>
                    <a:pt x="13553" y="12940"/>
                    <a:pt x="13814" y="12658"/>
                  </a:cubicBezTo>
                  <a:cubicBezTo>
                    <a:pt x="15178" y="11231"/>
                    <a:pt x="14106" y="9335"/>
                    <a:pt x="13470" y="8199"/>
                  </a:cubicBezTo>
                  <a:cubicBezTo>
                    <a:pt x="13428" y="8127"/>
                    <a:pt x="13387" y="8043"/>
                    <a:pt x="13335" y="7960"/>
                  </a:cubicBezTo>
                  <a:cubicBezTo>
                    <a:pt x="14866" y="6585"/>
                    <a:pt x="15991" y="4710"/>
                    <a:pt x="14877" y="3210"/>
                  </a:cubicBezTo>
                  <a:cubicBezTo>
                    <a:pt x="14210" y="2314"/>
                    <a:pt x="13085" y="2314"/>
                    <a:pt x="12720" y="2314"/>
                  </a:cubicBezTo>
                  <a:cubicBezTo>
                    <a:pt x="12574" y="2314"/>
                    <a:pt x="12449" y="2324"/>
                    <a:pt x="12324" y="2324"/>
                  </a:cubicBezTo>
                  <a:cubicBezTo>
                    <a:pt x="12272" y="2324"/>
                    <a:pt x="12220" y="2324"/>
                    <a:pt x="12178" y="2334"/>
                  </a:cubicBezTo>
                  <a:cubicBezTo>
                    <a:pt x="11335" y="2355"/>
                    <a:pt x="10543" y="2449"/>
                    <a:pt x="9824" y="2605"/>
                  </a:cubicBezTo>
                  <a:cubicBezTo>
                    <a:pt x="9480" y="2126"/>
                    <a:pt x="9126" y="1657"/>
                    <a:pt x="8751" y="1230"/>
                  </a:cubicBezTo>
                  <a:lnTo>
                    <a:pt x="8709" y="1178"/>
                  </a:lnTo>
                  <a:cubicBezTo>
                    <a:pt x="8355" y="772"/>
                    <a:pt x="7688" y="1"/>
                    <a:pt x="67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65;p32">
              <a:extLst>
                <a:ext uri="{FF2B5EF4-FFF2-40B4-BE49-F238E27FC236}">
                  <a16:creationId xmlns:a16="http://schemas.microsoft.com/office/drawing/2014/main" id="{880B06B4-5C80-47F6-9D1A-1B9B88417898}"/>
                </a:ext>
              </a:extLst>
            </p:cNvPr>
            <p:cNvSpPr/>
            <p:nvPr/>
          </p:nvSpPr>
          <p:spPr>
            <a:xfrm>
              <a:off x="1578450" y="2124138"/>
              <a:ext cx="340700" cy="314950"/>
            </a:xfrm>
            <a:custGeom>
              <a:avLst/>
              <a:gdLst/>
              <a:ahLst/>
              <a:cxnLst/>
              <a:rect l="l" t="t" r="r" b="b"/>
              <a:pathLst>
                <a:path w="13628" h="12598" extrusionOk="0">
                  <a:moveTo>
                    <a:pt x="5526" y="1"/>
                  </a:moveTo>
                  <a:cubicBezTo>
                    <a:pt x="5444" y="1"/>
                    <a:pt x="5359" y="16"/>
                    <a:pt x="5272" y="50"/>
                  </a:cubicBezTo>
                  <a:cubicBezTo>
                    <a:pt x="4783" y="259"/>
                    <a:pt x="4554" y="1060"/>
                    <a:pt x="4387" y="1519"/>
                  </a:cubicBezTo>
                  <a:cubicBezTo>
                    <a:pt x="4096" y="2300"/>
                    <a:pt x="3950" y="3123"/>
                    <a:pt x="3950" y="3956"/>
                  </a:cubicBezTo>
                  <a:cubicBezTo>
                    <a:pt x="3085" y="4259"/>
                    <a:pt x="2251" y="4644"/>
                    <a:pt x="1459" y="5102"/>
                  </a:cubicBezTo>
                  <a:cubicBezTo>
                    <a:pt x="959" y="5384"/>
                    <a:pt x="209" y="5759"/>
                    <a:pt x="95" y="6394"/>
                  </a:cubicBezTo>
                  <a:cubicBezTo>
                    <a:pt x="1" y="6968"/>
                    <a:pt x="501" y="7290"/>
                    <a:pt x="938" y="7519"/>
                  </a:cubicBezTo>
                  <a:cubicBezTo>
                    <a:pt x="1804" y="7957"/>
                    <a:pt x="2720" y="8301"/>
                    <a:pt x="3637" y="8572"/>
                  </a:cubicBezTo>
                  <a:cubicBezTo>
                    <a:pt x="3643" y="8573"/>
                    <a:pt x="3650" y="8574"/>
                    <a:pt x="3655" y="8574"/>
                  </a:cubicBezTo>
                  <a:cubicBezTo>
                    <a:pt x="3708" y="8574"/>
                    <a:pt x="3741" y="8535"/>
                    <a:pt x="3741" y="8489"/>
                  </a:cubicBezTo>
                  <a:cubicBezTo>
                    <a:pt x="3741" y="8457"/>
                    <a:pt x="3720" y="8426"/>
                    <a:pt x="3679" y="8405"/>
                  </a:cubicBezTo>
                  <a:cubicBezTo>
                    <a:pt x="3033" y="8176"/>
                    <a:pt x="2387" y="7936"/>
                    <a:pt x="1751" y="7665"/>
                  </a:cubicBezTo>
                  <a:cubicBezTo>
                    <a:pt x="1470" y="7540"/>
                    <a:pt x="1168" y="7415"/>
                    <a:pt x="897" y="7269"/>
                  </a:cubicBezTo>
                  <a:cubicBezTo>
                    <a:pt x="408" y="6978"/>
                    <a:pt x="126" y="6436"/>
                    <a:pt x="584" y="5957"/>
                  </a:cubicBezTo>
                  <a:cubicBezTo>
                    <a:pt x="991" y="5530"/>
                    <a:pt x="1605" y="5248"/>
                    <a:pt x="2116" y="4977"/>
                  </a:cubicBezTo>
                  <a:cubicBezTo>
                    <a:pt x="2720" y="4665"/>
                    <a:pt x="3355" y="4394"/>
                    <a:pt x="4001" y="4155"/>
                  </a:cubicBezTo>
                  <a:cubicBezTo>
                    <a:pt x="4043" y="4144"/>
                    <a:pt x="4064" y="4113"/>
                    <a:pt x="4075" y="4071"/>
                  </a:cubicBezTo>
                  <a:cubicBezTo>
                    <a:pt x="4085" y="4061"/>
                    <a:pt x="4096" y="4051"/>
                    <a:pt x="4096" y="4019"/>
                  </a:cubicBezTo>
                  <a:cubicBezTo>
                    <a:pt x="4137" y="3394"/>
                    <a:pt x="4210" y="2780"/>
                    <a:pt x="4376" y="2175"/>
                  </a:cubicBezTo>
                  <a:cubicBezTo>
                    <a:pt x="4522" y="1665"/>
                    <a:pt x="4710" y="894"/>
                    <a:pt x="5085" y="498"/>
                  </a:cubicBezTo>
                  <a:cubicBezTo>
                    <a:pt x="5245" y="333"/>
                    <a:pt x="5409" y="265"/>
                    <a:pt x="5569" y="265"/>
                  </a:cubicBezTo>
                  <a:cubicBezTo>
                    <a:pt x="6128" y="265"/>
                    <a:pt x="6656" y="1082"/>
                    <a:pt x="6939" y="1446"/>
                  </a:cubicBezTo>
                  <a:cubicBezTo>
                    <a:pt x="7325" y="1925"/>
                    <a:pt x="7668" y="2425"/>
                    <a:pt x="7992" y="2946"/>
                  </a:cubicBezTo>
                  <a:cubicBezTo>
                    <a:pt x="8011" y="2980"/>
                    <a:pt x="8039" y="2993"/>
                    <a:pt x="8067" y="2993"/>
                  </a:cubicBezTo>
                  <a:cubicBezTo>
                    <a:pt x="8101" y="2993"/>
                    <a:pt x="8136" y="2974"/>
                    <a:pt x="8158" y="2946"/>
                  </a:cubicBezTo>
                  <a:cubicBezTo>
                    <a:pt x="8825" y="2801"/>
                    <a:pt x="9492" y="2655"/>
                    <a:pt x="10169" y="2592"/>
                  </a:cubicBezTo>
                  <a:cubicBezTo>
                    <a:pt x="10503" y="2561"/>
                    <a:pt x="10994" y="2482"/>
                    <a:pt x="11445" y="2482"/>
                  </a:cubicBezTo>
                  <a:cubicBezTo>
                    <a:pt x="11755" y="2482"/>
                    <a:pt x="12045" y="2519"/>
                    <a:pt x="12252" y="2634"/>
                  </a:cubicBezTo>
                  <a:cubicBezTo>
                    <a:pt x="13180" y="3144"/>
                    <a:pt x="12471" y="4269"/>
                    <a:pt x="12013" y="4852"/>
                  </a:cubicBezTo>
                  <a:cubicBezTo>
                    <a:pt x="11576" y="5405"/>
                    <a:pt x="11065" y="5863"/>
                    <a:pt x="10555" y="6343"/>
                  </a:cubicBezTo>
                  <a:cubicBezTo>
                    <a:pt x="10523" y="6373"/>
                    <a:pt x="10523" y="6415"/>
                    <a:pt x="10544" y="6447"/>
                  </a:cubicBezTo>
                  <a:cubicBezTo>
                    <a:pt x="10534" y="6468"/>
                    <a:pt x="10523" y="6488"/>
                    <a:pt x="10534" y="6519"/>
                  </a:cubicBezTo>
                  <a:cubicBezTo>
                    <a:pt x="10835" y="7603"/>
                    <a:pt x="12221" y="8926"/>
                    <a:pt x="11836" y="10093"/>
                  </a:cubicBezTo>
                  <a:cubicBezTo>
                    <a:pt x="11695" y="10534"/>
                    <a:pt x="11358" y="10698"/>
                    <a:pt x="10931" y="10698"/>
                  </a:cubicBezTo>
                  <a:cubicBezTo>
                    <a:pt x="9875" y="10698"/>
                    <a:pt x="8262" y="9693"/>
                    <a:pt x="7668" y="9374"/>
                  </a:cubicBezTo>
                  <a:cubicBezTo>
                    <a:pt x="7657" y="9367"/>
                    <a:pt x="7645" y="9364"/>
                    <a:pt x="7635" y="9364"/>
                  </a:cubicBezTo>
                  <a:cubicBezTo>
                    <a:pt x="7579" y="9364"/>
                    <a:pt x="7545" y="9443"/>
                    <a:pt x="7606" y="9478"/>
                  </a:cubicBezTo>
                  <a:lnTo>
                    <a:pt x="7606" y="9489"/>
                  </a:lnTo>
                  <a:cubicBezTo>
                    <a:pt x="7596" y="9489"/>
                    <a:pt x="7596" y="9499"/>
                    <a:pt x="7585" y="9510"/>
                  </a:cubicBezTo>
                  <a:cubicBezTo>
                    <a:pt x="7293" y="9926"/>
                    <a:pt x="7075" y="10385"/>
                    <a:pt x="6835" y="10832"/>
                  </a:cubicBezTo>
                  <a:cubicBezTo>
                    <a:pt x="6575" y="11312"/>
                    <a:pt x="6189" y="12124"/>
                    <a:pt x="5617" y="12291"/>
                  </a:cubicBezTo>
                  <a:cubicBezTo>
                    <a:pt x="5522" y="12321"/>
                    <a:pt x="5432" y="12335"/>
                    <a:pt x="5348" y="12335"/>
                  </a:cubicBezTo>
                  <a:cubicBezTo>
                    <a:pt x="4589" y="12335"/>
                    <a:pt x="4247" y="11199"/>
                    <a:pt x="4106" y="10561"/>
                  </a:cubicBezTo>
                  <a:cubicBezTo>
                    <a:pt x="3950" y="9885"/>
                    <a:pt x="3929" y="9197"/>
                    <a:pt x="3866" y="8510"/>
                  </a:cubicBezTo>
                  <a:cubicBezTo>
                    <a:pt x="3866" y="8470"/>
                    <a:pt x="3836" y="8449"/>
                    <a:pt x="3807" y="8449"/>
                  </a:cubicBezTo>
                  <a:cubicBezTo>
                    <a:pt x="3782" y="8449"/>
                    <a:pt x="3756" y="8465"/>
                    <a:pt x="3751" y="8499"/>
                  </a:cubicBezTo>
                  <a:lnTo>
                    <a:pt x="3751" y="8510"/>
                  </a:lnTo>
                  <a:cubicBezTo>
                    <a:pt x="3741" y="9364"/>
                    <a:pt x="3772" y="10260"/>
                    <a:pt x="4043" y="11082"/>
                  </a:cubicBezTo>
                  <a:cubicBezTo>
                    <a:pt x="4210" y="11603"/>
                    <a:pt x="4533" y="12427"/>
                    <a:pt x="5137" y="12573"/>
                  </a:cubicBezTo>
                  <a:cubicBezTo>
                    <a:pt x="5210" y="12589"/>
                    <a:pt x="5281" y="12598"/>
                    <a:pt x="5351" y="12598"/>
                  </a:cubicBezTo>
                  <a:cubicBezTo>
                    <a:pt x="6518" y="12598"/>
                    <a:pt x="7261" y="10322"/>
                    <a:pt x="7763" y="9614"/>
                  </a:cubicBezTo>
                  <a:cubicBezTo>
                    <a:pt x="7763" y="9603"/>
                    <a:pt x="7763" y="9593"/>
                    <a:pt x="7773" y="9582"/>
                  </a:cubicBezTo>
                  <a:cubicBezTo>
                    <a:pt x="8492" y="10031"/>
                    <a:pt x="9231" y="10447"/>
                    <a:pt x="10044" y="10697"/>
                  </a:cubicBezTo>
                  <a:cubicBezTo>
                    <a:pt x="10332" y="10783"/>
                    <a:pt x="10741" y="10913"/>
                    <a:pt x="11112" y="10913"/>
                  </a:cubicBezTo>
                  <a:cubicBezTo>
                    <a:pt x="11371" y="10913"/>
                    <a:pt x="11613" y="10850"/>
                    <a:pt x="11784" y="10666"/>
                  </a:cubicBezTo>
                  <a:cubicBezTo>
                    <a:pt x="12867" y="9540"/>
                    <a:pt x="11023" y="7530"/>
                    <a:pt x="10721" y="6468"/>
                  </a:cubicBezTo>
                  <a:lnTo>
                    <a:pt x="10710" y="6457"/>
                  </a:lnTo>
                  <a:cubicBezTo>
                    <a:pt x="11544" y="5832"/>
                    <a:pt x="13627" y="3915"/>
                    <a:pt x="12752" y="2738"/>
                  </a:cubicBezTo>
                  <a:cubicBezTo>
                    <a:pt x="12496" y="2379"/>
                    <a:pt x="12019" y="2313"/>
                    <a:pt x="11570" y="2313"/>
                  </a:cubicBezTo>
                  <a:cubicBezTo>
                    <a:pt x="11380" y="2313"/>
                    <a:pt x="11195" y="2325"/>
                    <a:pt x="11034" y="2331"/>
                  </a:cubicBezTo>
                  <a:cubicBezTo>
                    <a:pt x="10055" y="2352"/>
                    <a:pt x="9054" y="2488"/>
                    <a:pt x="8127" y="2790"/>
                  </a:cubicBezTo>
                  <a:cubicBezTo>
                    <a:pt x="7700" y="2102"/>
                    <a:pt x="7221" y="1446"/>
                    <a:pt x="6689" y="821"/>
                  </a:cubicBezTo>
                  <a:cubicBezTo>
                    <a:pt x="6405" y="502"/>
                    <a:pt x="6000" y="1"/>
                    <a:pt x="55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66;p32">
              <a:extLst>
                <a:ext uri="{FF2B5EF4-FFF2-40B4-BE49-F238E27FC236}">
                  <a16:creationId xmlns:a16="http://schemas.microsoft.com/office/drawing/2014/main" id="{AF44AC03-6868-4791-940F-6ED1BA71494F}"/>
                </a:ext>
              </a:extLst>
            </p:cNvPr>
            <p:cNvSpPr/>
            <p:nvPr/>
          </p:nvSpPr>
          <p:spPr>
            <a:xfrm>
              <a:off x="1581575" y="2130763"/>
              <a:ext cx="326375" cy="301775"/>
            </a:xfrm>
            <a:custGeom>
              <a:avLst/>
              <a:gdLst/>
              <a:ahLst/>
              <a:cxnLst/>
              <a:rect l="l" t="t" r="r" b="b"/>
              <a:pathLst>
                <a:path w="13055" h="12071" extrusionOk="0">
                  <a:moveTo>
                    <a:pt x="8909" y="4572"/>
                  </a:moveTo>
                  <a:cubicBezTo>
                    <a:pt x="9202" y="4572"/>
                    <a:pt x="9498" y="4749"/>
                    <a:pt x="9596" y="5025"/>
                  </a:cubicBezTo>
                  <a:cubicBezTo>
                    <a:pt x="9616" y="5078"/>
                    <a:pt x="9576" y="5110"/>
                    <a:pt x="9537" y="5110"/>
                  </a:cubicBezTo>
                  <a:cubicBezTo>
                    <a:pt x="9515" y="5110"/>
                    <a:pt x="9493" y="5100"/>
                    <a:pt x="9481" y="5077"/>
                  </a:cubicBezTo>
                  <a:cubicBezTo>
                    <a:pt x="9353" y="4876"/>
                    <a:pt x="9160" y="4714"/>
                    <a:pt x="8916" y="4714"/>
                  </a:cubicBezTo>
                  <a:cubicBezTo>
                    <a:pt x="8883" y="4714"/>
                    <a:pt x="8849" y="4717"/>
                    <a:pt x="8814" y="4723"/>
                  </a:cubicBezTo>
                  <a:cubicBezTo>
                    <a:pt x="8502" y="4786"/>
                    <a:pt x="8314" y="5108"/>
                    <a:pt x="8346" y="5421"/>
                  </a:cubicBezTo>
                  <a:cubicBezTo>
                    <a:pt x="8352" y="5451"/>
                    <a:pt x="8321" y="5470"/>
                    <a:pt x="8291" y="5470"/>
                  </a:cubicBezTo>
                  <a:cubicBezTo>
                    <a:pt x="8268" y="5470"/>
                    <a:pt x="8246" y="5459"/>
                    <a:pt x="8242" y="5432"/>
                  </a:cubicBezTo>
                  <a:cubicBezTo>
                    <a:pt x="8179" y="5067"/>
                    <a:pt x="8388" y="4682"/>
                    <a:pt x="8763" y="4587"/>
                  </a:cubicBezTo>
                  <a:cubicBezTo>
                    <a:pt x="8811" y="4577"/>
                    <a:pt x="8860" y="4572"/>
                    <a:pt x="8909" y="4572"/>
                  </a:cubicBezTo>
                  <a:close/>
                  <a:moveTo>
                    <a:pt x="4547" y="5908"/>
                  </a:moveTo>
                  <a:cubicBezTo>
                    <a:pt x="4812" y="5908"/>
                    <a:pt x="5068" y="6075"/>
                    <a:pt x="5210" y="6296"/>
                  </a:cubicBezTo>
                  <a:cubicBezTo>
                    <a:pt x="5247" y="6348"/>
                    <a:pt x="5195" y="6399"/>
                    <a:pt x="5143" y="6399"/>
                  </a:cubicBezTo>
                  <a:cubicBezTo>
                    <a:pt x="5122" y="6399"/>
                    <a:pt x="5100" y="6391"/>
                    <a:pt x="5085" y="6369"/>
                  </a:cubicBezTo>
                  <a:cubicBezTo>
                    <a:pt x="4971" y="6191"/>
                    <a:pt x="4764" y="6051"/>
                    <a:pt x="4550" y="6051"/>
                  </a:cubicBezTo>
                  <a:cubicBezTo>
                    <a:pt x="4488" y="6051"/>
                    <a:pt x="4427" y="6062"/>
                    <a:pt x="4366" y="6088"/>
                  </a:cubicBezTo>
                  <a:cubicBezTo>
                    <a:pt x="4116" y="6203"/>
                    <a:pt x="4043" y="6473"/>
                    <a:pt x="4106" y="6713"/>
                  </a:cubicBezTo>
                  <a:cubicBezTo>
                    <a:pt x="4112" y="6746"/>
                    <a:pt x="4090" y="6762"/>
                    <a:pt x="4068" y="6762"/>
                  </a:cubicBezTo>
                  <a:cubicBezTo>
                    <a:pt x="4054" y="6762"/>
                    <a:pt x="4041" y="6756"/>
                    <a:pt x="4033" y="6744"/>
                  </a:cubicBezTo>
                  <a:cubicBezTo>
                    <a:pt x="3825" y="6473"/>
                    <a:pt x="4022" y="6088"/>
                    <a:pt x="4293" y="5963"/>
                  </a:cubicBezTo>
                  <a:cubicBezTo>
                    <a:pt x="4376" y="5925"/>
                    <a:pt x="4462" y="5908"/>
                    <a:pt x="4547" y="5908"/>
                  </a:cubicBezTo>
                  <a:close/>
                  <a:moveTo>
                    <a:pt x="7500" y="6901"/>
                  </a:moveTo>
                  <a:cubicBezTo>
                    <a:pt x="7523" y="6901"/>
                    <a:pt x="7546" y="6913"/>
                    <a:pt x="7554" y="6942"/>
                  </a:cubicBezTo>
                  <a:cubicBezTo>
                    <a:pt x="7638" y="7150"/>
                    <a:pt x="7533" y="7411"/>
                    <a:pt x="7314" y="7484"/>
                  </a:cubicBezTo>
                  <a:cubicBezTo>
                    <a:pt x="7274" y="7497"/>
                    <a:pt x="7232" y="7504"/>
                    <a:pt x="7192" y="7504"/>
                  </a:cubicBezTo>
                  <a:cubicBezTo>
                    <a:pt x="7013" y="7504"/>
                    <a:pt x="6846" y="7381"/>
                    <a:pt x="6804" y="7203"/>
                  </a:cubicBezTo>
                  <a:cubicBezTo>
                    <a:pt x="6798" y="7177"/>
                    <a:pt x="6818" y="7164"/>
                    <a:pt x="6837" y="7164"/>
                  </a:cubicBezTo>
                  <a:cubicBezTo>
                    <a:pt x="6850" y="7164"/>
                    <a:pt x="6862" y="7169"/>
                    <a:pt x="6867" y="7182"/>
                  </a:cubicBezTo>
                  <a:cubicBezTo>
                    <a:pt x="6922" y="7308"/>
                    <a:pt x="7049" y="7399"/>
                    <a:pt x="7180" y="7399"/>
                  </a:cubicBezTo>
                  <a:cubicBezTo>
                    <a:pt x="7222" y="7399"/>
                    <a:pt x="7264" y="7390"/>
                    <a:pt x="7304" y="7369"/>
                  </a:cubicBezTo>
                  <a:cubicBezTo>
                    <a:pt x="7450" y="7296"/>
                    <a:pt x="7502" y="7119"/>
                    <a:pt x="7450" y="6974"/>
                  </a:cubicBezTo>
                  <a:cubicBezTo>
                    <a:pt x="7431" y="6929"/>
                    <a:pt x="7465" y="6901"/>
                    <a:pt x="7500" y="6901"/>
                  </a:cubicBezTo>
                  <a:close/>
                  <a:moveTo>
                    <a:pt x="5444" y="0"/>
                  </a:moveTo>
                  <a:cubicBezTo>
                    <a:pt x="5284" y="0"/>
                    <a:pt x="5120" y="68"/>
                    <a:pt x="4960" y="233"/>
                  </a:cubicBezTo>
                  <a:cubicBezTo>
                    <a:pt x="4585" y="629"/>
                    <a:pt x="4397" y="1400"/>
                    <a:pt x="4251" y="1910"/>
                  </a:cubicBezTo>
                  <a:cubicBezTo>
                    <a:pt x="4085" y="2515"/>
                    <a:pt x="4012" y="3129"/>
                    <a:pt x="3971" y="3754"/>
                  </a:cubicBezTo>
                  <a:cubicBezTo>
                    <a:pt x="3971" y="3786"/>
                    <a:pt x="3960" y="3796"/>
                    <a:pt x="3950" y="3806"/>
                  </a:cubicBezTo>
                  <a:cubicBezTo>
                    <a:pt x="3939" y="3848"/>
                    <a:pt x="3918" y="3879"/>
                    <a:pt x="3876" y="3890"/>
                  </a:cubicBezTo>
                  <a:cubicBezTo>
                    <a:pt x="3230" y="4129"/>
                    <a:pt x="2595" y="4400"/>
                    <a:pt x="1991" y="4712"/>
                  </a:cubicBezTo>
                  <a:cubicBezTo>
                    <a:pt x="1480" y="4983"/>
                    <a:pt x="866" y="5265"/>
                    <a:pt x="459" y="5692"/>
                  </a:cubicBezTo>
                  <a:cubicBezTo>
                    <a:pt x="1" y="6171"/>
                    <a:pt x="283" y="6713"/>
                    <a:pt x="772" y="7004"/>
                  </a:cubicBezTo>
                  <a:cubicBezTo>
                    <a:pt x="1043" y="7150"/>
                    <a:pt x="1345" y="7275"/>
                    <a:pt x="1626" y="7400"/>
                  </a:cubicBezTo>
                  <a:cubicBezTo>
                    <a:pt x="2262" y="7671"/>
                    <a:pt x="2908" y="7911"/>
                    <a:pt x="3554" y="8140"/>
                  </a:cubicBezTo>
                  <a:cubicBezTo>
                    <a:pt x="3595" y="8161"/>
                    <a:pt x="3616" y="8192"/>
                    <a:pt x="3616" y="8224"/>
                  </a:cubicBezTo>
                  <a:lnTo>
                    <a:pt x="3626" y="8234"/>
                  </a:lnTo>
                  <a:cubicBezTo>
                    <a:pt x="3631" y="8200"/>
                    <a:pt x="3657" y="8184"/>
                    <a:pt x="3682" y="8184"/>
                  </a:cubicBezTo>
                  <a:cubicBezTo>
                    <a:pt x="3711" y="8184"/>
                    <a:pt x="3741" y="8205"/>
                    <a:pt x="3741" y="8245"/>
                  </a:cubicBezTo>
                  <a:cubicBezTo>
                    <a:pt x="3804" y="8932"/>
                    <a:pt x="3825" y="9620"/>
                    <a:pt x="3981" y="10296"/>
                  </a:cubicBezTo>
                  <a:cubicBezTo>
                    <a:pt x="4122" y="10934"/>
                    <a:pt x="4464" y="12070"/>
                    <a:pt x="5223" y="12070"/>
                  </a:cubicBezTo>
                  <a:cubicBezTo>
                    <a:pt x="5307" y="12070"/>
                    <a:pt x="5397" y="12056"/>
                    <a:pt x="5492" y="12026"/>
                  </a:cubicBezTo>
                  <a:cubicBezTo>
                    <a:pt x="6064" y="11859"/>
                    <a:pt x="6450" y="11047"/>
                    <a:pt x="6710" y="10567"/>
                  </a:cubicBezTo>
                  <a:cubicBezTo>
                    <a:pt x="6950" y="10120"/>
                    <a:pt x="7168" y="9661"/>
                    <a:pt x="7460" y="9245"/>
                  </a:cubicBezTo>
                  <a:cubicBezTo>
                    <a:pt x="7471" y="9234"/>
                    <a:pt x="7471" y="9224"/>
                    <a:pt x="7481" y="9224"/>
                  </a:cubicBezTo>
                  <a:lnTo>
                    <a:pt x="7481" y="9213"/>
                  </a:lnTo>
                  <a:cubicBezTo>
                    <a:pt x="7420" y="9178"/>
                    <a:pt x="7454" y="9099"/>
                    <a:pt x="7510" y="9099"/>
                  </a:cubicBezTo>
                  <a:cubicBezTo>
                    <a:pt x="7520" y="9099"/>
                    <a:pt x="7532" y="9102"/>
                    <a:pt x="7543" y="9109"/>
                  </a:cubicBezTo>
                  <a:cubicBezTo>
                    <a:pt x="8137" y="9428"/>
                    <a:pt x="9750" y="10433"/>
                    <a:pt x="10806" y="10433"/>
                  </a:cubicBezTo>
                  <a:cubicBezTo>
                    <a:pt x="11233" y="10433"/>
                    <a:pt x="11570" y="10269"/>
                    <a:pt x="11711" y="9828"/>
                  </a:cubicBezTo>
                  <a:cubicBezTo>
                    <a:pt x="12096" y="8661"/>
                    <a:pt x="10710" y="7338"/>
                    <a:pt x="10409" y="6254"/>
                  </a:cubicBezTo>
                  <a:cubicBezTo>
                    <a:pt x="10398" y="6223"/>
                    <a:pt x="10409" y="6203"/>
                    <a:pt x="10419" y="6182"/>
                  </a:cubicBezTo>
                  <a:cubicBezTo>
                    <a:pt x="10398" y="6150"/>
                    <a:pt x="10398" y="6108"/>
                    <a:pt x="10430" y="6078"/>
                  </a:cubicBezTo>
                  <a:cubicBezTo>
                    <a:pt x="10940" y="5598"/>
                    <a:pt x="11451" y="5140"/>
                    <a:pt x="11888" y="4587"/>
                  </a:cubicBezTo>
                  <a:cubicBezTo>
                    <a:pt x="12346" y="4004"/>
                    <a:pt x="13055" y="2879"/>
                    <a:pt x="12127" y="2369"/>
                  </a:cubicBezTo>
                  <a:cubicBezTo>
                    <a:pt x="11920" y="2254"/>
                    <a:pt x="11630" y="2217"/>
                    <a:pt x="11320" y="2217"/>
                  </a:cubicBezTo>
                  <a:cubicBezTo>
                    <a:pt x="10869" y="2217"/>
                    <a:pt x="10378" y="2296"/>
                    <a:pt x="10044" y="2327"/>
                  </a:cubicBezTo>
                  <a:cubicBezTo>
                    <a:pt x="9367" y="2390"/>
                    <a:pt x="8700" y="2536"/>
                    <a:pt x="8033" y="2681"/>
                  </a:cubicBezTo>
                  <a:cubicBezTo>
                    <a:pt x="8011" y="2709"/>
                    <a:pt x="7976" y="2728"/>
                    <a:pt x="7942" y="2728"/>
                  </a:cubicBezTo>
                  <a:cubicBezTo>
                    <a:pt x="7914" y="2728"/>
                    <a:pt x="7886" y="2715"/>
                    <a:pt x="7867" y="2681"/>
                  </a:cubicBezTo>
                  <a:cubicBezTo>
                    <a:pt x="7543" y="2160"/>
                    <a:pt x="7200" y="1660"/>
                    <a:pt x="6814" y="1181"/>
                  </a:cubicBezTo>
                  <a:cubicBezTo>
                    <a:pt x="6531" y="817"/>
                    <a:pt x="6003" y="0"/>
                    <a:pt x="54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67;p32">
              <a:extLst>
                <a:ext uri="{FF2B5EF4-FFF2-40B4-BE49-F238E27FC236}">
                  <a16:creationId xmlns:a16="http://schemas.microsoft.com/office/drawing/2014/main" id="{F3CE39A5-7101-46B4-BA18-E1A39608CF46}"/>
                </a:ext>
              </a:extLst>
            </p:cNvPr>
            <p:cNvSpPr/>
            <p:nvPr/>
          </p:nvSpPr>
          <p:spPr>
            <a:xfrm>
              <a:off x="1786050" y="2245038"/>
              <a:ext cx="35925" cy="22500"/>
            </a:xfrm>
            <a:custGeom>
              <a:avLst/>
              <a:gdLst/>
              <a:ahLst/>
              <a:cxnLst/>
              <a:rect l="l" t="t" r="r" b="b"/>
              <a:pathLst>
                <a:path w="1437" h="900" extrusionOk="0">
                  <a:moveTo>
                    <a:pt x="730" y="1"/>
                  </a:moveTo>
                  <a:cubicBezTo>
                    <a:pt x="681" y="1"/>
                    <a:pt x="632" y="6"/>
                    <a:pt x="584" y="16"/>
                  </a:cubicBezTo>
                  <a:cubicBezTo>
                    <a:pt x="209" y="111"/>
                    <a:pt x="0" y="496"/>
                    <a:pt x="63" y="861"/>
                  </a:cubicBezTo>
                  <a:cubicBezTo>
                    <a:pt x="67" y="888"/>
                    <a:pt x="89" y="899"/>
                    <a:pt x="112" y="899"/>
                  </a:cubicBezTo>
                  <a:cubicBezTo>
                    <a:pt x="142" y="899"/>
                    <a:pt x="173" y="880"/>
                    <a:pt x="167" y="850"/>
                  </a:cubicBezTo>
                  <a:cubicBezTo>
                    <a:pt x="135" y="537"/>
                    <a:pt x="323" y="215"/>
                    <a:pt x="635" y="152"/>
                  </a:cubicBezTo>
                  <a:cubicBezTo>
                    <a:pt x="670" y="146"/>
                    <a:pt x="704" y="143"/>
                    <a:pt x="737" y="143"/>
                  </a:cubicBezTo>
                  <a:cubicBezTo>
                    <a:pt x="981" y="143"/>
                    <a:pt x="1174" y="305"/>
                    <a:pt x="1302" y="506"/>
                  </a:cubicBezTo>
                  <a:cubicBezTo>
                    <a:pt x="1314" y="529"/>
                    <a:pt x="1336" y="539"/>
                    <a:pt x="1358" y="539"/>
                  </a:cubicBezTo>
                  <a:cubicBezTo>
                    <a:pt x="1397" y="539"/>
                    <a:pt x="1437" y="507"/>
                    <a:pt x="1417" y="454"/>
                  </a:cubicBezTo>
                  <a:cubicBezTo>
                    <a:pt x="1319" y="178"/>
                    <a:pt x="1023" y="1"/>
                    <a:pt x="7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68;p32">
              <a:extLst>
                <a:ext uri="{FF2B5EF4-FFF2-40B4-BE49-F238E27FC236}">
                  <a16:creationId xmlns:a16="http://schemas.microsoft.com/office/drawing/2014/main" id="{70B6753A-4FEA-4AA0-87C7-980AD2569C51}"/>
                </a:ext>
              </a:extLst>
            </p:cNvPr>
            <p:cNvSpPr/>
            <p:nvPr/>
          </p:nvSpPr>
          <p:spPr>
            <a:xfrm>
              <a:off x="1751500" y="2303263"/>
              <a:ext cx="21025" cy="15100"/>
            </a:xfrm>
            <a:custGeom>
              <a:avLst/>
              <a:gdLst/>
              <a:ahLst/>
              <a:cxnLst/>
              <a:rect l="l" t="t" r="r" b="b"/>
              <a:pathLst>
                <a:path w="841" h="604" extrusionOk="0">
                  <a:moveTo>
                    <a:pt x="703" y="1"/>
                  </a:moveTo>
                  <a:cubicBezTo>
                    <a:pt x="668" y="1"/>
                    <a:pt x="634" y="29"/>
                    <a:pt x="653" y="74"/>
                  </a:cubicBezTo>
                  <a:cubicBezTo>
                    <a:pt x="705" y="219"/>
                    <a:pt x="653" y="396"/>
                    <a:pt x="507" y="469"/>
                  </a:cubicBezTo>
                  <a:cubicBezTo>
                    <a:pt x="467" y="490"/>
                    <a:pt x="425" y="499"/>
                    <a:pt x="383" y="499"/>
                  </a:cubicBezTo>
                  <a:cubicBezTo>
                    <a:pt x="252" y="499"/>
                    <a:pt x="125" y="408"/>
                    <a:pt x="70" y="282"/>
                  </a:cubicBezTo>
                  <a:cubicBezTo>
                    <a:pt x="65" y="269"/>
                    <a:pt x="53" y="264"/>
                    <a:pt x="40" y="264"/>
                  </a:cubicBezTo>
                  <a:cubicBezTo>
                    <a:pt x="21" y="264"/>
                    <a:pt x="1" y="277"/>
                    <a:pt x="7" y="303"/>
                  </a:cubicBezTo>
                  <a:cubicBezTo>
                    <a:pt x="49" y="481"/>
                    <a:pt x="216" y="604"/>
                    <a:pt x="395" y="604"/>
                  </a:cubicBezTo>
                  <a:cubicBezTo>
                    <a:pt x="435" y="604"/>
                    <a:pt x="477" y="597"/>
                    <a:pt x="517" y="584"/>
                  </a:cubicBezTo>
                  <a:cubicBezTo>
                    <a:pt x="736" y="511"/>
                    <a:pt x="841" y="250"/>
                    <a:pt x="757" y="42"/>
                  </a:cubicBezTo>
                  <a:cubicBezTo>
                    <a:pt x="749" y="13"/>
                    <a:pt x="726" y="1"/>
                    <a:pt x="7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69;p32">
              <a:extLst>
                <a:ext uri="{FF2B5EF4-FFF2-40B4-BE49-F238E27FC236}">
                  <a16:creationId xmlns:a16="http://schemas.microsoft.com/office/drawing/2014/main" id="{DE1728BD-B341-45D5-885E-9FCFF7B42C43}"/>
                </a:ext>
              </a:extLst>
            </p:cNvPr>
            <p:cNvSpPr/>
            <p:nvPr/>
          </p:nvSpPr>
          <p:spPr>
            <a:xfrm>
              <a:off x="1677175" y="2278438"/>
              <a:ext cx="35575" cy="21375"/>
            </a:xfrm>
            <a:custGeom>
              <a:avLst/>
              <a:gdLst/>
              <a:ahLst/>
              <a:cxnLst/>
              <a:rect l="l" t="t" r="r" b="b"/>
              <a:pathLst>
                <a:path w="1423" h="855" extrusionOk="0">
                  <a:moveTo>
                    <a:pt x="723" y="1"/>
                  </a:moveTo>
                  <a:cubicBezTo>
                    <a:pt x="638" y="1"/>
                    <a:pt x="552" y="18"/>
                    <a:pt x="469" y="56"/>
                  </a:cubicBezTo>
                  <a:cubicBezTo>
                    <a:pt x="198" y="181"/>
                    <a:pt x="1" y="566"/>
                    <a:pt x="209" y="837"/>
                  </a:cubicBezTo>
                  <a:cubicBezTo>
                    <a:pt x="217" y="849"/>
                    <a:pt x="230" y="855"/>
                    <a:pt x="244" y="855"/>
                  </a:cubicBezTo>
                  <a:cubicBezTo>
                    <a:pt x="266" y="855"/>
                    <a:pt x="288" y="839"/>
                    <a:pt x="282" y="806"/>
                  </a:cubicBezTo>
                  <a:cubicBezTo>
                    <a:pt x="219" y="566"/>
                    <a:pt x="292" y="296"/>
                    <a:pt x="542" y="181"/>
                  </a:cubicBezTo>
                  <a:cubicBezTo>
                    <a:pt x="603" y="155"/>
                    <a:pt x="664" y="144"/>
                    <a:pt x="726" y="144"/>
                  </a:cubicBezTo>
                  <a:cubicBezTo>
                    <a:pt x="940" y="144"/>
                    <a:pt x="1147" y="284"/>
                    <a:pt x="1261" y="462"/>
                  </a:cubicBezTo>
                  <a:cubicBezTo>
                    <a:pt x="1276" y="484"/>
                    <a:pt x="1298" y="492"/>
                    <a:pt x="1319" y="492"/>
                  </a:cubicBezTo>
                  <a:cubicBezTo>
                    <a:pt x="1371" y="492"/>
                    <a:pt x="1423" y="441"/>
                    <a:pt x="1386" y="389"/>
                  </a:cubicBezTo>
                  <a:cubicBezTo>
                    <a:pt x="1244" y="168"/>
                    <a:pt x="988" y="1"/>
                    <a:pt x="72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0911DF6-5A50-40F8-9105-A1A505E32A77}"/>
              </a:ext>
            </a:extLst>
          </p:cNvPr>
          <p:cNvSpPr txBox="1"/>
          <p:nvPr/>
        </p:nvSpPr>
        <p:spPr>
          <a:xfrm>
            <a:off x="4967893" y="1413746"/>
            <a:ext cx="3632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يبلغ كتلة مشبك ورقي 9×10 </a:t>
            </a:r>
            <a:r>
              <a:rPr lang="ar-OM" sz="18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-4</a:t>
            </a:r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كيلوجرام.أي مما يأتي يعبر عن كتلة المشبك بالصورة الاعتيادية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FB5D1411-08DA-4904-9515-B3DBF03508E3}"/>
              </a:ext>
            </a:extLst>
          </p:cNvPr>
          <p:cNvSpPr txBox="1"/>
          <p:nvPr/>
        </p:nvSpPr>
        <p:spPr>
          <a:xfrm>
            <a:off x="5695950" y="2356498"/>
            <a:ext cx="1773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(أ)0.0009 كجم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C030115-525C-4B06-867B-AF5253E10F3F}"/>
              </a:ext>
            </a:extLst>
          </p:cNvPr>
          <p:cNvSpPr txBox="1"/>
          <p:nvPr/>
        </p:nvSpPr>
        <p:spPr>
          <a:xfrm>
            <a:off x="5657839" y="2821134"/>
            <a:ext cx="1773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(ب)0.00009 كجم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0D804BCE-70C6-47D8-82FB-E6153D5EF009}"/>
              </a:ext>
            </a:extLst>
          </p:cNvPr>
          <p:cNvSpPr txBox="1"/>
          <p:nvPr/>
        </p:nvSpPr>
        <p:spPr>
          <a:xfrm>
            <a:off x="5544517" y="3285770"/>
            <a:ext cx="1889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(ج)0.000009 كجم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C0EDB32D-0222-4F1A-8923-831D60963D3D}"/>
              </a:ext>
            </a:extLst>
          </p:cNvPr>
          <p:cNvSpPr txBox="1"/>
          <p:nvPr/>
        </p:nvSpPr>
        <p:spPr>
          <a:xfrm>
            <a:off x="5375002" y="3827028"/>
            <a:ext cx="2042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(د)0.00000009 كجم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D293B16-7E67-4F73-A55D-3DA709196C8F}"/>
              </a:ext>
            </a:extLst>
          </p:cNvPr>
          <p:cNvSpPr txBox="1"/>
          <p:nvPr/>
        </p:nvSpPr>
        <p:spPr>
          <a:xfrm>
            <a:off x="733058" y="1690672"/>
            <a:ext cx="37741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تبلغ سرعة الضوء 3×10 </a:t>
            </a:r>
            <a:r>
              <a:rPr lang="ar-OM" sz="24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 كيلومتر في الثانية .ما المسافة التي يقطعها الضوء في السنة الواحدة.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2" name="Google Shape;868;p43">
            <a:extLst>
              <a:ext uri="{FF2B5EF4-FFF2-40B4-BE49-F238E27FC236}">
                <a16:creationId xmlns:a16="http://schemas.microsoft.com/office/drawing/2014/main" id="{96EE2A1D-35BF-4FF3-AA65-77D925BF7D08}"/>
              </a:ext>
            </a:extLst>
          </p:cNvPr>
          <p:cNvGrpSpPr/>
          <p:nvPr/>
        </p:nvGrpSpPr>
        <p:grpSpPr>
          <a:xfrm rot="21131946">
            <a:off x="4025438" y="231618"/>
            <a:ext cx="1374996" cy="842291"/>
            <a:chOff x="1616751" y="295460"/>
            <a:chExt cx="562181" cy="344379"/>
          </a:xfrm>
        </p:grpSpPr>
        <p:sp>
          <p:nvSpPr>
            <p:cNvPr id="183" name="Google Shape;869;p43">
              <a:extLst>
                <a:ext uri="{FF2B5EF4-FFF2-40B4-BE49-F238E27FC236}">
                  <a16:creationId xmlns:a16="http://schemas.microsoft.com/office/drawing/2014/main" id="{8AEC6676-4C7F-49D9-B889-B9C4024FA898}"/>
                </a:ext>
              </a:extLst>
            </p:cNvPr>
            <p:cNvSpPr/>
            <p:nvPr/>
          </p:nvSpPr>
          <p:spPr>
            <a:xfrm>
              <a:off x="1616751" y="295460"/>
              <a:ext cx="562181" cy="344379"/>
            </a:xfrm>
            <a:custGeom>
              <a:avLst/>
              <a:gdLst/>
              <a:ahLst/>
              <a:cxnLst/>
              <a:rect l="l" t="t" r="r" b="b"/>
              <a:pathLst>
                <a:path w="23233" h="14232" extrusionOk="0">
                  <a:moveTo>
                    <a:pt x="6168" y="1"/>
                  </a:moveTo>
                  <a:cubicBezTo>
                    <a:pt x="4261" y="1"/>
                    <a:pt x="2886" y="438"/>
                    <a:pt x="1969" y="1355"/>
                  </a:cubicBezTo>
                  <a:cubicBezTo>
                    <a:pt x="647" y="2657"/>
                    <a:pt x="1" y="4814"/>
                    <a:pt x="407" y="6606"/>
                  </a:cubicBezTo>
                  <a:cubicBezTo>
                    <a:pt x="626" y="7585"/>
                    <a:pt x="1168" y="8419"/>
                    <a:pt x="1886" y="9012"/>
                  </a:cubicBezTo>
                  <a:cubicBezTo>
                    <a:pt x="1823" y="9054"/>
                    <a:pt x="1751" y="9106"/>
                    <a:pt x="1688" y="9169"/>
                  </a:cubicBezTo>
                  <a:lnTo>
                    <a:pt x="1678" y="9179"/>
                  </a:lnTo>
                  <a:cubicBezTo>
                    <a:pt x="1532" y="9294"/>
                    <a:pt x="1428" y="9440"/>
                    <a:pt x="1355" y="9606"/>
                  </a:cubicBezTo>
                  <a:lnTo>
                    <a:pt x="1459" y="10856"/>
                  </a:lnTo>
                  <a:cubicBezTo>
                    <a:pt x="1594" y="11044"/>
                    <a:pt x="1761" y="11200"/>
                    <a:pt x="1969" y="11294"/>
                  </a:cubicBezTo>
                  <a:cubicBezTo>
                    <a:pt x="2157" y="11387"/>
                    <a:pt x="2344" y="11461"/>
                    <a:pt x="2543" y="11523"/>
                  </a:cubicBezTo>
                  <a:cubicBezTo>
                    <a:pt x="2668" y="11773"/>
                    <a:pt x="2876" y="11982"/>
                    <a:pt x="3136" y="12107"/>
                  </a:cubicBezTo>
                  <a:cubicBezTo>
                    <a:pt x="3897" y="12461"/>
                    <a:pt x="4751" y="12648"/>
                    <a:pt x="5585" y="12648"/>
                  </a:cubicBezTo>
                  <a:cubicBezTo>
                    <a:pt x="6407" y="12648"/>
                    <a:pt x="7199" y="12471"/>
                    <a:pt x="7907" y="12127"/>
                  </a:cubicBezTo>
                  <a:cubicBezTo>
                    <a:pt x="9648" y="12658"/>
                    <a:pt x="11398" y="13117"/>
                    <a:pt x="13106" y="13482"/>
                  </a:cubicBezTo>
                  <a:cubicBezTo>
                    <a:pt x="13294" y="13523"/>
                    <a:pt x="13491" y="13565"/>
                    <a:pt x="13679" y="13607"/>
                  </a:cubicBezTo>
                  <a:cubicBezTo>
                    <a:pt x="15086" y="13919"/>
                    <a:pt x="16533" y="14232"/>
                    <a:pt x="18034" y="14232"/>
                  </a:cubicBezTo>
                  <a:cubicBezTo>
                    <a:pt x="18263" y="14232"/>
                    <a:pt x="18482" y="14221"/>
                    <a:pt x="18700" y="14211"/>
                  </a:cubicBezTo>
                  <a:cubicBezTo>
                    <a:pt x="19315" y="14169"/>
                    <a:pt x="20221" y="14044"/>
                    <a:pt x="21013" y="13523"/>
                  </a:cubicBezTo>
                  <a:cubicBezTo>
                    <a:pt x="21837" y="12961"/>
                    <a:pt x="22212" y="12137"/>
                    <a:pt x="22472" y="11408"/>
                  </a:cubicBezTo>
                  <a:cubicBezTo>
                    <a:pt x="23149" y="9502"/>
                    <a:pt x="23233" y="7856"/>
                    <a:pt x="22691" y="6512"/>
                  </a:cubicBezTo>
                  <a:cubicBezTo>
                    <a:pt x="22232" y="5345"/>
                    <a:pt x="21347" y="4616"/>
                    <a:pt x="20430" y="4126"/>
                  </a:cubicBezTo>
                  <a:cubicBezTo>
                    <a:pt x="20326" y="4032"/>
                    <a:pt x="20211" y="3939"/>
                    <a:pt x="20107" y="3856"/>
                  </a:cubicBezTo>
                  <a:cubicBezTo>
                    <a:pt x="19951" y="3261"/>
                    <a:pt x="19742" y="2730"/>
                    <a:pt x="19461" y="2220"/>
                  </a:cubicBezTo>
                  <a:cubicBezTo>
                    <a:pt x="19170" y="1689"/>
                    <a:pt x="18700" y="1324"/>
                    <a:pt x="18159" y="1199"/>
                  </a:cubicBezTo>
                  <a:cubicBezTo>
                    <a:pt x="17784" y="647"/>
                    <a:pt x="17200" y="323"/>
                    <a:pt x="16544" y="323"/>
                  </a:cubicBezTo>
                  <a:cubicBezTo>
                    <a:pt x="15940" y="323"/>
                    <a:pt x="15336" y="615"/>
                    <a:pt x="14929" y="1094"/>
                  </a:cubicBezTo>
                  <a:cubicBezTo>
                    <a:pt x="14783" y="1261"/>
                    <a:pt x="14679" y="1449"/>
                    <a:pt x="14596" y="1636"/>
                  </a:cubicBezTo>
                  <a:cubicBezTo>
                    <a:pt x="13961" y="1449"/>
                    <a:pt x="13283" y="1261"/>
                    <a:pt x="12565" y="1064"/>
                  </a:cubicBezTo>
                  <a:cubicBezTo>
                    <a:pt x="10908" y="605"/>
                    <a:pt x="9137" y="157"/>
                    <a:pt x="7293" y="32"/>
                  </a:cubicBezTo>
                  <a:cubicBezTo>
                    <a:pt x="6866" y="11"/>
                    <a:pt x="6511" y="1"/>
                    <a:pt x="6168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870;p43">
              <a:extLst>
                <a:ext uri="{FF2B5EF4-FFF2-40B4-BE49-F238E27FC236}">
                  <a16:creationId xmlns:a16="http://schemas.microsoft.com/office/drawing/2014/main" id="{4B228785-6987-461A-9419-618C7EFC0684}"/>
                </a:ext>
              </a:extLst>
            </p:cNvPr>
            <p:cNvSpPr/>
            <p:nvPr/>
          </p:nvSpPr>
          <p:spPr>
            <a:xfrm>
              <a:off x="1641475" y="324813"/>
              <a:ext cx="499050" cy="276975"/>
            </a:xfrm>
            <a:custGeom>
              <a:avLst/>
              <a:gdLst/>
              <a:ahLst/>
              <a:cxnLst/>
              <a:rect l="l" t="t" r="r" b="b"/>
              <a:pathLst>
                <a:path w="19962" h="11079" extrusionOk="0">
                  <a:moveTo>
                    <a:pt x="5134" y="196"/>
                  </a:moveTo>
                  <a:cubicBezTo>
                    <a:pt x="5749" y="196"/>
                    <a:pt x="6355" y="250"/>
                    <a:pt x="6888" y="306"/>
                  </a:cubicBezTo>
                  <a:cubicBezTo>
                    <a:pt x="8429" y="473"/>
                    <a:pt x="9940" y="879"/>
                    <a:pt x="11430" y="1286"/>
                  </a:cubicBezTo>
                  <a:cubicBezTo>
                    <a:pt x="12857" y="1681"/>
                    <a:pt x="14273" y="2119"/>
                    <a:pt x="15680" y="2598"/>
                  </a:cubicBezTo>
                  <a:cubicBezTo>
                    <a:pt x="16951" y="3025"/>
                    <a:pt x="18441" y="3473"/>
                    <a:pt x="19118" y="4744"/>
                  </a:cubicBezTo>
                  <a:cubicBezTo>
                    <a:pt x="19753" y="5932"/>
                    <a:pt x="19514" y="7411"/>
                    <a:pt x="19128" y="8641"/>
                  </a:cubicBezTo>
                  <a:cubicBezTo>
                    <a:pt x="18920" y="9276"/>
                    <a:pt x="18681" y="9984"/>
                    <a:pt x="18097" y="10380"/>
                  </a:cubicBezTo>
                  <a:cubicBezTo>
                    <a:pt x="17525" y="10777"/>
                    <a:pt x="16765" y="10863"/>
                    <a:pt x="16063" y="10863"/>
                  </a:cubicBezTo>
                  <a:cubicBezTo>
                    <a:pt x="15972" y="10863"/>
                    <a:pt x="15883" y="10862"/>
                    <a:pt x="15794" y="10859"/>
                  </a:cubicBezTo>
                  <a:cubicBezTo>
                    <a:pt x="14097" y="10818"/>
                    <a:pt x="12367" y="10401"/>
                    <a:pt x="10711" y="10026"/>
                  </a:cubicBezTo>
                  <a:cubicBezTo>
                    <a:pt x="9065" y="9662"/>
                    <a:pt x="7439" y="9213"/>
                    <a:pt x="5835" y="8713"/>
                  </a:cubicBezTo>
                  <a:cubicBezTo>
                    <a:pt x="5844" y="8679"/>
                    <a:pt x="5818" y="8632"/>
                    <a:pt x="5775" y="8632"/>
                  </a:cubicBezTo>
                  <a:cubicBezTo>
                    <a:pt x="5765" y="8632"/>
                    <a:pt x="5754" y="8635"/>
                    <a:pt x="5742" y="8641"/>
                  </a:cubicBezTo>
                  <a:cubicBezTo>
                    <a:pt x="4994" y="9048"/>
                    <a:pt x="4195" y="9273"/>
                    <a:pt x="3391" y="9273"/>
                  </a:cubicBezTo>
                  <a:cubicBezTo>
                    <a:pt x="2839" y="9273"/>
                    <a:pt x="2284" y="9167"/>
                    <a:pt x="1741" y="8942"/>
                  </a:cubicBezTo>
                  <a:cubicBezTo>
                    <a:pt x="2105" y="8703"/>
                    <a:pt x="2575" y="8630"/>
                    <a:pt x="2929" y="8370"/>
                  </a:cubicBezTo>
                  <a:cubicBezTo>
                    <a:pt x="3251" y="8151"/>
                    <a:pt x="3491" y="7859"/>
                    <a:pt x="3679" y="7515"/>
                  </a:cubicBezTo>
                  <a:cubicBezTo>
                    <a:pt x="3716" y="7433"/>
                    <a:pt x="3647" y="7362"/>
                    <a:pt x="3578" y="7362"/>
                  </a:cubicBezTo>
                  <a:cubicBezTo>
                    <a:pt x="3550" y="7362"/>
                    <a:pt x="3522" y="7374"/>
                    <a:pt x="3501" y="7400"/>
                  </a:cubicBezTo>
                  <a:cubicBezTo>
                    <a:pt x="3491" y="7380"/>
                    <a:pt x="3471" y="7380"/>
                    <a:pt x="3450" y="7380"/>
                  </a:cubicBezTo>
                  <a:cubicBezTo>
                    <a:pt x="1" y="7380"/>
                    <a:pt x="22" y="2275"/>
                    <a:pt x="2418" y="796"/>
                  </a:cubicBezTo>
                  <a:cubicBezTo>
                    <a:pt x="3171" y="330"/>
                    <a:pt x="4163" y="196"/>
                    <a:pt x="5134" y="196"/>
                  </a:cubicBezTo>
                  <a:close/>
                  <a:moveTo>
                    <a:pt x="5194" y="1"/>
                  </a:moveTo>
                  <a:cubicBezTo>
                    <a:pt x="3979" y="1"/>
                    <a:pt x="2647" y="179"/>
                    <a:pt x="1804" y="1015"/>
                  </a:cubicBezTo>
                  <a:cubicBezTo>
                    <a:pt x="772" y="2036"/>
                    <a:pt x="251" y="3754"/>
                    <a:pt x="564" y="5171"/>
                  </a:cubicBezTo>
                  <a:cubicBezTo>
                    <a:pt x="859" y="6464"/>
                    <a:pt x="1970" y="7538"/>
                    <a:pt x="3323" y="7538"/>
                  </a:cubicBezTo>
                  <a:cubicBezTo>
                    <a:pt x="3355" y="7538"/>
                    <a:pt x="3386" y="7537"/>
                    <a:pt x="3418" y="7536"/>
                  </a:cubicBezTo>
                  <a:lnTo>
                    <a:pt x="3418" y="7536"/>
                  </a:lnTo>
                  <a:cubicBezTo>
                    <a:pt x="3126" y="7995"/>
                    <a:pt x="2741" y="8307"/>
                    <a:pt x="2220" y="8505"/>
                  </a:cubicBezTo>
                  <a:cubicBezTo>
                    <a:pt x="1939" y="8609"/>
                    <a:pt x="1689" y="8692"/>
                    <a:pt x="1459" y="8891"/>
                  </a:cubicBezTo>
                  <a:cubicBezTo>
                    <a:pt x="1418" y="8932"/>
                    <a:pt x="1429" y="9026"/>
                    <a:pt x="1480" y="9057"/>
                  </a:cubicBezTo>
                  <a:cubicBezTo>
                    <a:pt x="2094" y="9340"/>
                    <a:pt x="2769" y="9490"/>
                    <a:pt x="3440" y="9490"/>
                  </a:cubicBezTo>
                  <a:cubicBezTo>
                    <a:pt x="4227" y="9490"/>
                    <a:pt x="5009" y="9283"/>
                    <a:pt x="5679" y="8838"/>
                  </a:cubicBezTo>
                  <a:cubicBezTo>
                    <a:pt x="5689" y="8870"/>
                    <a:pt x="5710" y="8901"/>
                    <a:pt x="5752" y="8911"/>
                  </a:cubicBezTo>
                  <a:cubicBezTo>
                    <a:pt x="7544" y="9474"/>
                    <a:pt x="9367" y="9953"/>
                    <a:pt x="11211" y="10349"/>
                  </a:cubicBezTo>
                  <a:cubicBezTo>
                    <a:pt x="12718" y="10672"/>
                    <a:pt x="14315" y="11078"/>
                    <a:pt x="15878" y="11078"/>
                  </a:cubicBezTo>
                  <a:cubicBezTo>
                    <a:pt x="16077" y="11078"/>
                    <a:pt x="16275" y="11072"/>
                    <a:pt x="16472" y="11058"/>
                  </a:cubicBezTo>
                  <a:cubicBezTo>
                    <a:pt x="17076" y="11016"/>
                    <a:pt x="17701" y="10901"/>
                    <a:pt x="18201" y="10568"/>
                  </a:cubicBezTo>
                  <a:cubicBezTo>
                    <a:pt x="18743" y="10203"/>
                    <a:pt x="19003" y="9620"/>
                    <a:pt x="19212" y="9036"/>
                  </a:cubicBezTo>
                  <a:cubicBezTo>
                    <a:pt x="19670" y="7766"/>
                    <a:pt x="19962" y="6265"/>
                    <a:pt x="19452" y="4974"/>
                  </a:cubicBezTo>
                  <a:cubicBezTo>
                    <a:pt x="18962" y="3744"/>
                    <a:pt x="17806" y="3140"/>
                    <a:pt x="16628" y="2702"/>
                  </a:cubicBezTo>
                  <a:cubicBezTo>
                    <a:pt x="14868" y="2056"/>
                    <a:pt x="13076" y="1515"/>
                    <a:pt x="11273" y="1025"/>
                  </a:cubicBezTo>
                  <a:cubicBezTo>
                    <a:pt x="9617" y="577"/>
                    <a:pt x="7950" y="150"/>
                    <a:pt x="6231" y="35"/>
                  </a:cubicBezTo>
                  <a:cubicBezTo>
                    <a:pt x="5906" y="16"/>
                    <a:pt x="5555" y="1"/>
                    <a:pt x="51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871;p43">
              <a:extLst>
                <a:ext uri="{FF2B5EF4-FFF2-40B4-BE49-F238E27FC236}">
                  <a16:creationId xmlns:a16="http://schemas.microsoft.com/office/drawing/2014/main" id="{1FF9FCED-D408-4D75-A04C-4802EE38781C}"/>
                </a:ext>
              </a:extLst>
            </p:cNvPr>
            <p:cNvSpPr/>
            <p:nvPr/>
          </p:nvSpPr>
          <p:spPr>
            <a:xfrm>
              <a:off x="1641475" y="329713"/>
              <a:ext cx="493850" cy="266700"/>
            </a:xfrm>
            <a:custGeom>
              <a:avLst/>
              <a:gdLst/>
              <a:ahLst/>
              <a:cxnLst/>
              <a:rect l="l" t="t" r="r" b="b"/>
              <a:pathLst>
                <a:path w="19754" h="10668" extrusionOk="0">
                  <a:moveTo>
                    <a:pt x="5134" y="0"/>
                  </a:moveTo>
                  <a:cubicBezTo>
                    <a:pt x="4163" y="0"/>
                    <a:pt x="3171" y="134"/>
                    <a:pt x="2418" y="600"/>
                  </a:cubicBezTo>
                  <a:cubicBezTo>
                    <a:pt x="22" y="2079"/>
                    <a:pt x="1" y="7184"/>
                    <a:pt x="3450" y="7184"/>
                  </a:cubicBezTo>
                  <a:cubicBezTo>
                    <a:pt x="3471" y="7184"/>
                    <a:pt x="3491" y="7184"/>
                    <a:pt x="3501" y="7204"/>
                  </a:cubicBezTo>
                  <a:cubicBezTo>
                    <a:pt x="3522" y="7178"/>
                    <a:pt x="3550" y="7166"/>
                    <a:pt x="3578" y="7166"/>
                  </a:cubicBezTo>
                  <a:cubicBezTo>
                    <a:pt x="3647" y="7166"/>
                    <a:pt x="3716" y="7237"/>
                    <a:pt x="3679" y="7319"/>
                  </a:cubicBezTo>
                  <a:cubicBezTo>
                    <a:pt x="3491" y="7663"/>
                    <a:pt x="3251" y="7955"/>
                    <a:pt x="2929" y="8174"/>
                  </a:cubicBezTo>
                  <a:cubicBezTo>
                    <a:pt x="2575" y="8434"/>
                    <a:pt x="2105" y="8507"/>
                    <a:pt x="1741" y="8746"/>
                  </a:cubicBezTo>
                  <a:cubicBezTo>
                    <a:pt x="2284" y="8971"/>
                    <a:pt x="2839" y="9077"/>
                    <a:pt x="3391" y="9077"/>
                  </a:cubicBezTo>
                  <a:cubicBezTo>
                    <a:pt x="4195" y="9077"/>
                    <a:pt x="4994" y="8852"/>
                    <a:pt x="5742" y="8445"/>
                  </a:cubicBezTo>
                  <a:cubicBezTo>
                    <a:pt x="5754" y="8439"/>
                    <a:pt x="5765" y="8436"/>
                    <a:pt x="5775" y="8436"/>
                  </a:cubicBezTo>
                  <a:cubicBezTo>
                    <a:pt x="5818" y="8436"/>
                    <a:pt x="5844" y="8483"/>
                    <a:pt x="5835" y="8517"/>
                  </a:cubicBezTo>
                  <a:cubicBezTo>
                    <a:pt x="7439" y="9017"/>
                    <a:pt x="9065" y="9466"/>
                    <a:pt x="10711" y="9830"/>
                  </a:cubicBezTo>
                  <a:cubicBezTo>
                    <a:pt x="12367" y="10205"/>
                    <a:pt x="14097" y="10622"/>
                    <a:pt x="15794" y="10663"/>
                  </a:cubicBezTo>
                  <a:cubicBezTo>
                    <a:pt x="15883" y="10666"/>
                    <a:pt x="15972" y="10667"/>
                    <a:pt x="16063" y="10667"/>
                  </a:cubicBezTo>
                  <a:cubicBezTo>
                    <a:pt x="16765" y="10667"/>
                    <a:pt x="17525" y="10581"/>
                    <a:pt x="18097" y="10184"/>
                  </a:cubicBezTo>
                  <a:cubicBezTo>
                    <a:pt x="18681" y="9788"/>
                    <a:pt x="18920" y="9080"/>
                    <a:pt x="19128" y="8445"/>
                  </a:cubicBezTo>
                  <a:cubicBezTo>
                    <a:pt x="19514" y="7215"/>
                    <a:pt x="19753" y="5736"/>
                    <a:pt x="19118" y="4548"/>
                  </a:cubicBezTo>
                  <a:cubicBezTo>
                    <a:pt x="18441" y="3277"/>
                    <a:pt x="16951" y="2829"/>
                    <a:pt x="15680" y="2402"/>
                  </a:cubicBezTo>
                  <a:cubicBezTo>
                    <a:pt x="14273" y="1923"/>
                    <a:pt x="12857" y="1485"/>
                    <a:pt x="11430" y="1090"/>
                  </a:cubicBezTo>
                  <a:cubicBezTo>
                    <a:pt x="9940" y="683"/>
                    <a:pt x="8429" y="277"/>
                    <a:pt x="6888" y="110"/>
                  </a:cubicBezTo>
                  <a:cubicBezTo>
                    <a:pt x="6355" y="54"/>
                    <a:pt x="5749" y="0"/>
                    <a:pt x="51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872;p43">
              <a:extLst>
                <a:ext uri="{FF2B5EF4-FFF2-40B4-BE49-F238E27FC236}">
                  <a16:creationId xmlns:a16="http://schemas.microsoft.com/office/drawing/2014/main" id="{24B32565-4F75-4616-8265-B413D66DDF01}"/>
                </a:ext>
              </a:extLst>
            </p:cNvPr>
            <p:cNvSpPr/>
            <p:nvPr/>
          </p:nvSpPr>
          <p:spPr>
            <a:xfrm>
              <a:off x="1723550" y="377863"/>
              <a:ext cx="169025" cy="163300"/>
            </a:xfrm>
            <a:custGeom>
              <a:avLst/>
              <a:gdLst/>
              <a:ahLst/>
              <a:cxnLst/>
              <a:rect l="l" t="t" r="r" b="b"/>
              <a:pathLst>
                <a:path w="6761" h="6532" extrusionOk="0">
                  <a:moveTo>
                    <a:pt x="3424" y="2110"/>
                  </a:moveTo>
                  <a:cubicBezTo>
                    <a:pt x="3620" y="2110"/>
                    <a:pt x="3804" y="2192"/>
                    <a:pt x="3969" y="2435"/>
                  </a:cubicBezTo>
                  <a:cubicBezTo>
                    <a:pt x="4344" y="2977"/>
                    <a:pt x="4240" y="3935"/>
                    <a:pt x="3667" y="4299"/>
                  </a:cubicBezTo>
                  <a:cubicBezTo>
                    <a:pt x="3536" y="4384"/>
                    <a:pt x="3407" y="4421"/>
                    <a:pt x="3285" y="4421"/>
                  </a:cubicBezTo>
                  <a:cubicBezTo>
                    <a:pt x="2779" y="4421"/>
                    <a:pt x="2382" y="3784"/>
                    <a:pt x="2323" y="3289"/>
                  </a:cubicBezTo>
                  <a:cubicBezTo>
                    <a:pt x="2281" y="2935"/>
                    <a:pt x="2375" y="2643"/>
                    <a:pt x="2552" y="2382"/>
                  </a:cubicBezTo>
                  <a:cubicBezTo>
                    <a:pt x="2851" y="2273"/>
                    <a:pt x="3149" y="2110"/>
                    <a:pt x="3424" y="2110"/>
                  </a:cubicBezTo>
                  <a:close/>
                  <a:moveTo>
                    <a:pt x="3245" y="1"/>
                  </a:moveTo>
                  <a:cubicBezTo>
                    <a:pt x="2935" y="1"/>
                    <a:pt x="2631" y="56"/>
                    <a:pt x="2354" y="174"/>
                  </a:cubicBezTo>
                  <a:cubicBezTo>
                    <a:pt x="813" y="486"/>
                    <a:pt x="0" y="2393"/>
                    <a:pt x="302" y="3882"/>
                  </a:cubicBezTo>
                  <a:cubicBezTo>
                    <a:pt x="608" y="5358"/>
                    <a:pt x="1913" y="6532"/>
                    <a:pt x="3331" y="6532"/>
                  </a:cubicBezTo>
                  <a:cubicBezTo>
                    <a:pt x="3795" y="6532"/>
                    <a:pt x="4272" y="6406"/>
                    <a:pt x="4730" y="6123"/>
                  </a:cubicBezTo>
                  <a:cubicBezTo>
                    <a:pt x="6302" y="5143"/>
                    <a:pt x="6761" y="2841"/>
                    <a:pt x="5740" y="1310"/>
                  </a:cubicBezTo>
                  <a:cubicBezTo>
                    <a:pt x="5214" y="516"/>
                    <a:pt x="4196" y="1"/>
                    <a:pt x="32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873;p43">
              <a:extLst>
                <a:ext uri="{FF2B5EF4-FFF2-40B4-BE49-F238E27FC236}">
                  <a16:creationId xmlns:a16="http://schemas.microsoft.com/office/drawing/2014/main" id="{BB749324-2D27-4689-9873-789D39405148}"/>
                </a:ext>
              </a:extLst>
            </p:cNvPr>
            <p:cNvSpPr/>
            <p:nvPr/>
          </p:nvSpPr>
          <p:spPr>
            <a:xfrm>
              <a:off x="1889425" y="377838"/>
              <a:ext cx="139625" cy="167450"/>
            </a:xfrm>
            <a:custGeom>
              <a:avLst/>
              <a:gdLst/>
              <a:ahLst/>
              <a:cxnLst/>
              <a:rect l="l" t="t" r="r" b="b"/>
              <a:pathLst>
                <a:path w="5585" h="6698" extrusionOk="0">
                  <a:moveTo>
                    <a:pt x="1022" y="0"/>
                  </a:moveTo>
                  <a:cubicBezTo>
                    <a:pt x="704" y="0"/>
                    <a:pt x="393" y="191"/>
                    <a:pt x="272" y="561"/>
                  </a:cubicBezTo>
                  <a:cubicBezTo>
                    <a:pt x="1" y="1373"/>
                    <a:pt x="209" y="2383"/>
                    <a:pt x="262" y="3228"/>
                  </a:cubicBezTo>
                  <a:cubicBezTo>
                    <a:pt x="324" y="4133"/>
                    <a:pt x="303" y="5071"/>
                    <a:pt x="449" y="5967"/>
                  </a:cubicBezTo>
                  <a:cubicBezTo>
                    <a:pt x="514" y="6408"/>
                    <a:pt x="994" y="6697"/>
                    <a:pt x="1424" y="6697"/>
                  </a:cubicBezTo>
                  <a:cubicBezTo>
                    <a:pt x="1471" y="6697"/>
                    <a:pt x="1518" y="6693"/>
                    <a:pt x="1563" y="6686"/>
                  </a:cubicBezTo>
                  <a:cubicBezTo>
                    <a:pt x="2105" y="6613"/>
                    <a:pt x="2366" y="6207"/>
                    <a:pt x="2439" y="5696"/>
                  </a:cubicBezTo>
                  <a:cubicBezTo>
                    <a:pt x="2470" y="5467"/>
                    <a:pt x="2480" y="5228"/>
                    <a:pt x="2480" y="4988"/>
                  </a:cubicBezTo>
                  <a:cubicBezTo>
                    <a:pt x="2584" y="5061"/>
                    <a:pt x="2679" y="5144"/>
                    <a:pt x="2772" y="5238"/>
                  </a:cubicBezTo>
                  <a:cubicBezTo>
                    <a:pt x="3095" y="5509"/>
                    <a:pt x="3366" y="5842"/>
                    <a:pt x="3689" y="6103"/>
                  </a:cubicBezTo>
                  <a:cubicBezTo>
                    <a:pt x="3913" y="6286"/>
                    <a:pt x="4177" y="6395"/>
                    <a:pt x="4442" y="6395"/>
                  </a:cubicBezTo>
                  <a:cubicBezTo>
                    <a:pt x="4645" y="6395"/>
                    <a:pt x="4848" y="6331"/>
                    <a:pt x="5033" y="6186"/>
                  </a:cubicBezTo>
                  <a:cubicBezTo>
                    <a:pt x="5408" y="5884"/>
                    <a:pt x="5585" y="5300"/>
                    <a:pt x="5293" y="4863"/>
                  </a:cubicBezTo>
                  <a:cubicBezTo>
                    <a:pt x="4887" y="4249"/>
                    <a:pt x="4251" y="3779"/>
                    <a:pt x="3554" y="3478"/>
                  </a:cubicBezTo>
                  <a:cubicBezTo>
                    <a:pt x="4168" y="2883"/>
                    <a:pt x="4700" y="2186"/>
                    <a:pt x="4971" y="1446"/>
                  </a:cubicBezTo>
                  <a:cubicBezTo>
                    <a:pt x="5233" y="747"/>
                    <a:pt x="4579" y="177"/>
                    <a:pt x="3948" y="177"/>
                  </a:cubicBezTo>
                  <a:cubicBezTo>
                    <a:pt x="3705" y="177"/>
                    <a:pt x="3465" y="262"/>
                    <a:pt x="3283" y="456"/>
                  </a:cubicBezTo>
                  <a:cubicBezTo>
                    <a:pt x="2908" y="852"/>
                    <a:pt x="2647" y="1341"/>
                    <a:pt x="2314" y="1769"/>
                  </a:cubicBezTo>
                  <a:lnTo>
                    <a:pt x="2220" y="1894"/>
                  </a:lnTo>
                  <a:cubicBezTo>
                    <a:pt x="2137" y="1341"/>
                    <a:pt x="2001" y="790"/>
                    <a:pt x="1709" y="373"/>
                  </a:cubicBezTo>
                  <a:cubicBezTo>
                    <a:pt x="1538" y="123"/>
                    <a:pt x="1278" y="0"/>
                    <a:pt x="10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874;p43">
              <a:extLst>
                <a:ext uri="{FF2B5EF4-FFF2-40B4-BE49-F238E27FC236}">
                  <a16:creationId xmlns:a16="http://schemas.microsoft.com/office/drawing/2014/main" id="{CA6F3667-C76B-4780-9F96-1C8BB3578B6D}"/>
                </a:ext>
              </a:extLst>
            </p:cNvPr>
            <p:cNvSpPr/>
            <p:nvPr/>
          </p:nvSpPr>
          <p:spPr>
            <a:xfrm>
              <a:off x="2033750" y="353663"/>
              <a:ext cx="67700" cy="155600"/>
            </a:xfrm>
            <a:custGeom>
              <a:avLst/>
              <a:gdLst/>
              <a:ahLst/>
              <a:cxnLst/>
              <a:rect l="l" t="t" r="r" b="b"/>
              <a:pathLst>
                <a:path w="2708" h="6224" extrusionOk="0">
                  <a:moveTo>
                    <a:pt x="1046" y="1"/>
                  </a:moveTo>
                  <a:cubicBezTo>
                    <a:pt x="527" y="1"/>
                    <a:pt x="0" y="514"/>
                    <a:pt x="103" y="1142"/>
                  </a:cubicBezTo>
                  <a:cubicBezTo>
                    <a:pt x="218" y="1808"/>
                    <a:pt x="374" y="2465"/>
                    <a:pt x="448" y="3132"/>
                  </a:cubicBezTo>
                  <a:cubicBezTo>
                    <a:pt x="510" y="3830"/>
                    <a:pt x="416" y="4528"/>
                    <a:pt x="469" y="5226"/>
                  </a:cubicBezTo>
                  <a:cubicBezTo>
                    <a:pt x="521" y="5849"/>
                    <a:pt x="1049" y="6223"/>
                    <a:pt x="1556" y="6223"/>
                  </a:cubicBezTo>
                  <a:cubicBezTo>
                    <a:pt x="1948" y="6223"/>
                    <a:pt x="2328" y="6000"/>
                    <a:pt x="2469" y="5496"/>
                  </a:cubicBezTo>
                  <a:cubicBezTo>
                    <a:pt x="2708" y="4663"/>
                    <a:pt x="2604" y="3704"/>
                    <a:pt x="2490" y="2861"/>
                  </a:cubicBezTo>
                  <a:cubicBezTo>
                    <a:pt x="2375" y="2007"/>
                    <a:pt x="2156" y="1215"/>
                    <a:pt x="1750" y="454"/>
                  </a:cubicBezTo>
                  <a:cubicBezTo>
                    <a:pt x="1574" y="134"/>
                    <a:pt x="1311" y="1"/>
                    <a:pt x="10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875;p43">
              <a:extLst>
                <a:ext uri="{FF2B5EF4-FFF2-40B4-BE49-F238E27FC236}">
                  <a16:creationId xmlns:a16="http://schemas.microsoft.com/office/drawing/2014/main" id="{BEA3770D-F206-442C-985F-63CF7C36C7F3}"/>
                </a:ext>
              </a:extLst>
            </p:cNvPr>
            <p:cNvSpPr/>
            <p:nvPr/>
          </p:nvSpPr>
          <p:spPr>
            <a:xfrm>
              <a:off x="2049875" y="527513"/>
              <a:ext cx="53675" cy="41700"/>
            </a:xfrm>
            <a:custGeom>
              <a:avLst/>
              <a:gdLst/>
              <a:ahLst/>
              <a:cxnLst/>
              <a:rect l="l" t="t" r="r" b="b"/>
              <a:pathLst>
                <a:path w="2147" h="1668" extrusionOk="0">
                  <a:moveTo>
                    <a:pt x="1074" y="1"/>
                  </a:moveTo>
                  <a:cubicBezTo>
                    <a:pt x="0" y="1"/>
                    <a:pt x="0" y="1668"/>
                    <a:pt x="1074" y="1668"/>
                  </a:cubicBezTo>
                  <a:cubicBezTo>
                    <a:pt x="2136" y="1668"/>
                    <a:pt x="2146" y="1"/>
                    <a:pt x="10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876;p43">
              <a:extLst>
                <a:ext uri="{FF2B5EF4-FFF2-40B4-BE49-F238E27FC236}">
                  <a16:creationId xmlns:a16="http://schemas.microsoft.com/office/drawing/2014/main" id="{288D4CB2-5060-4158-B92C-0A7470E3429D}"/>
                </a:ext>
              </a:extLst>
            </p:cNvPr>
            <p:cNvSpPr/>
            <p:nvPr/>
          </p:nvSpPr>
          <p:spPr>
            <a:xfrm>
              <a:off x="1694100" y="357188"/>
              <a:ext cx="169075" cy="163400"/>
            </a:xfrm>
            <a:custGeom>
              <a:avLst/>
              <a:gdLst/>
              <a:ahLst/>
              <a:cxnLst/>
              <a:rect l="l" t="t" r="r" b="b"/>
              <a:pathLst>
                <a:path w="6763" h="6536" extrusionOk="0">
                  <a:moveTo>
                    <a:pt x="3418" y="2111"/>
                  </a:moveTo>
                  <a:cubicBezTo>
                    <a:pt x="3617" y="2111"/>
                    <a:pt x="3804" y="2194"/>
                    <a:pt x="3970" y="2438"/>
                  </a:cubicBezTo>
                  <a:cubicBezTo>
                    <a:pt x="4345" y="2980"/>
                    <a:pt x="4241" y="3939"/>
                    <a:pt x="3667" y="4304"/>
                  </a:cubicBezTo>
                  <a:cubicBezTo>
                    <a:pt x="3536" y="4389"/>
                    <a:pt x="3408" y="4426"/>
                    <a:pt x="3286" y="4426"/>
                  </a:cubicBezTo>
                  <a:cubicBezTo>
                    <a:pt x="2780" y="4426"/>
                    <a:pt x="2382" y="3788"/>
                    <a:pt x="2324" y="3293"/>
                  </a:cubicBezTo>
                  <a:cubicBezTo>
                    <a:pt x="2271" y="2938"/>
                    <a:pt x="2376" y="2647"/>
                    <a:pt x="2553" y="2387"/>
                  </a:cubicBezTo>
                  <a:cubicBezTo>
                    <a:pt x="2844" y="2271"/>
                    <a:pt x="3142" y="2111"/>
                    <a:pt x="3418" y="2111"/>
                  </a:cubicBezTo>
                  <a:close/>
                  <a:moveTo>
                    <a:pt x="3232" y="1"/>
                  </a:moveTo>
                  <a:cubicBezTo>
                    <a:pt x="2927" y="1"/>
                    <a:pt x="2628" y="54"/>
                    <a:pt x="2355" y="167"/>
                  </a:cubicBezTo>
                  <a:cubicBezTo>
                    <a:pt x="813" y="491"/>
                    <a:pt x="0" y="2397"/>
                    <a:pt x="303" y="3887"/>
                  </a:cubicBezTo>
                  <a:cubicBezTo>
                    <a:pt x="609" y="5362"/>
                    <a:pt x="1913" y="6535"/>
                    <a:pt x="3331" y="6535"/>
                  </a:cubicBezTo>
                  <a:cubicBezTo>
                    <a:pt x="3795" y="6535"/>
                    <a:pt x="4272" y="6409"/>
                    <a:pt x="4730" y="6126"/>
                  </a:cubicBezTo>
                  <a:cubicBezTo>
                    <a:pt x="6304" y="5147"/>
                    <a:pt x="6762" y="2845"/>
                    <a:pt x="5741" y="1313"/>
                  </a:cubicBezTo>
                  <a:cubicBezTo>
                    <a:pt x="5212" y="517"/>
                    <a:pt x="4187" y="1"/>
                    <a:pt x="32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877;p43">
              <a:extLst>
                <a:ext uri="{FF2B5EF4-FFF2-40B4-BE49-F238E27FC236}">
                  <a16:creationId xmlns:a16="http://schemas.microsoft.com/office/drawing/2014/main" id="{9F7B2BB9-C5AF-4CF4-B430-06F36AFFBB5C}"/>
                </a:ext>
              </a:extLst>
            </p:cNvPr>
            <p:cNvSpPr/>
            <p:nvPr/>
          </p:nvSpPr>
          <p:spPr>
            <a:xfrm>
              <a:off x="1860025" y="357088"/>
              <a:ext cx="139600" cy="167600"/>
            </a:xfrm>
            <a:custGeom>
              <a:avLst/>
              <a:gdLst/>
              <a:ahLst/>
              <a:cxnLst/>
              <a:rect l="l" t="t" r="r" b="b"/>
              <a:pathLst>
                <a:path w="5584" h="6704" extrusionOk="0">
                  <a:moveTo>
                    <a:pt x="1018" y="1"/>
                  </a:moveTo>
                  <a:cubicBezTo>
                    <a:pt x="701" y="1"/>
                    <a:pt x="392" y="188"/>
                    <a:pt x="271" y="557"/>
                  </a:cubicBezTo>
                  <a:cubicBezTo>
                    <a:pt x="0" y="1380"/>
                    <a:pt x="208" y="2391"/>
                    <a:pt x="260" y="3224"/>
                  </a:cubicBezTo>
                  <a:cubicBezTo>
                    <a:pt x="323" y="4130"/>
                    <a:pt x="292" y="5079"/>
                    <a:pt x="438" y="5964"/>
                  </a:cubicBezTo>
                  <a:cubicBezTo>
                    <a:pt x="513" y="6414"/>
                    <a:pt x="993" y="6704"/>
                    <a:pt x="1414" y="6704"/>
                  </a:cubicBezTo>
                  <a:cubicBezTo>
                    <a:pt x="1461" y="6704"/>
                    <a:pt x="1507" y="6700"/>
                    <a:pt x="1552" y="6693"/>
                  </a:cubicBezTo>
                  <a:cubicBezTo>
                    <a:pt x="2094" y="6610"/>
                    <a:pt x="2364" y="6214"/>
                    <a:pt x="2438" y="5704"/>
                  </a:cubicBezTo>
                  <a:cubicBezTo>
                    <a:pt x="2469" y="5464"/>
                    <a:pt x="2479" y="5224"/>
                    <a:pt x="2479" y="4984"/>
                  </a:cubicBezTo>
                  <a:cubicBezTo>
                    <a:pt x="2584" y="5068"/>
                    <a:pt x="2677" y="5151"/>
                    <a:pt x="2771" y="5234"/>
                  </a:cubicBezTo>
                  <a:cubicBezTo>
                    <a:pt x="3084" y="5516"/>
                    <a:pt x="3365" y="5849"/>
                    <a:pt x="3688" y="6109"/>
                  </a:cubicBezTo>
                  <a:cubicBezTo>
                    <a:pt x="3912" y="6292"/>
                    <a:pt x="4176" y="6402"/>
                    <a:pt x="4440" y="6402"/>
                  </a:cubicBezTo>
                  <a:cubicBezTo>
                    <a:pt x="4643" y="6402"/>
                    <a:pt x="4846" y="6338"/>
                    <a:pt x="5031" y="6193"/>
                  </a:cubicBezTo>
                  <a:cubicBezTo>
                    <a:pt x="5406" y="5891"/>
                    <a:pt x="5584" y="5297"/>
                    <a:pt x="5292" y="4870"/>
                  </a:cubicBezTo>
                  <a:cubicBezTo>
                    <a:pt x="4876" y="4255"/>
                    <a:pt x="4250" y="3776"/>
                    <a:pt x="3552" y="3484"/>
                  </a:cubicBezTo>
                  <a:cubicBezTo>
                    <a:pt x="4167" y="2891"/>
                    <a:pt x="4698" y="2192"/>
                    <a:pt x="4969" y="1453"/>
                  </a:cubicBezTo>
                  <a:cubicBezTo>
                    <a:pt x="5232" y="754"/>
                    <a:pt x="4579" y="180"/>
                    <a:pt x="3945" y="180"/>
                  </a:cubicBezTo>
                  <a:cubicBezTo>
                    <a:pt x="3700" y="180"/>
                    <a:pt x="3457" y="265"/>
                    <a:pt x="3271" y="463"/>
                  </a:cubicBezTo>
                  <a:cubicBezTo>
                    <a:pt x="2906" y="859"/>
                    <a:pt x="2646" y="1349"/>
                    <a:pt x="2313" y="1776"/>
                  </a:cubicBezTo>
                  <a:cubicBezTo>
                    <a:pt x="2281" y="1817"/>
                    <a:pt x="2250" y="1859"/>
                    <a:pt x="2209" y="1901"/>
                  </a:cubicBezTo>
                  <a:cubicBezTo>
                    <a:pt x="2135" y="1349"/>
                    <a:pt x="2000" y="796"/>
                    <a:pt x="1709" y="370"/>
                  </a:cubicBezTo>
                  <a:cubicBezTo>
                    <a:pt x="1536" y="123"/>
                    <a:pt x="1275" y="1"/>
                    <a:pt x="10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878;p43">
              <a:extLst>
                <a:ext uri="{FF2B5EF4-FFF2-40B4-BE49-F238E27FC236}">
                  <a16:creationId xmlns:a16="http://schemas.microsoft.com/office/drawing/2014/main" id="{2257044A-AFE6-4C7B-A9C3-B21880664057}"/>
                </a:ext>
              </a:extLst>
            </p:cNvPr>
            <p:cNvSpPr/>
            <p:nvPr/>
          </p:nvSpPr>
          <p:spPr>
            <a:xfrm>
              <a:off x="2004300" y="333013"/>
              <a:ext cx="67750" cy="155525"/>
            </a:xfrm>
            <a:custGeom>
              <a:avLst/>
              <a:gdLst/>
              <a:ahLst/>
              <a:cxnLst/>
              <a:rect l="l" t="t" r="r" b="b"/>
              <a:pathLst>
                <a:path w="2710" h="6221" extrusionOk="0">
                  <a:moveTo>
                    <a:pt x="1049" y="0"/>
                  </a:moveTo>
                  <a:cubicBezTo>
                    <a:pt x="531" y="0"/>
                    <a:pt x="1" y="515"/>
                    <a:pt x="105" y="1145"/>
                  </a:cubicBezTo>
                  <a:cubicBezTo>
                    <a:pt x="219" y="1801"/>
                    <a:pt x="376" y="2468"/>
                    <a:pt x="448" y="3134"/>
                  </a:cubicBezTo>
                  <a:cubicBezTo>
                    <a:pt x="511" y="3833"/>
                    <a:pt x="406" y="4530"/>
                    <a:pt x="469" y="5218"/>
                  </a:cubicBezTo>
                  <a:cubicBezTo>
                    <a:pt x="522" y="5842"/>
                    <a:pt x="1051" y="6220"/>
                    <a:pt x="1559" y="6220"/>
                  </a:cubicBezTo>
                  <a:cubicBezTo>
                    <a:pt x="1950" y="6220"/>
                    <a:pt x="2329" y="5996"/>
                    <a:pt x="2469" y="5489"/>
                  </a:cubicBezTo>
                  <a:cubicBezTo>
                    <a:pt x="2709" y="4656"/>
                    <a:pt x="2605" y="3708"/>
                    <a:pt x="2490" y="2864"/>
                  </a:cubicBezTo>
                  <a:cubicBezTo>
                    <a:pt x="2376" y="2009"/>
                    <a:pt x="2157" y="1208"/>
                    <a:pt x="1740" y="447"/>
                  </a:cubicBezTo>
                  <a:cubicBezTo>
                    <a:pt x="1569" y="132"/>
                    <a:pt x="1310" y="0"/>
                    <a:pt x="10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879;p43">
              <a:extLst>
                <a:ext uri="{FF2B5EF4-FFF2-40B4-BE49-F238E27FC236}">
                  <a16:creationId xmlns:a16="http://schemas.microsoft.com/office/drawing/2014/main" id="{D97D4B4A-5416-4FCF-A73E-350AC594EAC5}"/>
                </a:ext>
              </a:extLst>
            </p:cNvPr>
            <p:cNvSpPr/>
            <p:nvPr/>
          </p:nvSpPr>
          <p:spPr>
            <a:xfrm>
              <a:off x="2020175" y="506963"/>
              <a:ext cx="53950" cy="41700"/>
            </a:xfrm>
            <a:custGeom>
              <a:avLst/>
              <a:gdLst/>
              <a:ahLst/>
              <a:cxnLst/>
              <a:rect l="l" t="t" r="r" b="b"/>
              <a:pathLst>
                <a:path w="2158" h="1668" extrusionOk="0">
                  <a:moveTo>
                    <a:pt x="1074" y="0"/>
                  </a:moveTo>
                  <a:cubicBezTo>
                    <a:pt x="11" y="0"/>
                    <a:pt x="1" y="1667"/>
                    <a:pt x="1074" y="1667"/>
                  </a:cubicBezTo>
                  <a:cubicBezTo>
                    <a:pt x="2147" y="1667"/>
                    <a:pt x="2157" y="0"/>
                    <a:pt x="10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2" name="Google Shape;1272;p50"/>
          <p:cNvGrpSpPr/>
          <p:nvPr/>
        </p:nvGrpSpPr>
        <p:grpSpPr>
          <a:xfrm>
            <a:off x="540630" y="530372"/>
            <a:ext cx="3219538" cy="4082755"/>
            <a:chOff x="2388675" y="520700"/>
            <a:chExt cx="2044800" cy="4082700"/>
          </a:xfrm>
        </p:grpSpPr>
        <p:sp>
          <p:nvSpPr>
            <p:cNvPr id="1273" name="Google Shape;1273;p50"/>
            <p:cNvSpPr/>
            <p:nvPr/>
          </p:nvSpPr>
          <p:spPr>
            <a:xfrm>
              <a:off x="2388675" y="520700"/>
              <a:ext cx="2044800" cy="4082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74" name="Google Shape;1274;p50"/>
            <p:cNvGrpSpPr/>
            <p:nvPr/>
          </p:nvGrpSpPr>
          <p:grpSpPr>
            <a:xfrm>
              <a:off x="2476500" y="596900"/>
              <a:ext cx="1867200" cy="3905400"/>
              <a:chOff x="2476500" y="596900"/>
              <a:chExt cx="1867200" cy="3905400"/>
            </a:xfrm>
          </p:grpSpPr>
          <p:sp>
            <p:nvSpPr>
              <p:cNvPr id="1275" name="Google Shape;1275;p50"/>
              <p:cNvSpPr/>
              <p:nvPr/>
            </p:nvSpPr>
            <p:spPr>
              <a:xfrm>
                <a:off x="2483000" y="596900"/>
                <a:ext cx="1856400" cy="3905400"/>
              </a:xfrm>
              <a:prstGeom prst="roundRect">
                <a:avLst>
                  <a:gd name="adj" fmla="val 16667"/>
                </a:avLst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276" name="Google Shape;1276;p50"/>
              <p:cNvCxnSpPr/>
              <p:nvPr/>
            </p:nvCxnSpPr>
            <p:spPr>
              <a:xfrm>
                <a:off x="2476500" y="3924300"/>
                <a:ext cx="18672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277" name="Google Shape;1277;p50"/>
              <p:cNvSpPr/>
              <p:nvPr/>
            </p:nvSpPr>
            <p:spPr>
              <a:xfrm>
                <a:off x="3274575" y="4070350"/>
                <a:ext cx="273000" cy="273000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278" name="Google Shape;1278;p50"/>
              <p:cNvCxnSpPr/>
              <p:nvPr/>
            </p:nvCxnSpPr>
            <p:spPr>
              <a:xfrm>
                <a:off x="2476500" y="988675"/>
                <a:ext cx="18672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282" name="Google Shape;1282;p50"/>
          <p:cNvGrpSpPr/>
          <p:nvPr/>
        </p:nvGrpSpPr>
        <p:grpSpPr>
          <a:xfrm rot="401348">
            <a:off x="6036404" y="561240"/>
            <a:ext cx="608759" cy="1347585"/>
            <a:chOff x="1679090" y="899915"/>
            <a:chExt cx="126662" cy="280391"/>
          </a:xfrm>
        </p:grpSpPr>
        <p:sp>
          <p:nvSpPr>
            <p:cNvPr id="1283" name="Google Shape;1283;p50"/>
            <p:cNvSpPr/>
            <p:nvPr/>
          </p:nvSpPr>
          <p:spPr>
            <a:xfrm>
              <a:off x="1679090" y="899915"/>
              <a:ext cx="126662" cy="280391"/>
            </a:xfrm>
            <a:custGeom>
              <a:avLst/>
              <a:gdLst/>
              <a:ahLst/>
              <a:cxnLst/>
              <a:rect l="l" t="t" r="r" b="b"/>
              <a:pathLst>
                <a:path w="6450" h="12179" extrusionOk="0">
                  <a:moveTo>
                    <a:pt x="5064" y="0"/>
                  </a:moveTo>
                  <a:cubicBezTo>
                    <a:pt x="4001" y="73"/>
                    <a:pt x="2949" y="135"/>
                    <a:pt x="1897" y="208"/>
                  </a:cubicBezTo>
                  <a:lnTo>
                    <a:pt x="1782" y="218"/>
                  </a:lnTo>
                  <a:cubicBezTo>
                    <a:pt x="1376" y="239"/>
                    <a:pt x="813" y="271"/>
                    <a:pt x="386" y="760"/>
                  </a:cubicBezTo>
                  <a:cubicBezTo>
                    <a:pt x="1" y="1209"/>
                    <a:pt x="1" y="1750"/>
                    <a:pt x="21" y="2115"/>
                  </a:cubicBezTo>
                  <a:cubicBezTo>
                    <a:pt x="178" y="3906"/>
                    <a:pt x="491" y="5802"/>
                    <a:pt x="980" y="7897"/>
                  </a:cubicBezTo>
                  <a:lnTo>
                    <a:pt x="1292" y="9168"/>
                  </a:lnTo>
                  <a:cubicBezTo>
                    <a:pt x="1241" y="9345"/>
                    <a:pt x="1199" y="9543"/>
                    <a:pt x="1178" y="9740"/>
                  </a:cubicBezTo>
                  <a:cubicBezTo>
                    <a:pt x="1084" y="10970"/>
                    <a:pt x="1834" y="11949"/>
                    <a:pt x="3001" y="12147"/>
                  </a:cubicBezTo>
                  <a:cubicBezTo>
                    <a:pt x="3126" y="12168"/>
                    <a:pt x="3251" y="12178"/>
                    <a:pt x="3366" y="12178"/>
                  </a:cubicBezTo>
                  <a:cubicBezTo>
                    <a:pt x="4480" y="12178"/>
                    <a:pt x="5439" y="11324"/>
                    <a:pt x="5616" y="10199"/>
                  </a:cubicBezTo>
                  <a:cubicBezTo>
                    <a:pt x="5720" y="9532"/>
                    <a:pt x="5512" y="8876"/>
                    <a:pt x="5116" y="8376"/>
                  </a:cubicBezTo>
                  <a:cubicBezTo>
                    <a:pt x="5241" y="8115"/>
                    <a:pt x="5293" y="7865"/>
                    <a:pt x="5325" y="7699"/>
                  </a:cubicBezTo>
                  <a:cubicBezTo>
                    <a:pt x="5325" y="7668"/>
                    <a:pt x="5335" y="7647"/>
                    <a:pt x="5335" y="7626"/>
                  </a:cubicBezTo>
                  <a:cubicBezTo>
                    <a:pt x="5450" y="7198"/>
                    <a:pt x="5554" y="6782"/>
                    <a:pt x="5647" y="6376"/>
                  </a:cubicBezTo>
                  <a:cubicBezTo>
                    <a:pt x="6012" y="4792"/>
                    <a:pt x="6272" y="3115"/>
                    <a:pt x="6418" y="1385"/>
                  </a:cubicBezTo>
                  <a:cubicBezTo>
                    <a:pt x="6450" y="1031"/>
                    <a:pt x="6325" y="677"/>
                    <a:pt x="6085" y="417"/>
                  </a:cubicBezTo>
                  <a:cubicBezTo>
                    <a:pt x="5845" y="156"/>
                    <a:pt x="5501" y="0"/>
                    <a:pt x="5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50"/>
            <p:cNvSpPr/>
            <p:nvPr/>
          </p:nvSpPr>
          <p:spPr>
            <a:xfrm>
              <a:off x="1690450" y="920788"/>
              <a:ext cx="102650" cy="173125"/>
            </a:xfrm>
            <a:custGeom>
              <a:avLst/>
              <a:gdLst/>
              <a:ahLst/>
              <a:cxnLst/>
              <a:rect l="l" t="t" r="r" b="b"/>
              <a:pathLst>
                <a:path w="4106" h="6925" extrusionOk="0">
                  <a:moveTo>
                    <a:pt x="3547" y="220"/>
                  </a:moveTo>
                  <a:cubicBezTo>
                    <a:pt x="3700" y="220"/>
                    <a:pt x="3823" y="267"/>
                    <a:pt x="3855" y="449"/>
                  </a:cubicBezTo>
                  <a:cubicBezTo>
                    <a:pt x="3908" y="751"/>
                    <a:pt x="3783" y="1158"/>
                    <a:pt x="3751" y="1459"/>
                  </a:cubicBezTo>
                  <a:cubicBezTo>
                    <a:pt x="3647" y="2230"/>
                    <a:pt x="3533" y="3001"/>
                    <a:pt x="3387" y="3772"/>
                  </a:cubicBezTo>
                  <a:cubicBezTo>
                    <a:pt x="3251" y="4481"/>
                    <a:pt x="3084" y="5179"/>
                    <a:pt x="2908" y="5867"/>
                  </a:cubicBezTo>
                  <a:cubicBezTo>
                    <a:pt x="2793" y="6325"/>
                    <a:pt x="2793" y="6648"/>
                    <a:pt x="2282" y="6721"/>
                  </a:cubicBezTo>
                  <a:cubicBezTo>
                    <a:pt x="2133" y="6743"/>
                    <a:pt x="1980" y="6748"/>
                    <a:pt x="1826" y="6748"/>
                  </a:cubicBezTo>
                  <a:cubicBezTo>
                    <a:pt x="1709" y="6748"/>
                    <a:pt x="1592" y="6745"/>
                    <a:pt x="1477" y="6745"/>
                  </a:cubicBezTo>
                  <a:cubicBezTo>
                    <a:pt x="1394" y="6745"/>
                    <a:pt x="1311" y="6747"/>
                    <a:pt x="1230" y="6752"/>
                  </a:cubicBezTo>
                  <a:cubicBezTo>
                    <a:pt x="1251" y="6731"/>
                    <a:pt x="1251" y="6700"/>
                    <a:pt x="1241" y="6668"/>
                  </a:cubicBezTo>
                  <a:cubicBezTo>
                    <a:pt x="896" y="5200"/>
                    <a:pt x="616" y="3710"/>
                    <a:pt x="417" y="2210"/>
                  </a:cubicBezTo>
                  <a:cubicBezTo>
                    <a:pt x="376" y="1866"/>
                    <a:pt x="334" y="1522"/>
                    <a:pt x="303" y="1189"/>
                  </a:cubicBezTo>
                  <a:cubicBezTo>
                    <a:pt x="292" y="1074"/>
                    <a:pt x="188" y="720"/>
                    <a:pt x="241" y="616"/>
                  </a:cubicBezTo>
                  <a:cubicBezTo>
                    <a:pt x="355" y="428"/>
                    <a:pt x="761" y="418"/>
                    <a:pt x="938" y="408"/>
                  </a:cubicBezTo>
                  <a:cubicBezTo>
                    <a:pt x="1657" y="366"/>
                    <a:pt x="2366" y="313"/>
                    <a:pt x="3084" y="272"/>
                  </a:cubicBezTo>
                  <a:cubicBezTo>
                    <a:pt x="3231" y="262"/>
                    <a:pt x="3402" y="220"/>
                    <a:pt x="3547" y="220"/>
                  </a:cubicBezTo>
                  <a:close/>
                  <a:moveTo>
                    <a:pt x="3991" y="1"/>
                  </a:moveTo>
                  <a:cubicBezTo>
                    <a:pt x="2938" y="74"/>
                    <a:pt x="1876" y="137"/>
                    <a:pt x="824" y="209"/>
                  </a:cubicBezTo>
                  <a:cubicBezTo>
                    <a:pt x="230" y="251"/>
                    <a:pt x="1" y="209"/>
                    <a:pt x="53" y="845"/>
                  </a:cubicBezTo>
                  <a:cubicBezTo>
                    <a:pt x="220" y="2825"/>
                    <a:pt x="584" y="4793"/>
                    <a:pt x="1042" y="6721"/>
                  </a:cubicBezTo>
                  <a:cubicBezTo>
                    <a:pt x="1060" y="6773"/>
                    <a:pt x="1099" y="6796"/>
                    <a:pt x="1142" y="6796"/>
                  </a:cubicBezTo>
                  <a:cubicBezTo>
                    <a:pt x="1150" y="6796"/>
                    <a:pt x="1159" y="6795"/>
                    <a:pt x="1167" y="6793"/>
                  </a:cubicBezTo>
                  <a:lnTo>
                    <a:pt x="1167" y="6793"/>
                  </a:lnTo>
                  <a:cubicBezTo>
                    <a:pt x="1157" y="6825"/>
                    <a:pt x="1167" y="6877"/>
                    <a:pt x="1220" y="6877"/>
                  </a:cubicBezTo>
                  <a:cubicBezTo>
                    <a:pt x="1524" y="6892"/>
                    <a:pt x="1845" y="6924"/>
                    <a:pt x="2154" y="6924"/>
                  </a:cubicBezTo>
                  <a:cubicBezTo>
                    <a:pt x="2268" y="6924"/>
                    <a:pt x="2381" y="6920"/>
                    <a:pt x="2491" y="6908"/>
                  </a:cubicBezTo>
                  <a:cubicBezTo>
                    <a:pt x="2595" y="6898"/>
                    <a:pt x="2699" y="6908"/>
                    <a:pt x="2783" y="6835"/>
                  </a:cubicBezTo>
                  <a:cubicBezTo>
                    <a:pt x="2970" y="6700"/>
                    <a:pt x="3001" y="6335"/>
                    <a:pt x="3053" y="6137"/>
                  </a:cubicBezTo>
                  <a:cubicBezTo>
                    <a:pt x="3158" y="5742"/>
                    <a:pt x="3262" y="5335"/>
                    <a:pt x="3355" y="4939"/>
                  </a:cubicBezTo>
                  <a:cubicBezTo>
                    <a:pt x="3720" y="3345"/>
                    <a:pt x="3959" y="1730"/>
                    <a:pt x="4095" y="105"/>
                  </a:cubicBezTo>
                  <a:cubicBezTo>
                    <a:pt x="4105" y="53"/>
                    <a:pt x="4043" y="1"/>
                    <a:pt x="39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50"/>
            <p:cNvSpPr/>
            <p:nvPr/>
          </p:nvSpPr>
          <p:spPr>
            <a:xfrm>
              <a:off x="1695150" y="926263"/>
              <a:ext cx="93000" cy="163325"/>
            </a:xfrm>
            <a:custGeom>
              <a:avLst/>
              <a:gdLst/>
              <a:ahLst/>
              <a:cxnLst/>
              <a:rect l="l" t="t" r="r" b="b"/>
              <a:pathLst>
                <a:path w="3720" h="6533" extrusionOk="0">
                  <a:moveTo>
                    <a:pt x="3359" y="1"/>
                  </a:moveTo>
                  <a:cubicBezTo>
                    <a:pt x="3214" y="1"/>
                    <a:pt x="3043" y="43"/>
                    <a:pt x="2896" y="53"/>
                  </a:cubicBezTo>
                  <a:cubicBezTo>
                    <a:pt x="2178" y="94"/>
                    <a:pt x="1469" y="147"/>
                    <a:pt x="750" y="189"/>
                  </a:cubicBezTo>
                  <a:cubicBezTo>
                    <a:pt x="573" y="199"/>
                    <a:pt x="167" y="209"/>
                    <a:pt x="53" y="397"/>
                  </a:cubicBezTo>
                  <a:cubicBezTo>
                    <a:pt x="0" y="501"/>
                    <a:pt x="104" y="855"/>
                    <a:pt x="115" y="970"/>
                  </a:cubicBezTo>
                  <a:cubicBezTo>
                    <a:pt x="146" y="1303"/>
                    <a:pt x="188" y="1647"/>
                    <a:pt x="229" y="1991"/>
                  </a:cubicBezTo>
                  <a:cubicBezTo>
                    <a:pt x="428" y="3491"/>
                    <a:pt x="708" y="4981"/>
                    <a:pt x="1053" y="6449"/>
                  </a:cubicBezTo>
                  <a:cubicBezTo>
                    <a:pt x="1063" y="6481"/>
                    <a:pt x="1063" y="6512"/>
                    <a:pt x="1042" y="6533"/>
                  </a:cubicBezTo>
                  <a:cubicBezTo>
                    <a:pt x="1123" y="6528"/>
                    <a:pt x="1206" y="6526"/>
                    <a:pt x="1289" y="6526"/>
                  </a:cubicBezTo>
                  <a:cubicBezTo>
                    <a:pt x="1404" y="6526"/>
                    <a:pt x="1521" y="6529"/>
                    <a:pt x="1638" y="6529"/>
                  </a:cubicBezTo>
                  <a:cubicBezTo>
                    <a:pt x="1792" y="6529"/>
                    <a:pt x="1945" y="6524"/>
                    <a:pt x="2094" y="6502"/>
                  </a:cubicBezTo>
                  <a:cubicBezTo>
                    <a:pt x="2605" y="6429"/>
                    <a:pt x="2605" y="6106"/>
                    <a:pt x="2720" y="5648"/>
                  </a:cubicBezTo>
                  <a:cubicBezTo>
                    <a:pt x="2896" y="4960"/>
                    <a:pt x="3063" y="4262"/>
                    <a:pt x="3199" y="3553"/>
                  </a:cubicBezTo>
                  <a:cubicBezTo>
                    <a:pt x="3345" y="2782"/>
                    <a:pt x="3459" y="2011"/>
                    <a:pt x="3563" y="1240"/>
                  </a:cubicBezTo>
                  <a:cubicBezTo>
                    <a:pt x="3595" y="939"/>
                    <a:pt x="3720" y="532"/>
                    <a:pt x="3667" y="230"/>
                  </a:cubicBezTo>
                  <a:cubicBezTo>
                    <a:pt x="3635" y="48"/>
                    <a:pt x="3512" y="1"/>
                    <a:pt x="33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50"/>
            <p:cNvSpPr/>
            <p:nvPr/>
          </p:nvSpPr>
          <p:spPr>
            <a:xfrm>
              <a:off x="1707800" y="1107513"/>
              <a:ext cx="67575" cy="58775"/>
            </a:xfrm>
            <a:custGeom>
              <a:avLst/>
              <a:gdLst/>
              <a:ahLst/>
              <a:cxnLst/>
              <a:rect l="l" t="t" r="r" b="b"/>
              <a:pathLst>
                <a:path w="2703" h="2351" extrusionOk="0">
                  <a:moveTo>
                    <a:pt x="1693" y="231"/>
                  </a:moveTo>
                  <a:cubicBezTo>
                    <a:pt x="1696" y="231"/>
                    <a:pt x="1699" y="231"/>
                    <a:pt x="1703" y="231"/>
                  </a:cubicBezTo>
                  <a:cubicBezTo>
                    <a:pt x="2089" y="387"/>
                    <a:pt x="2401" y="700"/>
                    <a:pt x="2432" y="1137"/>
                  </a:cubicBezTo>
                  <a:cubicBezTo>
                    <a:pt x="2472" y="1673"/>
                    <a:pt x="2068" y="2162"/>
                    <a:pt x="1534" y="2162"/>
                  </a:cubicBezTo>
                  <a:cubicBezTo>
                    <a:pt x="1507" y="2162"/>
                    <a:pt x="1480" y="2161"/>
                    <a:pt x="1453" y="2158"/>
                  </a:cubicBezTo>
                  <a:cubicBezTo>
                    <a:pt x="227" y="2044"/>
                    <a:pt x="596" y="231"/>
                    <a:pt x="1693" y="231"/>
                  </a:cubicBezTo>
                  <a:close/>
                  <a:moveTo>
                    <a:pt x="1590" y="0"/>
                  </a:moveTo>
                  <a:cubicBezTo>
                    <a:pt x="1538" y="0"/>
                    <a:pt x="1504" y="37"/>
                    <a:pt x="1494" y="74"/>
                  </a:cubicBezTo>
                  <a:cubicBezTo>
                    <a:pt x="1482" y="74"/>
                    <a:pt x="1470" y="74"/>
                    <a:pt x="1457" y="74"/>
                  </a:cubicBezTo>
                  <a:cubicBezTo>
                    <a:pt x="462" y="74"/>
                    <a:pt x="1" y="2119"/>
                    <a:pt x="1359" y="2336"/>
                  </a:cubicBezTo>
                  <a:cubicBezTo>
                    <a:pt x="1418" y="2346"/>
                    <a:pt x="1477" y="2350"/>
                    <a:pt x="1534" y="2350"/>
                  </a:cubicBezTo>
                  <a:cubicBezTo>
                    <a:pt x="2073" y="2350"/>
                    <a:pt x="2524" y="1923"/>
                    <a:pt x="2609" y="1377"/>
                  </a:cubicBezTo>
                  <a:cubicBezTo>
                    <a:pt x="2703" y="731"/>
                    <a:pt x="2224" y="137"/>
                    <a:pt x="1609" y="2"/>
                  </a:cubicBezTo>
                  <a:cubicBezTo>
                    <a:pt x="1602" y="1"/>
                    <a:pt x="1596" y="0"/>
                    <a:pt x="159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50"/>
            <p:cNvSpPr/>
            <p:nvPr/>
          </p:nvSpPr>
          <p:spPr>
            <a:xfrm>
              <a:off x="1713450" y="1113288"/>
              <a:ext cx="56150" cy="48275"/>
            </a:xfrm>
            <a:custGeom>
              <a:avLst/>
              <a:gdLst/>
              <a:ahLst/>
              <a:cxnLst/>
              <a:rect l="l" t="t" r="r" b="b"/>
              <a:pathLst>
                <a:path w="2246" h="1931" extrusionOk="0">
                  <a:moveTo>
                    <a:pt x="1467" y="0"/>
                  </a:moveTo>
                  <a:cubicBezTo>
                    <a:pt x="370" y="0"/>
                    <a:pt x="1" y="1813"/>
                    <a:pt x="1227" y="1927"/>
                  </a:cubicBezTo>
                  <a:cubicBezTo>
                    <a:pt x="1254" y="1930"/>
                    <a:pt x="1281" y="1931"/>
                    <a:pt x="1308" y="1931"/>
                  </a:cubicBezTo>
                  <a:cubicBezTo>
                    <a:pt x="1842" y="1931"/>
                    <a:pt x="2246" y="1442"/>
                    <a:pt x="2206" y="906"/>
                  </a:cubicBezTo>
                  <a:cubicBezTo>
                    <a:pt x="2175" y="469"/>
                    <a:pt x="1863" y="156"/>
                    <a:pt x="1477" y="0"/>
                  </a:cubicBezTo>
                  <a:cubicBezTo>
                    <a:pt x="1473" y="0"/>
                    <a:pt x="1470" y="0"/>
                    <a:pt x="14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9" name="Picture 48" descr="A picture containing icon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A04784C7-A192-43EF-9371-60CED06270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45802" y="1656040"/>
            <a:ext cx="2250904" cy="1822266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DBDE915F-5F35-4C34-983D-5E19B90163F5}"/>
              </a:ext>
            </a:extLst>
          </p:cNvPr>
          <p:cNvSpPr txBox="1"/>
          <p:nvPr/>
        </p:nvSpPr>
        <p:spPr>
          <a:xfrm>
            <a:off x="4483368" y="1979848"/>
            <a:ext cx="37148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يمكنك مشاهدة الدرس بالضغط </a:t>
            </a:r>
          </a:p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على الايقونة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p52"/>
          <p:cNvSpPr/>
          <p:nvPr/>
        </p:nvSpPr>
        <p:spPr>
          <a:xfrm>
            <a:off x="70565" y="770831"/>
            <a:ext cx="3819115" cy="375792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14" name="Google Shape;1414;p52"/>
          <p:cNvGrpSpPr/>
          <p:nvPr/>
        </p:nvGrpSpPr>
        <p:grpSpPr>
          <a:xfrm>
            <a:off x="3195997" y="3591971"/>
            <a:ext cx="781873" cy="735203"/>
            <a:chOff x="2456175" y="931388"/>
            <a:chExt cx="332350" cy="317600"/>
          </a:xfrm>
        </p:grpSpPr>
        <p:sp>
          <p:nvSpPr>
            <p:cNvPr id="1415" name="Google Shape;1415;p52"/>
            <p:cNvSpPr/>
            <p:nvPr/>
          </p:nvSpPr>
          <p:spPr>
            <a:xfrm>
              <a:off x="2457475" y="932788"/>
              <a:ext cx="331050" cy="316200"/>
            </a:xfrm>
            <a:custGeom>
              <a:avLst/>
              <a:gdLst/>
              <a:ahLst/>
              <a:cxnLst/>
              <a:rect l="l" t="t" r="r" b="b"/>
              <a:pathLst>
                <a:path w="13242" h="12648" extrusionOk="0">
                  <a:moveTo>
                    <a:pt x="5335" y="729"/>
                  </a:moveTo>
                  <a:cubicBezTo>
                    <a:pt x="5355" y="729"/>
                    <a:pt x="5376" y="729"/>
                    <a:pt x="5397" y="740"/>
                  </a:cubicBezTo>
                  <a:cubicBezTo>
                    <a:pt x="5855" y="969"/>
                    <a:pt x="6136" y="1605"/>
                    <a:pt x="6407" y="2021"/>
                  </a:cubicBezTo>
                  <a:cubicBezTo>
                    <a:pt x="6803" y="2636"/>
                    <a:pt x="7168" y="3251"/>
                    <a:pt x="7522" y="3876"/>
                  </a:cubicBezTo>
                  <a:cubicBezTo>
                    <a:pt x="8574" y="3626"/>
                    <a:pt x="9648" y="3480"/>
                    <a:pt x="10710" y="3386"/>
                  </a:cubicBezTo>
                  <a:lnTo>
                    <a:pt x="10720" y="3386"/>
                  </a:lnTo>
                  <a:cubicBezTo>
                    <a:pt x="10803" y="3386"/>
                    <a:pt x="10866" y="3491"/>
                    <a:pt x="10814" y="3563"/>
                  </a:cubicBezTo>
                  <a:cubicBezTo>
                    <a:pt x="10241" y="4387"/>
                    <a:pt x="9678" y="5220"/>
                    <a:pt x="9095" y="6043"/>
                  </a:cubicBezTo>
                  <a:cubicBezTo>
                    <a:pt x="9877" y="6970"/>
                    <a:pt x="10648" y="7897"/>
                    <a:pt x="11419" y="8825"/>
                  </a:cubicBezTo>
                  <a:cubicBezTo>
                    <a:pt x="11491" y="8908"/>
                    <a:pt x="11429" y="9022"/>
                    <a:pt x="11324" y="9022"/>
                  </a:cubicBezTo>
                  <a:lnTo>
                    <a:pt x="11294" y="9022"/>
                  </a:lnTo>
                  <a:cubicBezTo>
                    <a:pt x="9939" y="8762"/>
                    <a:pt x="8585" y="8470"/>
                    <a:pt x="7241" y="8116"/>
                  </a:cubicBezTo>
                  <a:cubicBezTo>
                    <a:pt x="7241" y="8147"/>
                    <a:pt x="7241" y="8189"/>
                    <a:pt x="7210" y="8220"/>
                  </a:cubicBezTo>
                  <a:cubicBezTo>
                    <a:pt x="6230" y="9251"/>
                    <a:pt x="5199" y="10241"/>
                    <a:pt x="3897" y="10856"/>
                  </a:cubicBezTo>
                  <a:cubicBezTo>
                    <a:pt x="3876" y="10866"/>
                    <a:pt x="3855" y="10866"/>
                    <a:pt x="3844" y="10866"/>
                  </a:cubicBezTo>
                  <a:cubicBezTo>
                    <a:pt x="3772" y="10866"/>
                    <a:pt x="3709" y="10804"/>
                    <a:pt x="3719" y="10721"/>
                  </a:cubicBezTo>
                  <a:cubicBezTo>
                    <a:pt x="3928" y="9554"/>
                    <a:pt x="4115" y="8376"/>
                    <a:pt x="4449" y="7230"/>
                  </a:cubicBezTo>
                  <a:cubicBezTo>
                    <a:pt x="3522" y="6668"/>
                    <a:pt x="2647" y="6012"/>
                    <a:pt x="1802" y="5345"/>
                  </a:cubicBezTo>
                  <a:cubicBezTo>
                    <a:pt x="1730" y="5282"/>
                    <a:pt x="1772" y="5157"/>
                    <a:pt x="1855" y="5137"/>
                  </a:cubicBezTo>
                  <a:cubicBezTo>
                    <a:pt x="2855" y="4887"/>
                    <a:pt x="3855" y="4667"/>
                    <a:pt x="4876" y="4480"/>
                  </a:cubicBezTo>
                  <a:cubicBezTo>
                    <a:pt x="4959" y="3271"/>
                    <a:pt x="5094" y="2053"/>
                    <a:pt x="5220" y="844"/>
                  </a:cubicBezTo>
                  <a:cubicBezTo>
                    <a:pt x="5230" y="771"/>
                    <a:pt x="5272" y="729"/>
                    <a:pt x="5335" y="729"/>
                  </a:cubicBezTo>
                  <a:close/>
                  <a:moveTo>
                    <a:pt x="5699" y="0"/>
                  </a:moveTo>
                  <a:cubicBezTo>
                    <a:pt x="5293" y="0"/>
                    <a:pt x="4907" y="178"/>
                    <a:pt x="4719" y="584"/>
                  </a:cubicBezTo>
                  <a:cubicBezTo>
                    <a:pt x="4189" y="1699"/>
                    <a:pt x="3772" y="2855"/>
                    <a:pt x="3480" y="4053"/>
                  </a:cubicBezTo>
                  <a:lnTo>
                    <a:pt x="1730" y="4178"/>
                  </a:lnTo>
                  <a:cubicBezTo>
                    <a:pt x="823" y="4261"/>
                    <a:pt x="1" y="5501"/>
                    <a:pt x="886" y="6209"/>
                  </a:cubicBezTo>
                  <a:cubicBezTo>
                    <a:pt x="1584" y="6762"/>
                    <a:pt x="2303" y="7272"/>
                    <a:pt x="3073" y="7709"/>
                  </a:cubicBezTo>
                  <a:cubicBezTo>
                    <a:pt x="2584" y="8866"/>
                    <a:pt x="2418" y="10251"/>
                    <a:pt x="2323" y="11450"/>
                  </a:cubicBezTo>
                  <a:cubicBezTo>
                    <a:pt x="2272" y="12147"/>
                    <a:pt x="2918" y="12647"/>
                    <a:pt x="3563" y="12647"/>
                  </a:cubicBezTo>
                  <a:cubicBezTo>
                    <a:pt x="3772" y="12647"/>
                    <a:pt x="3969" y="12596"/>
                    <a:pt x="4147" y="12492"/>
                  </a:cubicBezTo>
                  <a:cubicBezTo>
                    <a:pt x="5710" y="11554"/>
                    <a:pt x="7157" y="10439"/>
                    <a:pt x="8449" y="9147"/>
                  </a:cubicBezTo>
                  <a:cubicBezTo>
                    <a:pt x="9533" y="9460"/>
                    <a:pt x="10637" y="9679"/>
                    <a:pt x="11762" y="9825"/>
                  </a:cubicBezTo>
                  <a:cubicBezTo>
                    <a:pt x="11804" y="9835"/>
                    <a:pt x="11856" y="9835"/>
                    <a:pt x="11898" y="9835"/>
                  </a:cubicBezTo>
                  <a:cubicBezTo>
                    <a:pt x="12898" y="9835"/>
                    <a:pt x="13241" y="8418"/>
                    <a:pt x="12616" y="7762"/>
                  </a:cubicBezTo>
                  <a:cubicBezTo>
                    <a:pt x="12304" y="7439"/>
                    <a:pt x="11991" y="7116"/>
                    <a:pt x="11689" y="6793"/>
                  </a:cubicBezTo>
                  <a:cubicBezTo>
                    <a:pt x="11502" y="6605"/>
                    <a:pt x="11314" y="6408"/>
                    <a:pt x="11127" y="6209"/>
                  </a:cubicBezTo>
                  <a:cubicBezTo>
                    <a:pt x="11012" y="6084"/>
                    <a:pt x="10824" y="5783"/>
                    <a:pt x="10668" y="5730"/>
                  </a:cubicBezTo>
                  <a:cubicBezTo>
                    <a:pt x="10668" y="5709"/>
                    <a:pt x="10678" y="5699"/>
                    <a:pt x="10678" y="5678"/>
                  </a:cubicBezTo>
                  <a:cubicBezTo>
                    <a:pt x="10762" y="5532"/>
                    <a:pt x="10824" y="5355"/>
                    <a:pt x="10898" y="5199"/>
                  </a:cubicBezTo>
                  <a:cubicBezTo>
                    <a:pt x="11074" y="4803"/>
                    <a:pt x="11283" y="4407"/>
                    <a:pt x="11491" y="4021"/>
                  </a:cubicBezTo>
                  <a:cubicBezTo>
                    <a:pt x="11887" y="3303"/>
                    <a:pt x="11429" y="2199"/>
                    <a:pt x="10543" y="2199"/>
                  </a:cubicBezTo>
                  <a:cubicBezTo>
                    <a:pt x="10512" y="2199"/>
                    <a:pt x="10481" y="2209"/>
                    <a:pt x="10449" y="2209"/>
                  </a:cubicBezTo>
                  <a:cubicBezTo>
                    <a:pt x="9918" y="2250"/>
                    <a:pt x="9387" y="2313"/>
                    <a:pt x="8866" y="2428"/>
                  </a:cubicBezTo>
                  <a:cubicBezTo>
                    <a:pt x="8637" y="2480"/>
                    <a:pt x="8345" y="2615"/>
                    <a:pt x="8074" y="2709"/>
                  </a:cubicBezTo>
                  <a:cubicBezTo>
                    <a:pt x="7626" y="2011"/>
                    <a:pt x="7220" y="1292"/>
                    <a:pt x="6803" y="584"/>
                  </a:cubicBezTo>
                  <a:cubicBezTo>
                    <a:pt x="6574" y="209"/>
                    <a:pt x="6126" y="0"/>
                    <a:pt x="5699" y="0"/>
                  </a:cubicBezTo>
                  <a:close/>
                </a:path>
              </a:pathLst>
            </a:custGeom>
            <a:solidFill>
              <a:srgbClr val="EAE8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52"/>
            <p:cNvSpPr/>
            <p:nvPr/>
          </p:nvSpPr>
          <p:spPr>
            <a:xfrm>
              <a:off x="2500700" y="951013"/>
              <a:ext cx="244075" cy="253450"/>
            </a:xfrm>
            <a:custGeom>
              <a:avLst/>
              <a:gdLst/>
              <a:ahLst/>
              <a:cxnLst/>
              <a:rect l="l" t="t" r="r" b="b"/>
              <a:pathLst>
                <a:path w="9763" h="10138" extrusionOk="0">
                  <a:moveTo>
                    <a:pt x="3699" y="313"/>
                  </a:moveTo>
                  <a:cubicBezTo>
                    <a:pt x="4126" y="646"/>
                    <a:pt x="4481" y="1417"/>
                    <a:pt x="4731" y="1824"/>
                  </a:cubicBezTo>
                  <a:cubicBezTo>
                    <a:pt x="5032" y="2303"/>
                    <a:pt x="5324" y="2792"/>
                    <a:pt x="5595" y="3282"/>
                  </a:cubicBezTo>
                  <a:cubicBezTo>
                    <a:pt x="5627" y="3324"/>
                    <a:pt x="5657" y="3345"/>
                    <a:pt x="5689" y="3345"/>
                  </a:cubicBezTo>
                  <a:cubicBezTo>
                    <a:pt x="5720" y="3345"/>
                    <a:pt x="5741" y="3334"/>
                    <a:pt x="5762" y="3324"/>
                  </a:cubicBezTo>
                  <a:lnTo>
                    <a:pt x="5772" y="3324"/>
                  </a:lnTo>
                  <a:cubicBezTo>
                    <a:pt x="5782" y="3334"/>
                    <a:pt x="5793" y="3334"/>
                    <a:pt x="5814" y="3334"/>
                  </a:cubicBezTo>
                  <a:lnTo>
                    <a:pt x="5824" y="3334"/>
                  </a:lnTo>
                  <a:cubicBezTo>
                    <a:pt x="6793" y="3178"/>
                    <a:pt x="7762" y="3022"/>
                    <a:pt x="8731" y="2917"/>
                  </a:cubicBezTo>
                  <a:lnTo>
                    <a:pt x="8731" y="2917"/>
                  </a:lnTo>
                  <a:cubicBezTo>
                    <a:pt x="8179" y="3720"/>
                    <a:pt x="7627" y="4512"/>
                    <a:pt x="7074" y="5314"/>
                  </a:cubicBezTo>
                  <a:cubicBezTo>
                    <a:pt x="7023" y="5408"/>
                    <a:pt x="7095" y="5480"/>
                    <a:pt x="7178" y="5480"/>
                  </a:cubicBezTo>
                  <a:lnTo>
                    <a:pt x="7199" y="5480"/>
                  </a:lnTo>
                  <a:cubicBezTo>
                    <a:pt x="7898" y="6324"/>
                    <a:pt x="8595" y="7158"/>
                    <a:pt x="9294" y="7991"/>
                  </a:cubicBezTo>
                  <a:cubicBezTo>
                    <a:pt x="8012" y="7741"/>
                    <a:pt x="6752" y="7470"/>
                    <a:pt x="5481" y="7210"/>
                  </a:cubicBezTo>
                  <a:lnTo>
                    <a:pt x="5460" y="7210"/>
                  </a:lnTo>
                  <a:cubicBezTo>
                    <a:pt x="5407" y="7210"/>
                    <a:pt x="5377" y="7241"/>
                    <a:pt x="5377" y="7283"/>
                  </a:cubicBezTo>
                  <a:cubicBezTo>
                    <a:pt x="5356" y="7293"/>
                    <a:pt x="5335" y="7293"/>
                    <a:pt x="5314" y="7314"/>
                  </a:cubicBezTo>
                  <a:cubicBezTo>
                    <a:pt x="4407" y="8283"/>
                    <a:pt x="3449" y="9200"/>
                    <a:pt x="2272" y="9804"/>
                  </a:cubicBezTo>
                  <a:cubicBezTo>
                    <a:pt x="2470" y="8731"/>
                    <a:pt x="2699" y="7658"/>
                    <a:pt x="2855" y="6575"/>
                  </a:cubicBezTo>
                  <a:cubicBezTo>
                    <a:pt x="2907" y="6575"/>
                    <a:pt x="2949" y="6522"/>
                    <a:pt x="2949" y="6470"/>
                  </a:cubicBezTo>
                  <a:cubicBezTo>
                    <a:pt x="2949" y="6439"/>
                    <a:pt x="2939" y="6408"/>
                    <a:pt x="2907" y="6387"/>
                  </a:cubicBezTo>
                  <a:cubicBezTo>
                    <a:pt x="2074" y="5793"/>
                    <a:pt x="1230" y="5209"/>
                    <a:pt x="428" y="4584"/>
                  </a:cubicBezTo>
                  <a:cubicBezTo>
                    <a:pt x="1376" y="4345"/>
                    <a:pt x="2324" y="4147"/>
                    <a:pt x="3282" y="3980"/>
                  </a:cubicBezTo>
                  <a:cubicBezTo>
                    <a:pt x="3345" y="3959"/>
                    <a:pt x="3376" y="3918"/>
                    <a:pt x="3376" y="3876"/>
                  </a:cubicBezTo>
                  <a:cubicBezTo>
                    <a:pt x="3376" y="3834"/>
                    <a:pt x="3355" y="3803"/>
                    <a:pt x="3324" y="3772"/>
                  </a:cubicBezTo>
                  <a:lnTo>
                    <a:pt x="3335" y="3762"/>
                  </a:lnTo>
                  <a:cubicBezTo>
                    <a:pt x="3491" y="2616"/>
                    <a:pt x="3595" y="1459"/>
                    <a:pt x="3699" y="313"/>
                  </a:cubicBezTo>
                  <a:close/>
                  <a:moveTo>
                    <a:pt x="3606" y="0"/>
                  </a:moveTo>
                  <a:cubicBezTo>
                    <a:pt x="3543" y="0"/>
                    <a:pt x="3501" y="42"/>
                    <a:pt x="3491" y="115"/>
                  </a:cubicBezTo>
                  <a:cubicBezTo>
                    <a:pt x="3365" y="1324"/>
                    <a:pt x="3230" y="2542"/>
                    <a:pt x="3147" y="3751"/>
                  </a:cubicBezTo>
                  <a:cubicBezTo>
                    <a:pt x="2126" y="3938"/>
                    <a:pt x="1126" y="4158"/>
                    <a:pt x="126" y="4408"/>
                  </a:cubicBezTo>
                  <a:cubicBezTo>
                    <a:pt x="43" y="4428"/>
                    <a:pt x="1" y="4553"/>
                    <a:pt x="73" y="4616"/>
                  </a:cubicBezTo>
                  <a:cubicBezTo>
                    <a:pt x="918" y="5283"/>
                    <a:pt x="1793" y="5939"/>
                    <a:pt x="2720" y="6501"/>
                  </a:cubicBezTo>
                  <a:cubicBezTo>
                    <a:pt x="2386" y="7647"/>
                    <a:pt x="2199" y="8825"/>
                    <a:pt x="1990" y="9992"/>
                  </a:cubicBezTo>
                  <a:cubicBezTo>
                    <a:pt x="1980" y="10075"/>
                    <a:pt x="2043" y="10137"/>
                    <a:pt x="2115" y="10137"/>
                  </a:cubicBezTo>
                  <a:cubicBezTo>
                    <a:pt x="2126" y="10137"/>
                    <a:pt x="2147" y="10137"/>
                    <a:pt x="2168" y="10127"/>
                  </a:cubicBezTo>
                  <a:cubicBezTo>
                    <a:pt x="3470" y="9512"/>
                    <a:pt x="4501" y="8522"/>
                    <a:pt x="5481" y="7491"/>
                  </a:cubicBezTo>
                  <a:cubicBezTo>
                    <a:pt x="5512" y="7460"/>
                    <a:pt x="5512" y="7418"/>
                    <a:pt x="5512" y="7387"/>
                  </a:cubicBezTo>
                  <a:cubicBezTo>
                    <a:pt x="6856" y="7741"/>
                    <a:pt x="8210" y="8033"/>
                    <a:pt x="9565" y="8293"/>
                  </a:cubicBezTo>
                  <a:lnTo>
                    <a:pt x="9595" y="8293"/>
                  </a:lnTo>
                  <a:cubicBezTo>
                    <a:pt x="9700" y="8293"/>
                    <a:pt x="9762" y="8179"/>
                    <a:pt x="9690" y="8096"/>
                  </a:cubicBezTo>
                  <a:cubicBezTo>
                    <a:pt x="8919" y="7168"/>
                    <a:pt x="8148" y="6241"/>
                    <a:pt x="7366" y="5314"/>
                  </a:cubicBezTo>
                  <a:cubicBezTo>
                    <a:pt x="7949" y="4491"/>
                    <a:pt x="8512" y="3658"/>
                    <a:pt x="9085" y="2834"/>
                  </a:cubicBezTo>
                  <a:cubicBezTo>
                    <a:pt x="9137" y="2762"/>
                    <a:pt x="9074" y="2657"/>
                    <a:pt x="8991" y="2657"/>
                  </a:cubicBezTo>
                  <a:lnTo>
                    <a:pt x="8981" y="2657"/>
                  </a:lnTo>
                  <a:cubicBezTo>
                    <a:pt x="7919" y="2751"/>
                    <a:pt x="6845" y="2897"/>
                    <a:pt x="5793" y="3147"/>
                  </a:cubicBezTo>
                  <a:cubicBezTo>
                    <a:pt x="5439" y="2522"/>
                    <a:pt x="5074" y="1907"/>
                    <a:pt x="4678" y="1292"/>
                  </a:cubicBezTo>
                  <a:cubicBezTo>
                    <a:pt x="4407" y="876"/>
                    <a:pt x="4126" y="240"/>
                    <a:pt x="3668" y="11"/>
                  </a:cubicBezTo>
                  <a:cubicBezTo>
                    <a:pt x="3647" y="0"/>
                    <a:pt x="3626" y="0"/>
                    <a:pt x="3606" y="0"/>
                  </a:cubicBezTo>
                  <a:close/>
                </a:path>
              </a:pathLst>
            </a:custGeom>
            <a:solidFill>
              <a:srgbClr val="EAE8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52"/>
            <p:cNvSpPr/>
            <p:nvPr/>
          </p:nvSpPr>
          <p:spPr>
            <a:xfrm>
              <a:off x="2511375" y="958813"/>
              <a:ext cx="221675" cy="237325"/>
            </a:xfrm>
            <a:custGeom>
              <a:avLst/>
              <a:gdLst/>
              <a:ahLst/>
              <a:cxnLst/>
              <a:rect l="l" t="t" r="r" b="b"/>
              <a:pathLst>
                <a:path w="8867" h="9493" extrusionOk="0">
                  <a:moveTo>
                    <a:pt x="3272" y="1"/>
                  </a:moveTo>
                  <a:cubicBezTo>
                    <a:pt x="3168" y="1147"/>
                    <a:pt x="3064" y="2304"/>
                    <a:pt x="2908" y="3450"/>
                  </a:cubicBezTo>
                  <a:lnTo>
                    <a:pt x="2897" y="3460"/>
                  </a:lnTo>
                  <a:cubicBezTo>
                    <a:pt x="2928" y="3491"/>
                    <a:pt x="2949" y="3522"/>
                    <a:pt x="2949" y="3564"/>
                  </a:cubicBezTo>
                  <a:cubicBezTo>
                    <a:pt x="2949" y="3606"/>
                    <a:pt x="2918" y="3647"/>
                    <a:pt x="2855" y="3668"/>
                  </a:cubicBezTo>
                  <a:cubicBezTo>
                    <a:pt x="1897" y="3835"/>
                    <a:pt x="949" y="4033"/>
                    <a:pt x="1" y="4272"/>
                  </a:cubicBezTo>
                  <a:cubicBezTo>
                    <a:pt x="803" y="4897"/>
                    <a:pt x="1647" y="5481"/>
                    <a:pt x="2480" y="6075"/>
                  </a:cubicBezTo>
                  <a:cubicBezTo>
                    <a:pt x="2512" y="6096"/>
                    <a:pt x="2522" y="6127"/>
                    <a:pt x="2522" y="6158"/>
                  </a:cubicBezTo>
                  <a:cubicBezTo>
                    <a:pt x="2522" y="6210"/>
                    <a:pt x="2480" y="6263"/>
                    <a:pt x="2428" y="6263"/>
                  </a:cubicBezTo>
                  <a:cubicBezTo>
                    <a:pt x="2272" y="7346"/>
                    <a:pt x="2043" y="8419"/>
                    <a:pt x="1845" y="9492"/>
                  </a:cubicBezTo>
                  <a:cubicBezTo>
                    <a:pt x="3022" y="8888"/>
                    <a:pt x="3980" y="7971"/>
                    <a:pt x="4887" y="7002"/>
                  </a:cubicBezTo>
                  <a:cubicBezTo>
                    <a:pt x="4908" y="6981"/>
                    <a:pt x="4929" y="6981"/>
                    <a:pt x="4950" y="6971"/>
                  </a:cubicBezTo>
                  <a:cubicBezTo>
                    <a:pt x="4950" y="6929"/>
                    <a:pt x="4980" y="6898"/>
                    <a:pt x="5033" y="6898"/>
                  </a:cubicBezTo>
                  <a:lnTo>
                    <a:pt x="5054" y="6898"/>
                  </a:lnTo>
                  <a:cubicBezTo>
                    <a:pt x="6325" y="7158"/>
                    <a:pt x="7585" y="7429"/>
                    <a:pt x="8867" y="7679"/>
                  </a:cubicBezTo>
                  <a:cubicBezTo>
                    <a:pt x="8168" y="6846"/>
                    <a:pt x="7471" y="6012"/>
                    <a:pt x="6772" y="5168"/>
                  </a:cubicBezTo>
                  <a:lnTo>
                    <a:pt x="6751" y="5168"/>
                  </a:lnTo>
                  <a:cubicBezTo>
                    <a:pt x="6668" y="5168"/>
                    <a:pt x="6596" y="5096"/>
                    <a:pt x="6647" y="5002"/>
                  </a:cubicBezTo>
                  <a:cubicBezTo>
                    <a:pt x="7200" y="4200"/>
                    <a:pt x="7752" y="3408"/>
                    <a:pt x="8304" y="2605"/>
                  </a:cubicBezTo>
                  <a:lnTo>
                    <a:pt x="8304" y="2605"/>
                  </a:lnTo>
                  <a:cubicBezTo>
                    <a:pt x="7335" y="2710"/>
                    <a:pt x="6366" y="2866"/>
                    <a:pt x="5397" y="3022"/>
                  </a:cubicBezTo>
                  <a:lnTo>
                    <a:pt x="5387" y="3022"/>
                  </a:lnTo>
                  <a:cubicBezTo>
                    <a:pt x="5366" y="3022"/>
                    <a:pt x="5355" y="3022"/>
                    <a:pt x="5345" y="3012"/>
                  </a:cubicBezTo>
                  <a:lnTo>
                    <a:pt x="5335" y="3012"/>
                  </a:lnTo>
                  <a:cubicBezTo>
                    <a:pt x="5314" y="3022"/>
                    <a:pt x="5293" y="3033"/>
                    <a:pt x="5262" y="3033"/>
                  </a:cubicBezTo>
                  <a:cubicBezTo>
                    <a:pt x="5230" y="3033"/>
                    <a:pt x="5200" y="3012"/>
                    <a:pt x="5168" y="2970"/>
                  </a:cubicBezTo>
                  <a:cubicBezTo>
                    <a:pt x="4897" y="2480"/>
                    <a:pt x="4605" y="1991"/>
                    <a:pt x="4304" y="1512"/>
                  </a:cubicBezTo>
                  <a:cubicBezTo>
                    <a:pt x="4054" y="1105"/>
                    <a:pt x="3699" y="334"/>
                    <a:pt x="3272" y="1"/>
                  </a:cubicBezTo>
                  <a:close/>
                </a:path>
              </a:pathLst>
            </a:custGeom>
            <a:solidFill>
              <a:srgbClr val="EAE8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52"/>
            <p:cNvSpPr/>
            <p:nvPr/>
          </p:nvSpPr>
          <p:spPr>
            <a:xfrm>
              <a:off x="2456175" y="931388"/>
              <a:ext cx="330850" cy="316200"/>
            </a:xfrm>
            <a:custGeom>
              <a:avLst/>
              <a:gdLst/>
              <a:ahLst/>
              <a:cxnLst/>
              <a:rect l="l" t="t" r="r" b="b"/>
              <a:pathLst>
                <a:path w="13234" h="12648" extrusionOk="0">
                  <a:moveTo>
                    <a:pt x="5695" y="1"/>
                  </a:moveTo>
                  <a:cubicBezTo>
                    <a:pt x="5297" y="1"/>
                    <a:pt x="4910" y="183"/>
                    <a:pt x="4720" y="588"/>
                  </a:cubicBezTo>
                  <a:cubicBezTo>
                    <a:pt x="4188" y="1702"/>
                    <a:pt x="3771" y="2859"/>
                    <a:pt x="3480" y="4057"/>
                  </a:cubicBezTo>
                  <a:cubicBezTo>
                    <a:pt x="2896" y="4088"/>
                    <a:pt x="2313" y="4140"/>
                    <a:pt x="1729" y="4182"/>
                  </a:cubicBezTo>
                  <a:cubicBezTo>
                    <a:pt x="824" y="4265"/>
                    <a:pt x="0" y="5505"/>
                    <a:pt x="886" y="6214"/>
                  </a:cubicBezTo>
                  <a:cubicBezTo>
                    <a:pt x="1584" y="6765"/>
                    <a:pt x="2292" y="7276"/>
                    <a:pt x="3074" y="7714"/>
                  </a:cubicBezTo>
                  <a:cubicBezTo>
                    <a:pt x="2584" y="8870"/>
                    <a:pt x="2417" y="10256"/>
                    <a:pt x="2324" y="11443"/>
                  </a:cubicBezTo>
                  <a:cubicBezTo>
                    <a:pt x="2268" y="12157"/>
                    <a:pt x="2925" y="12648"/>
                    <a:pt x="3569" y="12648"/>
                  </a:cubicBezTo>
                  <a:cubicBezTo>
                    <a:pt x="3770" y="12648"/>
                    <a:pt x="3970" y="12599"/>
                    <a:pt x="4146" y="12495"/>
                  </a:cubicBezTo>
                  <a:cubicBezTo>
                    <a:pt x="5709" y="11558"/>
                    <a:pt x="7158" y="10443"/>
                    <a:pt x="8449" y="9151"/>
                  </a:cubicBezTo>
                  <a:cubicBezTo>
                    <a:pt x="9533" y="9464"/>
                    <a:pt x="10637" y="9682"/>
                    <a:pt x="11762" y="9828"/>
                  </a:cubicBezTo>
                  <a:cubicBezTo>
                    <a:pt x="11811" y="9835"/>
                    <a:pt x="11859" y="9838"/>
                    <a:pt x="11906" y="9838"/>
                  </a:cubicBezTo>
                  <a:cubicBezTo>
                    <a:pt x="12890" y="9838"/>
                    <a:pt x="13233" y="8412"/>
                    <a:pt x="12617" y="7765"/>
                  </a:cubicBezTo>
                  <a:cubicBezTo>
                    <a:pt x="12304" y="7443"/>
                    <a:pt x="11991" y="7119"/>
                    <a:pt x="11689" y="6797"/>
                  </a:cubicBezTo>
                  <a:cubicBezTo>
                    <a:pt x="11501" y="6609"/>
                    <a:pt x="11314" y="6411"/>
                    <a:pt x="11126" y="6214"/>
                  </a:cubicBezTo>
                  <a:cubicBezTo>
                    <a:pt x="11001" y="6089"/>
                    <a:pt x="10825" y="5786"/>
                    <a:pt x="10668" y="5734"/>
                  </a:cubicBezTo>
                  <a:lnTo>
                    <a:pt x="10668" y="5723"/>
                  </a:lnTo>
                  <a:cubicBezTo>
                    <a:pt x="10668" y="5713"/>
                    <a:pt x="10668" y="5703"/>
                    <a:pt x="10679" y="5682"/>
                  </a:cubicBezTo>
                  <a:cubicBezTo>
                    <a:pt x="10762" y="5536"/>
                    <a:pt x="10825" y="5359"/>
                    <a:pt x="10897" y="5203"/>
                  </a:cubicBezTo>
                  <a:cubicBezTo>
                    <a:pt x="11075" y="4807"/>
                    <a:pt x="11283" y="4411"/>
                    <a:pt x="11491" y="4026"/>
                  </a:cubicBezTo>
                  <a:cubicBezTo>
                    <a:pt x="11883" y="3302"/>
                    <a:pt x="11431" y="2209"/>
                    <a:pt x="10547" y="2209"/>
                  </a:cubicBezTo>
                  <a:cubicBezTo>
                    <a:pt x="10515" y="2209"/>
                    <a:pt x="10482" y="2210"/>
                    <a:pt x="10450" y="2213"/>
                  </a:cubicBezTo>
                  <a:cubicBezTo>
                    <a:pt x="9918" y="2255"/>
                    <a:pt x="9387" y="2317"/>
                    <a:pt x="8866" y="2431"/>
                  </a:cubicBezTo>
                  <a:cubicBezTo>
                    <a:pt x="8637" y="2484"/>
                    <a:pt x="8345" y="2619"/>
                    <a:pt x="8074" y="2713"/>
                  </a:cubicBezTo>
                  <a:cubicBezTo>
                    <a:pt x="7626" y="2015"/>
                    <a:pt x="7220" y="1285"/>
                    <a:pt x="6793" y="588"/>
                  </a:cubicBezTo>
                  <a:cubicBezTo>
                    <a:pt x="6571" y="214"/>
                    <a:pt x="6126" y="1"/>
                    <a:pt x="56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52"/>
            <p:cNvSpPr/>
            <p:nvPr/>
          </p:nvSpPr>
          <p:spPr>
            <a:xfrm>
              <a:off x="2499400" y="949613"/>
              <a:ext cx="243950" cy="253675"/>
            </a:xfrm>
            <a:custGeom>
              <a:avLst/>
              <a:gdLst/>
              <a:ahLst/>
              <a:cxnLst/>
              <a:rect l="l" t="t" r="r" b="b"/>
              <a:pathLst>
                <a:path w="9758" h="10147" extrusionOk="0">
                  <a:moveTo>
                    <a:pt x="3699" y="317"/>
                  </a:moveTo>
                  <a:cubicBezTo>
                    <a:pt x="4126" y="651"/>
                    <a:pt x="4480" y="1411"/>
                    <a:pt x="4730" y="1827"/>
                  </a:cubicBezTo>
                  <a:cubicBezTo>
                    <a:pt x="5033" y="2307"/>
                    <a:pt x="5324" y="2797"/>
                    <a:pt x="5595" y="3286"/>
                  </a:cubicBezTo>
                  <a:cubicBezTo>
                    <a:pt x="5620" y="3330"/>
                    <a:pt x="5657" y="3348"/>
                    <a:pt x="5693" y="3348"/>
                  </a:cubicBezTo>
                  <a:cubicBezTo>
                    <a:pt x="5717" y="3348"/>
                    <a:pt x="5741" y="3340"/>
                    <a:pt x="5762" y="3328"/>
                  </a:cubicBezTo>
                  <a:cubicBezTo>
                    <a:pt x="5783" y="3338"/>
                    <a:pt x="5804" y="3338"/>
                    <a:pt x="5824" y="3338"/>
                  </a:cubicBezTo>
                  <a:cubicBezTo>
                    <a:pt x="6793" y="3182"/>
                    <a:pt x="7762" y="3026"/>
                    <a:pt x="8731" y="2922"/>
                  </a:cubicBezTo>
                  <a:lnTo>
                    <a:pt x="8731" y="2922"/>
                  </a:lnTo>
                  <a:cubicBezTo>
                    <a:pt x="8179" y="3724"/>
                    <a:pt x="7616" y="4515"/>
                    <a:pt x="7075" y="5318"/>
                  </a:cubicBezTo>
                  <a:cubicBezTo>
                    <a:pt x="7016" y="5406"/>
                    <a:pt x="7096" y="5485"/>
                    <a:pt x="7184" y="5485"/>
                  </a:cubicBezTo>
                  <a:cubicBezTo>
                    <a:pt x="7189" y="5485"/>
                    <a:pt x="7194" y="5485"/>
                    <a:pt x="7200" y="5485"/>
                  </a:cubicBezTo>
                  <a:cubicBezTo>
                    <a:pt x="7887" y="6328"/>
                    <a:pt x="8596" y="7161"/>
                    <a:pt x="9293" y="7995"/>
                  </a:cubicBezTo>
                  <a:cubicBezTo>
                    <a:pt x="8012" y="7745"/>
                    <a:pt x="6751" y="7474"/>
                    <a:pt x="5480" y="7214"/>
                  </a:cubicBezTo>
                  <a:cubicBezTo>
                    <a:pt x="5470" y="7211"/>
                    <a:pt x="5461" y="7209"/>
                    <a:pt x="5452" y="7209"/>
                  </a:cubicBezTo>
                  <a:cubicBezTo>
                    <a:pt x="5406" y="7209"/>
                    <a:pt x="5376" y="7251"/>
                    <a:pt x="5376" y="7286"/>
                  </a:cubicBezTo>
                  <a:cubicBezTo>
                    <a:pt x="5355" y="7286"/>
                    <a:pt x="5324" y="7297"/>
                    <a:pt x="5314" y="7318"/>
                  </a:cubicBezTo>
                  <a:cubicBezTo>
                    <a:pt x="4397" y="8287"/>
                    <a:pt x="3449" y="9193"/>
                    <a:pt x="2272" y="9808"/>
                  </a:cubicBezTo>
                  <a:cubicBezTo>
                    <a:pt x="2470" y="8735"/>
                    <a:pt x="2699" y="7661"/>
                    <a:pt x="2855" y="6578"/>
                  </a:cubicBezTo>
                  <a:cubicBezTo>
                    <a:pt x="2938" y="6578"/>
                    <a:pt x="2991" y="6453"/>
                    <a:pt x="2897" y="6390"/>
                  </a:cubicBezTo>
                  <a:cubicBezTo>
                    <a:pt x="2074" y="5797"/>
                    <a:pt x="1230" y="5214"/>
                    <a:pt x="428" y="4589"/>
                  </a:cubicBezTo>
                  <a:cubicBezTo>
                    <a:pt x="1366" y="4349"/>
                    <a:pt x="2324" y="4151"/>
                    <a:pt x="3282" y="3974"/>
                  </a:cubicBezTo>
                  <a:cubicBezTo>
                    <a:pt x="3397" y="3964"/>
                    <a:pt x="3387" y="3839"/>
                    <a:pt x="3324" y="3776"/>
                  </a:cubicBezTo>
                  <a:lnTo>
                    <a:pt x="3334" y="3765"/>
                  </a:lnTo>
                  <a:cubicBezTo>
                    <a:pt x="3480" y="2619"/>
                    <a:pt x="3584" y="1463"/>
                    <a:pt x="3699" y="317"/>
                  </a:cubicBezTo>
                  <a:close/>
                  <a:moveTo>
                    <a:pt x="3609" y="0"/>
                  </a:moveTo>
                  <a:cubicBezTo>
                    <a:pt x="3549" y="0"/>
                    <a:pt x="3498" y="48"/>
                    <a:pt x="3491" y="119"/>
                  </a:cubicBezTo>
                  <a:cubicBezTo>
                    <a:pt x="3366" y="1327"/>
                    <a:pt x="3230" y="2547"/>
                    <a:pt x="3147" y="3755"/>
                  </a:cubicBezTo>
                  <a:cubicBezTo>
                    <a:pt x="2126" y="3943"/>
                    <a:pt x="1126" y="4151"/>
                    <a:pt x="125" y="4411"/>
                  </a:cubicBezTo>
                  <a:cubicBezTo>
                    <a:pt x="42" y="4432"/>
                    <a:pt x="0" y="4557"/>
                    <a:pt x="74" y="4609"/>
                  </a:cubicBezTo>
                  <a:cubicBezTo>
                    <a:pt x="917" y="5286"/>
                    <a:pt x="1792" y="5943"/>
                    <a:pt x="2709" y="6506"/>
                  </a:cubicBezTo>
                  <a:cubicBezTo>
                    <a:pt x="2387" y="7641"/>
                    <a:pt x="2199" y="8828"/>
                    <a:pt x="1991" y="9995"/>
                  </a:cubicBezTo>
                  <a:cubicBezTo>
                    <a:pt x="1982" y="10077"/>
                    <a:pt x="2039" y="10147"/>
                    <a:pt x="2109" y="10147"/>
                  </a:cubicBezTo>
                  <a:cubicBezTo>
                    <a:pt x="2128" y="10147"/>
                    <a:pt x="2148" y="10142"/>
                    <a:pt x="2167" y="10131"/>
                  </a:cubicBezTo>
                  <a:cubicBezTo>
                    <a:pt x="3470" y="9516"/>
                    <a:pt x="4501" y="8527"/>
                    <a:pt x="5480" y="7495"/>
                  </a:cubicBezTo>
                  <a:cubicBezTo>
                    <a:pt x="5512" y="7464"/>
                    <a:pt x="5512" y="7422"/>
                    <a:pt x="5512" y="7391"/>
                  </a:cubicBezTo>
                  <a:cubicBezTo>
                    <a:pt x="6845" y="7745"/>
                    <a:pt x="8210" y="8037"/>
                    <a:pt x="9564" y="8297"/>
                  </a:cubicBezTo>
                  <a:cubicBezTo>
                    <a:pt x="9573" y="8299"/>
                    <a:pt x="9581" y="8300"/>
                    <a:pt x="9589" y="8300"/>
                  </a:cubicBezTo>
                  <a:cubicBezTo>
                    <a:pt x="9699" y="8300"/>
                    <a:pt x="9757" y="8177"/>
                    <a:pt x="9689" y="8099"/>
                  </a:cubicBezTo>
                  <a:cubicBezTo>
                    <a:pt x="8908" y="7172"/>
                    <a:pt x="8137" y="6235"/>
                    <a:pt x="7366" y="5318"/>
                  </a:cubicBezTo>
                  <a:cubicBezTo>
                    <a:pt x="7950" y="4494"/>
                    <a:pt x="8512" y="3661"/>
                    <a:pt x="9085" y="2838"/>
                  </a:cubicBezTo>
                  <a:cubicBezTo>
                    <a:pt x="9135" y="2768"/>
                    <a:pt x="9080" y="2660"/>
                    <a:pt x="8992" y="2660"/>
                  </a:cubicBezTo>
                  <a:cubicBezTo>
                    <a:pt x="8988" y="2660"/>
                    <a:pt x="8985" y="2660"/>
                    <a:pt x="8981" y="2661"/>
                  </a:cubicBezTo>
                  <a:cubicBezTo>
                    <a:pt x="7918" y="2755"/>
                    <a:pt x="6835" y="2901"/>
                    <a:pt x="5793" y="3151"/>
                  </a:cubicBezTo>
                  <a:cubicBezTo>
                    <a:pt x="5439" y="2526"/>
                    <a:pt x="5064" y="1901"/>
                    <a:pt x="4678" y="1297"/>
                  </a:cubicBezTo>
                  <a:cubicBezTo>
                    <a:pt x="4408" y="880"/>
                    <a:pt x="4126" y="244"/>
                    <a:pt x="3668" y="15"/>
                  </a:cubicBezTo>
                  <a:cubicBezTo>
                    <a:pt x="3648" y="5"/>
                    <a:pt x="3628" y="0"/>
                    <a:pt x="3609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52"/>
            <p:cNvSpPr/>
            <p:nvPr/>
          </p:nvSpPr>
          <p:spPr>
            <a:xfrm>
              <a:off x="2510075" y="957538"/>
              <a:ext cx="221675" cy="237275"/>
            </a:xfrm>
            <a:custGeom>
              <a:avLst/>
              <a:gdLst/>
              <a:ahLst/>
              <a:cxnLst/>
              <a:rect l="l" t="t" r="r" b="b"/>
              <a:pathLst>
                <a:path w="8867" h="9491" extrusionOk="0">
                  <a:moveTo>
                    <a:pt x="3272" y="0"/>
                  </a:moveTo>
                  <a:cubicBezTo>
                    <a:pt x="3157" y="1146"/>
                    <a:pt x="3053" y="2302"/>
                    <a:pt x="2907" y="3448"/>
                  </a:cubicBezTo>
                  <a:lnTo>
                    <a:pt x="2897" y="3459"/>
                  </a:lnTo>
                  <a:cubicBezTo>
                    <a:pt x="2960" y="3522"/>
                    <a:pt x="2970" y="3647"/>
                    <a:pt x="2855" y="3657"/>
                  </a:cubicBezTo>
                  <a:cubicBezTo>
                    <a:pt x="1897" y="3834"/>
                    <a:pt x="939" y="4032"/>
                    <a:pt x="1" y="4272"/>
                  </a:cubicBezTo>
                  <a:cubicBezTo>
                    <a:pt x="803" y="4897"/>
                    <a:pt x="1647" y="5480"/>
                    <a:pt x="2470" y="6073"/>
                  </a:cubicBezTo>
                  <a:cubicBezTo>
                    <a:pt x="2564" y="6136"/>
                    <a:pt x="2511" y="6261"/>
                    <a:pt x="2428" y="6261"/>
                  </a:cubicBezTo>
                  <a:cubicBezTo>
                    <a:pt x="2272" y="7344"/>
                    <a:pt x="2043" y="8418"/>
                    <a:pt x="1845" y="9491"/>
                  </a:cubicBezTo>
                  <a:cubicBezTo>
                    <a:pt x="3022" y="8876"/>
                    <a:pt x="3970" y="7970"/>
                    <a:pt x="4887" y="7001"/>
                  </a:cubicBezTo>
                  <a:cubicBezTo>
                    <a:pt x="4897" y="6980"/>
                    <a:pt x="4928" y="6969"/>
                    <a:pt x="4949" y="6969"/>
                  </a:cubicBezTo>
                  <a:cubicBezTo>
                    <a:pt x="4949" y="6934"/>
                    <a:pt x="4979" y="6892"/>
                    <a:pt x="5025" y="6892"/>
                  </a:cubicBezTo>
                  <a:cubicBezTo>
                    <a:pt x="5034" y="6892"/>
                    <a:pt x="5043" y="6894"/>
                    <a:pt x="5053" y="6897"/>
                  </a:cubicBezTo>
                  <a:cubicBezTo>
                    <a:pt x="6324" y="7157"/>
                    <a:pt x="7585" y="7428"/>
                    <a:pt x="8866" y="7678"/>
                  </a:cubicBezTo>
                  <a:cubicBezTo>
                    <a:pt x="8169" y="6844"/>
                    <a:pt x="7460" y="6011"/>
                    <a:pt x="6773" y="5168"/>
                  </a:cubicBezTo>
                  <a:cubicBezTo>
                    <a:pt x="6767" y="5168"/>
                    <a:pt x="6762" y="5168"/>
                    <a:pt x="6757" y="5168"/>
                  </a:cubicBezTo>
                  <a:cubicBezTo>
                    <a:pt x="6669" y="5168"/>
                    <a:pt x="6589" y="5089"/>
                    <a:pt x="6648" y="5001"/>
                  </a:cubicBezTo>
                  <a:cubicBezTo>
                    <a:pt x="7189" y="4198"/>
                    <a:pt x="7752" y="3407"/>
                    <a:pt x="8304" y="2605"/>
                  </a:cubicBezTo>
                  <a:lnTo>
                    <a:pt x="8304" y="2605"/>
                  </a:lnTo>
                  <a:cubicBezTo>
                    <a:pt x="7335" y="2709"/>
                    <a:pt x="6366" y="2865"/>
                    <a:pt x="5397" y="3021"/>
                  </a:cubicBezTo>
                  <a:cubicBezTo>
                    <a:pt x="5377" y="3021"/>
                    <a:pt x="5356" y="3021"/>
                    <a:pt x="5335" y="3011"/>
                  </a:cubicBezTo>
                  <a:cubicBezTo>
                    <a:pt x="5314" y="3023"/>
                    <a:pt x="5290" y="3031"/>
                    <a:pt x="5266" y="3031"/>
                  </a:cubicBezTo>
                  <a:cubicBezTo>
                    <a:pt x="5230" y="3031"/>
                    <a:pt x="5193" y="3013"/>
                    <a:pt x="5168" y="2969"/>
                  </a:cubicBezTo>
                  <a:cubicBezTo>
                    <a:pt x="4897" y="2480"/>
                    <a:pt x="4606" y="1990"/>
                    <a:pt x="4303" y="1510"/>
                  </a:cubicBezTo>
                  <a:cubicBezTo>
                    <a:pt x="4053" y="1094"/>
                    <a:pt x="3699" y="334"/>
                    <a:pt x="327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F8C920BF-F6CE-4A45-8BAF-CAA7D63A12BE}"/>
              </a:ext>
            </a:extLst>
          </p:cNvPr>
          <p:cNvSpPr txBox="1"/>
          <p:nvPr/>
        </p:nvSpPr>
        <p:spPr>
          <a:xfrm>
            <a:off x="3995739" y="1844903"/>
            <a:ext cx="4826316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https://www.liveworksheets.com/je1458942vy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FF5C9AF-0644-4908-82EC-C6720F3A280E}"/>
              </a:ext>
            </a:extLst>
          </p:cNvPr>
          <p:cNvSpPr txBox="1"/>
          <p:nvPr/>
        </p:nvSpPr>
        <p:spPr>
          <a:xfrm>
            <a:off x="3974341" y="2669981"/>
            <a:ext cx="4857134" cy="338554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/>
              <a:t>https://www.liveworksheets.com/rg1283245ml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105FB4-AFA4-47FB-8721-1E9A43CAE704}"/>
              </a:ext>
            </a:extLst>
          </p:cNvPr>
          <p:cNvSpPr txBox="1"/>
          <p:nvPr/>
        </p:nvSpPr>
        <p:spPr>
          <a:xfrm>
            <a:off x="959554" y="1088237"/>
            <a:ext cx="22364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التعـــــــــــــــــــــلم الــــــــــــــــــــــذاتي </a:t>
            </a:r>
            <a:endParaRPr lang="en-US" sz="4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3" name="صورة 40">
            <a:extLst>
              <a:ext uri="{FF2B5EF4-FFF2-40B4-BE49-F238E27FC236}">
                <a16:creationId xmlns:a16="http://schemas.microsoft.com/office/drawing/2014/main" id="{BC1712B4-4D29-4FB2-8D0E-9A124EE893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1225" b="36106"/>
          <a:stretch/>
        </p:blipFill>
        <p:spPr>
          <a:xfrm>
            <a:off x="616504" y="2480324"/>
            <a:ext cx="2832817" cy="20051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" name="Google Shape;583;p37"/>
          <p:cNvGrpSpPr/>
          <p:nvPr/>
        </p:nvGrpSpPr>
        <p:grpSpPr>
          <a:xfrm>
            <a:off x="7614717" y="-93941"/>
            <a:ext cx="1529283" cy="1815791"/>
            <a:chOff x="1753750" y="4523588"/>
            <a:chExt cx="297775" cy="538975"/>
          </a:xfrm>
        </p:grpSpPr>
        <p:sp>
          <p:nvSpPr>
            <p:cNvPr id="584" name="Google Shape;584;p37"/>
            <p:cNvSpPr/>
            <p:nvPr/>
          </p:nvSpPr>
          <p:spPr>
            <a:xfrm>
              <a:off x="1753750" y="4525388"/>
              <a:ext cx="297775" cy="519375"/>
            </a:xfrm>
            <a:custGeom>
              <a:avLst/>
              <a:gdLst/>
              <a:ahLst/>
              <a:cxnLst/>
              <a:rect l="l" t="t" r="r" b="b"/>
              <a:pathLst>
                <a:path w="11911" h="20775" extrusionOk="0">
                  <a:moveTo>
                    <a:pt x="3969" y="4501"/>
                  </a:moveTo>
                  <a:lnTo>
                    <a:pt x="3969" y="4501"/>
                  </a:lnTo>
                  <a:cubicBezTo>
                    <a:pt x="3959" y="4741"/>
                    <a:pt x="3948" y="4991"/>
                    <a:pt x="3928" y="5231"/>
                  </a:cubicBezTo>
                  <a:cubicBezTo>
                    <a:pt x="3907" y="5001"/>
                    <a:pt x="3876" y="4783"/>
                    <a:pt x="3844" y="4564"/>
                  </a:cubicBezTo>
                  <a:lnTo>
                    <a:pt x="3969" y="4501"/>
                  </a:lnTo>
                  <a:close/>
                  <a:moveTo>
                    <a:pt x="7647" y="14523"/>
                  </a:moveTo>
                  <a:cubicBezTo>
                    <a:pt x="7668" y="14773"/>
                    <a:pt x="7699" y="15023"/>
                    <a:pt x="7731" y="15273"/>
                  </a:cubicBezTo>
                  <a:cubicBezTo>
                    <a:pt x="7564" y="15138"/>
                    <a:pt x="7386" y="15003"/>
                    <a:pt x="7210" y="14868"/>
                  </a:cubicBezTo>
                  <a:cubicBezTo>
                    <a:pt x="7386" y="14847"/>
                    <a:pt x="7543" y="14743"/>
                    <a:pt x="7647" y="14523"/>
                  </a:cubicBezTo>
                  <a:close/>
                  <a:moveTo>
                    <a:pt x="5206" y="0"/>
                  </a:moveTo>
                  <a:cubicBezTo>
                    <a:pt x="4803" y="0"/>
                    <a:pt x="4451" y="16"/>
                    <a:pt x="4209" y="63"/>
                  </a:cubicBezTo>
                  <a:cubicBezTo>
                    <a:pt x="3532" y="199"/>
                    <a:pt x="2677" y="262"/>
                    <a:pt x="1959" y="470"/>
                  </a:cubicBezTo>
                  <a:cubicBezTo>
                    <a:pt x="1876" y="428"/>
                    <a:pt x="1792" y="397"/>
                    <a:pt x="1709" y="376"/>
                  </a:cubicBezTo>
                  <a:cubicBezTo>
                    <a:pt x="1599" y="348"/>
                    <a:pt x="1499" y="335"/>
                    <a:pt x="1410" y="335"/>
                  </a:cubicBezTo>
                  <a:cubicBezTo>
                    <a:pt x="829" y="335"/>
                    <a:pt x="658" y="878"/>
                    <a:pt x="667" y="1428"/>
                  </a:cubicBezTo>
                  <a:cubicBezTo>
                    <a:pt x="240" y="2251"/>
                    <a:pt x="344" y="3418"/>
                    <a:pt x="281" y="4314"/>
                  </a:cubicBezTo>
                  <a:cubicBezTo>
                    <a:pt x="1" y="8460"/>
                    <a:pt x="136" y="12617"/>
                    <a:pt x="636" y="16743"/>
                  </a:cubicBezTo>
                  <a:cubicBezTo>
                    <a:pt x="709" y="17410"/>
                    <a:pt x="948" y="18076"/>
                    <a:pt x="1344" y="18628"/>
                  </a:cubicBezTo>
                  <a:cubicBezTo>
                    <a:pt x="1198" y="18774"/>
                    <a:pt x="1052" y="18910"/>
                    <a:pt x="906" y="19045"/>
                  </a:cubicBezTo>
                  <a:cubicBezTo>
                    <a:pt x="438" y="19504"/>
                    <a:pt x="1194" y="20775"/>
                    <a:pt x="1679" y="20775"/>
                  </a:cubicBezTo>
                  <a:cubicBezTo>
                    <a:pt x="1743" y="20775"/>
                    <a:pt x="1803" y="20752"/>
                    <a:pt x="1855" y="20702"/>
                  </a:cubicBezTo>
                  <a:cubicBezTo>
                    <a:pt x="2219" y="20347"/>
                    <a:pt x="2584" y="20003"/>
                    <a:pt x="2959" y="19670"/>
                  </a:cubicBezTo>
                  <a:cubicBezTo>
                    <a:pt x="3261" y="19670"/>
                    <a:pt x="3522" y="19514"/>
                    <a:pt x="3605" y="19086"/>
                  </a:cubicBezTo>
                  <a:cubicBezTo>
                    <a:pt x="4001" y="18743"/>
                    <a:pt x="4397" y="18399"/>
                    <a:pt x="4803" y="18065"/>
                  </a:cubicBezTo>
                  <a:cubicBezTo>
                    <a:pt x="5040" y="18265"/>
                    <a:pt x="5290" y="18389"/>
                    <a:pt x="5536" y="18389"/>
                  </a:cubicBezTo>
                  <a:cubicBezTo>
                    <a:pt x="5690" y="18389"/>
                    <a:pt x="5842" y="18340"/>
                    <a:pt x="5990" y="18232"/>
                  </a:cubicBezTo>
                  <a:cubicBezTo>
                    <a:pt x="6189" y="18086"/>
                    <a:pt x="6345" y="17951"/>
                    <a:pt x="6490" y="17805"/>
                  </a:cubicBezTo>
                  <a:cubicBezTo>
                    <a:pt x="7501" y="18545"/>
                    <a:pt x="8460" y="19347"/>
                    <a:pt x="9377" y="20222"/>
                  </a:cubicBezTo>
                  <a:cubicBezTo>
                    <a:pt x="9724" y="20553"/>
                    <a:pt x="10071" y="20701"/>
                    <a:pt x="10367" y="20701"/>
                  </a:cubicBezTo>
                  <a:cubicBezTo>
                    <a:pt x="10958" y="20701"/>
                    <a:pt x="11349" y="20110"/>
                    <a:pt x="11148" y="19201"/>
                  </a:cubicBezTo>
                  <a:cubicBezTo>
                    <a:pt x="10273" y="15294"/>
                    <a:pt x="10324" y="11294"/>
                    <a:pt x="10345" y="7314"/>
                  </a:cubicBezTo>
                  <a:cubicBezTo>
                    <a:pt x="10345" y="5002"/>
                    <a:pt x="11911" y="38"/>
                    <a:pt x="8801" y="38"/>
                  </a:cubicBezTo>
                  <a:cubicBezTo>
                    <a:pt x="8703" y="38"/>
                    <a:pt x="8599" y="43"/>
                    <a:pt x="8491" y="53"/>
                  </a:cubicBezTo>
                  <a:cubicBezTo>
                    <a:pt x="8343" y="68"/>
                    <a:pt x="8155" y="74"/>
                    <a:pt x="7941" y="74"/>
                  </a:cubicBezTo>
                  <a:cubicBezTo>
                    <a:pt x="7177" y="74"/>
                    <a:pt x="6073" y="0"/>
                    <a:pt x="52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7"/>
            <p:cNvSpPr/>
            <p:nvPr/>
          </p:nvSpPr>
          <p:spPr>
            <a:xfrm>
              <a:off x="1763125" y="4528588"/>
              <a:ext cx="5475" cy="530100"/>
            </a:xfrm>
            <a:custGeom>
              <a:avLst/>
              <a:gdLst/>
              <a:ahLst/>
              <a:cxnLst/>
              <a:rect l="l" t="t" r="r" b="b"/>
              <a:pathLst>
                <a:path w="219" h="21204" extrusionOk="0">
                  <a:moveTo>
                    <a:pt x="110" y="1"/>
                  </a:moveTo>
                  <a:cubicBezTo>
                    <a:pt x="55" y="1"/>
                    <a:pt x="1" y="34"/>
                    <a:pt x="1" y="102"/>
                  </a:cubicBezTo>
                  <a:lnTo>
                    <a:pt x="1" y="8322"/>
                  </a:lnTo>
                  <a:lnTo>
                    <a:pt x="1" y="16490"/>
                  </a:lnTo>
                  <a:lnTo>
                    <a:pt x="1" y="21094"/>
                  </a:lnTo>
                  <a:cubicBezTo>
                    <a:pt x="1" y="21167"/>
                    <a:pt x="55" y="21204"/>
                    <a:pt x="110" y="21204"/>
                  </a:cubicBezTo>
                  <a:cubicBezTo>
                    <a:pt x="164" y="21204"/>
                    <a:pt x="219" y="21167"/>
                    <a:pt x="219" y="21094"/>
                  </a:cubicBezTo>
                  <a:lnTo>
                    <a:pt x="219" y="12885"/>
                  </a:lnTo>
                  <a:lnTo>
                    <a:pt x="219" y="4718"/>
                  </a:lnTo>
                  <a:lnTo>
                    <a:pt x="219" y="102"/>
                  </a:lnTo>
                  <a:cubicBezTo>
                    <a:pt x="219" y="34"/>
                    <a:pt x="164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7"/>
            <p:cNvSpPr/>
            <p:nvPr/>
          </p:nvSpPr>
          <p:spPr>
            <a:xfrm>
              <a:off x="2017575" y="4528588"/>
              <a:ext cx="5500" cy="530100"/>
            </a:xfrm>
            <a:custGeom>
              <a:avLst/>
              <a:gdLst/>
              <a:ahLst/>
              <a:cxnLst/>
              <a:rect l="l" t="t" r="r" b="b"/>
              <a:pathLst>
                <a:path w="220" h="21204" extrusionOk="0">
                  <a:moveTo>
                    <a:pt x="110" y="1"/>
                  </a:moveTo>
                  <a:cubicBezTo>
                    <a:pt x="55" y="1"/>
                    <a:pt x="0" y="34"/>
                    <a:pt x="0" y="102"/>
                  </a:cubicBezTo>
                  <a:lnTo>
                    <a:pt x="0" y="8322"/>
                  </a:lnTo>
                  <a:lnTo>
                    <a:pt x="0" y="16490"/>
                  </a:lnTo>
                  <a:lnTo>
                    <a:pt x="0" y="21094"/>
                  </a:lnTo>
                  <a:cubicBezTo>
                    <a:pt x="0" y="21167"/>
                    <a:pt x="55" y="21204"/>
                    <a:pt x="110" y="21204"/>
                  </a:cubicBezTo>
                  <a:cubicBezTo>
                    <a:pt x="165" y="21204"/>
                    <a:pt x="220" y="21167"/>
                    <a:pt x="220" y="21094"/>
                  </a:cubicBezTo>
                  <a:lnTo>
                    <a:pt x="220" y="12885"/>
                  </a:lnTo>
                  <a:lnTo>
                    <a:pt x="220" y="4718"/>
                  </a:lnTo>
                  <a:lnTo>
                    <a:pt x="220" y="102"/>
                  </a:lnTo>
                  <a:cubicBezTo>
                    <a:pt x="220" y="34"/>
                    <a:pt x="165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7"/>
            <p:cNvSpPr/>
            <p:nvPr/>
          </p:nvSpPr>
          <p:spPr>
            <a:xfrm>
              <a:off x="1889950" y="4957838"/>
              <a:ext cx="128700" cy="104725"/>
            </a:xfrm>
            <a:custGeom>
              <a:avLst/>
              <a:gdLst/>
              <a:ahLst/>
              <a:cxnLst/>
              <a:rect l="l" t="t" r="r" b="b"/>
              <a:pathLst>
                <a:path w="5148" h="4189" extrusionOk="0">
                  <a:moveTo>
                    <a:pt x="122" y="1"/>
                  </a:moveTo>
                  <a:cubicBezTo>
                    <a:pt x="97" y="1"/>
                    <a:pt x="73" y="9"/>
                    <a:pt x="53" y="28"/>
                  </a:cubicBezTo>
                  <a:cubicBezTo>
                    <a:pt x="11" y="70"/>
                    <a:pt x="1" y="153"/>
                    <a:pt x="53" y="184"/>
                  </a:cubicBezTo>
                  <a:cubicBezTo>
                    <a:pt x="397" y="466"/>
                    <a:pt x="741" y="747"/>
                    <a:pt x="1105" y="1017"/>
                  </a:cubicBezTo>
                  <a:cubicBezTo>
                    <a:pt x="1397" y="1237"/>
                    <a:pt x="1699" y="1455"/>
                    <a:pt x="2001" y="1674"/>
                  </a:cubicBezTo>
                  <a:cubicBezTo>
                    <a:pt x="2293" y="1883"/>
                    <a:pt x="2574" y="2091"/>
                    <a:pt x="2855" y="2299"/>
                  </a:cubicBezTo>
                  <a:lnTo>
                    <a:pt x="2876" y="2320"/>
                  </a:lnTo>
                  <a:cubicBezTo>
                    <a:pt x="2881" y="2320"/>
                    <a:pt x="2883" y="2322"/>
                    <a:pt x="2886" y="2324"/>
                  </a:cubicBezTo>
                  <a:lnTo>
                    <a:pt x="2886" y="2324"/>
                  </a:lnTo>
                  <a:cubicBezTo>
                    <a:pt x="2886" y="2326"/>
                    <a:pt x="2887" y="2328"/>
                    <a:pt x="2887" y="2330"/>
                  </a:cubicBezTo>
                  <a:cubicBezTo>
                    <a:pt x="2908" y="2341"/>
                    <a:pt x="2928" y="2362"/>
                    <a:pt x="2949" y="2372"/>
                  </a:cubicBezTo>
                  <a:cubicBezTo>
                    <a:pt x="2980" y="2403"/>
                    <a:pt x="3022" y="2434"/>
                    <a:pt x="3053" y="2455"/>
                  </a:cubicBezTo>
                  <a:cubicBezTo>
                    <a:pt x="3126" y="2518"/>
                    <a:pt x="3209" y="2580"/>
                    <a:pt x="3283" y="2633"/>
                  </a:cubicBezTo>
                  <a:cubicBezTo>
                    <a:pt x="3439" y="2768"/>
                    <a:pt x="3595" y="2893"/>
                    <a:pt x="3741" y="3029"/>
                  </a:cubicBezTo>
                  <a:cubicBezTo>
                    <a:pt x="4105" y="3351"/>
                    <a:pt x="4459" y="3674"/>
                    <a:pt x="4804" y="4018"/>
                  </a:cubicBezTo>
                  <a:cubicBezTo>
                    <a:pt x="4855" y="4060"/>
                    <a:pt x="4897" y="4112"/>
                    <a:pt x="4950" y="4154"/>
                  </a:cubicBezTo>
                  <a:cubicBezTo>
                    <a:pt x="4971" y="4176"/>
                    <a:pt x="5002" y="4189"/>
                    <a:pt x="5032" y="4189"/>
                  </a:cubicBezTo>
                  <a:cubicBezTo>
                    <a:pt x="5059" y="4189"/>
                    <a:pt x="5086" y="4178"/>
                    <a:pt x="5105" y="4154"/>
                  </a:cubicBezTo>
                  <a:cubicBezTo>
                    <a:pt x="5147" y="4112"/>
                    <a:pt x="5147" y="4050"/>
                    <a:pt x="5105" y="3997"/>
                  </a:cubicBezTo>
                  <a:cubicBezTo>
                    <a:pt x="4751" y="3654"/>
                    <a:pt x="4397" y="3309"/>
                    <a:pt x="4022" y="2976"/>
                  </a:cubicBezTo>
                  <a:cubicBezTo>
                    <a:pt x="3720" y="2716"/>
                    <a:pt x="3418" y="2455"/>
                    <a:pt x="3095" y="2216"/>
                  </a:cubicBezTo>
                  <a:cubicBezTo>
                    <a:pt x="2813" y="1987"/>
                    <a:pt x="2522" y="1778"/>
                    <a:pt x="2230" y="1559"/>
                  </a:cubicBezTo>
                  <a:cubicBezTo>
                    <a:pt x="1928" y="1341"/>
                    <a:pt x="1637" y="1132"/>
                    <a:pt x="1345" y="913"/>
                  </a:cubicBezTo>
                  <a:cubicBezTo>
                    <a:pt x="1178" y="799"/>
                    <a:pt x="1022" y="674"/>
                    <a:pt x="855" y="549"/>
                  </a:cubicBezTo>
                  <a:lnTo>
                    <a:pt x="845" y="538"/>
                  </a:lnTo>
                  <a:cubicBezTo>
                    <a:pt x="834" y="528"/>
                    <a:pt x="824" y="517"/>
                    <a:pt x="813" y="517"/>
                  </a:cubicBezTo>
                  <a:cubicBezTo>
                    <a:pt x="792" y="497"/>
                    <a:pt x="772" y="476"/>
                    <a:pt x="741" y="466"/>
                  </a:cubicBezTo>
                  <a:cubicBezTo>
                    <a:pt x="699" y="424"/>
                    <a:pt x="657" y="392"/>
                    <a:pt x="616" y="362"/>
                  </a:cubicBezTo>
                  <a:cubicBezTo>
                    <a:pt x="522" y="288"/>
                    <a:pt x="428" y="216"/>
                    <a:pt x="345" y="142"/>
                  </a:cubicBezTo>
                  <a:cubicBezTo>
                    <a:pt x="292" y="101"/>
                    <a:pt x="251" y="70"/>
                    <a:pt x="209" y="28"/>
                  </a:cubicBezTo>
                  <a:cubicBezTo>
                    <a:pt x="181" y="11"/>
                    <a:pt x="151" y="1"/>
                    <a:pt x="122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7"/>
            <p:cNvSpPr/>
            <p:nvPr/>
          </p:nvSpPr>
          <p:spPr>
            <a:xfrm>
              <a:off x="1767550" y="4957738"/>
              <a:ext cx="128675" cy="104825"/>
            </a:xfrm>
            <a:custGeom>
              <a:avLst/>
              <a:gdLst/>
              <a:ahLst/>
              <a:cxnLst/>
              <a:rect l="l" t="t" r="r" b="b"/>
              <a:pathLst>
                <a:path w="5147" h="4193" extrusionOk="0">
                  <a:moveTo>
                    <a:pt x="5023" y="1"/>
                  </a:moveTo>
                  <a:cubicBezTo>
                    <a:pt x="4996" y="1"/>
                    <a:pt x="4970" y="11"/>
                    <a:pt x="4949" y="32"/>
                  </a:cubicBezTo>
                  <a:cubicBezTo>
                    <a:pt x="4762" y="178"/>
                    <a:pt x="4584" y="324"/>
                    <a:pt x="4397" y="470"/>
                  </a:cubicBezTo>
                  <a:cubicBezTo>
                    <a:pt x="4376" y="491"/>
                    <a:pt x="4355" y="501"/>
                    <a:pt x="4345" y="521"/>
                  </a:cubicBezTo>
                  <a:cubicBezTo>
                    <a:pt x="4334" y="521"/>
                    <a:pt x="4324" y="532"/>
                    <a:pt x="4313" y="542"/>
                  </a:cubicBezTo>
                  <a:cubicBezTo>
                    <a:pt x="4303" y="542"/>
                    <a:pt x="4303" y="553"/>
                    <a:pt x="4292" y="553"/>
                  </a:cubicBezTo>
                  <a:cubicBezTo>
                    <a:pt x="4297" y="551"/>
                    <a:pt x="4299" y="550"/>
                    <a:pt x="4298" y="550"/>
                  </a:cubicBezTo>
                  <a:lnTo>
                    <a:pt x="4298" y="550"/>
                  </a:lnTo>
                  <a:cubicBezTo>
                    <a:pt x="4298" y="550"/>
                    <a:pt x="4286" y="556"/>
                    <a:pt x="4286" y="556"/>
                  </a:cubicBezTo>
                  <a:cubicBezTo>
                    <a:pt x="4286" y="556"/>
                    <a:pt x="4288" y="555"/>
                    <a:pt x="4292" y="553"/>
                  </a:cubicBezTo>
                  <a:lnTo>
                    <a:pt x="4292" y="553"/>
                  </a:lnTo>
                  <a:lnTo>
                    <a:pt x="4167" y="646"/>
                  </a:lnTo>
                  <a:cubicBezTo>
                    <a:pt x="4084" y="709"/>
                    <a:pt x="4001" y="771"/>
                    <a:pt x="3928" y="834"/>
                  </a:cubicBezTo>
                  <a:cubicBezTo>
                    <a:pt x="3626" y="1053"/>
                    <a:pt x="3324" y="1272"/>
                    <a:pt x="3032" y="1491"/>
                  </a:cubicBezTo>
                  <a:cubicBezTo>
                    <a:pt x="2741" y="1699"/>
                    <a:pt x="2459" y="1907"/>
                    <a:pt x="2178" y="2126"/>
                  </a:cubicBezTo>
                  <a:cubicBezTo>
                    <a:pt x="1855" y="2366"/>
                    <a:pt x="1553" y="2616"/>
                    <a:pt x="1250" y="2876"/>
                  </a:cubicBezTo>
                  <a:cubicBezTo>
                    <a:pt x="886" y="3199"/>
                    <a:pt x="532" y="3522"/>
                    <a:pt x="188" y="3866"/>
                  </a:cubicBezTo>
                  <a:cubicBezTo>
                    <a:pt x="136" y="3908"/>
                    <a:pt x="94" y="3959"/>
                    <a:pt x="42" y="4001"/>
                  </a:cubicBezTo>
                  <a:cubicBezTo>
                    <a:pt x="0" y="4043"/>
                    <a:pt x="0" y="4126"/>
                    <a:pt x="42" y="4158"/>
                  </a:cubicBezTo>
                  <a:cubicBezTo>
                    <a:pt x="64" y="4180"/>
                    <a:pt x="95" y="4193"/>
                    <a:pt x="125" y="4193"/>
                  </a:cubicBezTo>
                  <a:cubicBezTo>
                    <a:pt x="152" y="4193"/>
                    <a:pt x="179" y="4182"/>
                    <a:pt x="199" y="4158"/>
                  </a:cubicBezTo>
                  <a:cubicBezTo>
                    <a:pt x="553" y="3813"/>
                    <a:pt x="917" y="3470"/>
                    <a:pt x="1282" y="3137"/>
                  </a:cubicBezTo>
                  <a:cubicBezTo>
                    <a:pt x="1584" y="2876"/>
                    <a:pt x="1896" y="2616"/>
                    <a:pt x="2209" y="2376"/>
                  </a:cubicBezTo>
                  <a:cubicBezTo>
                    <a:pt x="2230" y="2355"/>
                    <a:pt x="2240" y="2345"/>
                    <a:pt x="2261" y="2334"/>
                  </a:cubicBezTo>
                  <a:cubicBezTo>
                    <a:pt x="2261" y="2331"/>
                    <a:pt x="2263" y="2328"/>
                    <a:pt x="2265" y="2326"/>
                  </a:cubicBezTo>
                  <a:lnTo>
                    <a:pt x="2265" y="2326"/>
                  </a:lnTo>
                  <a:cubicBezTo>
                    <a:pt x="2266" y="2325"/>
                    <a:pt x="2268" y="2324"/>
                    <a:pt x="2271" y="2324"/>
                  </a:cubicBezTo>
                  <a:cubicBezTo>
                    <a:pt x="2282" y="2313"/>
                    <a:pt x="2292" y="2313"/>
                    <a:pt x="2303" y="2303"/>
                  </a:cubicBezTo>
                  <a:cubicBezTo>
                    <a:pt x="2334" y="2272"/>
                    <a:pt x="2366" y="2251"/>
                    <a:pt x="2407" y="2220"/>
                  </a:cubicBezTo>
                  <a:cubicBezTo>
                    <a:pt x="2480" y="2167"/>
                    <a:pt x="2553" y="2116"/>
                    <a:pt x="2616" y="2063"/>
                  </a:cubicBezTo>
                  <a:cubicBezTo>
                    <a:pt x="2761" y="1959"/>
                    <a:pt x="2907" y="1855"/>
                    <a:pt x="3042" y="1751"/>
                  </a:cubicBezTo>
                  <a:cubicBezTo>
                    <a:pt x="3345" y="1532"/>
                    <a:pt x="3636" y="1324"/>
                    <a:pt x="3928" y="1105"/>
                  </a:cubicBezTo>
                  <a:cubicBezTo>
                    <a:pt x="4282" y="845"/>
                    <a:pt x="4626" y="574"/>
                    <a:pt x="4970" y="303"/>
                  </a:cubicBezTo>
                  <a:cubicBezTo>
                    <a:pt x="5012" y="261"/>
                    <a:pt x="5053" y="230"/>
                    <a:pt x="5105" y="188"/>
                  </a:cubicBezTo>
                  <a:cubicBezTo>
                    <a:pt x="5147" y="157"/>
                    <a:pt x="5147" y="74"/>
                    <a:pt x="5105" y="32"/>
                  </a:cubicBezTo>
                  <a:cubicBezTo>
                    <a:pt x="5079" y="11"/>
                    <a:pt x="5051" y="1"/>
                    <a:pt x="5023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7"/>
            <p:cNvSpPr/>
            <p:nvPr/>
          </p:nvSpPr>
          <p:spPr>
            <a:xfrm>
              <a:off x="1768575" y="4523588"/>
              <a:ext cx="253450" cy="12250"/>
            </a:xfrm>
            <a:custGeom>
              <a:avLst/>
              <a:gdLst/>
              <a:ahLst/>
              <a:cxnLst/>
              <a:rect l="l" t="t" r="r" b="b"/>
              <a:pathLst>
                <a:path w="10138" h="490" extrusionOk="0">
                  <a:moveTo>
                    <a:pt x="6147" y="0"/>
                  </a:moveTo>
                  <a:cubicBezTo>
                    <a:pt x="4866" y="10"/>
                    <a:pt x="3585" y="42"/>
                    <a:pt x="2293" y="114"/>
                  </a:cubicBezTo>
                  <a:cubicBezTo>
                    <a:pt x="1564" y="156"/>
                    <a:pt x="845" y="209"/>
                    <a:pt x="116" y="260"/>
                  </a:cubicBezTo>
                  <a:cubicBezTo>
                    <a:pt x="53" y="271"/>
                    <a:pt x="1" y="313"/>
                    <a:pt x="1" y="375"/>
                  </a:cubicBezTo>
                  <a:cubicBezTo>
                    <a:pt x="1" y="427"/>
                    <a:pt x="53" y="490"/>
                    <a:pt x="116" y="490"/>
                  </a:cubicBezTo>
                  <a:cubicBezTo>
                    <a:pt x="1408" y="375"/>
                    <a:pt x="2700" y="302"/>
                    <a:pt x="3991" y="260"/>
                  </a:cubicBezTo>
                  <a:cubicBezTo>
                    <a:pt x="4742" y="236"/>
                    <a:pt x="5496" y="226"/>
                    <a:pt x="6249" y="226"/>
                  </a:cubicBezTo>
                  <a:cubicBezTo>
                    <a:pt x="6782" y="226"/>
                    <a:pt x="7315" y="231"/>
                    <a:pt x="7846" y="239"/>
                  </a:cubicBezTo>
                  <a:cubicBezTo>
                    <a:pt x="8575" y="250"/>
                    <a:pt x="9304" y="271"/>
                    <a:pt x="10034" y="313"/>
                  </a:cubicBezTo>
                  <a:cubicBezTo>
                    <a:pt x="10085" y="313"/>
                    <a:pt x="10138" y="260"/>
                    <a:pt x="10138" y="198"/>
                  </a:cubicBezTo>
                  <a:cubicBezTo>
                    <a:pt x="10138" y="135"/>
                    <a:pt x="10085" y="94"/>
                    <a:pt x="10034" y="84"/>
                  </a:cubicBezTo>
                  <a:cubicBezTo>
                    <a:pt x="8742" y="31"/>
                    <a:pt x="7450" y="0"/>
                    <a:pt x="6147" y="0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1" name="Google Shape;591;p37"/>
          <p:cNvSpPr txBox="1">
            <a:spLocks noGrp="1"/>
          </p:cNvSpPr>
          <p:nvPr>
            <p:ph type="title" idx="2"/>
          </p:nvPr>
        </p:nvSpPr>
        <p:spPr>
          <a:xfrm>
            <a:off x="7721162" y="58071"/>
            <a:ext cx="1218300" cy="113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/>
              <a:t>4</a:t>
            </a:r>
            <a:endParaRPr dirty="0"/>
          </a:p>
        </p:txBody>
      </p:sp>
      <p:grpSp>
        <p:nvGrpSpPr>
          <p:cNvPr id="593" name="Google Shape;593;p37"/>
          <p:cNvGrpSpPr/>
          <p:nvPr/>
        </p:nvGrpSpPr>
        <p:grpSpPr>
          <a:xfrm rot="-1165089">
            <a:off x="1288374" y="281262"/>
            <a:ext cx="786340" cy="1484781"/>
            <a:chOff x="1669659" y="906234"/>
            <a:chExt cx="145528" cy="274789"/>
          </a:xfrm>
        </p:grpSpPr>
        <p:sp>
          <p:nvSpPr>
            <p:cNvPr id="594" name="Google Shape;594;p37"/>
            <p:cNvSpPr/>
            <p:nvPr/>
          </p:nvSpPr>
          <p:spPr>
            <a:xfrm>
              <a:off x="1669659" y="906234"/>
              <a:ext cx="145528" cy="274789"/>
            </a:xfrm>
            <a:custGeom>
              <a:avLst/>
              <a:gdLst/>
              <a:ahLst/>
              <a:cxnLst/>
              <a:rect l="l" t="t" r="r" b="b"/>
              <a:pathLst>
                <a:path w="6450" h="12179" extrusionOk="0">
                  <a:moveTo>
                    <a:pt x="5064" y="0"/>
                  </a:moveTo>
                  <a:cubicBezTo>
                    <a:pt x="4001" y="73"/>
                    <a:pt x="2949" y="135"/>
                    <a:pt x="1897" y="208"/>
                  </a:cubicBezTo>
                  <a:lnTo>
                    <a:pt x="1782" y="218"/>
                  </a:lnTo>
                  <a:cubicBezTo>
                    <a:pt x="1376" y="239"/>
                    <a:pt x="813" y="271"/>
                    <a:pt x="386" y="760"/>
                  </a:cubicBezTo>
                  <a:cubicBezTo>
                    <a:pt x="1" y="1209"/>
                    <a:pt x="1" y="1750"/>
                    <a:pt x="21" y="2115"/>
                  </a:cubicBezTo>
                  <a:cubicBezTo>
                    <a:pt x="178" y="3906"/>
                    <a:pt x="491" y="5802"/>
                    <a:pt x="980" y="7897"/>
                  </a:cubicBezTo>
                  <a:lnTo>
                    <a:pt x="1292" y="9168"/>
                  </a:lnTo>
                  <a:cubicBezTo>
                    <a:pt x="1241" y="9345"/>
                    <a:pt x="1199" y="9543"/>
                    <a:pt x="1178" y="9740"/>
                  </a:cubicBezTo>
                  <a:cubicBezTo>
                    <a:pt x="1084" y="10970"/>
                    <a:pt x="1834" y="11949"/>
                    <a:pt x="3001" y="12147"/>
                  </a:cubicBezTo>
                  <a:cubicBezTo>
                    <a:pt x="3126" y="12168"/>
                    <a:pt x="3251" y="12178"/>
                    <a:pt x="3366" y="12178"/>
                  </a:cubicBezTo>
                  <a:cubicBezTo>
                    <a:pt x="4480" y="12178"/>
                    <a:pt x="5439" y="11324"/>
                    <a:pt x="5616" y="10199"/>
                  </a:cubicBezTo>
                  <a:cubicBezTo>
                    <a:pt x="5720" y="9532"/>
                    <a:pt x="5512" y="8876"/>
                    <a:pt x="5116" y="8376"/>
                  </a:cubicBezTo>
                  <a:cubicBezTo>
                    <a:pt x="5241" y="8115"/>
                    <a:pt x="5293" y="7865"/>
                    <a:pt x="5325" y="7699"/>
                  </a:cubicBezTo>
                  <a:cubicBezTo>
                    <a:pt x="5325" y="7668"/>
                    <a:pt x="5335" y="7647"/>
                    <a:pt x="5335" y="7626"/>
                  </a:cubicBezTo>
                  <a:cubicBezTo>
                    <a:pt x="5450" y="7198"/>
                    <a:pt x="5554" y="6782"/>
                    <a:pt x="5647" y="6376"/>
                  </a:cubicBezTo>
                  <a:cubicBezTo>
                    <a:pt x="6012" y="4792"/>
                    <a:pt x="6272" y="3115"/>
                    <a:pt x="6418" y="1385"/>
                  </a:cubicBezTo>
                  <a:cubicBezTo>
                    <a:pt x="6450" y="1031"/>
                    <a:pt x="6325" y="677"/>
                    <a:pt x="6085" y="417"/>
                  </a:cubicBezTo>
                  <a:cubicBezTo>
                    <a:pt x="5845" y="156"/>
                    <a:pt x="5501" y="0"/>
                    <a:pt x="5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7"/>
            <p:cNvSpPr/>
            <p:nvPr/>
          </p:nvSpPr>
          <p:spPr>
            <a:xfrm>
              <a:off x="1690450" y="920788"/>
              <a:ext cx="102650" cy="173125"/>
            </a:xfrm>
            <a:custGeom>
              <a:avLst/>
              <a:gdLst/>
              <a:ahLst/>
              <a:cxnLst/>
              <a:rect l="l" t="t" r="r" b="b"/>
              <a:pathLst>
                <a:path w="4106" h="6925" extrusionOk="0">
                  <a:moveTo>
                    <a:pt x="3547" y="220"/>
                  </a:moveTo>
                  <a:cubicBezTo>
                    <a:pt x="3700" y="220"/>
                    <a:pt x="3823" y="267"/>
                    <a:pt x="3855" y="449"/>
                  </a:cubicBezTo>
                  <a:cubicBezTo>
                    <a:pt x="3908" y="751"/>
                    <a:pt x="3783" y="1158"/>
                    <a:pt x="3751" y="1459"/>
                  </a:cubicBezTo>
                  <a:cubicBezTo>
                    <a:pt x="3647" y="2230"/>
                    <a:pt x="3533" y="3001"/>
                    <a:pt x="3387" y="3772"/>
                  </a:cubicBezTo>
                  <a:cubicBezTo>
                    <a:pt x="3251" y="4481"/>
                    <a:pt x="3084" y="5179"/>
                    <a:pt x="2908" y="5867"/>
                  </a:cubicBezTo>
                  <a:cubicBezTo>
                    <a:pt x="2793" y="6325"/>
                    <a:pt x="2793" y="6648"/>
                    <a:pt x="2282" y="6721"/>
                  </a:cubicBezTo>
                  <a:cubicBezTo>
                    <a:pt x="2133" y="6743"/>
                    <a:pt x="1980" y="6748"/>
                    <a:pt x="1826" y="6748"/>
                  </a:cubicBezTo>
                  <a:cubicBezTo>
                    <a:pt x="1709" y="6748"/>
                    <a:pt x="1592" y="6745"/>
                    <a:pt x="1477" y="6745"/>
                  </a:cubicBezTo>
                  <a:cubicBezTo>
                    <a:pt x="1394" y="6745"/>
                    <a:pt x="1311" y="6747"/>
                    <a:pt x="1230" y="6752"/>
                  </a:cubicBezTo>
                  <a:cubicBezTo>
                    <a:pt x="1251" y="6731"/>
                    <a:pt x="1251" y="6700"/>
                    <a:pt x="1241" y="6668"/>
                  </a:cubicBezTo>
                  <a:cubicBezTo>
                    <a:pt x="896" y="5200"/>
                    <a:pt x="616" y="3710"/>
                    <a:pt x="417" y="2210"/>
                  </a:cubicBezTo>
                  <a:cubicBezTo>
                    <a:pt x="376" y="1866"/>
                    <a:pt x="334" y="1522"/>
                    <a:pt x="303" y="1189"/>
                  </a:cubicBezTo>
                  <a:cubicBezTo>
                    <a:pt x="292" y="1074"/>
                    <a:pt x="188" y="720"/>
                    <a:pt x="241" y="616"/>
                  </a:cubicBezTo>
                  <a:cubicBezTo>
                    <a:pt x="355" y="428"/>
                    <a:pt x="761" y="418"/>
                    <a:pt x="938" y="408"/>
                  </a:cubicBezTo>
                  <a:cubicBezTo>
                    <a:pt x="1657" y="366"/>
                    <a:pt x="2366" y="313"/>
                    <a:pt x="3084" y="272"/>
                  </a:cubicBezTo>
                  <a:cubicBezTo>
                    <a:pt x="3231" y="262"/>
                    <a:pt x="3402" y="220"/>
                    <a:pt x="3547" y="220"/>
                  </a:cubicBezTo>
                  <a:close/>
                  <a:moveTo>
                    <a:pt x="3991" y="1"/>
                  </a:moveTo>
                  <a:cubicBezTo>
                    <a:pt x="2938" y="74"/>
                    <a:pt x="1876" y="137"/>
                    <a:pt x="824" y="209"/>
                  </a:cubicBezTo>
                  <a:cubicBezTo>
                    <a:pt x="230" y="251"/>
                    <a:pt x="1" y="209"/>
                    <a:pt x="53" y="845"/>
                  </a:cubicBezTo>
                  <a:cubicBezTo>
                    <a:pt x="220" y="2825"/>
                    <a:pt x="584" y="4793"/>
                    <a:pt x="1042" y="6721"/>
                  </a:cubicBezTo>
                  <a:cubicBezTo>
                    <a:pt x="1060" y="6773"/>
                    <a:pt x="1099" y="6796"/>
                    <a:pt x="1142" y="6796"/>
                  </a:cubicBezTo>
                  <a:cubicBezTo>
                    <a:pt x="1150" y="6796"/>
                    <a:pt x="1159" y="6795"/>
                    <a:pt x="1167" y="6793"/>
                  </a:cubicBezTo>
                  <a:lnTo>
                    <a:pt x="1167" y="6793"/>
                  </a:lnTo>
                  <a:cubicBezTo>
                    <a:pt x="1157" y="6825"/>
                    <a:pt x="1167" y="6877"/>
                    <a:pt x="1220" y="6877"/>
                  </a:cubicBezTo>
                  <a:cubicBezTo>
                    <a:pt x="1524" y="6892"/>
                    <a:pt x="1845" y="6924"/>
                    <a:pt x="2154" y="6924"/>
                  </a:cubicBezTo>
                  <a:cubicBezTo>
                    <a:pt x="2268" y="6924"/>
                    <a:pt x="2381" y="6920"/>
                    <a:pt x="2491" y="6908"/>
                  </a:cubicBezTo>
                  <a:cubicBezTo>
                    <a:pt x="2595" y="6898"/>
                    <a:pt x="2699" y="6908"/>
                    <a:pt x="2783" y="6835"/>
                  </a:cubicBezTo>
                  <a:cubicBezTo>
                    <a:pt x="2970" y="6700"/>
                    <a:pt x="3001" y="6335"/>
                    <a:pt x="3053" y="6137"/>
                  </a:cubicBezTo>
                  <a:cubicBezTo>
                    <a:pt x="3158" y="5742"/>
                    <a:pt x="3262" y="5335"/>
                    <a:pt x="3355" y="4939"/>
                  </a:cubicBezTo>
                  <a:cubicBezTo>
                    <a:pt x="3720" y="3345"/>
                    <a:pt x="3959" y="1730"/>
                    <a:pt x="4095" y="105"/>
                  </a:cubicBezTo>
                  <a:cubicBezTo>
                    <a:pt x="4105" y="53"/>
                    <a:pt x="4043" y="1"/>
                    <a:pt x="39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7"/>
            <p:cNvSpPr/>
            <p:nvPr/>
          </p:nvSpPr>
          <p:spPr>
            <a:xfrm>
              <a:off x="1695150" y="926263"/>
              <a:ext cx="93000" cy="163325"/>
            </a:xfrm>
            <a:custGeom>
              <a:avLst/>
              <a:gdLst/>
              <a:ahLst/>
              <a:cxnLst/>
              <a:rect l="l" t="t" r="r" b="b"/>
              <a:pathLst>
                <a:path w="3720" h="6533" extrusionOk="0">
                  <a:moveTo>
                    <a:pt x="3359" y="1"/>
                  </a:moveTo>
                  <a:cubicBezTo>
                    <a:pt x="3214" y="1"/>
                    <a:pt x="3043" y="43"/>
                    <a:pt x="2896" y="53"/>
                  </a:cubicBezTo>
                  <a:cubicBezTo>
                    <a:pt x="2178" y="94"/>
                    <a:pt x="1469" y="147"/>
                    <a:pt x="750" y="189"/>
                  </a:cubicBezTo>
                  <a:cubicBezTo>
                    <a:pt x="573" y="199"/>
                    <a:pt x="167" y="209"/>
                    <a:pt x="53" y="397"/>
                  </a:cubicBezTo>
                  <a:cubicBezTo>
                    <a:pt x="0" y="501"/>
                    <a:pt x="104" y="855"/>
                    <a:pt x="115" y="970"/>
                  </a:cubicBezTo>
                  <a:cubicBezTo>
                    <a:pt x="146" y="1303"/>
                    <a:pt x="188" y="1647"/>
                    <a:pt x="229" y="1991"/>
                  </a:cubicBezTo>
                  <a:cubicBezTo>
                    <a:pt x="428" y="3491"/>
                    <a:pt x="708" y="4981"/>
                    <a:pt x="1053" y="6449"/>
                  </a:cubicBezTo>
                  <a:cubicBezTo>
                    <a:pt x="1063" y="6481"/>
                    <a:pt x="1063" y="6512"/>
                    <a:pt x="1042" y="6533"/>
                  </a:cubicBezTo>
                  <a:cubicBezTo>
                    <a:pt x="1123" y="6528"/>
                    <a:pt x="1206" y="6526"/>
                    <a:pt x="1289" y="6526"/>
                  </a:cubicBezTo>
                  <a:cubicBezTo>
                    <a:pt x="1404" y="6526"/>
                    <a:pt x="1521" y="6529"/>
                    <a:pt x="1638" y="6529"/>
                  </a:cubicBezTo>
                  <a:cubicBezTo>
                    <a:pt x="1792" y="6529"/>
                    <a:pt x="1945" y="6524"/>
                    <a:pt x="2094" y="6502"/>
                  </a:cubicBezTo>
                  <a:cubicBezTo>
                    <a:pt x="2605" y="6429"/>
                    <a:pt x="2605" y="6106"/>
                    <a:pt x="2720" y="5648"/>
                  </a:cubicBezTo>
                  <a:cubicBezTo>
                    <a:pt x="2896" y="4960"/>
                    <a:pt x="3063" y="4262"/>
                    <a:pt x="3199" y="3553"/>
                  </a:cubicBezTo>
                  <a:cubicBezTo>
                    <a:pt x="3345" y="2782"/>
                    <a:pt x="3459" y="2011"/>
                    <a:pt x="3563" y="1240"/>
                  </a:cubicBezTo>
                  <a:cubicBezTo>
                    <a:pt x="3595" y="939"/>
                    <a:pt x="3720" y="532"/>
                    <a:pt x="3667" y="230"/>
                  </a:cubicBezTo>
                  <a:cubicBezTo>
                    <a:pt x="3635" y="48"/>
                    <a:pt x="3512" y="1"/>
                    <a:pt x="33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7"/>
            <p:cNvSpPr/>
            <p:nvPr/>
          </p:nvSpPr>
          <p:spPr>
            <a:xfrm>
              <a:off x="1707800" y="1107513"/>
              <a:ext cx="67575" cy="58775"/>
            </a:xfrm>
            <a:custGeom>
              <a:avLst/>
              <a:gdLst/>
              <a:ahLst/>
              <a:cxnLst/>
              <a:rect l="l" t="t" r="r" b="b"/>
              <a:pathLst>
                <a:path w="2703" h="2351" extrusionOk="0">
                  <a:moveTo>
                    <a:pt x="1693" y="231"/>
                  </a:moveTo>
                  <a:cubicBezTo>
                    <a:pt x="1696" y="231"/>
                    <a:pt x="1699" y="231"/>
                    <a:pt x="1703" y="231"/>
                  </a:cubicBezTo>
                  <a:cubicBezTo>
                    <a:pt x="2089" y="387"/>
                    <a:pt x="2401" y="700"/>
                    <a:pt x="2432" y="1137"/>
                  </a:cubicBezTo>
                  <a:cubicBezTo>
                    <a:pt x="2472" y="1673"/>
                    <a:pt x="2068" y="2162"/>
                    <a:pt x="1534" y="2162"/>
                  </a:cubicBezTo>
                  <a:cubicBezTo>
                    <a:pt x="1507" y="2162"/>
                    <a:pt x="1480" y="2161"/>
                    <a:pt x="1453" y="2158"/>
                  </a:cubicBezTo>
                  <a:cubicBezTo>
                    <a:pt x="227" y="2044"/>
                    <a:pt x="596" y="231"/>
                    <a:pt x="1693" y="231"/>
                  </a:cubicBezTo>
                  <a:close/>
                  <a:moveTo>
                    <a:pt x="1590" y="0"/>
                  </a:moveTo>
                  <a:cubicBezTo>
                    <a:pt x="1538" y="0"/>
                    <a:pt x="1504" y="37"/>
                    <a:pt x="1494" y="74"/>
                  </a:cubicBezTo>
                  <a:cubicBezTo>
                    <a:pt x="1482" y="74"/>
                    <a:pt x="1470" y="74"/>
                    <a:pt x="1457" y="74"/>
                  </a:cubicBezTo>
                  <a:cubicBezTo>
                    <a:pt x="462" y="74"/>
                    <a:pt x="1" y="2119"/>
                    <a:pt x="1359" y="2336"/>
                  </a:cubicBezTo>
                  <a:cubicBezTo>
                    <a:pt x="1418" y="2346"/>
                    <a:pt x="1477" y="2350"/>
                    <a:pt x="1534" y="2350"/>
                  </a:cubicBezTo>
                  <a:cubicBezTo>
                    <a:pt x="2073" y="2350"/>
                    <a:pt x="2524" y="1923"/>
                    <a:pt x="2609" y="1377"/>
                  </a:cubicBezTo>
                  <a:cubicBezTo>
                    <a:pt x="2703" y="731"/>
                    <a:pt x="2224" y="137"/>
                    <a:pt x="1609" y="2"/>
                  </a:cubicBezTo>
                  <a:cubicBezTo>
                    <a:pt x="1602" y="1"/>
                    <a:pt x="1596" y="0"/>
                    <a:pt x="159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7"/>
            <p:cNvSpPr/>
            <p:nvPr/>
          </p:nvSpPr>
          <p:spPr>
            <a:xfrm>
              <a:off x="1713450" y="1113288"/>
              <a:ext cx="56150" cy="48275"/>
            </a:xfrm>
            <a:custGeom>
              <a:avLst/>
              <a:gdLst/>
              <a:ahLst/>
              <a:cxnLst/>
              <a:rect l="l" t="t" r="r" b="b"/>
              <a:pathLst>
                <a:path w="2246" h="1931" extrusionOk="0">
                  <a:moveTo>
                    <a:pt x="1467" y="0"/>
                  </a:moveTo>
                  <a:cubicBezTo>
                    <a:pt x="370" y="0"/>
                    <a:pt x="1" y="1813"/>
                    <a:pt x="1227" y="1927"/>
                  </a:cubicBezTo>
                  <a:cubicBezTo>
                    <a:pt x="1254" y="1930"/>
                    <a:pt x="1281" y="1931"/>
                    <a:pt x="1308" y="1931"/>
                  </a:cubicBezTo>
                  <a:cubicBezTo>
                    <a:pt x="1842" y="1931"/>
                    <a:pt x="2246" y="1442"/>
                    <a:pt x="2206" y="906"/>
                  </a:cubicBezTo>
                  <a:cubicBezTo>
                    <a:pt x="2175" y="469"/>
                    <a:pt x="1863" y="156"/>
                    <a:pt x="1477" y="0"/>
                  </a:cubicBezTo>
                  <a:cubicBezTo>
                    <a:pt x="1473" y="0"/>
                    <a:pt x="1470" y="0"/>
                    <a:pt x="14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9" name="Google Shape;599;p37"/>
          <p:cNvSpPr/>
          <p:nvPr/>
        </p:nvSpPr>
        <p:spPr>
          <a:xfrm>
            <a:off x="3016604" y="3885380"/>
            <a:ext cx="3072396" cy="61175"/>
          </a:xfrm>
          <a:custGeom>
            <a:avLst/>
            <a:gdLst/>
            <a:ahLst/>
            <a:cxnLst/>
            <a:rect l="l" t="t" r="r" b="b"/>
            <a:pathLst>
              <a:path w="21227" h="538" extrusionOk="0">
                <a:moveTo>
                  <a:pt x="0" y="0"/>
                </a:moveTo>
                <a:cubicBezTo>
                  <a:pt x="6993" y="1076"/>
                  <a:pt x="14151" y="0"/>
                  <a:pt x="21227" y="0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00" name="Google Shape;600;p37"/>
          <p:cNvGrpSpPr/>
          <p:nvPr/>
        </p:nvGrpSpPr>
        <p:grpSpPr>
          <a:xfrm>
            <a:off x="1164153" y="3372428"/>
            <a:ext cx="971314" cy="908694"/>
            <a:chOff x="1549050" y="2094638"/>
            <a:chExt cx="399800" cy="374025"/>
          </a:xfrm>
        </p:grpSpPr>
        <p:sp>
          <p:nvSpPr>
            <p:cNvPr id="601" name="Google Shape;601;p37"/>
            <p:cNvSpPr/>
            <p:nvPr/>
          </p:nvSpPr>
          <p:spPr>
            <a:xfrm>
              <a:off x="1549050" y="2094638"/>
              <a:ext cx="399800" cy="374025"/>
            </a:xfrm>
            <a:custGeom>
              <a:avLst/>
              <a:gdLst/>
              <a:ahLst/>
              <a:cxnLst/>
              <a:rect l="l" t="t" r="r" b="b"/>
              <a:pathLst>
                <a:path w="15992" h="14961" extrusionOk="0">
                  <a:moveTo>
                    <a:pt x="6709" y="1"/>
                  </a:moveTo>
                  <a:cubicBezTo>
                    <a:pt x="6469" y="1"/>
                    <a:pt x="6230" y="53"/>
                    <a:pt x="6011" y="147"/>
                  </a:cubicBezTo>
                  <a:cubicBezTo>
                    <a:pt x="5073" y="522"/>
                    <a:pt x="4719" y="1532"/>
                    <a:pt x="4511" y="2136"/>
                  </a:cubicBezTo>
                  <a:cubicBezTo>
                    <a:pt x="4490" y="2189"/>
                    <a:pt x="4480" y="2240"/>
                    <a:pt x="4459" y="2282"/>
                  </a:cubicBezTo>
                  <a:cubicBezTo>
                    <a:pt x="4219" y="2949"/>
                    <a:pt x="4063" y="3626"/>
                    <a:pt x="3990" y="4314"/>
                  </a:cubicBezTo>
                  <a:cubicBezTo>
                    <a:pt x="3323" y="4574"/>
                    <a:pt x="2667" y="4897"/>
                    <a:pt x="2042" y="5261"/>
                  </a:cubicBezTo>
                  <a:cubicBezTo>
                    <a:pt x="2000" y="5282"/>
                    <a:pt x="1959" y="5303"/>
                    <a:pt x="1917" y="5335"/>
                  </a:cubicBezTo>
                  <a:cubicBezTo>
                    <a:pt x="1313" y="5678"/>
                    <a:pt x="302" y="6252"/>
                    <a:pt x="114" y="7387"/>
                  </a:cubicBezTo>
                  <a:cubicBezTo>
                    <a:pt x="0" y="8064"/>
                    <a:pt x="167" y="9023"/>
                    <a:pt x="1584" y="9752"/>
                  </a:cubicBezTo>
                  <a:cubicBezTo>
                    <a:pt x="2219" y="10075"/>
                    <a:pt x="2927" y="10377"/>
                    <a:pt x="3677" y="10627"/>
                  </a:cubicBezTo>
                  <a:lnTo>
                    <a:pt x="3677" y="10710"/>
                  </a:lnTo>
                  <a:lnTo>
                    <a:pt x="3761" y="10720"/>
                  </a:lnTo>
                  <a:cubicBezTo>
                    <a:pt x="3802" y="11336"/>
                    <a:pt x="3886" y="11981"/>
                    <a:pt x="4094" y="12627"/>
                  </a:cubicBezTo>
                  <a:cubicBezTo>
                    <a:pt x="4251" y="13107"/>
                    <a:pt x="4730" y="14586"/>
                    <a:pt x="6042" y="14898"/>
                  </a:cubicBezTo>
                  <a:cubicBezTo>
                    <a:pt x="6209" y="14940"/>
                    <a:pt x="6365" y="14961"/>
                    <a:pt x="6532" y="14961"/>
                  </a:cubicBezTo>
                  <a:cubicBezTo>
                    <a:pt x="8001" y="14961"/>
                    <a:pt x="8844" y="13502"/>
                    <a:pt x="9407" y="12398"/>
                  </a:cubicBezTo>
                  <a:cubicBezTo>
                    <a:pt x="9876" y="12637"/>
                    <a:pt x="10355" y="12846"/>
                    <a:pt x="10876" y="13002"/>
                  </a:cubicBezTo>
                  <a:lnTo>
                    <a:pt x="10918" y="13012"/>
                  </a:lnTo>
                  <a:cubicBezTo>
                    <a:pt x="11251" y="13117"/>
                    <a:pt x="11761" y="13273"/>
                    <a:pt x="12293" y="13273"/>
                  </a:cubicBezTo>
                  <a:cubicBezTo>
                    <a:pt x="13074" y="13273"/>
                    <a:pt x="13553" y="12940"/>
                    <a:pt x="13814" y="12658"/>
                  </a:cubicBezTo>
                  <a:cubicBezTo>
                    <a:pt x="15178" y="11231"/>
                    <a:pt x="14106" y="9335"/>
                    <a:pt x="13470" y="8199"/>
                  </a:cubicBezTo>
                  <a:cubicBezTo>
                    <a:pt x="13428" y="8127"/>
                    <a:pt x="13387" y="8043"/>
                    <a:pt x="13335" y="7960"/>
                  </a:cubicBezTo>
                  <a:cubicBezTo>
                    <a:pt x="14866" y="6585"/>
                    <a:pt x="15991" y="4710"/>
                    <a:pt x="14877" y="3210"/>
                  </a:cubicBezTo>
                  <a:cubicBezTo>
                    <a:pt x="14210" y="2314"/>
                    <a:pt x="13085" y="2314"/>
                    <a:pt x="12720" y="2314"/>
                  </a:cubicBezTo>
                  <a:cubicBezTo>
                    <a:pt x="12574" y="2314"/>
                    <a:pt x="12449" y="2324"/>
                    <a:pt x="12324" y="2324"/>
                  </a:cubicBezTo>
                  <a:cubicBezTo>
                    <a:pt x="12272" y="2324"/>
                    <a:pt x="12220" y="2324"/>
                    <a:pt x="12178" y="2334"/>
                  </a:cubicBezTo>
                  <a:cubicBezTo>
                    <a:pt x="11335" y="2355"/>
                    <a:pt x="10543" y="2449"/>
                    <a:pt x="9824" y="2605"/>
                  </a:cubicBezTo>
                  <a:cubicBezTo>
                    <a:pt x="9480" y="2126"/>
                    <a:pt x="9126" y="1657"/>
                    <a:pt x="8751" y="1230"/>
                  </a:cubicBezTo>
                  <a:lnTo>
                    <a:pt x="8709" y="1178"/>
                  </a:lnTo>
                  <a:cubicBezTo>
                    <a:pt x="8355" y="772"/>
                    <a:pt x="7688" y="1"/>
                    <a:pt x="67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7"/>
            <p:cNvSpPr/>
            <p:nvPr/>
          </p:nvSpPr>
          <p:spPr>
            <a:xfrm>
              <a:off x="1578450" y="2124138"/>
              <a:ext cx="340700" cy="314950"/>
            </a:xfrm>
            <a:custGeom>
              <a:avLst/>
              <a:gdLst/>
              <a:ahLst/>
              <a:cxnLst/>
              <a:rect l="l" t="t" r="r" b="b"/>
              <a:pathLst>
                <a:path w="13628" h="12598" extrusionOk="0">
                  <a:moveTo>
                    <a:pt x="5526" y="1"/>
                  </a:moveTo>
                  <a:cubicBezTo>
                    <a:pt x="5444" y="1"/>
                    <a:pt x="5359" y="16"/>
                    <a:pt x="5272" y="50"/>
                  </a:cubicBezTo>
                  <a:cubicBezTo>
                    <a:pt x="4783" y="259"/>
                    <a:pt x="4554" y="1060"/>
                    <a:pt x="4387" y="1519"/>
                  </a:cubicBezTo>
                  <a:cubicBezTo>
                    <a:pt x="4096" y="2300"/>
                    <a:pt x="3950" y="3123"/>
                    <a:pt x="3950" y="3956"/>
                  </a:cubicBezTo>
                  <a:cubicBezTo>
                    <a:pt x="3085" y="4259"/>
                    <a:pt x="2251" y="4644"/>
                    <a:pt x="1459" y="5102"/>
                  </a:cubicBezTo>
                  <a:cubicBezTo>
                    <a:pt x="959" y="5384"/>
                    <a:pt x="209" y="5759"/>
                    <a:pt x="95" y="6394"/>
                  </a:cubicBezTo>
                  <a:cubicBezTo>
                    <a:pt x="1" y="6968"/>
                    <a:pt x="501" y="7290"/>
                    <a:pt x="938" y="7519"/>
                  </a:cubicBezTo>
                  <a:cubicBezTo>
                    <a:pt x="1804" y="7957"/>
                    <a:pt x="2720" y="8301"/>
                    <a:pt x="3637" y="8572"/>
                  </a:cubicBezTo>
                  <a:cubicBezTo>
                    <a:pt x="3643" y="8573"/>
                    <a:pt x="3650" y="8574"/>
                    <a:pt x="3655" y="8574"/>
                  </a:cubicBezTo>
                  <a:cubicBezTo>
                    <a:pt x="3708" y="8574"/>
                    <a:pt x="3741" y="8535"/>
                    <a:pt x="3741" y="8489"/>
                  </a:cubicBezTo>
                  <a:cubicBezTo>
                    <a:pt x="3741" y="8457"/>
                    <a:pt x="3720" y="8426"/>
                    <a:pt x="3679" y="8405"/>
                  </a:cubicBezTo>
                  <a:cubicBezTo>
                    <a:pt x="3033" y="8176"/>
                    <a:pt x="2387" y="7936"/>
                    <a:pt x="1751" y="7665"/>
                  </a:cubicBezTo>
                  <a:cubicBezTo>
                    <a:pt x="1470" y="7540"/>
                    <a:pt x="1168" y="7415"/>
                    <a:pt x="897" y="7269"/>
                  </a:cubicBezTo>
                  <a:cubicBezTo>
                    <a:pt x="408" y="6978"/>
                    <a:pt x="126" y="6436"/>
                    <a:pt x="584" y="5957"/>
                  </a:cubicBezTo>
                  <a:cubicBezTo>
                    <a:pt x="991" y="5530"/>
                    <a:pt x="1605" y="5248"/>
                    <a:pt x="2116" y="4977"/>
                  </a:cubicBezTo>
                  <a:cubicBezTo>
                    <a:pt x="2720" y="4665"/>
                    <a:pt x="3355" y="4394"/>
                    <a:pt x="4001" y="4155"/>
                  </a:cubicBezTo>
                  <a:cubicBezTo>
                    <a:pt x="4043" y="4144"/>
                    <a:pt x="4064" y="4113"/>
                    <a:pt x="4075" y="4071"/>
                  </a:cubicBezTo>
                  <a:cubicBezTo>
                    <a:pt x="4085" y="4061"/>
                    <a:pt x="4096" y="4051"/>
                    <a:pt x="4096" y="4019"/>
                  </a:cubicBezTo>
                  <a:cubicBezTo>
                    <a:pt x="4137" y="3394"/>
                    <a:pt x="4210" y="2780"/>
                    <a:pt x="4376" y="2175"/>
                  </a:cubicBezTo>
                  <a:cubicBezTo>
                    <a:pt x="4522" y="1665"/>
                    <a:pt x="4710" y="894"/>
                    <a:pt x="5085" y="498"/>
                  </a:cubicBezTo>
                  <a:cubicBezTo>
                    <a:pt x="5245" y="333"/>
                    <a:pt x="5409" y="265"/>
                    <a:pt x="5569" y="265"/>
                  </a:cubicBezTo>
                  <a:cubicBezTo>
                    <a:pt x="6128" y="265"/>
                    <a:pt x="6656" y="1082"/>
                    <a:pt x="6939" y="1446"/>
                  </a:cubicBezTo>
                  <a:cubicBezTo>
                    <a:pt x="7325" y="1925"/>
                    <a:pt x="7668" y="2425"/>
                    <a:pt x="7992" y="2946"/>
                  </a:cubicBezTo>
                  <a:cubicBezTo>
                    <a:pt x="8011" y="2980"/>
                    <a:pt x="8039" y="2993"/>
                    <a:pt x="8067" y="2993"/>
                  </a:cubicBezTo>
                  <a:cubicBezTo>
                    <a:pt x="8101" y="2993"/>
                    <a:pt x="8136" y="2974"/>
                    <a:pt x="8158" y="2946"/>
                  </a:cubicBezTo>
                  <a:cubicBezTo>
                    <a:pt x="8825" y="2801"/>
                    <a:pt x="9492" y="2655"/>
                    <a:pt x="10169" y="2592"/>
                  </a:cubicBezTo>
                  <a:cubicBezTo>
                    <a:pt x="10503" y="2561"/>
                    <a:pt x="10994" y="2482"/>
                    <a:pt x="11445" y="2482"/>
                  </a:cubicBezTo>
                  <a:cubicBezTo>
                    <a:pt x="11755" y="2482"/>
                    <a:pt x="12045" y="2519"/>
                    <a:pt x="12252" y="2634"/>
                  </a:cubicBezTo>
                  <a:cubicBezTo>
                    <a:pt x="13180" y="3144"/>
                    <a:pt x="12471" y="4269"/>
                    <a:pt x="12013" y="4852"/>
                  </a:cubicBezTo>
                  <a:cubicBezTo>
                    <a:pt x="11576" y="5405"/>
                    <a:pt x="11065" y="5863"/>
                    <a:pt x="10555" y="6343"/>
                  </a:cubicBezTo>
                  <a:cubicBezTo>
                    <a:pt x="10523" y="6373"/>
                    <a:pt x="10523" y="6415"/>
                    <a:pt x="10544" y="6447"/>
                  </a:cubicBezTo>
                  <a:cubicBezTo>
                    <a:pt x="10534" y="6468"/>
                    <a:pt x="10523" y="6488"/>
                    <a:pt x="10534" y="6519"/>
                  </a:cubicBezTo>
                  <a:cubicBezTo>
                    <a:pt x="10835" y="7603"/>
                    <a:pt x="12221" y="8926"/>
                    <a:pt x="11836" y="10093"/>
                  </a:cubicBezTo>
                  <a:cubicBezTo>
                    <a:pt x="11695" y="10534"/>
                    <a:pt x="11358" y="10698"/>
                    <a:pt x="10931" y="10698"/>
                  </a:cubicBezTo>
                  <a:cubicBezTo>
                    <a:pt x="9875" y="10698"/>
                    <a:pt x="8262" y="9693"/>
                    <a:pt x="7668" y="9374"/>
                  </a:cubicBezTo>
                  <a:cubicBezTo>
                    <a:pt x="7657" y="9367"/>
                    <a:pt x="7645" y="9364"/>
                    <a:pt x="7635" y="9364"/>
                  </a:cubicBezTo>
                  <a:cubicBezTo>
                    <a:pt x="7579" y="9364"/>
                    <a:pt x="7545" y="9443"/>
                    <a:pt x="7606" y="9478"/>
                  </a:cubicBezTo>
                  <a:lnTo>
                    <a:pt x="7606" y="9489"/>
                  </a:lnTo>
                  <a:cubicBezTo>
                    <a:pt x="7596" y="9489"/>
                    <a:pt x="7596" y="9499"/>
                    <a:pt x="7585" y="9510"/>
                  </a:cubicBezTo>
                  <a:cubicBezTo>
                    <a:pt x="7293" y="9926"/>
                    <a:pt x="7075" y="10385"/>
                    <a:pt x="6835" y="10832"/>
                  </a:cubicBezTo>
                  <a:cubicBezTo>
                    <a:pt x="6575" y="11312"/>
                    <a:pt x="6189" y="12124"/>
                    <a:pt x="5617" y="12291"/>
                  </a:cubicBezTo>
                  <a:cubicBezTo>
                    <a:pt x="5522" y="12321"/>
                    <a:pt x="5432" y="12335"/>
                    <a:pt x="5348" y="12335"/>
                  </a:cubicBezTo>
                  <a:cubicBezTo>
                    <a:pt x="4589" y="12335"/>
                    <a:pt x="4247" y="11199"/>
                    <a:pt x="4106" y="10561"/>
                  </a:cubicBezTo>
                  <a:cubicBezTo>
                    <a:pt x="3950" y="9885"/>
                    <a:pt x="3929" y="9197"/>
                    <a:pt x="3866" y="8510"/>
                  </a:cubicBezTo>
                  <a:cubicBezTo>
                    <a:pt x="3866" y="8470"/>
                    <a:pt x="3836" y="8449"/>
                    <a:pt x="3807" y="8449"/>
                  </a:cubicBezTo>
                  <a:cubicBezTo>
                    <a:pt x="3782" y="8449"/>
                    <a:pt x="3756" y="8465"/>
                    <a:pt x="3751" y="8499"/>
                  </a:cubicBezTo>
                  <a:lnTo>
                    <a:pt x="3751" y="8510"/>
                  </a:lnTo>
                  <a:cubicBezTo>
                    <a:pt x="3741" y="9364"/>
                    <a:pt x="3772" y="10260"/>
                    <a:pt x="4043" y="11082"/>
                  </a:cubicBezTo>
                  <a:cubicBezTo>
                    <a:pt x="4210" y="11603"/>
                    <a:pt x="4533" y="12427"/>
                    <a:pt x="5137" y="12573"/>
                  </a:cubicBezTo>
                  <a:cubicBezTo>
                    <a:pt x="5210" y="12589"/>
                    <a:pt x="5281" y="12598"/>
                    <a:pt x="5351" y="12598"/>
                  </a:cubicBezTo>
                  <a:cubicBezTo>
                    <a:pt x="6518" y="12598"/>
                    <a:pt x="7261" y="10322"/>
                    <a:pt x="7763" y="9614"/>
                  </a:cubicBezTo>
                  <a:cubicBezTo>
                    <a:pt x="7763" y="9603"/>
                    <a:pt x="7763" y="9593"/>
                    <a:pt x="7773" y="9582"/>
                  </a:cubicBezTo>
                  <a:cubicBezTo>
                    <a:pt x="8492" y="10031"/>
                    <a:pt x="9231" y="10447"/>
                    <a:pt x="10044" y="10697"/>
                  </a:cubicBezTo>
                  <a:cubicBezTo>
                    <a:pt x="10332" y="10783"/>
                    <a:pt x="10741" y="10913"/>
                    <a:pt x="11112" y="10913"/>
                  </a:cubicBezTo>
                  <a:cubicBezTo>
                    <a:pt x="11371" y="10913"/>
                    <a:pt x="11613" y="10850"/>
                    <a:pt x="11784" y="10666"/>
                  </a:cubicBezTo>
                  <a:cubicBezTo>
                    <a:pt x="12867" y="9540"/>
                    <a:pt x="11023" y="7530"/>
                    <a:pt x="10721" y="6468"/>
                  </a:cubicBezTo>
                  <a:lnTo>
                    <a:pt x="10710" y="6457"/>
                  </a:lnTo>
                  <a:cubicBezTo>
                    <a:pt x="11544" y="5832"/>
                    <a:pt x="13627" y="3915"/>
                    <a:pt x="12752" y="2738"/>
                  </a:cubicBezTo>
                  <a:cubicBezTo>
                    <a:pt x="12496" y="2379"/>
                    <a:pt x="12019" y="2313"/>
                    <a:pt x="11570" y="2313"/>
                  </a:cubicBezTo>
                  <a:cubicBezTo>
                    <a:pt x="11380" y="2313"/>
                    <a:pt x="11195" y="2325"/>
                    <a:pt x="11034" y="2331"/>
                  </a:cubicBezTo>
                  <a:cubicBezTo>
                    <a:pt x="10055" y="2352"/>
                    <a:pt x="9054" y="2488"/>
                    <a:pt x="8127" y="2790"/>
                  </a:cubicBezTo>
                  <a:cubicBezTo>
                    <a:pt x="7700" y="2102"/>
                    <a:pt x="7221" y="1446"/>
                    <a:pt x="6689" y="821"/>
                  </a:cubicBezTo>
                  <a:cubicBezTo>
                    <a:pt x="6405" y="502"/>
                    <a:pt x="6000" y="1"/>
                    <a:pt x="55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7"/>
            <p:cNvSpPr/>
            <p:nvPr/>
          </p:nvSpPr>
          <p:spPr>
            <a:xfrm>
              <a:off x="1581575" y="2130763"/>
              <a:ext cx="326375" cy="301775"/>
            </a:xfrm>
            <a:custGeom>
              <a:avLst/>
              <a:gdLst/>
              <a:ahLst/>
              <a:cxnLst/>
              <a:rect l="l" t="t" r="r" b="b"/>
              <a:pathLst>
                <a:path w="13055" h="12071" extrusionOk="0">
                  <a:moveTo>
                    <a:pt x="8909" y="4572"/>
                  </a:moveTo>
                  <a:cubicBezTo>
                    <a:pt x="9202" y="4572"/>
                    <a:pt x="9498" y="4749"/>
                    <a:pt x="9596" y="5025"/>
                  </a:cubicBezTo>
                  <a:cubicBezTo>
                    <a:pt x="9616" y="5078"/>
                    <a:pt x="9576" y="5110"/>
                    <a:pt x="9537" y="5110"/>
                  </a:cubicBezTo>
                  <a:cubicBezTo>
                    <a:pt x="9515" y="5110"/>
                    <a:pt x="9493" y="5100"/>
                    <a:pt x="9481" y="5077"/>
                  </a:cubicBezTo>
                  <a:cubicBezTo>
                    <a:pt x="9353" y="4876"/>
                    <a:pt x="9160" y="4714"/>
                    <a:pt x="8916" y="4714"/>
                  </a:cubicBezTo>
                  <a:cubicBezTo>
                    <a:pt x="8883" y="4714"/>
                    <a:pt x="8849" y="4717"/>
                    <a:pt x="8814" y="4723"/>
                  </a:cubicBezTo>
                  <a:cubicBezTo>
                    <a:pt x="8502" y="4786"/>
                    <a:pt x="8314" y="5108"/>
                    <a:pt x="8346" y="5421"/>
                  </a:cubicBezTo>
                  <a:cubicBezTo>
                    <a:pt x="8352" y="5451"/>
                    <a:pt x="8321" y="5470"/>
                    <a:pt x="8291" y="5470"/>
                  </a:cubicBezTo>
                  <a:cubicBezTo>
                    <a:pt x="8268" y="5470"/>
                    <a:pt x="8246" y="5459"/>
                    <a:pt x="8242" y="5432"/>
                  </a:cubicBezTo>
                  <a:cubicBezTo>
                    <a:pt x="8179" y="5067"/>
                    <a:pt x="8388" y="4682"/>
                    <a:pt x="8763" y="4587"/>
                  </a:cubicBezTo>
                  <a:cubicBezTo>
                    <a:pt x="8811" y="4577"/>
                    <a:pt x="8860" y="4572"/>
                    <a:pt x="8909" y="4572"/>
                  </a:cubicBezTo>
                  <a:close/>
                  <a:moveTo>
                    <a:pt x="4547" y="5908"/>
                  </a:moveTo>
                  <a:cubicBezTo>
                    <a:pt x="4812" y="5908"/>
                    <a:pt x="5068" y="6075"/>
                    <a:pt x="5210" y="6296"/>
                  </a:cubicBezTo>
                  <a:cubicBezTo>
                    <a:pt x="5247" y="6348"/>
                    <a:pt x="5195" y="6399"/>
                    <a:pt x="5143" y="6399"/>
                  </a:cubicBezTo>
                  <a:cubicBezTo>
                    <a:pt x="5122" y="6399"/>
                    <a:pt x="5100" y="6391"/>
                    <a:pt x="5085" y="6369"/>
                  </a:cubicBezTo>
                  <a:cubicBezTo>
                    <a:pt x="4971" y="6191"/>
                    <a:pt x="4764" y="6051"/>
                    <a:pt x="4550" y="6051"/>
                  </a:cubicBezTo>
                  <a:cubicBezTo>
                    <a:pt x="4488" y="6051"/>
                    <a:pt x="4427" y="6062"/>
                    <a:pt x="4366" y="6088"/>
                  </a:cubicBezTo>
                  <a:cubicBezTo>
                    <a:pt x="4116" y="6203"/>
                    <a:pt x="4043" y="6473"/>
                    <a:pt x="4106" y="6713"/>
                  </a:cubicBezTo>
                  <a:cubicBezTo>
                    <a:pt x="4112" y="6746"/>
                    <a:pt x="4090" y="6762"/>
                    <a:pt x="4068" y="6762"/>
                  </a:cubicBezTo>
                  <a:cubicBezTo>
                    <a:pt x="4054" y="6762"/>
                    <a:pt x="4041" y="6756"/>
                    <a:pt x="4033" y="6744"/>
                  </a:cubicBezTo>
                  <a:cubicBezTo>
                    <a:pt x="3825" y="6473"/>
                    <a:pt x="4022" y="6088"/>
                    <a:pt x="4293" y="5963"/>
                  </a:cubicBezTo>
                  <a:cubicBezTo>
                    <a:pt x="4376" y="5925"/>
                    <a:pt x="4462" y="5908"/>
                    <a:pt x="4547" y="5908"/>
                  </a:cubicBezTo>
                  <a:close/>
                  <a:moveTo>
                    <a:pt x="7500" y="6901"/>
                  </a:moveTo>
                  <a:cubicBezTo>
                    <a:pt x="7523" y="6901"/>
                    <a:pt x="7546" y="6913"/>
                    <a:pt x="7554" y="6942"/>
                  </a:cubicBezTo>
                  <a:cubicBezTo>
                    <a:pt x="7638" y="7150"/>
                    <a:pt x="7533" y="7411"/>
                    <a:pt x="7314" y="7484"/>
                  </a:cubicBezTo>
                  <a:cubicBezTo>
                    <a:pt x="7274" y="7497"/>
                    <a:pt x="7232" y="7504"/>
                    <a:pt x="7192" y="7504"/>
                  </a:cubicBezTo>
                  <a:cubicBezTo>
                    <a:pt x="7013" y="7504"/>
                    <a:pt x="6846" y="7381"/>
                    <a:pt x="6804" y="7203"/>
                  </a:cubicBezTo>
                  <a:cubicBezTo>
                    <a:pt x="6798" y="7177"/>
                    <a:pt x="6818" y="7164"/>
                    <a:pt x="6837" y="7164"/>
                  </a:cubicBezTo>
                  <a:cubicBezTo>
                    <a:pt x="6850" y="7164"/>
                    <a:pt x="6862" y="7169"/>
                    <a:pt x="6867" y="7182"/>
                  </a:cubicBezTo>
                  <a:cubicBezTo>
                    <a:pt x="6922" y="7308"/>
                    <a:pt x="7049" y="7399"/>
                    <a:pt x="7180" y="7399"/>
                  </a:cubicBezTo>
                  <a:cubicBezTo>
                    <a:pt x="7222" y="7399"/>
                    <a:pt x="7264" y="7390"/>
                    <a:pt x="7304" y="7369"/>
                  </a:cubicBezTo>
                  <a:cubicBezTo>
                    <a:pt x="7450" y="7296"/>
                    <a:pt x="7502" y="7119"/>
                    <a:pt x="7450" y="6974"/>
                  </a:cubicBezTo>
                  <a:cubicBezTo>
                    <a:pt x="7431" y="6929"/>
                    <a:pt x="7465" y="6901"/>
                    <a:pt x="7500" y="6901"/>
                  </a:cubicBezTo>
                  <a:close/>
                  <a:moveTo>
                    <a:pt x="5444" y="0"/>
                  </a:moveTo>
                  <a:cubicBezTo>
                    <a:pt x="5284" y="0"/>
                    <a:pt x="5120" y="68"/>
                    <a:pt x="4960" y="233"/>
                  </a:cubicBezTo>
                  <a:cubicBezTo>
                    <a:pt x="4585" y="629"/>
                    <a:pt x="4397" y="1400"/>
                    <a:pt x="4251" y="1910"/>
                  </a:cubicBezTo>
                  <a:cubicBezTo>
                    <a:pt x="4085" y="2515"/>
                    <a:pt x="4012" y="3129"/>
                    <a:pt x="3971" y="3754"/>
                  </a:cubicBezTo>
                  <a:cubicBezTo>
                    <a:pt x="3971" y="3786"/>
                    <a:pt x="3960" y="3796"/>
                    <a:pt x="3950" y="3806"/>
                  </a:cubicBezTo>
                  <a:cubicBezTo>
                    <a:pt x="3939" y="3848"/>
                    <a:pt x="3918" y="3879"/>
                    <a:pt x="3876" y="3890"/>
                  </a:cubicBezTo>
                  <a:cubicBezTo>
                    <a:pt x="3230" y="4129"/>
                    <a:pt x="2595" y="4400"/>
                    <a:pt x="1991" y="4712"/>
                  </a:cubicBezTo>
                  <a:cubicBezTo>
                    <a:pt x="1480" y="4983"/>
                    <a:pt x="866" y="5265"/>
                    <a:pt x="459" y="5692"/>
                  </a:cubicBezTo>
                  <a:cubicBezTo>
                    <a:pt x="1" y="6171"/>
                    <a:pt x="283" y="6713"/>
                    <a:pt x="772" y="7004"/>
                  </a:cubicBezTo>
                  <a:cubicBezTo>
                    <a:pt x="1043" y="7150"/>
                    <a:pt x="1345" y="7275"/>
                    <a:pt x="1626" y="7400"/>
                  </a:cubicBezTo>
                  <a:cubicBezTo>
                    <a:pt x="2262" y="7671"/>
                    <a:pt x="2908" y="7911"/>
                    <a:pt x="3554" y="8140"/>
                  </a:cubicBezTo>
                  <a:cubicBezTo>
                    <a:pt x="3595" y="8161"/>
                    <a:pt x="3616" y="8192"/>
                    <a:pt x="3616" y="8224"/>
                  </a:cubicBezTo>
                  <a:lnTo>
                    <a:pt x="3626" y="8234"/>
                  </a:lnTo>
                  <a:cubicBezTo>
                    <a:pt x="3631" y="8200"/>
                    <a:pt x="3657" y="8184"/>
                    <a:pt x="3682" y="8184"/>
                  </a:cubicBezTo>
                  <a:cubicBezTo>
                    <a:pt x="3711" y="8184"/>
                    <a:pt x="3741" y="8205"/>
                    <a:pt x="3741" y="8245"/>
                  </a:cubicBezTo>
                  <a:cubicBezTo>
                    <a:pt x="3804" y="8932"/>
                    <a:pt x="3825" y="9620"/>
                    <a:pt x="3981" y="10296"/>
                  </a:cubicBezTo>
                  <a:cubicBezTo>
                    <a:pt x="4122" y="10934"/>
                    <a:pt x="4464" y="12070"/>
                    <a:pt x="5223" y="12070"/>
                  </a:cubicBezTo>
                  <a:cubicBezTo>
                    <a:pt x="5307" y="12070"/>
                    <a:pt x="5397" y="12056"/>
                    <a:pt x="5492" y="12026"/>
                  </a:cubicBezTo>
                  <a:cubicBezTo>
                    <a:pt x="6064" y="11859"/>
                    <a:pt x="6450" y="11047"/>
                    <a:pt x="6710" y="10567"/>
                  </a:cubicBezTo>
                  <a:cubicBezTo>
                    <a:pt x="6950" y="10120"/>
                    <a:pt x="7168" y="9661"/>
                    <a:pt x="7460" y="9245"/>
                  </a:cubicBezTo>
                  <a:cubicBezTo>
                    <a:pt x="7471" y="9234"/>
                    <a:pt x="7471" y="9224"/>
                    <a:pt x="7481" y="9224"/>
                  </a:cubicBezTo>
                  <a:lnTo>
                    <a:pt x="7481" y="9213"/>
                  </a:lnTo>
                  <a:cubicBezTo>
                    <a:pt x="7420" y="9178"/>
                    <a:pt x="7454" y="9099"/>
                    <a:pt x="7510" y="9099"/>
                  </a:cubicBezTo>
                  <a:cubicBezTo>
                    <a:pt x="7520" y="9099"/>
                    <a:pt x="7532" y="9102"/>
                    <a:pt x="7543" y="9109"/>
                  </a:cubicBezTo>
                  <a:cubicBezTo>
                    <a:pt x="8137" y="9428"/>
                    <a:pt x="9750" y="10433"/>
                    <a:pt x="10806" y="10433"/>
                  </a:cubicBezTo>
                  <a:cubicBezTo>
                    <a:pt x="11233" y="10433"/>
                    <a:pt x="11570" y="10269"/>
                    <a:pt x="11711" y="9828"/>
                  </a:cubicBezTo>
                  <a:cubicBezTo>
                    <a:pt x="12096" y="8661"/>
                    <a:pt x="10710" y="7338"/>
                    <a:pt x="10409" y="6254"/>
                  </a:cubicBezTo>
                  <a:cubicBezTo>
                    <a:pt x="10398" y="6223"/>
                    <a:pt x="10409" y="6203"/>
                    <a:pt x="10419" y="6182"/>
                  </a:cubicBezTo>
                  <a:cubicBezTo>
                    <a:pt x="10398" y="6150"/>
                    <a:pt x="10398" y="6108"/>
                    <a:pt x="10430" y="6078"/>
                  </a:cubicBezTo>
                  <a:cubicBezTo>
                    <a:pt x="10940" y="5598"/>
                    <a:pt x="11451" y="5140"/>
                    <a:pt x="11888" y="4587"/>
                  </a:cubicBezTo>
                  <a:cubicBezTo>
                    <a:pt x="12346" y="4004"/>
                    <a:pt x="13055" y="2879"/>
                    <a:pt x="12127" y="2369"/>
                  </a:cubicBezTo>
                  <a:cubicBezTo>
                    <a:pt x="11920" y="2254"/>
                    <a:pt x="11630" y="2217"/>
                    <a:pt x="11320" y="2217"/>
                  </a:cubicBezTo>
                  <a:cubicBezTo>
                    <a:pt x="10869" y="2217"/>
                    <a:pt x="10378" y="2296"/>
                    <a:pt x="10044" y="2327"/>
                  </a:cubicBezTo>
                  <a:cubicBezTo>
                    <a:pt x="9367" y="2390"/>
                    <a:pt x="8700" y="2536"/>
                    <a:pt x="8033" y="2681"/>
                  </a:cubicBezTo>
                  <a:cubicBezTo>
                    <a:pt x="8011" y="2709"/>
                    <a:pt x="7976" y="2728"/>
                    <a:pt x="7942" y="2728"/>
                  </a:cubicBezTo>
                  <a:cubicBezTo>
                    <a:pt x="7914" y="2728"/>
                    <a:pt x="7886" y="2715"/>
                    <a:pt x="7867" y="2681"/>
                  </a:cubicBezTo>
                  <a:cubicBezTo>
                    <a:pt x="7543" y="2160"/>
                    <a:pt x="7200" y="1660"/>
                    <a:pt x="6814" y="1181"/>
                  </a:cubicBezTo>
                  <a:cubicBezTo>
                    <a:pt x="6531" y="817"/>
                    <a:pt x="6003" y="0"/>
                    <a:pt x="54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7"/>
            <p:cNvSpPr/>
            <p:nvPr/>
          </p:nvSpPr>
          <p:spPr>
            <a:xfrm>
              <a:off x="1786050" y="2245038"/>
              <a:ext cx="35925" cy="22500"/>
            </a:xfrm>
            <a:custGeom>
              <a:avLst/>
              <a:gdLst/>
              <a:ahLst/>
              <a:cxnLst/>
              <a:rect l="l" t="t" r="r" b="b"/>
              <a:pathLst>
                <a:path w="1437" h="900" extrusionOk="0">
                  <a:moveTo>
                    <a:pt x="730" y="1"/>
                  </a:moveTo>
                  <a:cubicBezTo>
                    <a:pt x="681" y="1"/>
                    <a:pt x="632" y="6"/>
                    <a:pt x="584" y="16"/>
                  </a:cubicBezTo>
                  <a:cubicBezTo>
                    <a:pt x="209" y="111"/>
                    <a:pt x="0" y="496"/>
                    <a:pt x="63" y="861"/>
                  </a:cubicBezTo>
                  <a:cubicBezTo>
                    <a:pt x="67" y="888"/>
                    <a:pt x="89" y="899"/>
                    <a:pt x="112" y="899"/>
                  </a:cubicBezTo>
                  <a:cubicBezTo>
                    <a:pt x="142" y="899"/>
                    <a:pt x="173" y="880"/>
                    <a:pt x="167" y="850"/>
                  </a:cubicBezTo>
                  <a:cubicBezTo>
                    <a:pt x="135" y="537"/>
                    <a:pt x="323" y="215"/>
                    <a:pt x="635" y="152"/>
                  </a:cubicBezTo>
                  <a:cubicBezTo>
                    <a:pt x="670" y="146"/>
                    <a:pt x="704" y="143"/>
                    <a:pt x="737" y="143"/>
                  </a:cubicBezTo>
                  <a:cubicBezTo>
                    <a:pt x="981" y="143"/>
                    <a:pt x="1174" y="305"/>
                    <a:pt x="1302" y="506"/>
                  </a:cubicBezTo>
                  <a:cubicBezTo>
                    <a:pt x="1314" y="529"/>
                    <a:pt x="1336" y="539"/>
                    <a:pt x="1358" y="539"/>
                  </a:cubicBezTo>
                  <a:cubicBezTo>
                    <a:pt x="1397" y="539"/>
                    <a:pt x="1437" y="507"/>
                    <a:pt x="1417" y="454"/>
                  </a:cubicBezTo>
                  <a:cubicBezTo>
                    <a:pt x="1319" y="178"/>
                    <a:pt x="1023" y="1"/>
                    <a:pt x="7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7"/>
            <p:cNvSpPr/>
            <p:nvPr/>
          </p:nvSpPr>
          <p:spPr>
            <a:xfrm>
              <a:off x="1751500" y="2303263"/>
              <a:ext cx="21025" cy="15100"/>
            </a:xfrm>
            <a:custGeom>
              <a:avLst/>
              <a:gdLst/>
              <a:ahLst/>
              <a:cxnLst/>
              <a:rect l="l" t="t" r="r" b="b"/>
              <a:pathLst>
                <a:path w="841" h="604" extrusionOk="0">
                  <a:moveTo>
                    <a:pt x="703" y="1"/>
                  </a:moveTo>
                  <a:cubicBezTo>
                    <a:pt x="668" y="1"/>
                    <a:pt x="634" y="29"/>
                    <a:pt x="653" y="74"/>
                  </a:cubicBezTo>
                  <a:cubicBezTo>
                    <a:pt x="705" y="219"/>
                    <a:pt x="653" y="396"/>
                    <a:pt x="507" y="469"/>
                  </a:cubicBezTo>
                  <a:cubicBezTo>
                    <a:pt x="467" y="490"/>
                    <a:pt x="425" y="499"/>
                    <a:pt x="383" y="499"/>
                  </a:cubicBezTo>
                  <a:cubicBezTo>
                    <a:pt x="252" y="499"/>
                    <a:pt x="125" y="408"/>
                    <a:pt x="70" y="282"/>
                  </a:cubicBezTo>
                  <a:cubicBezTo>
                    <a:pt x="65" y="269"/>
                    <a:pt x="53" y="264"/>
                    <a:pt x="40" y="264"/>
                  </a:cubicBezTo>
                  <a:cubicBezTo>
                    <a:pt x="21" y="264"/>
                    <a:pt x="1" y="277"/>
                    <a:pt x="7" y="303"/>
                  </a:cubicBezTo>
                  <a:cubicBezTo>
                    <a:pt x="49" y="481"/>
                    <a:pt x="216" y="604"/>
                    <a:pt x="395" y="604"/>
                  </a:cubicBezTo>
                  <a:cubicBezTo>
                    <a:pt x="435" y="604"/>
                    <a:pt x="477" y="597"/>
                    <a:pt x="517" y="584"/>
                  </a:cubicBezTo>
                  <a:cubicBezTo>
                    <a:pt x="736" y="511"/>
                    <a:pt x="841" y="250"/>
                    <a:pt x="757" y="42"/>
                  </a:cubicBezTo>
                  <a:cubicBezTo>
                    <a:pt x="749" y="13"/>
                    <a:pt x="726" y="1"/>
                    <a:pt x="7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7"/>
            <p:cNvSpPr/>
            <p:nvPr/>
          </p:nvSpPr>
          <p:spPr>
            <a:xfrm>
              <a:off x="1677175" y="2278438"/>
              <a:ext cx="35575" cy="21375"/>
            </a:xfrm>
            <a:custGeom>
              <a:avLst/>
              <a:gdLst/>
              <a:ahLst/>
              <a:cxnLst/>
              <a:rect l="l" t="t" r="r" b="b"/>
              <a:pathLst>
                <a:path w="1423" h="855" extrusionOk="0">
                  <a:moveTo>
                    <a:pt x="723" y="1"/>
                  </a:moveTo>
                  <a:cubicBezTo>
                    <a:pt x="638" y="1"/>
                    <a:pt x="552" y="18"/>
                    <a:pt x="469" y="56"/>
                  </a:cubicBezTo>
                  <a:cubicBezTo>
                    <a:pt x="198" y="181"/>
                    <a:pt x="1" y="566"/>
                    <a:pt x="209" y="837"/>
                  </a:cubicBezTo>
                  <a:cubicBezTo>
                    <a:pt x="217" y="849"/>
                    <a:pt x="230" y="855"/>
                    <a:pt x="244" y="855"/>
                  </a:cubicBezTo>
                  <a:cubicBezTo>
                    <a:pt x="266" y="855"/>
                    <a:pt x="288" y="839"/>
                    <a:pt x="282" y="806"/>
                  </a:cubicBezTo>
                  <a:cubicBezTo>
                    <a:pt x="219" y="566"/>
                    <a:pt x="292" y="296"/>
                    <a:pt x="542" y="181"/>
                  </a:cubicBezTo>
                  <a:cubicBezTo>
                    <a:pt x="603" y="155"/>
                    <a:pt x="664" y="144"/>
                    <a:pt x="726" y="144"/>
                  </a:cubicBezTo>
                  <a:cubicBezTo>
                    <a:pt x="940" y="144"/>
                    <a:pt x="1147" y="284"/>
                    <a:pt x="1261" y="462"/>
                  </a:cubicBezTo>
                  <a:cubicBezTo>
                    <a:pt x="1276" y="484"/>
                    <a:pt x="1298" y="492"/>
                    <a:pt x="1319" y="492"/>
                  </a:cubicBezTo>
                  <a:cubicBezTo>
                    <a:pt x="1371" y="492"/>
                    <a:pt x="1423" y="441"/>
                    <a:pt x="1386" y="389"/>
                  </a:cubicBezTo>
                  <a:cubicBezTo>
                    <a:pt x="1244" y="168"/>
                    <a:pt x="988" y="1"/>
                    <a:pt x="72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7" name="Google Shape;607;p37"/>
          <p:cNvGrpSpPr/>
          <p:nvPr/>
        </p:nvGrpSpPr>
        <p:grpSpPr>
          <a:xfrm>
            <a:off x="6635750" y="3421650"/>
            <a:ext cx="1311085" cy="1108963"/>
            <a:chOff x="4755651" y="1477720"/>
            <a:chExt cx="551641" cy="466578"/>
          </a:xfrm>
        </p:grpSpPr>
        <p:sp>
          <p:nvSpPr>
            <p:cNvPr id="608" name="Google Shape;608;p37"/>
            <p:cNvSpPr/>
            <p:nvPr/>
          </p:nvSpPr>
          <p:spPr>
            <a:xfrm>
              <a:off x="4755651" y="1477720"/>
              <a:ext cx="551641" cy="466578"/>
            </a:xfrm>
            <a:custGeom>
              <a:avLst/>
              <a:gdLst/>
              <a:ahLst/>
              <a:cxnLst/>
              <a:rect l="l" t="t" r="r" b="b"/>
              <a:pathLst>
                <a:path w="22847" h="19324" extrusionOk="0">
                  <a:moveTo>
                    <a:pt x="5005" y="0"/>
                  </a:moveTo>
                  <a:cubicBezTo>
                    <a:pt x="4333" y="0"/>
                    <a:pt x="3743" y="389"/>
                    <a:pt x="3428" y="1060"/>
                  </a:cubicBezTo>
                  <a:cubicBezTo>
                    <a:pt x="1959" y="4258"/>
                    <a:pt x="750" y="7727"/>
                    <a:pt x="250" y="11217"/>
                  </a:cubicBezTo>
                  <a:cubicBezTo>
                    <a:pt x="0" y="12946"/>
                    <a:pt x="854" y="14342"/>
                    <a:pt x="2615" y="14645"/>
                  </a:cubicBezTo>
                  <a:cubicBezTo>
                    <a:pt x="3188" y="14749"/>
                    <a:pt x="3771" y="14821"/>
                    <a:pt x="4345" y="14884"/>
                  </a:cubicBezTo>
                  <a:cubicBezTo>
                    <a:pt x="3917" y="15478"/>
                    <a:pt x="3490" y="16061"/>
                    <a:pt x="3053" y="16634"/>
                  </a:cubicBezTo>
                  <a:cubicBezTo>
                    <a:pt x="2091" y="17903"/>
                    <a:pt x="3260" y="19323"/>
                    <a:pt x="4615" y="19323"/>
                  </a:cubicBezTo>
                  <a:cubicBezTo>
                    <a:pt x="4639" y="19323"/>
                    <a:pt x="4664" y="19323"/>
                    <a:pt x="4688" y="19322"/>
                  </a:cubicBezTo>
                  <a:cubicBezTo>
                    <a:pt x="5917" y="19270"/>
                    <a:pt x="7147" y="18958"/>
                    <a:pt x="8241" y="18395"/>
                  </a:cubicBezTo>
                  <a:cubicBezTo>
                    <a:pt x="8793" y="18113"/>
                    <a:pt x="9324" y="17780"/>
                    <a:pt x="9814" y="17405"/>
                  </a:cubicBezTo>
                  <a:cubicBezTo>
                    <a:pt x="10075" y="17197"/>
                    <a:pt x="10366" y="16832"/>
                    <a:pt x="10658" y="16582"/>
                  </a:cubicBezTo>
                  <a:cubicBezTo>
                    <a:pt x="11179" y="16738"/>
                    <a:pt x="11741" y="17072"/>
                    <a:pt x="12210" y="17249"/>
                  </a:cubicBezTo>
                  <a:cubicBezTo>
                    <a:pt x="12992" y="17551"/>
                    <a:pt x="13783" y="17822"/>
                    <a:pt x="14585" y="18062"/>
                  </a:cubicBezTo>
                  <a:cubicBezTo>
                    <a:pt x="15402" y="18307"/>
                    <a:pt x="16352" y="18666"/>
                    <a:pt x="17228" y="18666"/>
                  </a:cubicBezTo>
                  <a:cubicBezTo>
                    <a:pt x="17917" y="18666"/>
                    <a:pt x="18560" y="18444"/>
                    <a:pt x="19055" y="17770"/>
                  </a:cubicBezTo>
                  <a:cubicBezTo>
                    <a:pt x="19513" y="17155"/>
                    <a:pt x="19763" y="16311"/>
                    <a:pt x="20055" y="15603"/>
                  </a:cubicBezTo>
                  <a:cubicBezTo>
                    <a:pt x="20357" y="14874"/>
                    <a:pt x="20638" y="14145"/>
                    <a:pt x="20909" y="13404"/>
                  </a:cubicBezTo>
                  <a:cubicBezTo>
                    <a:pt x="21472" y="11853"/>
                    <a:pt x="21993" y="10279"/>
                    <a:pt x="22388" y="8686"/>
                  </a:cubicBezTo>
                  <a:cubicBezTo>
                    <a:pt x="22847" y="6820"/>
                    <a:pt x="21805" y="5799"/>
                    <a:pt x="20148" y="5174"/>
                  </a:cubicBezTo>
                  <a:cubicBezTo>
                    <a:pt x="18586" y="4591"/>
                    <a:pt x="17013" y="4018"/>
                    <a:pt x="15439" y="3456"/>
                  </a:cubicBezTo>
                  <a:cubicBezTo>
                    <a:pt x="12179" y="2289"/>
                    <a:pt x="8897" y="1174"/>
                    <a:pt x="5605" y="101"/>
                  </a:cubicBezTo>
                  <a:cubicBezTo>
                    <a:pt x="5401" y="33"/>
                    <a:pt x="5199" y="0"/>
                    <a:pt x="50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7"/>
            <p:cNvSpPr/>
            <p:nvPr/>
          </p:nvSpPr>
          <p:spPr>
            <a:xfrm>
              <a:off x="4791850" y="1524313"/>
              <a:ext cx="473775" cy="355450"/>
            </a:xfrm>
            <a:custGeom>
              <a:avLst/>
              <a:gdLst/>
              <a:ahLst/>
              <a:cxnLst/>
              <a:rect l="l" t="t" r="r" b="b"/>
              <a:pathLst>
                <a:path w="18951" h="14218" extrusionOk="0">
                  <a:moveTo>
                    <a:pt x="3709" y="363"/>
                  </a:moveTo>
                  <a:cubicBezTo>
                    <a:pt x="4595" y="363"/>
                    <a:pt x="5658" y="925"/>
                    <a:pt x="6491" y="1196"/>
                  </a:cubicBezTo>
                  <a:cubicBezTo>
                    <a:pt x="8179" y="1738"/>
                    <a:pt x="9867" y="2301"/>
                    <a:pt x="11554" y="2863"/>
                  </a:cubicBezTo>
                  <a:cubicBezTo>
                    <a:pt x="13242" y="3426"/>
                    <a:pt x="14919" y="3999"/>
                    <a:pt x="16607" y="4583"/>
                  </a:cubicBezTo>
                  <a:cubicBezTo>
                    <a:pt x="17013" y="4728"/>
                    <a:pt x="17638" y="4843"/>
                    <a:pt x="17972" y="5134"/>
                  </a:cubicBezTo>
                  <a:cubicBezTo>
                    <a:pt x="18513" y="5624"/>
                    <a:pt x="18232" y="6437"/>
                    <a:pt x="18107" y="6999"/>
                  </a:cubicBezTo>
                  <a:cubicBezTo>
                    <a:pt x="17909" y="7916"/>
                    <a:pt x="17648" y="8812"/>
                    <a:pt x="17357" y="9687"/>
                  </a:cubicBezTo>
                  <a:cubicBezTo>
                    <a:pt x="17086" y="10479"/>
                    <a:pt x="16773" y="11250"/>
                    <a:pt x="16430" y="12000"/>
                  </a:cubicBezTo>
                  <a:cubicBezTo>
                    <a:pt x="16232" y="12438"/>
                    <a:pt x="16002" y="13146"/>
                    <a:pt x="15680" y="13489"/>
                  </a:cubicBezTo>
                  <a:cubicBezTo>
                    <a:pt x="15429" y="13759"/>
                    <a:pt x="15163" y="13844"/>
                    <a:pt x="14888" y="13844"/>
                  </a:cubicBezTo>
                  <a:cubicBezTo>
                    <a:pt x="14567" y="13844"/>
                    <a:pt x="14234" y="13729"/>
                    <a:pt x="13898" y="13656"/>
                  </a:cubicBezTo>
                  <a:cubicBezTo>
                    <a:pt x="12013" y="13229"/>
                    <a:pt x="10147" y="12667"/>
                    <a:pt x="8325" y="12010"/>
                  </a:cubicBezTo>
                  <a:cubicBezTo>
                    <a:pt x="8314" y="12000"/>
                    <a:pt x="8293" y="12000"/>
                    <a:pt x="8283" y="12000"/>
                  </a:cubicBezTo>
                  <a:cubicBezTo>
                    <a:pt x="8266" y="11937"/>
                    <a:pt x="8198" y="11896"/>
                    <a:pt x="8131" y="11896"/>
                  </a:cubicBezTo>
                  <a:cubicBezTo>
                    <a:pt x="8075" y="11896"/>
                    <a:pt x="8020" y="11923"/>
                    <a:pt x="7991" y="11989"/>
                  </a:cubicBezTo>
                  <a:cubicBezTo>
                    <a:pt x="7515" y="12935"/>
                    <a:pt x="6669" y="13260"/>
                    <a:pt x="5761" y="13260"/>
                  </a:cubicBezTo>
                  <a:cubicBezTo>
                    <a:pt x="5358" y="13260"/>
                    <a:pt x="4943" y="13196"/>
                    <a:pt x="4543" y="13094"/>
                  </a:cubicBezTo>
                  <a:cubicBezTo>
                    <a:pt x="5168" y="12729"/>
                    <a:pt x="5574" y="12063"/>
                    <a:pt x="5470" y="11302"/>
                  </a:cubicBezTo>
                  <a:cubicBezTo>
                    <a:pt x="5470" y="11292"/>
                    <a:pt x="5470" y="11281"/>
                    <a:pt x="5459" y="11271"/>
                  </a:cubicBezTo>
                  <a:cubicBezTo>
                    <a:pt x="5459" y="11229"/>
                    <a:pt x="5429" y="11187"/>
                    <a:pt x="5376" y="11177"/>
                  </a:cubicBezTo>
                  <a:cubicBezTo>
                    <a:pt x="4313" y="10958"/>
                    <a:pt x="3262" y="10677"/>
                    <a:pt x="2251" y="10302"/>
                  </a:cubicBezTo>
                  <a:cubicBezTo>
                    <a:pt x="1188" y="9906"/>
                    <a:pt x="157" y="9521"/>
                    <a:pt x="491" y="8166"/>
                  </a:cubicBezTo>
                  <a:cubicBezTo>
                    <a:pt x="917" y="6437"/>
                    <a:pt x="1542" y="4728"/>
                    <a:pt x="2063" y="3020"/>
                  </a:cubicBezTo>
                  <a:cubicBezTo>
                    <a:pt x="2313" y="2207"/>
                    <a:pt x="2491" y="363"/>
                    <a:pt x="3709" y="363"/>
                  </a:cubicBezTo>
                  <a:close/>
                  <a:moveTo>
                    <a:pt x="3645" y="1"/>
                  </a:moveTo>
                  <a:cubicBezTo>
                    <a:pt x="3303" y="1"/>
                    <a:pt x="2990" y="83"/>
                    <a:pt x="2741" y="300"/>
                  </a:cubicBezTo>
                  <a:cubicBezTo>
                    <a:pt x="2209" y="749"/>
                    <a:pt x="2105" y="1749"/>
                    <a:pt x="1907" y="2374"/>
                  </a:cubicBezTo>
                  <a:cubicBezTo>
                    <a:pt x="1605" y="3363"/>
                    <a:pt x="1303" y="4363"/>
                    <a:pt x="991" y="5353"/>
                  </a:cubicBezTo>
                  <a:cubicBezTo>
                    <a:pt x="699" y="6322"/>
                    <a:pt x="313" y="7291"/>
                    <a:pt x="115" y="8280"/>
                  </a:cubicBezTo>
                  <a:cubicBezTo>
                    <a:pt x="21" y="8718"/>
                    <a:pt x="0" y="9197"/>
                    <a:pt x="261" y="9583"/>
                  </a:cubicBezTo>
                  <a:cubicBezTo>
                    <a:pt x="678" y="10187"/>
                    <a:pt x="1657" y="10447"/>
                    <a:pt x="2303" y="10677"/>
                  </a:cubicBezTo>
                  <a:cubicBezTo>
                    <a:pt x="3272" y="11031"/>
                    <a:pt x="4262" y="11260"/>
                    <a:pt x="5293" y="11385"/>
                  </a:cubicBezTo>
                  <a:cubicBezTo>
                    <a:pt x="5189" y="12146"/>
                    <a:pt x="4772" y="12739"/>
                    <a:pt x="4012" y="12979"/>
                  </a:cubicBezTo>
                  <a:cubicBezTo>
                    <a:pt x="3876" y="13021"/>
                    <a:pt x="3897" y="13229"/>
                    <a:pt x="4022" y="13271"/>
                  </a:cubicBezTo>
                  <a:cubicBezTo>
                    <a:pt x="4555" y="13454"/>
                    <a:pt x="5179" y="13580"/>
                    <a:pt x="5787" y="13580"/>
                  </a:cubicBezTo>
                  <a:cubicBezTo>
                    <a:pt x="6771" y="13580"/>
                    <a:pt x="7716" y="13252"/>
                    <a:pt x="8179" y="12313"/>
                  </a:cubicBezTo>
                  <a:cubicBezTo>
                    <a:pt x="8189" y="12313"/>
                    <a:pt x="8200" y="12323"/>
                    <a:pt x="8200" y="12323"/>
                  </a:cubicBezTo>
                  <a:cubicBezTo>
                    <a:pt x="10002" y="12969"/>
                    <a:pt x="11825" y="13521"/>
                    <a:pt x="13690" y="13948"/>
                  </a:cubicBezTo>
                  <a:cubicBezTo>
                    <a:pt x="14070" y="14037"/>
                    <a:pt x="14556" y="14217"/>
                    <a:pt x="14997" y="14217"/>
                  </a:cubicBezTo>
                  <a:cubicBezTo>
                    <a:pt x="15172" y="14217"/>
                    <a:pt x="15341" y="14189"/>
                    <a:pt x="15492" y="14114"/>
                  </a:cubicBezTo>
                  <a:cubicBezTo>
                    <a:pt x="16065" y="13844"/>
                    <a:pt x="16347" y="12969"/>
                    <a:pt x="16597" y="12448"/>
                  </a:cubicBezTo>
                  <a:cubicBezTo>
                    <a:pt x="17367" y="10822"/>
                    <a:pt x="17961" y="9125"/>
                    <a:pt x="18368" y="7385"/>
                  </a:cubicBezTo>
                  <a:cubicBezTo>
                    <a:pt x="18659" y="6114"/>
                    <a:pt x="18951" y="5103"/>
                    <a:pt x="17544" y="4551"/>
                  </a:cubicBezTo>
                  <a:cubicBezTo>
                    <a:pt x="13856" y="3113"/>
                    <a:pt x="10022" y="1978"/>
                    <a:pt x="6262" y="770"/>
                  </a:cubicBezTo>
                  <a:cubicBezTo>
                    <a:pt x="5615" y="559"/>
                    <a:pt x="4534" y="1"/>
                    <a:pt x="36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7"/>
            <p:cNvSpPr/>
            <p:nvPr/>
          </p:nvSpPr>
          <p:spPr>
            <a:xfrm>
              <a:off x="4894725" y="1625388"/>
              <a:ext cx="277400" cy="154975"/>
            </a:xfrm>
            <a:custGeom>
              <a:avLst/>
              <a:gdLst/>
              <a:ahLst/>
              <a:cxnLst/>
              <a:rect l="l" t="t" r="r" b="b"/>
              <a:pathLst>
                <a:path w="11096" h="6199" extrusionOk="0">
                  <a:moveTo>
                    <a:pt x="3332" y="350"/>
                  </a:moveTo>
                  <a:cubicBezTo>
                    <a:pt x="3739" y="350"/>
                    <a:pt x="4156" y="475"/>
                    <a:pt x="4491" y="706"/>
                  </a:cubicBezTo>
                  <a:cubicBezTo>
                    <a:pt x="5272" y="1248"/>
                    <a:pt x="5585" y="2186"/>
                    <a:pt x="5731" y="3081"/>
                  </a:cubicBezTo>
                  <a:cubicBezTo>
                    <a:pt x="5749" y="3173"/>
                    <a:pt x="5821" y="3214"/>
                    <a:pt x="5894" y="3214"/>
                  </a:cubicBezTo>
                  <a:cubicBezTo>
                    <a:pt x="5987" y="3214"/>
                    <a:pt x="6081" y="3146"/>
                    <a:pt x="6064" y="3029"/>
                  </a:cubicBezTo>
                  <a:cubicBezTo>
                    <a:pt x="6064" y="3019"/>
                    <a:pt x="6064" y="2998"/>
                    <a:pt x="6053" y="2987"/>
                  </a:cubicBezTo>
                  <a:cubicBezTo>
                    <a:pt x="6731" y="2352"/>
                    <a:pt x="7533" y="1811"/>
                    <a:pt x="8470" y="1727"/>
                  </a:cubicBezTo>
                  <a:cubicBezTo>
                    <a:pt x="8536" y="1721"/>
                    <a:pt x="8602" y="1718"/>
                    <a:pt x="8667" y="1718"/>
                  </a:cubicBezTo>
                  <a:cubicBezTo>
                    <a:pt x="10033" y="1718"/>
                    <a:pt x="11082" y="3048"/>
                    <a:pt x="10137" y="4321"/>
                  </a:cubicBezTo>
                  <a:cubicBezTo>
                    <a:pt x="9064" y="5758"/>
                    <a:pt x="6408" y="5821"/>
                    <a:pt x="4793" y="5863"/>
                  </a:cubicBezTo>
                  <a:cubicBezTo>
                    <a:pt x="4731" y="5863"/>
                    <a:pt x="4689" y="5894"/>
                    <a:pt x="4657" y="5936"/>
                  </a:cubicBezTo>
                  <a:cubicBezTo>
                    <a:pt x="3481" y="4915"/>
                    <a:pt x="1178" y="3102"/>
                    <a:pt x="1876" y="1279"/>
                  </a:cubicBezTo>
                  <a:cubicBezTo>
                    <a:pt x="2121" y="638"/>
                    <a:pt x="2715" y="350"/>
                    <a:pt x="3332" y="350"/>
                  </a:cubicBezTo>
                  <a:close/>
                  <a:moveTo>
                    <a:pt x="3329" y="1"/>
                  </a:moveTo>
                  <a:cubicBezTo>
                    <a:pt x="2858" y="1"/>
                    <a:pt x="2391" y="143"/>
                    <a:pt x="2032" y="456"/>
                  </a:cubicBezTo>
                  <a:cubicBezTo>
                    <a:pt x="1" y="2269"/>
                    <a:pt x="3126" y="5217"/>
                    <a:pt x="4564" y="6144"/>
                  </a:cubicBezTo>
                  <a:cubicBezTo>
                    <a:pt x="4582" y="6156"/>
                    <a:pt x="4600" y="6162"/>
                    <a:pt x="4618" y="6162"/>
                  </a:cubicBezTo>
                  <a:cubicBezTo>
                    <a:pt x="4631" y="6162"/>
                    <a:pt x="4644" y="6159"/>
                    <a:pt x="4657" y="6154"/>
                  </a:cubicBezTo>
                  <a:cubicBezTo>
                    <a:pt x="4674" y="6180"/>
                    <a:pt x="4705" y="6199"/>
                    <a:pt x="4739" y="6199"/>
                  </a:cubicBezTo>
                  <a:cubicBezTo>
                    <a:pt x="4746" y="6199"/>
                    <a:pt x="4754" y="6198"/>
                    <a:pt x="4761" y="6196"/>
                  </a:cubicBezTo>
                  <a:cubicBezTo>
                    <a:pt x="6564" y="6144"/>
                    <a:pt x="11096" y="5936"/>
                    <a:pt x="10856" y="3102"/>
                  </a:cubicBezTo>
                  <a:cubicBezTo>
                    <a:pt x="10762" y="2091"/>
                    <a:pt x="9825" y="1445"/>
                    <a:pt x="8877" y="1394"/>
                  </a:cubicBezTo>
                  <a:cubicBezTo>
                    <a:pt x="8823" y="1391"/>
                    <a:pt x="8768" y="1389"/>
                    <a:pt x="8715" y="1389"/>
                  </a:cubicBezTo>
                  <a:cubicBezTo>
                    <a:pt x="7671" y="1389"/>
                    <a:pt x="6696" y="1954"/>
                    <a:pt x="6012" y="2716"/>
                  </a:cubicBezTo>
                  <a:cubicBezTo>
                    <a:pt x="5814" y="1748"/>
                    <a:pt x="5356" y="769"/>
                    <a:pt x="4449" y="279"/>
                  </a:cubicBezTo>
                  <a:cubicBezTo>
                    <a:pt x="4113" y="99"/>
                    <a:pt x="3720" y="1"/>
                    <a:pt x="33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7"/>
            <p:cNvSpPr/>
            <p:nvPr/>
          </p:nvSpPr>
          <p:spPr>
            <a:xfrm>
              <a:off x="4924150" y="1634113"/>
              <a:ext cx="247650" cy="139675"/>
            </a:xfrm>
            <a:custGeom>
              <a:avLst/>
              <a:gdLst/>
              <a:ahLst/>
              <a:cxnLst/>
              <a:rect l="l" t="t" r="r" b="b"/>
              <a:pathLst>
                <a:path w="9906" h="5587" extrusionOk="0">
                  <a:moveTo>
                    <a:pt x="2155" y="1"/>
                  </a:moveTo>
                  <a:cubicBezTo>
                    <a:pt x="1538" y="1"/>
                    <a:pt x="944" y="289"/>
                    <a:pt x="699" y="930"/>
                  </a:cubicBezTo>
                  <a:cubicBezTo>
                    <a:pt x="1" y="2753"/>
                    <a:pt x="2304" y="4566"/>
                    <a:pt x="3480" y="5587"/>
                  </a:cubicBezTo>
                  <a:cubicBezTo>
                    <a:pt x="3512" y="5545"/>
                    <a:pt x="3554" y="5514"/>
                    <a:pt x="3616" y="5514"/>
                  </a:cubicBezTo>
                  <a:cubicBezTo>
                    <a:pt x="5231" y="5472"/>
                    <a:pt x="7887" y="5409"/>
                    <a:pt x="8960" y="3972"/>
                  </a:cubicBezTo>
                  <a:cubicBezTo>
                    <a:pt x="9905" y="2699"/>
                    <a:pt x="8856" y="1369"/>
                    <a:pt x="7490" y="1369"/>
                  </a:cubicBezTo>
                  <a:cubicBezTo>
                    <a:pt x="7425" y="1369"/>
                    <a:pt x="7359" y="1372"/>
                    <a:pt x="7293" y="1378"/>
                  </a:cubicBezTo>
                  <a:cubicBezTo>
                    <a:pt x="6356" y="1462"/>
                    <a:pt x="5554" y="2003"/>
                    <a:pt x="4876" y="2638"/>
                  </a:cubicBezTo>
                  <a:cubicBezTo>
                    <a:pt x="4887" y="2649"/>
                    <a:pt x="4887" y="2670"/>
                    <a:pt x="4887" y="2680"/>
                  </a:cubicBezTo>
                  <a:cubicBezTo>
                    <a:pt x="4904" y="2797"/>
                    <a:pt x="4810" y="2865"/>
                    <a:pt x="4717" y="2865"/>
                  </a:cubicBezTo>
                  <a:cubicBezTo>
                    <a:pt x="4644" y="2865"/>
                    <a:pt x="4572" y="2824"/>
                    <a:pt x="4554" y="2732"/>
                  </a:cubicBezTo>
                  <a:cubicBezTo>
                    <a:pt x="4408" y="1837"/>
                    <a:pt x="4095" y="899"/>
                    <a:pt x="3314" y="357"/>
                  </a:cubicBezTo>
                  <a:cubicBezTo>
                    <a:pt x="2979" y="126"/>
                    <a:pt x="2562" y="1"/>
                    <a:pt x="21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315C244-CB44-48C8-944E-828789955662}"/>
              </a:ext>
            </a:extLst>
          </p:cNvPr>
          <p:cNvSpPr txBox="1"/>
          <p:nvPr/>
        </p:nvSpPr>
        <p:spPr>
          <a:xfrm>
            <a:off x="1951924" y="1399445"/>
            <a:ext cx="4927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dirty="0">
                <a:latin typeface="Calibri" panose="020F0502020204030204" pitchFamily="34" charset="0"/>
                <a:cs typeface="Calibri" panose="020F0502020204030204" pitchFamily="34" charset="0"/>
              </a:rPr>
              <a:t>الواجب المنزلي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210A09B-48B4-4BB2-8408-5ADA036105CE}"/>
              </a:ext>
            </a:extLst>
          </p:cNvPr>
          <p:cNvSpPr txBox="1"/>
          <p:nvPr/>
        </p:nvSpPr>
        <p:spPr>
          <a:xfrm>
            <a:off x="2030126" y="2437266"/>
            <a:ext cx="5032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كتاب النشاط صفحة 40 تمارين(2-4-ب)رقم 1</a:t>
            </a:r>
          </a:p>
          <a:p>
            <a:pPr algn="ctr"/>
            <a:r>
              <a:rPr lang="ar-OM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 + د + ح+ ط</a:t>
            </a:r>
            <a:endParaRPr lang="en-US" sz="24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33"/>
          <p:cNvGrpSpPr/>
          <p:nvPr/>
        </p:nvGrpSpPr>
        <p:grpSpPr>
          <a:xfrm>
            <a:off x="8112153" y="0"/>
            <a:ext cx="1185148" cy="1618079"/>
            <a:chOff x="1753750" y="4523588"/>
            <a:chExt cx="297775" cy="538975"/>
          </a:xfrm>
        </p:grpSpPr>
        <p:sp>
          <p:nvSpPr>
            <p:cNvPr id="401" name="Google Shape;401;p33"/>
            <p:cNvSpPr/>
            <p:nvPr/>
          </p:nvSpPr>
          <p:spPr>
            <a:xfrm>
              <a:off x="1753750" y="4525388"/>
              <a:ext cx="297775" cy="519375"/>
            </a:xfrm>
            <a:custGeom>
              <a:avLst/>
              <a:gdLst/>
              <a:ahLst/>
              <a:cxnLst/>
              <a:rect l="l" t="t" r="r" b="b"/>
              <a:pathLst>
                <a:path w="11911" h="20775" extrusionOk="0">
                  <a:moveTo>
                    <a:pt x="3969" y="4501"/>
                  </a:moveTo>
                  <a:lnTo>
                    <a:pt x="3969" y="4501"/>
                  </a:lnTo>
                  <a:cubicBezTo>
                    <a:pt x="3959" y="4741"/>
                    <a:pt x="3948" y="4991"/>
                    <a:pt x="3928" y="5231"/>
                  </a:cubicBezTo>
                  <a:cubicBezTo>
                    <a:pt x="3907" y="5001"/>
                    <a:pt x="3876" y="4783"/>
                    <a:pt x="3844" y="4564"/>
                  </a:cubicBezTo>
                  <a:lnTo>
                    <a:pt x="3969" y="4501"/>
                  </a:lnTo>
                  <a:close/>
                  <a:moveTo>
                    <a:pt x="7647" y="14523"/>
                  </a:moveTo>
                  <a:cubicBezTo>
                    <a:pt x="7668" y="14773"/>
                    <a:pt x="7699" y="15023"/>
                    <a:pt x="7731" y="15273"/>
                  </a:cubicBezTo>
                  <a:cubicBezTo>
                    <a:pt x="7564" y="15138"/>
                    <a:pt x="7386" y="15003"/>
                    <a:pt x="7210" y="14868"/>
                  </a:cubicBezTo>
                  <a:cubicBezTo>
                    <a:pt x="7386" y="14847"/>
                    <a:pt x="7543" y="14743"/>
                    <a:pt x="7647" y="14523"/>
                  </a:cubicBezTo>
                  <a:close/>
                  <a:moveTo>
                    <a:pt x="5206" y="0"/>
                  </a:moveTo>
                  <a:cubicBezTo>
                    <a:pt x="4803" y="0"/>
                    <a:pt x="4451" y="16"/>
                    <a:pt x="4209" y="63"/>
                  </a:cubicBezTo>
                  <a:cubicBezTo>
                    <a:pt x="3532" y="199"/>
                    <a:pt x="2677" y="262"/>
                    <a:pt x="1959" y="470"/>
                  </a:cubicBezTo>
                  <a:cubicBezTo>
                    <a:pt x="1876" y="428"/>
                    <a:pt x="1792" y="397"/>
                    <a:pt x="1709" y="376"/>
                  </a:cubicBezTo>
                  <a:cubicBezTo>
                    <a:pt x="1599" y="348"/>
                    <a:pt x="1499" y="335"/>
                    <a:pt x="1410" y="335"/>
                  </a:cubicBezTo>
                  <a:cubicBezTo>
                    <a:pt x="829" y="335"/>
                    <a:pt x="658" y="878"/>
                    <a:pt x="667" y="1428"/>
                  </a:cubicBezTo>
                  <a:cubicBezTo>
                    <a:pt x="240" y="2251"/>
                    <a:pt x="344" y="3418"/>
                    <a:pt x="281" y="4314"/>
                  </a:cubicBezTo>
                  <a:cubicBezTo>
                    <a:pt x="1" y="8460"/>
                    <a:pt x="136" y="12617"/>
                    <a:pt x="636" y="16743"/>
                  </a:cubicBezTo>
                  <a:cubicBezTo>
                    <a:pt x="709" y="17410"/>
                    <a:pt x="948" y="18076"/>
                    <a:pt x="1344" y="18628"/>
                  </a:cubicBezTo>
                  <a:cubicBezTo>
                    <a:pt x="1198" y="18774"/>
                    <a:pt x="1052" y="18910"/>
                    <a:pt x="906" y="19045"/>
                  </a:cubicBezTo>
                  <a:cubicBezTo>
                    <a:pt x="438" y="19504"/>
                    <a:pt x="1194" y="20775"/>
                    <a:pt x="1679" y="20775"/>
                  </a:cubicBezTo>
                  <a:cubicBezTo>
                    <a:pt x="1743" y="20775"/>
                    <a:pt x="1803" y="20752"/>
                    <a:pt x="1855" y="20702"/>
                  </a:cubicBezTo>
                  <a:cubicBezTo>
                    <a:pt x="2219" y="20347"/>
                    <a:pt x="2584" y="20003"/>
                    <a:pt x="2959" y="19670"/>
                  </a:cubicBezTo>
                  <a:cubicBezTo>
                    <a:pt x="3261" y="19670"/>
                    <a:pt x="3522" y="19514"/>
                    <a:pt x="3605" y="19086"/>
                  </a:cubicBezTo>
                  <a:cubicBezTo>
                    <a:pt x="4001" y="18743"/>
                    <a:pt x="4397" y="18399"/>
                    <a:pt x="4803" y="18065"/>
                  </a:cubicBezTo>
                  <a:cubicBezTo>
                    <a:pt x="5040" y="18265"/>
                    <a:pt x="5290" y="18389"/>
                    <a:pt x="5536" y="18389"/>
                  </a:cubicBezTo>
                  <a:cubicBezTo>
                    <a:pt x="5690" y="18389"/>
                    <a:pt x="5842" y="18340"/>
                    <a:pt x="5990" y="18232"/>
                  </a:cubicBezTo>
                  <a:cubicBezTo>
                    <a:pt x="6189" y="18086"/>
                    <a:pt x="6345" y="17951"/>
                    <a:pt x="6490" y="17805"/>
                  </a:cubicBezTo>
                  <a:cubicBezTo>
                    <a:pt x="7501" y="18545"/>
                    <a:pt x="8460" y="19347"/>
                    <a:pt x="9377" y="20222"/>
                  </a:cubicBezTo>
                  <a:cubicBezTo>
                    <a:pt x="9724" y="20553"/>
                    <a:pt x="10071" y="20701"/>
                    <a:pt x="10367" y="20701"/>
                  </a:cubicBezTo>
                  <a:cubicBezTo>
                    <a:pt x="10958" y="20701"/>
                    <a:pt x="11349" y="20110"/>
                    <a:pt x="11148" y="19201"/>
                  </a:cubicBezTo>
                  <a:cubicBezTo>
                    <a:pt x="10273" y="15294"/>
                    <a:pt x="10324" y="11294"/>
                    <a:pt x="10345" y="7314"/>
                  </a:cubicBezTo>
                  <a:cubicBezTo>
                    <a:pt x="10345" y="5002"/>
                    <a:pt x="11911" y="38"/>
                    <a:pt x="8801" y="38"/>
                  </a:cubicBezTo>
                  <a:cubicBezTo>
                    <a:pt x="8703" y="38"/>
                    <a:pt x="8599" y="43"/>
                    <a:pt x="8491" y="53"/>
                  </a:cubicBezTo>
                  <a:cubicBezTo>
                    <a:pt x="8343" y="68"/>
                    <a:pt x="8155" y="74"/>
                    <a:pt x="7941" y="74"/>
                  </a:cubicBezTo>
                  <a:cubicBezTo>
                    <a:pt x="7177" y="74"/>
                    <a:pt x="6073" y="0"/>
                    <a:pt x="52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3"/>
            <p:cNvSpPr/>
            <p:nvPr/>
          </p:nvSpPr>
          <p:spPr>
            <a:xfrm>
              <a:off x="1763125" y="4528588"/>
              <a:ext cx="5475" cy="530100"/>
            </a:xfrm>
            <a:custGeom>
              <a:avLst/>
              <a:gdLst/>
              <a:ahLst/>
              <a:cxnLst/>
              <a:rect l="l" t="t" r="r" b="b"/>
              <a:pathLst>
                <a:path w="219" h="21204" extrusionOk="0">
                  <a:moveTo>
                    <a:pt x="110" y="1"/>
                  </a:moveTo>
                  <a:cubicBezTo>
                    <a:pt x="55" y="1"/>
                    <a:pt x="1" y="34"/>
                    <a:pt x="1" y="102"/>
                  </a:cubicBezTo>
                  <a:lnTo>
                    <a:pt x="1" y="8322"/>
                  </a:lnTo>
                  <a:lnTo>
                    <a:pt x="1" y="16490"/>
                  </a:lnTo>
                  <a:lnTo>
                    <a:pt x="1" y="21094"/>
                  </a:lnTo>
                  <a:cubicBezTo>
                    <a:pt x="1" y="21167"/>
                    <a:pt x="55" y="21204"/>
                    <a:pt x="110" y="21204"/>
                  </a:cubicBezTo>
                  <a:cubicBezTo>
                    <a:pt x="164" y="21204"/>
                    <a:pt x="219" y="21167"/>
                    <a:pt x="219" y="21094"/>
                  </a:cubicBezTo>
                  <a:lnTo>
                    <a:pt x="219" y="12885"/>
                  </a:lnTo>
                  <a:lnTo>
                    <a:pt x="219" y="4718"/>
                  </a:lnTo>
                  <a:lnTo>
                    <a:pt x="219" y="102"/>
                  </a:lnTo>
                  <a:cubicBezTo>
                    <a:pt x="219" y="34"/>
                    <a:pt x="164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3"/>
            <p:cNvSpPr/>
            <p:nvPr/>
          </p:nvSpPr>
          <p:spPr>
            <a:xfrm>
              <a:off x="2017575" y="4528588"/>
              <a:ext cx="5500" cy="530100"/>
            </a:xfrm>
            <a:custGeom>
              <a:avLst/>
              <a:gdLst/>
              <a:ahLst/>
              <a:cxnLst/>
              <a:rect l="l" t="t" r="r" b="b"/>
              <a:pathLst>
                <a:path w="220" h="21204" extrusionOk="0">
                  <a:moveTo>
                    <a:pt x="110" y="1"/>
                  </a:moveTo>
                  <a:cubicBezTo>
                    <a:pt x="55" y="1"/>
                    <a:pt x="0" y="34"/>
                    <a:pt x="0" y="102"/>
                  </a:cubicBezTo>
                  <a:lnTo>
                    <a:pt x="0" y="8322"/>
                  </a:lnTo>
                  <a:lnTo>
                    <a:pt x="0" y="16490"/>
                  </a:lnTo>
                  <a:lnTo>
                    <a:pt x="0" y="21094"/>
                  </a:lnTo>
                  <a:cubicBezTo>
                    <a:pt x="0" y="21167"/>
                    <a:pt x="55" y="21204"/>
                    <a:pt x="110" y="21204"/>
                  </a:cubicBezTo>
                  <a:cubicBezTo>
                    <a:pt x="165" y="21204"/>
                    <a:pt x="220" y="21167"/>
                    <a:pt x="220" y="21094"/>
                  </a:cubicBezTo>
                  <a:lnTo>
                    <a:pt x="220" y="12885"/>
                  </a:lnTo>
                  <a:lnTo>
                    <a:pt x="220" y="4718"/>
                  </a:lnTo>
                  <a:lnTo>
                    <a:pt x="220" y="102"/>
                  </a:lnTo>
                  <a:cubicBezTo>
                    <a:pt x="220" y="34"/>
                    <a:pt x="165" y="1"/>
                    <a:pt x="110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3"/>
            <p:cNvSpPr/>
            <p:nvPr/>
          </p:nvSpPr>
          <p:spPr>
            <a:xfrm>
              <a:off x="1889950" y="4957838"/>
              <a:ext cx="128700" cy="104725"/>
            </a:xfrm>
            <a:custGeom>
              <a:avLst/>
              <a:gdLst/>
              <a:ahLst/>
              <a:cxnLst/>
              <a:rect l="l" t="t" r="r" b="b"/>
              <a:pathLst>
                <a:path w="5148" h="4189" extrusionOk="0">
                  <a:moveTo>
                    <a:pt x="122" y="1"/>
                  </a:moveTo>
                  <a:cubicBezTo>
                    <a:pt x="97" y="1"/>
                    <a:pt x="73" y="9"/>
                    <a:pt x="53" y="28"/>
                  </a:cubicBezTo>
                  <a:cubicBezTo>
                    <a:pt x="11" y="70"/>
                    <a:pt x="1" y="153"/>
                    <a:pt x="53" y="184"/>
                  </a:cubicBezTo>
                  <a:cubicBezTo>
                    <a:pt x="397" y="466"/>
                    <a:pt x="741" y="747"/>
                    <a:pt x="1105" y="1017"/>
                  </a:cubicBezTo>
                  <a:cubicBezTo>
                    <a:pt x="1397" y="1237"/>
                    <a:pt x="1699" y="1455"/>
                    <a:pt x="2001" y="1674"/>
                  </a:cubicBezTo>
                  <a:cubicBezTo>
                    <a:pt x="2293" y="1883"/>
                    <a:pt x="2574" y="2091"/>
                    <a:pt x="2855" y="2299"/>
                  </a:cubicBezTo>
                  <a:lnTo>
                    <a:pt x="2876" y="2320"/>
                  </a:lnTo>
                  <a:cubicBezTo>
                    <a:pt x="2881" y="2320"/>
                    <a:pt x="2883" y="2322"/>
                    <a:pt x="2886" y="2324"/>
                  </a:cubicBezTo>
                  <a:lnTo>
                    <a:pt x="2886" y="2324"/>
                  </a:lnTo>
                  <a:cubicBezTo>
                    <a:pt x="2886" y="2326"/>
                    <a:pt x="2887" y="2328"/>
                    <a:pt x="2887" y="2330"/>
                  </a:cubicBezTo>
                  <a:cubicBezTo>
                    <a:pt x="2908" y="2341"/>
                    <a:pt x="2928" y="2362"/>
                    <a:pt x="2949" y="2372"/>
                  </a:cubicBezTo>
                  <a:cubicBezTo>
                    <a:pt x="2980" y="2403"/>
                    <a:pt x="3022" y="2434"/>
                    <a:pt x="3053" y="2455"/>
                  </a:cubicBezTo>
                  <a:cubicBezTo>
                    <a:pt x="3126" y="2518"/>
                    <a:pt x="3209" y="2580"/>
                    <a:pt x="3283" y="2633"/>
                  </a:cubicBezTo>
                  <a:cubicBezTo>
                    <a:pt x="3439" y="2768"/>
                    <a:pt x="3595" y="2893"/>
                    <a:pt x="3741" y="3029"/>
                  </a:cubicBezTo>
                  <a:cubicBezTo>
                    <a:pt x="4105" y="3351"/>
                    <a:pt x="4459" y="3674"/>
                    <a:pt x="4804" y="4018"/>
                  </a:cubicBezTo>
                  <a:cubicBezTo>
                    <a:pt x="4855" y="4060"/>
                    <a:pt x="4897" y="4112"/>
                    <a:pt x="4950" y="4154"/>
                  </a:cubicBezTo>
                  <a:cubicBezTo>
                    <a:pt x="4971" y="4176"/>
                    <a:pt x="5002" y="4189"/>
                    <a:pt x="5032" y="4189"/>
                  </a:cubicBezTo>
                  <a:cubicBezTo>
                    <a:pt x="5059" y="4189"/>
                    <a:pt x="5086" y="4178"/>
                    <a:pt x="5105" y="4154"/>
                  </a:cubicBezTo>
                  <a:cubicBezTo>
                    <a:pt x="5147" y="4112"/>
                    <a:pt x="5147" y="4050"/>
                    <a:pt x="5105" y="3997"/>
                  </a:cubicBezTo>
                  <a:cubicBezTo>
                    <a:pt x="4751" y="3654"/>
                    <a:pt x="4397" y="3309"/>
                    <a:pt x="4022" y="2976"/>
                  </a:cubicBezTo>
                  <a:cubicBezTo>
                    <a:pt x="3720" y="2716"/>
                    <a:pt x="3418" y="2455"/>
                    <a:pt x="3095" y="2216"/>
                  </a:cubicBezTo>
                  <a:cubicBezTo>
                    <a:pt x="2813" y="1987"/>
                    <a:pt x="2522" y="1778"/>
                    <a:pt x="2230" y="1559"/>
                  </a:cubicBezTo>
                  <a:cubicBezTo>
                    <a:pt x="1928" y="1341"/>
                    <a:pt x="1637" y="1132"/>
                    <a:pt x="1345" y="913"/>
                  </a:cubicBezTo>
                  <a:cubicBezTo>
                    <a:pt x="1178" y="799"/>
                    <a:pt x="1022" y="674"/>
                    <a:pt x="855" y="549"/>
                  </a:cubicBezTo>
                  <a:lnTo>
                    <a:pt x="845" y="538"/>
                  </a:lnTo>
                  <a:cubicBezTo>
                    <a:pt x="834" y="528"/>
                    <a:pt x="824" y="517"/>
                    <a:pt x="813" y="517"/>
                  </a:cubicBezTo>
                  <a:cubicBezTo>
                    <a:pt x="792" y="497"/>
                    <a:pt x="772" y="476"/>
                    <a:pt x="741" y="466"/>
                  </a:cubicBezTo>
                  <a:cubicBezTo>
                    <a:pt x="699" y="424"/>
                    <a:pt x="657" y="392"/>
                    <a:pt x="616" y="362"/>
                  </a:cubicBezTo>
                  <a:cubicBezTo>
                    <a:pt x="522" y="288"/>
                    <a:pt x="428" y="216"/>
                    <a:pt x="345" y="142"/>
                  </a:cubicBezTo>
                  <a:cubicBezTo>
                    <a:pt x="292" y="101"/>
                    <a:pt x="251" y="70"/>
                    <a:pt x="209" y="28"/>
                  </a:cubicBezTo>
                  <a:cubicBezTo>
                    <a:pt x="181" y="11"/>
                    <a:pt x="151" y="1"/>
                    <a:pt x="122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3"/>
            <p:cNvSpPr/>
            <p:nvPr/>
          </p:nvSpPr>
          <p:spPr>
            <a:xfrm>
              <a:off x="1767550" y="4957738"/>
              <a:ext cx="128675" cy="104825"/>
            </a:xfrm>
            <a:custGeom>
              <a:avLst/>
              <a:gdLst/>
              <a:ahLst/>
              <a:cxnLst/>
              <a:rect l="l" t="t" r="r" b="b"/>
              <a:pathLst>
                <a:path w="5147" h="4193" extrusionOk="0">
                  <a:moveTo>
                    <a:pt x="5023" y="1"/>
                  </a:moveTo>
                  <a:cubicBezTo>
                    <a:pt x="4996" y="1"/>
                    <a:pt x="4970" y="11"/>
                    <a:pt x="4949" y="32"/>
                  </a:cubicBezTo>
                  <a:cubicBezTo>
                    <a:pt x="4762" y="178"/>
                    <a:pt x="4584" y="324"/>
                    <a:pt x="4397" y="470"/>
                  </a:cubicBezTo>
                  <a:cubicBezTo>
                    <a:pt x="4376" y="491"/>
                    <a:pt x="4355" y="501"/>
                    <a:pt x="4345" y="521"/>
                  </a:cubicBezTo>
                  <a:cubicBezTo>
                    <a:pt x="4334" y="521"/>
                    <a:pt x="4324" y="532"/>
                    <a:pt x="4313" y="542"/>
                  </a:cubicBezTo>
                  <a:cubicBezTo>
                    <a:pt x="4303" y="542"/>
                    <a:pt x="4303" y="553"/>
                    <a:pt x="4292" y="553"/>
                  </a:cubicBezTo>
                  <a:cubicBezTo>
                    <a:pt x="4297" y="551"/>
                    <a:pt x="4299" y="550"/>
                    <a:pt x="4298" y="550"/>
                  </a:cubicBezTo>
                  <a:lnTo>
                    <a:pt x="4298" y="550"/>
                  </a:lnTo>
                  <a:cubicBezTo>
                    <a:pt x="4298" y="550"/>
                    <a:pt x="4286" y="556"/>
                    <a:pt x="4286" y="556"/>
                  </a:cubicBezTo>
                  <a:cubicBezTo>
                    <a:pt x="4286" y="556"/>
                    <a:pt x="4288" y="555"/>
                    <a:pt x="4292" y="553"/>
                  </a:cubicBezTo>
                  <a:lnTo>
                    <a:pt x="4292" y="553"/>
                  </a:lnTo>
                  <a:lnTo>
                    <a:pt x="4167" y="646"/>
                  </a:lnTo>
                  <a:cubicBezTo>
                    <a:pt x="4084" y="709"/>
                    <a:pt x="4001" y="771"/>
                    <a:pt x="3928" y="834"/>
                  </a:cubicBezTo>
                  <a:cubicBezTo>
                    <a:pt x="3626" y="1053"/>
                    <a:pt x="3324" y="1272"/>
                    <a:pt x="3032" y="1491"/>
                  </a:cubicBezTo>
                  <a:cubicBezTo>
                    <a:pt x="2741" y="1699"/>
                    <a:pt x="2459" y="1907"/>
                    <a:pt x="2178" y="2126"/>
                  </a:cubicBezTo>
                  <a:cubicBezTo>
                    <a:pt x="1855" y="2366"/>
                    <a:pt x="1553" y="2616"/>
                    <a:pt x="1250" y="2876"/>
                  </a:cubicBezTo>
                  <a:cubicBezTo>
                    <a:pt x="886" y="3199"/>
                    <a:pt x="532" y="3522"/>
                    <a:pt x="188" y="3866"/>
                  </a:cubicBezTo>
                  <a:cubicBezTo>
                    <a:pt x="136" y="3908"/>
                    <a:pt x="94" y="3959"/>
                    <a:pt x="42" y="4001"/>
                  </a:cubicBezTo>
                  <a:cubicBezTo>
                    <a:pt x="0" y="4043"/>
                    <a:pt x="0" y="4126"/>
                    <a:pt x="42" y="4158"/>
                  </a:cubicBezTo>
                  <a:cubicBezTo>
                    <a:pt x="64" y="4180"/>
                    <a:pt x="95" y="4193"/>
                    <a:pt x="125" y="4193"/>
                  </a:cubicBezTo>
                  <a:cubicBezTo>
                    <a:pt x="152" y="4193"/>
                    <a:pt x="179" y="4182"/>
                    <a:pt x="199" y="4158"/>
                  </a:cubicBezTo>
                  <a:cubicBezTo>
                    <a:pt x="553" y="3813"/>
                    <a:pt x="917" y="3470"/>
                    <a:pt x="1282" y="3137"/>
                  </a:cubicBezTo>
                  <a:cubicBezTo>
                    <a:pt x="1584" y="2876"/>
                    <a:pt x="1896" y="2616"/>
                    <a:pt x="2209" y="2376"/>
                  </a:cubicBezTo>
                  <a:cubicBezTo>
                    <a:pt x="2230" y="2355"/>
                    <a:pt x="2240" y="2345"/>
                    <a:pt x="2261" y="2334"/>
                  </a:cubicBezTo>
                  <a:cubicBezTo>
                    <a:pt x="2261" y="2331"/>
                    <a:pt x="2263" y="2328"/>
                    <a:pt x="2265" y="2326"/>
                  </a:cubicBezTo>
                  <a:lnTo>
                    <a:pt x="2265" y="2326"/>
                  </a:lnTo>
                  <a:cubicBezTo>
                    <a:pt x="2266" y="2325"/>
                    <a:pt x="2268" y="2324"/>
                    <a:pt x="2271" y="2324"/>
                  </a:cubicBezTo>
                  <a:cubicBezTo>
                    <a:pt x="2282" y="2313"/>
                    <a:pt x="2292" y="2313"/>
                    <a:pt x="2303" y="2303"/>
                  </a:cubicBezTo>
                  <a:cubicBezTo>
                    <a:pt x="2334" y="2272"/>
                    <a:pt x="2366" y="2251"/>
                    <a:pt x="2407" y="2220"/>
                  </a:cubicBezTo>
                  <a:cubicBezTo>
                    <a:pt x="2480" y="2167"/>
                    <a:pt x="2553" y="2116"/>
                    <a:pt x="2616" y="2063"/>
                  </a:cubicBezTo>
                  <a:cubicBezTo>
                    <a:pt x="2761" y="1959"/>
                    <a:pt x="2907" y="1855"/>
                    <a:pt x="3042" y="1751"/>
                  </a:cubicBezTo>
                  <a:cubicBezTo>
                    <a:pt x="3345" y="1532"/>
                    <a:pt x="3636" y="1324"/>
                    <a:pt x="3928" y="1105"/>
                  </a:cubicBezTo>
                  <a:cubicBezTo>
                    <a:pt x="4282" y="845"/>
                    <a:pt x="4626" y="574"/>
                    <a:pt x="4970" y="303"/>
                  </a:cubicBezTo>
                  <a:cubicBezTo>
                    <a:pt x="5012" y="261"/>
                    <a:pt x="5053" y="230"/>
                    <a:pt x="5105" y="188"/>
                  </a:cubicBezTo>
                  <a:cubicBezTo>
                    <a:pt x="5147" y="157"/>
                    <a:pt x="5147" y="74"/>
                    <a:pt x="5105" y="32"/>
                  </a:cubicBezTo>
                  <a:cubicBezTo>
                    <a:pt x="5079" y="11"/>
                    <a:pt x="5051" y="1"/>
                    <a:pt x="5023" y="1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3"/>
            <p:cNvSpPr/>
            <p:nvPr/>
          </p:nvSpPr>
          <p:spPr>
            <a:xfrm>
              <a:off x="1768575" y="4523588"/>
              <a:ext cx="253450" cy="12250"/>
            </a:xfrm>
            <a:custGeom>
              <a:avLst/>
              <a:gdLst/>
              <a:ahLst/>
              <a:cxnLst/>
              <a:rect l="l" t="t" r="r" b="b"/>
              <a:pathLst>
                <a:path w="10138" h="490" extrusionOk="0">
                  <a:moveTo>
                    <a:pt x="6147" y="0"/>
                  </a:moveTo>
                  <a:cubicBezTo>
                    <a:pt x="4866" y="10"/>
                    <a:pt x="3585" y="42"/>
                    <a:pt x="2293" y="114"/>
                  </a:cubicBezTo>
                  <a:cubicBezTo>
                    <a:pt x="1564" y="156"/>
                    <a:pt x="845" y="209"/>
                    <a:pt x="116" y="260"/>
                  </a:cubicBezTo>
                  <a:cubicBezTo>
                    <a:pt x="53" y="271"/>
                    <a:pt x="1" y="313"/>
                    <a:pt x="1" y="375"/>
                  </a:cubicBezTo>
                  <a:cubicBezTo>
                    <a:pt x="1" y="427"/>
                    <a:pt x="53" y="490"/>
                    <a:pt x="116" y="490"/>
                  </a:cubicBezTo>
                  <a:cubicBezTo>
                    <a:pt x="1408" y="375"/>
                    <a:pt x="2700" y="302"/>
                    <a:pt x="3991" y="260"/>
                  </a:cubicBezTo>
                  <a:cubicBezTo>
                    <a:pt x="4742" y="236"/>
                    <a:pt x="5496" y="226"/>
                    <a:pt x="6249" y="226"/>
                  </a:cubicBezTo>
                  <a:cubicBezTo>
                    <a:pt x="6782" y="226"/>
                    <a:pt x="7315" y="231"/>
                    <a:pt x="7846" y="239"/>
                  </a:cubicBezTo>
                  <a:cubicBezTo>
                    <a:pt x="8575" y="250"/>
                    <a:pt x="9304" y="271"/>
                    <a:pt x="10034" y="313"/>
                  </a:cubicBezTo>
                  <a:cubicBezTo>
                    <a:pt x="10085" y="313"/>
                    <a:pt x="10138" y="260"/>
                    <a:pt x="10138" y="198"/>
                  </a:cubicBezTo>
                  <a:cubicBezTo>
                    <a:pt x="10138" y="135"/>
                    <a:pt x="10085" y="94"/>
                    <a:pt x="10034" y="84"/>
                  </a:cubicBezTo>
                  <a:cubicBezTo>
                    <a:pt x="8742" y="31"/>
                    <a:pt x="7450" y="0"/>
                    <a:pt x="6147" y="0"/>
                  </a:cubicBezTo>
                  <a:close/>
                </a:path>
              </a:pathLst>
            </a:custGeom>
            <a:solidFill>
              <a:srgbClr val="161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0" name="Google Shape;410;p33"/>
          <p:cNvGrpSpPr/>
          <p:nvPr/>
        </p:nvGrpSpPr>
        <p:grpSpPr>
          <a:xfrm rot="20988643">
            <a:off x="3804872" y="194259"/>
            <a:ext cx="1534255" cy="1334574"/>
            <a:chOff x="5686913" y="1590128"/>
            <a:chExt cx="618082" cy="491213"/>
          </a:xfrm>
        </p:grpSpPr>
        <p:sp>
          <p:nvSpPr>
            <p:cNvPr id="411" name="Google Shape;411;p33"/>
            <p:cNvSpPr/>
            <p:nvPr/>
          </p:nvSpPr>
          <p:spPr>
            <a:xfrm rot="132662">
              <a:off x="5695729" y="1601536"/>
              <a:ext cx="600449" cy="468396"/>
            </a:xfrm>
            <a:custGeom>
              <a:avLst/>
              <a:gdLst/>
              <a:ahLst/>
              <a:cxnLst/>
              <a:rect l="l" t="t" r="r" b="b"/>
              <a:pathLst>
                <a:path w="22993" h="18735" extrusionOk="0">
                  <a:moveTo>
                    <a:pt x="4566" y="1"/>
                  </a:moveTo>
                  <a:cubicBezTo>
                    <a:pt x="3986" y="1"/>
                    <a:pt x="3413" y="35"/>
                    <a:pt x="2855" y="118"/>
                  </a:cubicBezTo>
                  <a:cubicBezTo>
                    <a:pt x="2511" y="170"/>
                    <a:pt x="2344" y="410"/>
                    <a:pt x="2313" y="681"/>
                  </a:cubicBezTo>
                  <a:cubicBezTo>
                    <a:pt x="2209" y="764"/>
                    <a:pt x="2115" y="878"/>
                    <a:pt x="2021" y="1003"/>
                  </a:cubicBezTo>
                  <a:cubicBezTo>
                    <a:pt x="719" y="2900"/>
                    <a:pt x="813" y="5567"/>
                    <a:pt x="604" y="7765"/>
                  </a:cubicBezTo>
                  <a:cubicBezTo>
                    <a:pt x="385" y="10109"/>
                    <a:pt x="10" y="12537"/>
                    <a:pt x="10" y="14891"/>
                  </a:cubicBezTo>
                  <a:cubicBezTo>
                    <a:pt x="0" y="17818"/>
                    <a:pt x="3584" y="17505"/>
                    <a:pt x="5668" y="17725"/>
                  </a:cubicBezTo>
                  <a:cubicBezTo>
                    <a:pt x="8032" y="17985"/>
                    <a:pt x="10407" y="18204"/>
                    <a:pt x="12783" y="18401"/>
                  </a:cubicBezTo>
                  <a:cubicBezTo>
                    <a:pt x="14047" y="18511"/>
                    <a:pt x="15429" y="18734"/>
                    <a:pt x="16772" y="18734"/>
                  </a:cubicBezTo>
                  <a:cubicBezTo>
                    <a:pt x="17610" y="18734"/>
                    <a:pt x="18432" y="18647"/>
                    <a:pt x="19200" y="18391"/>
                  </a:cubicBezTo>
                  <a:cubicBezTo>
                    <a:pt x="21294" y="17683"/>
                    <a:pt x="22232" y="15808"/>
                    <a:pt x="22524" y="13745"/>
                  </a:cubicBezTo>
                  <a:cubicBezTo>
                    <a:pt x="22867" y="11349"/>
                    <a:pt x="22992" y="8911"/>
                    <a:pt x="22888" y="6494"/>
                  </a:cubicBezTo>
                  <a:cubicBezTo>
                    <a:pt x="22836" y="5390"/>
                    <a:pt x="22721" y="4296"/>
                    <a:pt x="21929" y="3441"/>
                  </a:cubicBezTo>
                  <a:cubicBezTo>
                    <a:pt x="21232" y="2691"/>
                    <a:pt x="20242" y="2327"/>
                    <a:pt x="19252" y="2139"/>
                  </a:cubicBezTo>
                  <a:cubicBezTo>
                    <a:pt x="18929" y="2077"/>
                    <a:pt x="18596" y="2024"/>
                    <a:pt x="18273" y="1962"/>
                  </a:cubicBezTo>
                  <a:cubicBezTo>
                    <a:pt x="18221" y="1941"/>
                    <a:pt x="18169" y="1920"/>
                    <a:pt x="18106" y="1899"/>
                  </a:cubicBezTo>
                  <a:cubicBezTo>
                    <a:pt x="15669" y="1191"/>
                    <a:pt x="12991" y="983"/>
                    <a:pt x="10481" y="649"/>
                  </a:cubicBezTo>
                  <a:cubicBezTo>
                    <a:pt x="8597" y="400"/>
                    <a:pt x="6539" y="1"/>
                    <a:pt x="45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3"/>
            <p:cNvSpPr/>
            <p:nvPr/>
          </p:nvSpPr>
          <p:spPr>
            <a:xfrm>
              <a:off x="5749525" y="1641188"/>
              <a:ext cx="500850" cy="382350"/>
            </a:xfrm>
            <a:custGeom>
              <a:avLst/>
              <a:gdLst/>
              <a:ahLst/>
              <a:cxnLst/>
              <a:rect l="l" t="t" r="r" b="b"/>
              <a:pathLst>
                <a:path w="20034" h="15294" extrusionOk="0">
                  <a:moveTo>
                    <a:pt x="3466" y="271"/>
                  </a:moveTo>
                  <a:cubicBezTo>
                    <a:pt x="3561" y="271"/>
                    <a:pt x="3693" y="301"/>
                    <a:pt x="3802" y="324"/>
                  </a:cubicBezTo>
                  <a:cubicBezTo>
                    <a:pt x="3792" y="334"/>
                    <a:pt x="3772" y="345"/>
                    <a:pt x="3772" y="366"/>
                  </a:cubicBezTo>
                  <a:cubicBezTo>
                    <a:pt x="3688" y="637"/>
                    <a:pt x="3657" y="949"/>
                    <a:pt x="3647" y="1241"/>
                  </a:cubicBezTo>
                  <a:cubicBezTo>
                    <a:pt x="3448" y="1220"/>
                    <a:pt x="3261" y="1220"/>
                    <a:pt x="3073" y="1220"/>
                  </a:cubicBezTo>
                  <a:cubicBezTo>
                    <a:pt x="3084" y="876"/>
                    <a:pt x="3042" y="408"/>
                    <a:pt x="3386" y="283"/>
                  </a:cubicBezTo>
                  <a:cubicBezTo>
                    <a:pt x="3407" y="275"/>
                    <a:pt x="3434" y="271"/>
                    <a:pt x="3466" y="271"/>
                  </a:cubicBezTo>
                  <a:close/>
                  <a:moveTo>
                    <a:pt x="3927" y="345"/>
                  </a:moveTo>
                  <a:lnTo>
                    <a:pt x="3927" y="345"/>
                  </a:lnTo>
                  <a:cubicBezTo>
                    <a:pt x="3938" y="345"/>
                    <a:pt x="3948" y="355"/>
                    <a:pt x="3959" y="355"/>
                  </a:cubicBezTo>
                  <a:cubicBezTo>
                    <a:pt x="4168" y="376"/>
                    <a:pt x="4386" y="418"/>
                    <a:pt x="4594" y="449"/>
                  </a:cubicBezTo>
                  <a:cubicBezTo>
                    <a:pt x="4501" y="709"/>
                    <a:pt x="4511" y="1022"/>
                    <a:pt x="4543" y="1283"/>
                  </a:cubicBezTo>
                  <a:cubicBezTo>
                    <a:pt x="4543" y="1293"/>
                    <a:pt x="4553" y="1304"/>
                    <a:pt x="4553" y="1314"/>
                  </a:cubicBezTo>
                  <a:cubicBezTo>
                    <a:pt x="4293" y="1283"/>
                    <a:pt x="4032" y="1262"/>
                    <a:pt x="3772" y="1241"/>
                  </a:cubicBezTo>
                  <a:cubicBezTo>
                    <a:pt x="3844" y="970"/>
                    <a:pt x="3917" y="668"/>
                    <a:pt x="3938" y="397"/>
                  </a:cubicBezTo>
                  <a:cubicBezTo>
                    <a:pt x="3938" y="376"/>
                    <a:pt x="3938" y="366"/>
                    <a:pt x="3927" y="345"/>
                  </a:cubicBezTo>
                  <a:close/>
                  <a:moveTo>
                    <a:pt x="4782" y="470"/>
                  </a:moveTo>
                  <a:cubicBezTo>
                    <a:pt x="4834" y="480"/>
                    <a:pt x="4876" y="480"/>
                    <a:pt x="4928" y="491"/>
                  </a:cubicBezTo>
                  <a:cubicBezTo>
                    <a:pt x="5105" y="522"/>
                    <a:pt x="5293" y="553"/>
                    <a:pt x="5469" y="584"/>
                  </a:cubicBezTo>
                  <a:cubicBezTo>
                    <a:pt x="5459" y="668"/>
                    <a:pt x="5469" y="751"/>
                    <a:pt x="5480" y="824"/>
                  </a:cubicBezTo>
                  <a:cubicBezTo>
                    <a:pt x="5490" y="1001"/>
                    <a:pt x="5501" y="1189"/>
                    <a:pt x="5511" y="1366"/>
                  </a:cubicBezTo>
                  <a:cubicBezTo>
                    <a:pt x="5511" y="1418"/>
                    <a:pt x="5553" y="1439"/>
                    <a:pt x="5584" y="1439"/>
                  </a:cubicBezTo>
                  <a:cubicBezTo>
                    <a:pt x="5626" y="1439"/>
                    <a:pt x="5657" y="1418"/>
                    <a:pt x="5657" y="1366"/>
                  </a:cubicBezTo>
                  <a:cubicBezTo>
                    <a:pt x="5668" y="1230"/>
                    <a:pt x="5668" y="1095"/>
                    <a:pt x="5668" y="949"/>
                  </a:cubicBezTo>
                  <a:lnTo>
                    <a:pt x="5668" y="762"/>
                  </a:lnTo>
                  <a:lnTo>
                    <a:pt x="5668" y="668"/>
                  </a:lnTo>
                  <a:lnTo>
                    <a:pt x="5668" y="658"/>
                  </a:lnTo>
                  <a:cubicBezTo>
                    <a:pt x="5682" y="665"/>
                    <a:pt x="5698" y="668"/>
                    <a:pt x="5714" y="668"/>
                  </a:cubicBezTo>
                  <a:cubicBezTo>
                    <a:pt x="5742" y="668"/>
                    <a:pt x="5768" y="657"/>
                    <a:pt x="5782" y="637"/>
                  </a:cubicBezTo>
                  <a:cubicBezTo>
                    <a:pt x="5876" y="658"/>
                    <a:pt x="5980" y="668"/>
                    <a:pt x="6074" y="688"/>
                  </a:cubicBezTo>
                  <a:cubicBezTo>
                    <a:pt x="6334" y="730"/>
                    <a:pt x="6428" y="688"/>
                    <a:pt x="6501" y="928"/>
                  </a:cubicBezTo>
                  <a:cubicBezTo>
                    <a:pt x="6553" y="1105"/>
                    <a:pt x="6439" y="1408"/>
                    <a:pt x="6407" y="1574"/>
                  </a:cubicBezTo>
                  <a:lnTo>
                    <a:pt x="6407" y="1584"/>
                  </a:lnTo>
                  <a:cubicBezTo>
                    <a:pt x="6136" y="1533"/>
                    <a:pt x="5865" y="1491"/>
                    <a:pt x="5584" y="1449"/>
                  </a:cubicBezTo>
                  <a:cubicBezTo>
                    <a:pt x="5282" y="1397"/>
                    <a:pt x="4980" y="1355"/>
                    <a:pt x="4668" y="1324"/>
                  </a:cubicBezTo>
                  <a:cubicBezTo>
                    <a:pt x="4678" y="1314"/>
                    <a:pt x="4678" y="1304"/>
                    <a:pt x="4678" y="1283"/>
                  </a:cubicBezTo>
                  <a:cubicBezTo>
                    <a:pt x="4668" y="1012"/>
                    <a:pt x="4730" y="772"/>
                    <a:pt x="4782" y="501"/>
                  </a:cubicBezTo>
                  <a:lnTo>
                    <a:pt x="4782" y="470"/>
                  </a:lnTo>
                  <a:close/>
                  <a:moveTo>
                    <a:pt x="16794" y="3054"/>
                  </a:moveTo>
                  <a:cubicBezTo>
                    <a:pt x="16940" y="3054"/>
                    <a:pt x="17117" y="3116"/>
                    <a:pt x="17252" y="3147"/>
                  </a:cubicBezTo>
                  <a:cubicBezTo>
                    <a:pt x="17565" y="3210"/>
                    <a:pt x="17877" y="3293"/>
                    <a:pt x="18179" y="3366"/>
                  </a:cubicBezTo>
                  <a:cubicBezTo>
                    <a:pt x="18107" y="3512"/>
                    <a:pt x="18075" y="3668"/>
                    <a:pt x="18107" y="3835"/>
                  </a:cubicBezTo>
                  <a:cubicBezTo>
                    <a:pt x="17523" y="3730"/>
                    <a:pt x="16929" y="3658"/>
                    <a:pt x="16387" y="3564"/>
                  </a:cubicBezTo>
                  <a:cubicBezTo>
                    <a:pt x="16471" y="3293"/>
                    <a:pt x="16429" y="3064"/>
                    <a:pt x="16794" y="3054"/>
                  </a:cubicBezTo>
                  <a:close/>
                  <a:moveTo>
                    <a:pt x="10019" y="5271"/>
                  </a:moveTo>
                  <a:cubicBezTo>
                    <a:pt x="10051" y="5271"/>
                    <a:pt x="10083" y="5271"/>
                    <a:pt x="10116" y="5272"/>
                  </a:cubicBezTo>
                  <a:cubicBezTo>
                    <a:pt x="10220" y="5272"/>
                    <a:pt x="10314" y="5293"/>
                    <a:pt x="10418" y="5304"/>
                  </a:cubicBezTo>
                  <a:cubicBezTo>
                    <a:pt x="10418" y="5314"/>
                    <a:pt x="10407" y="5314"/>
                    <a:pt x="10407" y="5335"/>
                  </a:cubicBezTo>
                  <a:cubicBezTo>
                    <a:pt x="10387" y="5564"/>
                    <a:pt x="10407" y="5814"/>
                    <a:pt x="10418" y="6054"/>
                  </a:cubicBezTo>
                  <a:cubicBezTo>
                    <a:pt x="10350" y="6049"/>
                    <a:pt x="10283" y="6046"/>
                    <a:pt x="10215" y="6046"/>
                  </a:cubicBezTo>
                  <a:cubicBezTo>
                    <a:pt x="10147" y="6046"/>
                    <a:pt x="10079" y="6049"/>
                    <a:pt x="10012" y="6054"/>
                  </a:cubicBezTo>
                  <a:cubicBezTo>
                    <a:pt x="9532" y="6085"/>
                    <a:pt x="9106" y="6252"/>
                    <a:pt x="8751" y="6512"/>
                  </a:cubicBezTo>
                  <a:cubicBezTo>
                    <a:pt x="8647" y="6397"/>
                    <a:pt x="8543" y="6293"/>
                    <a:pt x="8449" y="6189"/>
                  </a:cubicBezTo>
                  <a:cubicBezTo>
                    <a:pt x="8335" y="6075"/>
                    <a:pt x="8230" y="5960"/>
                    <a:pt x="8115" y="5856"/>
                  </a:cubicBezTo>
                  <a:cubicBezTo>
                    <a:pt x="8653" y="5488"/>
                    <a:pt x="9316" y="5271"/>
                    <a:pt x="10019" y="5271"/>
                  </a:cubicBezTo>
                  <a:close/>
                  <a:moveTo>
                    <a:pt x="6751" y="5522"/>
                  </a:moveTo>
                  <a:cubicBezTo>
                    <a:pt x="6980" y="5689"/>
                    <a:pt x="7220" y="5846"/>
                    <a:pt x="7460" y="6002"/>
                  </a:cubicBezTo>
                  <a:lnTo>
                    <a:pt x="7470" y="6002"/>
                  </a:lnTo>
                  <a:cubicBezTo>
                    <a:pt x="7230" y="6242"/>
                    <a:pt x="7022" y="6502"/>
                    <a:pt x="6855" y="6793"/>
                  </a:cubicBezTo>
                  <a:cubicBezTo>
                    <a:pt x="6626" y="6658"/>
                    <a:pt x="6407" y="6522"/>
                    <a:pt x="6189" y="6367"/>
                  </a:cubicBezTo>
                  <a:cubicBezTo>
                    <a:pt x="6418" y="6117"/>
                    <a:pt x="6605" y="5835"/>
                    <a:pt x="6751" y="5522"/>
                  </a:cubicBezTo>
                  <a:close/>
                  <a:moveTo>
                    <a:pt x="10616" y="5335"/>
                  </a:moveTo>
                  <a:cubicBezTo>
                    <a:pt x="11408" y="5471"/>
                    <a:pt x="12148" y="5887"/>
                    <a:pt x="12699" y="6471"/>
                  </a:cubicBezTo>
                  <a:cubicBezTo>
                    <a:pt x="12637" y="6522"/>
                    <a:pt x="12564" y="6585"/>
                    <a:pt x="12502" y="6637"/>
                  </a:cubicBezTo>
                  <a:cubicBezTo>
                    <a:pt x="12377" y="6731"/>
                    <a:pt x="12252" y="6825"/>
                    <a:pt x="12137" y="6918"/>
                  </a:cubicBezTo>
                  <a:cubicBezTo>
                    <a:pt x="11741" y="6481"/>
                    <a:pt x="11189" y="6168"/>
                    <a:pt x="10595" y="6075"/>
                  </a:cubicBezTo>
                  <a:cubicBezTo>
                    <a:pt x="10616" y="5835"/>
                    <a:pt x="10637" y="5575"/>
                    <a:pt x="10616" y="5335"/>
                  </a:cubicBezTo>
                  <a:close/>
                  <a:moveTo>
                    <a:pt x="7928" y="5992"/>
                  </a:moveTo>
                  <a:cubicBezTo>
                    <a:pt x="8032" y="6117"/>
                    <a:pt x="8168" y="6231"/>
                    <a:pt x="8293" y="6335"/>
                  </a:cubicBezTo>
                  <a:cubicBezTo>
                    <a:pt x="8386" y="6429"/>
                    <a:pt x="8491" y="6533"/>
                    <a:pt x="8595" y="6627"/>
                  </a:cubicBezTo>
                  <a:cubicBezTo>
                    <a:pt x="8168" y="6971"/>
                    <a:pt x="7855" y="7460"/>
                    <a:pt x="7730" y="8002"/>
                  </a:cubicBezTo>
                  <a:cubicBezTo>
                    <a:pt x="7553" y="8002"/>
                    <a:pt x="7365" y="8002"/>
                    <a:pt x="7199" y="7981"/>
                  </a:cubicBezTo>
                  <a:cubicBezTo>
                    <a:pt x="7043" y="7960"/>
                    <a:pt x="6897" y="7929"/>
                    <a:pt x="6751" y="7908"/>
                  </a:cubicBezTo>
                  <a:cubicBezTo>
                    <a:pt x="6897" y="7127"/>
                    <a:pt x="7335" y="6460"/>
                    <a:pt x="7928" y="5992"/>
                  </a:cubicBezTo>
                  <a:close/>
                  <a:moveTo>
                    <a:pt x="12845" y="6627"/>
                  </a:moveTo>
                  <a:cubicBezTo>
                    <a:pt x="13241" y="7096"/>
                    <a:pt x="13533" y="7648"/>
                    <a:pt x="13669" y="8242"/>
                  </a:cubicBezTo>
                  <a:cubicBezTo>
                    <a:pt x="13699" y="8429"/>
                    <a:pt x="13720" y="8606"/>
                    <a:pt x="13731" y="8784"/>
                  </a:cubicBezTo>
                  <a:cubicBezTo>
                    <a:pt x="13408" y="8784"/>
                    <a:pt x="13095" y="8784"/>
                    <a:pt x="12773" y="8804"/>
                  </a:cubicBezTo>
                  <a:cubicBezTo>
                    <a:pt x="12794" y="8627"/>
                    <a:pt x="12794" y="8439"/>
                    <a:pt x="12762" y="8252"/>
                  </a:cubicBezTo>
                  <a:cubicBezTo>
                    <a:pt x="12699" y="7793"/>
                    <a:pt x="12502" y="7367"/>
                    <a:pt x="12220" y="7023"/>
                  </a:cubicBezTo>
                  <a:cubicBezTo>
                    <a:pt x="12356" y="6939"/>
                    <a:pt x="12481" y="6856"/>
                    <a:pt x="12616" y="6773"/>
                  </a:cubicBezTo>
                  <a:cubicBezTo>
                    <a:pt x="12689" y="6731"/>
                    <a:pt x="12773" y="6679"/>
                    <a:pt x="12845" y="6627"/>
                  </a:cubicBezTo>
                  <a:close/>
                  <a:moveTo>
                    <a:pt x="6719" y="8127"/>
                  </a:moveTo>
                  <a:cubicBezTo>
                    <a:pt x="6886" y="8179"/>
                    <a:pt x="7072" y="8202"/>
                    <a:pt x="7255" y="8202"/>
                  </a:cubicBezTo>
                  <a:cubicBezTo>
                    <a:pt x="7405" y="8202"/>
                    <a:pt x="7553" y="8187"/>
                    <a:pt x="7689" y="8159"/>
                  </a:cubicBezTo>
                  <a:lnTo>
                    <a:pt x="7689" y="8159"/>
                  </a:lnTo>
                  <a:cubicBezTo>
                    <a:pt x="7647" y="8419"/>
                    <a:pt x="7647" y="8679"/>
                    <a:pt x="7678" y="8950"/>
                  </a:cubicBezTo>
                  <a:cubicBezTo>
                    <a:pt x="7751" y="9439"/>
                    <a:pt x="7960" y="9867"/>
                    <a:pt x="8261" y="10200"/>
                  </a:cubicBezTo>
                  <a:cubicBezTo>
                    <a:pt x="8115" y="10315"/>
                    <a:pt x="8001" y="10440"/>
                    <a:pt x="7855" y="10544"/>
                  </a:cubicBezTo>
                  <a:cubicBezTo>
                    <a:pt x="7772" y="10606"/>
                    <a:pt x="7689" y="10659"/>
                    <a:pt x="7595" y="10700"/>
                  </a:cubicBezTo>
                  <a:cubicBezTo>
                    <a:pt x="7074" y="10190"/>
                    <a:pt x="6730" y="9502"/>
                    <a:pt x="6699" y="8679"/>
                  </a:cubicBezTo>
                  <a:cubicBezTo>
                    <a:pt x="6689" y="8492"/>
                    <a:pt x="6699" y="8304"/>
                    <a:pt x="6719" y="8127"/>
                  </a:cubicBezTo>
                  <a:close/>
                  <a:moveTo>
                    <a:pt x="10219" y="6327"/>
                  </a:moveTo>
                  <a:cubicBezTo>
                    <a:pt x="11221" y="6327"/>
                    <a:pt x="12153" y="7050"/>
                    <a:pt x="12428" y="8033"/>
                  </a:cubicBezTo>
                  <a:cubicBezTo>
                    <a:pt x="12804" y="9409"/>
                    <a:pt x="11689" y="10648"/>
                    <a:pt x="10356" y="10752"/>
                  </a:cubicBezTo>
                  <a:cubicBezTo>
                    <a:pt x="10303" y="10763"/>
                    <a:pt x="10272" y="10784"/>
                    <a:pt x="10262" y="10815"/>
                  </a:cubicBezTo>
                  <a:cubicBezTo>
                    <a:pt x="9157" y="10773"/>
                    <a:pt x="8147" y="10075"/>
                    <a:pt x="7980" y="8929"/>
                  </a:cubicBezTo>
                  <a:cubicBezTo>
                    <a:pt x="7793" y="7710"/>
                    <a:pt x="8606" y="6596"/>
                    <a:pt x="9814" y="6367"/>
                  </a:cubicBezTo>
                  <a:cubicBezTo>
                    <a:pt x="9949" y="6340"/>
                    <a:pt x="10085" y="6327"/>
                    <a:pt x="10219" y="6327"/>
                  </a:cubicBezTo>
                  <a:close/>
                  <a:moveTo>
                    <a:pt x="12752" y="8971"/>
                  </a:moveTo>
                  <a:cubicBezTo>
                    <a:pt x="12989" y="8986"/>
                    <a:pt x="13231" y="8996"/>
                    <a:pt x="13471" y="8996"/>
                  </a:cubicBezTo>
                  <a:cubicBezTo>
                    <a:pt x="13558" y="8996"/>
                    <a:pt x="13645" y="8995"/>
                    <a:pt x="13731" y="8992"/>
                  </a:cubicBezTo>
                  <a:lnTo>
                    <a:pt x="13731" y="8992"/>
                  </a:lnTo>
                  <a:cubicBezTo>
                    <a:pt x="13699" y="9815"/>
                    <a:pt x="13283" y="10492"/>
                    <a:pt x="12679" y="10971"/>
                  </a:cubicBezTo>
                  <a:cubicBezTo>
                    <a:pt x="12699" y="10951"/>
                    <a:pt x="12710" y="10930"/>
                    <a:pt x="12699" y="10888"/>
                  </a:cubicBezTo>
                  <a:cubicBezTo>
                    <a:pt x="12658" y="10742"/>
                    <a:pt x="12543" y="10617"/>
                    <a:pt x="12449" y="10502"/>
                  </a:cubicBezTo>
                  <a:cubicBezTo>
                    <a:pt x="12366" y="10377"/>
                    <a:pt x="12262" y="10273"/>
                    <a:pt x="12148" y="10180"/>
                  </a:cubicBezTo>
                  <a:cubicBezTo>
                    <a:pt x="12449" y="9846"/>
                    <a:pt x="12669" y="9429"/>
                    <a:pt x="12752" y="8971"/>
                  </a:cubicBezTo>
                  <a:close/>
                  <a:moveTo>
                    <a:pt x="12043" y="10284"/>
                  </a:moveTo>
                  <a:cubicBezTo>
                    <a:pt x="12137" y="10377"/>
                    <a:pt x="12231" y="10471"/>
                    <a:pt x="12303" y="10585"/>
                  </a:cubicBezTo>
                  <a:cubicBezTo>
                    <a:pt x="12387" y="10700"/>
                    <a:pt x="12439" y="10846"/>
                    <a:pt x="12533" y="10961"/>
                  </a:cubicBezTo>
                  <a:cubicBezTo>
                    <a:pt x="12552" y="10986"/>
                    <a:pt x="12582" y="11000"/>
                    <a:pt x="12613" y="11000"/>
                  </a:cubicBezTo>
                  <a:cubicBezTo>
                    <a:pt x="12632" y="11000"/>
                    <a:pt x="12652" y="10994"/>
                    <a:pt x="12668" y="10981"/>
                  </a:cubicBezTo>
                  <a:lnTo>
                    <a:pt x="12668" y="10981"/>
                  </a:lnTo>
                  <a:cubicBezTo>
                    <a:pt x="12095" y="11430"/>
                    <a:pt x="11356" y="11690"/>
                    <a:pt x="10606" y="11731"/>
                  </a:cubicBezTo>
                  <a:cubicBezTo>
                    <a:pt x="10574" y="11627"/>
                    <a:pt x="10522" y="11523"/>
                    <a:pt x="10502" y="11419"/>
                  </a:cubicBezTo>
                  <a:cubicBezTo>
                    <a:pt x="10460" y="11284"/>
                    <a:pt x="10439" y="11138"/>
                    <a:pt x="10439" y="10992"/>
                  </a:cubicBezTo>
                  <a:cubicBezTo>
                    <a:pt x="11053" y="10961"/>
                    <a:pt x="11627" y="10690"/>
                    <a:pt x="12043" y="10284"/>
                  </a:cubicBezTo>
                  <a:close/>
                  <a:moveTo>
                    <a:pt x="8397" y="10335"/>
                  </a:moveTo>
                  <a:cubicBezTo>
                    <a:pt x="8845" y="10755"/>
                    <a:pt x="9434" y="10991"/>
                    <a:pt x="10068" y="10991"/>
                  </a:cubicBezTo>
                  <a:cubicBezTo>
                    <a:pt x="10143" y="10991"/>
                    <a:pt x="10218" y="10988"/>
                    <a:pt x="10293" y="10981"/>
                  </a:cubicBezTo>
                  <a:lnTo>
                    <a:pt x="10293" y="10992"/>
                  </a:lnTo>
                  <a:cubicBezTo>
                    <a:pt x="10293" y="11221"/>
                    <a:pt x="10314" y="11513"/>
                    <a:pt x="10418" y="11742"/>
                  </a:cubicBezTo>
                  <a:cubicBezTo>
                    <a:pt x="10314" y="11742"/>
                    <a:pt x="10210" y="11731"/>
                    <a:pt x="10106" y="11731"/>
                  </a:cubicBezTo>
                  <a:cubicBezTo>
                    <a:pt x="10100" y="11729"/>
                    <a:pt x="10094" y="11727"/>
                    <a:pt x="10088" y="11727"/>
                  </a:cubicBezTo>
                  <a:cubicBezTo>
                    <a:pt x="10074" y="11727"/>
                    <a:pt x="10061" y="11735"/>
                    <a:pt x="10053" y="11742"/>
                  </a:cubicBezTo>
                  <a:cubicBezTo>
                    <a:pt x="9178" y="11690"/>
                    <a:pt x="8345" y="11367"/>
                    <a:pt x="7720" y="10815"/>
                  </a:cubicBezTo>
                  <a:cubicBezTo>
                    <a:pt x="7980" y="10710"/>
                    <a:pt x="8240" y="10544"/>
                    <a:pt x="8397" y="10335"/>
                  </a:cubicBezTo>
                  <a:close/>
                  <a:moveTo>
                    <a:pt x="2844" y="1545"/>
                  </a:moveTo>
                  <a:cubicBezTo>
                    <a:pt x="4434" y="1545"/>
                    <a:pt x="5999" y="1856"/>
                    <a:pt x="7564" y="2158"/>
                  </a:cubicBezTo>
                  <a:cubicBezTo>
                    <a:pt x="9106" y="2449"/>
                    <a:pt x="10637" y="2741"/>
                    <a:pt x="12168" y="3054"/>
                  </a:cubicBezTo>
                  <a:lnTo>
                    <a:pt x="12637" y="3147"/>
                  </a:lnTo>
                  <a:cubicBezTo>
                    <a:pt x="14387" y="3501"/>
                    <a:pt x="16127" y="3855"/>
                    <a:pt x="17877" y="4221"/>
                  </a:cubicBezTo>
                  <a:cubicBezTo>
                    <a:pt x="18471" y="4346"/>
                    <a:pt x="18878" y="4356"/>
                    <a:pt x="19294" y="4846"/>
                  </a:cubicBezTo>
                  <a:cubicBezTo>
                    <a:pt x="19732" y="5346"/>
                    <a:pt x="19617" y="5585"/>
                    <a:pt x="19565" y="6221"/>
                  </a:cubicBezTo>
                  <a:cubicBezTo>
                    <a:pt x="19565" y="6272"/>
                    <a:pt x="19554" y="6325"/>
                    <a:pt x="19554" y="6377"/>
                  </a:cubicBezTo>
                  <a:cubicBezTo>
                    <a:pt x="19482" y="7158"/>
                    <a:pt x="19398" y="7939"/>
                    <a:pt x="19294" y="8721"/>
                  </a:cubicBezTo>
                  <a:cubicBezTo>
                    <a:pt x="19107" y="10210"/>
                    <a:pt x="18857" y="11701"/>
                    <a:pt x="18544" y="13169"/>
                  </a:cubicBezTo>
                  <a:cubicBezTo>
                    <a:pt x="18482" y="13502"/>
                    <a:pt x="18408" y="13826"/>
                    <a:pt x="18325" y="14148"/>
                  </a:cubicBezTo>
                  <a:cubicBezTo>
                    <a:pt x="18194" y="14698"/>
                    <a:pt x="17693" y="14851"/>
                    <a:pt x="17122" y="14851"/>
                  </a:cubicBezTo>
                  <a:cubicBezTo>
                    <a:pt x="16556" y="14851"/>
                    <a:pt x="15922" y="14701"/>
                    <a:pt x="15512" y="14638"/>
                  </a:cubicBezTo>
                  <a:lnTo>
                    <a:pt x="12762" y="14232"/>
                  </a:lnTo>
                  <a:cubicBezTo>
                    <a:pt x="9293" y="13722"/>
                    <a:pt x="5814" y="13211"/>
                    <a:pt x="2334" y="12701"/>
                  </a:cubicBezTo>
                  <a:cubicBezTo>
                    <a:pt x="1980" y="12648"/>
                    <a:pt x="1396" y="12701"/>
                    <a:pt x="1084" y="12502"/>
                  </a:cubicBezTo>
                  <a:cubicBezTo>
                    <a:pt x="480" y="12117"/>
                    <a:pt x="521" y="11398"/>
                    <a:pt x="573" y="10763"/>
                  </a:cubicBezTo>
                  <a:cubicBezTo>
                    <a:pt x="584" y="10690"/>
                    <a:pt x="584" y="10606"/>
                    <a:pt x="594" y="10534"/>
                  </a:cubicBezTo>
                  <a:cubicBezTo>
                    <a:pt x="3563" y="11201"/>
                    <a:pt x="6594" y="11627"/>
                    <a:pt x="9595" y="12086"/>
                  </a:cubicBezTo>
                  <a:cubicBezTo>
                    <a:pt x="12502" y="12523"/>
                    <a:pt x="15429" y="13002"/>
                    <a:pt x="18357" y="13294"/>
                  </a:cubicBezTo>
                  <a:cubicBezTo>
                    <a:pt x="18362" y="13295"/>
                    <a:pt x="18368" y="13295"/>
                    <a:pt x="18373" y="13295"/>
                  </a:cubicBezTo>
                  <a:cubicBezTo>
                    <a:pt x="18447" y="13295"/>
                    <a:pt x="18492" y="13227"/>
                    <a:pt x="18503" y="13169"/>
                  </a:cubicBezTo>
                  <a:cubicBezTo>
                    <a:pt x="18513" y="13086"/>
                    <a:pt x="18482" y="13013"/>
                    <a:pt x="18398" y="13002"/>
                  </a:cubicBezTo>
                  <a:cubicBezTo>
                    <a:pt x="15950" y="12617"/>
                    <a:pt x="13491" y="12315"/>
                    <a:pt x="11032" y="11971"/>
                  </a:cubicBezTo>
                  <a:cubicBezTo>
                    <a:pt x="12699" y="11742"/>
                    <a:pt x="14158" y="10450"/>
                    <a:pt x="14012" y="8606"/>
                  </a:cubicBezTo>
                  <a:cubicBezTo>
                    <a:pt x="13949" y="7793"/>
                    <a:pt x="13595" y="7043"/>
                    <a:pt x="13064" y="6429"/>
                  </a:cubicBezTo>
                  <a:cubicBezTo>
                    <a:pt x="13064" y="6377"/>
                    <a:pt x="13023" y="6335"/>
                    <a:pt x="12970" y="6325"/>
                  </a:cubicBezTo>
                  <a:cubicBezTo>
                    <a:pt x="12366" y="5679"/>
                    <a:pt x="11564" y="5210"/>
                    <a:pt x="10710" y="5043"/>
                  </a:cubicBezTo>
                  <a:cubicBezTo>
                    <a:pt x="10512" y="5012"/>
                    <a:pt x="10314" y="4991"/>
                    <a:pt x="10116" y="4981"/>
                  </a:cubicBezTo>
                  <a:cubicBezTo>
                    <a:pt x="10088" y="4980"/>
                    <a:pt x="10060" y="4980"/>
                    <a:pt x="10032" y="4980"/>
                  </a:cubicBezTo>
                  <a:cubicBezTo>
                    <a:pt x="9117" y="4980"/>
                    <a:pt x="8273" y="5310"/>
                    <a:pt x="7626" y="5867"/>
                  </a:cubicBezTo>
                  <a:cubicBezTo>
                    <a:pt x="7615" y="5846"/>
                    <a:pt x="7605" y="5814"/>
                    <a:pt x="7574" y="5793"/>
                  </a:cubicBezTo>
                  <a:cubicBezTo>
                    <a:pt x="7314" y="5606"/>
                    <a:pt x="7032" y="5429"/>
                    <a:pt x="6761" y="5241"/>
                  </a:cubicBezTo>
                  <a:cubicBezTo>
                    <a:pt x="6745" y="5231"/>
                    <a:pt x="6725" y="5227"/>
                    <a:pt x="6704" y="5227"/>
                  </a:cubicBezTo>
                  <a:cubicBezTo>
                    <a:pt x="6661" y="5227"/>
                    <a:pt x="6616" y="5248"/>
                    <a:pt x="6594" y="5283"/>
                  </a:cubicBezTo>
                  <a:cubicBezTo>
                    <a:pt x="6428" y="5668"/>
                    <a:pt x="6219" y="6002"/>
                    <a:pt x="5939" y="6304"/>
                  </a:cubicBezTo>
                  <a:cubicBezTo>
                    <a:pt x="5886" y="6367"/>
                    <a:pt x="5897" y="6450"/>
                    <a:pt x="5959" y="6492"/>
                  </a:cubicBezTo>
                  <a:cubicBezTo>
                    <a:pt x="6219" y="6668"/>
                    <a:pt x="6490" y="6825"/>
                    <a:pt x="6772" y="6950"/>
                  </a:cubicBezTo>
                  <a:cubicBezTo>
                    <a:pt x="6532" y="7429"/>
                    <a:pt x="6397" y="7960"/>
                    <a:pt x="6397" y="8534"/>
                  </a:cubicBezTo>
                  <a:cubicBezTo>
                    <a:pt x="6407" y="9867"/>
                    <a:pt x="7178" y="11002"/>
                    <a:pt x="8282" y="11555"/>
                  </a:cubicBezTo>
                  <a:cubicBezTo>
                    <a:pt x="5730" y="11148"/>
                    <a:pt x="3177" y="10700"/>
                    <a:pt x="605" y="10356"/>
                  </a:cubicBezTo>
                  <a:cubicBezTo>
                    <a:pt x="667" y="9544"/>
                    <a:pt x="750" y="8731"/>
                    <a:pt x="855" y="7929"/>
                  </a:cubicBezTo>
                  <a:cubicBezTo>
                    <a:pt x="1052" y="6335"/>
                    <a:pt x="1334" y="4751"/>
                    <a:pt x="1656" y="3189"/>
                  </a:cubicBezTo>
                  <a:lnTo>
                    <a:pt x="1667" y="3189"/>
                  </a:lnTo>
                  <a:cubicBezTo>
                    <a:pt x="4668" y="3825"/>
                    <a:pt x="7689" y="4439"/>
                    <a:pt x="10720" y="5012"/>
                  </a:cubicBezTo>
                  <a:cubicBezTo>
                    <a:pt x="13564" y="5554"/>
                    <a:pt x="16429" y="6064"/>
                    <a:pt x="19283" y="6543"/>
                  </a:cubicBezTo>
                  <a:cubicBezTo>
                    <a:pt x="19293" y="6545"/>
                    <a:pt x="19303" y="6546"/>
                    <a:pt x="19313" y="6546"/>
                  </a:cubicBezTo>
                  <a:cubicBezTo>
                    <a:pt x="19412" y="6546"/>
                    <a:pt x="19482" y="6452"/>
                    <a:pt x="19482" y="6367"/>
                  </a:cubicBezTo>
                  <a:cubicBezTo>
                    <a:pt x="19482" y="6314"/>
                    <a:pt x="19450" y="6252"/>
                    <a:pt x="19367" y="6242"/>
                  </a:cubicBezTo>
                  <a:cubicBezTo>
                    <a:pt x="16398" y="5617"/>
                    <a:pt x="13398" y="5022"/>
                    <a:pt x="10397" y="4471"/>
                  </a:cubicBezTo>
                  <a:cubicBezTo>
                    <a:pt x="7511" y="3939"/>
                    <a:pt x="4615" y="3439"/>
                    <a:pt x="1730" y="2960"/>
                  </a:cubicBezTo>
                  <a:lnTo>
                    <a:pt x="1709" y="2960"/>
                  </a:lnTo>
                  <a:cubicBezTo>
                    <a:pt x="1781" y="2585"/>
                    <a:pt x="1865" y="2199"/>
                    <a:pt x="1948" y="1824"/>
                  </a:cubicBezTo>
                  <a:cubicBezTo>
                    <a:pt x="1969" y="1751"/>
                    <a:pt x="1927" y="1689"/>
                    <a:pt x="1865" y="1679"/>
                  </a:cubicBezTo>
                  <a:lnTo>
                    <a:pt x="1927" y="1554"/>
                  </a:lnTo>
                  <a:cubicBezTo>
                    <a:pt x="1944" y="1562"/>
                    <a:pt x="1968" y="1577"/>
                    <a:pt x="1999" y="1577"/>
                  </a:cubicBezTo>
                  <a:cubicBezTo>
                    <a:pt x="2006" y="1577"/>
                    <a:pt x="2014" y="1576"/>
                    <a:pt x="2021" y="1574"/>
                  </a:cubicBezTo>
                  <a:cubicBezTo>
                    <a:pt x="2296" y="1554"/>
                    <a:pt x="2570" y="1545"/>
                    <a:pt x="2844" y="1545"/>
                  </a:cubicBezTo>
                  <a:close/>
                  <a:moveTo>
                    <a:pt x="3094" y="1"/>
                  </a:moveTo>
                  <a:cubicBezTo>
                    <a:pt x="3042" y="1"/>
                    <a:pt x="2980" y="43"/>
                    <a:pt x="2980" y="95"/>
                  </a:cubicBezTo>
                  <a:cubicBezTo>
                    <a:pt x="2907" y="470"/>
                    <a:pt x="2876" y="834"/>
                    <a:pt x="2907" y="1209"/>
                  </a:cubicBezTo>
                  <a:cubicBezTo>
                    <a:pt x="2615" y="1209"/>
                    <a:pt x="2313" y="1220"/>
                    <a:pt x="2021" y="1241"/>
                  </a:cubicBezTo>
                  <a:cubicBezTo>
                    <a:pt x="1990" y="1241"/>
                    <a:pt x="1959" y="1251"/>
                    <a:pt x="1938" y="1272"/>
                  </a:cubicBezTo>
                  <a:cubicBezTo>
                    <a:pt x="1917" y="1272"/>
                    <a:pt x="1886" y="1283"/>
                    <a:pt x="1865" y="1293"/>
                  </a:cubicBezTo>
                  <a:cubicBezTo>
                    <a:pt x="1781" y="1376"/>
                    <a:pt x="1719" y="1501"/>
                    <a:pt x="1698" y="1626"/>
                  </a:cubicBezTo>
                  <a:cubicBezTo>
                    <a:pt x="1688" y="1699"/>
                    <a:pt x="1688" y="1762"/>
                    <a:pt x="1709" y="1814"/>
                  </a:cubicBezTo>
                  <a:cubicBezTo>
                    <a:pt x="1198" y="3772"/>
                    <a:pt x="823" y="5752"/>
                    <a:pt x="563" y="7752"/>
                  </a:cubicBezTo>
                  <a:cubicBezTo>
                    <a:pt x="427" y="8752"/>
                    <a:pt x="323" y="9752"/>
                    <a:pt x="250" y="10763"/>
                  </a:cubicBezTo>
                  <a:cubicBezTo>
                    <a:pt x="209" y="11315"/>
                    <a:pt x="0" y="12117"/>
                    <a:pt x="459" y="12555"/>
                  </a:cubicBezTo>
                  <a:cubicBezTo>
                    <a:pt x="917" y="13002"/>
                    <a:pt x="1855" y="12961"/>
                    <a:pt x="2427" y="13044"/>
                  </a:cubicBezTo>
                  <a:cubicBezTo>
                    <a:pt x="3522" y="13211"/>
                    <a:pt x="4626" y="13367"/>
                    <a:pt x="5719" y="13534"/>
                  </a:cubicBezTo>
                  <a:lnTo>
                    <a:pt x="12314" y="14503"/>
                  </a:lnTo>
                  <a:cubicBezTo>
                    <a:pt x="13345" y="14659"/>
                    <a:pt x="14387" y="14815"/>
                    <a:pt x="15419" y="14961"/>
                  </a:cubicBezTo>
                  <a:cubicBezTo>
                    <a:pt x="15971" y="15044"/>
                    <a:pt x="16523" y="15128"/>
                    <a:pt x="17065" y="15201"/>
                  </a:cubicBezTo>
                  <a:cubicBezTo>
                    <a:pt x="17271" y="15234"/>
                    <a:pt x="17508" y="15293"/>
                    <a:pt x="17733" y="15293"/>
                  </a:cubicBezTo>
                  <a:cubicBezTo>
                    <a:pt x="17860" y="15293"/>
                    <a:pt x="17983" y="15274"/>
                    <a:pt x="18096" y="15222"/>
                  </a:cubicBezTo>
                  <a:cubicBezTo>
                    <a:pt x="18429" y="15076"/>
                    <a:pt x="18523" y="14732"/>
                    <a:pt x="18617" y="14409"/>
                  </a:cubicBezTo>
                  <a:cubicBezTo>
                    <a:pt x="18919" y="13326"/>
                    <a:pt x="19096" y="12180"/>
                    <a:pt x="19283" y="11065"/>
                  </a:cubicBezTo>
                  <a:cubicBezTo>
                    <a:pt x="19440" y="10169"/>
                    <a:pt x="19565" y="9263"/>
                    <a:pt x="19679" y="8367"/>
                  </a:cubicBezTo>
                  <a:cubicBezTo>
                    <a:pt x="19804" y="7367"/>
                    <a:pt x="20034" y="6242"/>
                    <a:pt x="19971" y="5231"/>
                  </a:cubicBezTo>
                  <a:cubicBezTo>
                    <a:pt x="19940" y="4751"/>
                    <a:pt x="19815" y="4418"/>
                    <a:pt x="19357" y="4210"/>
                  </a:cubicBezTo>
                  <a:cubicBezTo>
                    <a:pt x="19054" y="4064"/>
                    <a:pt x="18700" y="3971"/>
                    <a:pt x="18325" y="3887"/>
                  </a:cubicBezTo>
                  <a:cubicBezTo>
                    <a:pt x="18304" y="3689"/>
                    <a:pt x="18315" y="3543"/>
                    <a:pt x="18450" y="3376"/>
                  </a:cubicBezTo>
                  <a:cubicBezTo>
                    <a:pt x="18503" y="3314"/>
                    <a:pt x="18492" y="3200"/>
                    <a:pt x="18398" y="3179"/>
                  </a:cubicBezTo>
                  <a:cubicBezTo>
                    <a:pt x="18096" y="3095"/>
                    <a:pt x="17783" y="3022"/>
                    <a:pt x="17471" y="2960"/>
                  </a:cubicBezTo>
                  <a:cubicBezTo>
                    <a:pt x="17221" y="2900"/>
                    <a:pt x="16914" y="2792"/>
                    <a:pt x="16650" y="2792"/>
                  </a:cubicBezTo>
                  <a:cubicBezTo>
                    <a:pt x="16639" y="2792"/>
                    <a:pt x="16628" y="2792"/>
                    <a:pt x="16616" y="2793"/>
                  </a:cubicBezTo>
                  <a:cubicBezTo>
                    <a:pt x="16231" y="2793"/>
                    <a:pt x="16273" y="3241"/>
                    <a:pt x="16241" y="3533"/>
                  </a:cubicBezTo>
                  <a:cubicBezTo>
                    <a:pt x="16221" y="3533"/>
                    <a:pt x="16190" y="3522"/>
                    <a:pt x="16158" y="3522"/>
                  </a:cubicBezTo>
                  <a:cubicBezTo>
                    <a:pt x="13752" y="3022"/>
                    <a:pt x="11335" y="2543"/>
                    <a:pt x="8928" y="2074"/>
                  </a:cubicBezTo>
                  <a:cubicBezTo>
                    <a:pt x="8168" y="1929"/>
                    <a:pt x="7407" y="1762"/>
                    <a:pt x="6636" y="1626"/>
                  </a:cubicBezTo>
                  <a:cubicBezTo>
                    <a:pt x="6793" y="1084"/>
                    <a:pt x="7043" y="647"/>
                    <a:pt x="6428" y="491"/>
                  </a:cubicBezTo>
                  <a:cubicBezTo>
                    <a:pt x="5344" y="220"/>
                    <a:pt x="4188" y="116"/>
                    <a:pt x="309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3"/>
            <p:cNvSpPr/>
            <p:nvPr/>
          </p:nvSpPr>
          <p:spPr>
            <a:xfrm>
              <a:off x="6009450" y="1717513"/>
              <a:ext cx="233375" cy="83100"/>
            </a:xfrm>
            <a:custGeom>
              <a:avLst/>
              <a:gdLst/>
              <a:ahLst/>
              <a:cxnLst/>
              <a:rect l="l" t="t" r="r" b="b"/>
              <a:pathLst>
                <a:path w="9335" h="3324" extrusionOk="0">
                  <a:moveTo>
                    <a:pt x="1771" y="1"/>
                  </a:moveTo>
                  <a:lnTo>
                    <a:pt x="1730" y="230"/>
                  </a:lnTo>
                  <a:cubicBezTo>
                    <a:pt x="1823" y="251"/>
                    <a:pt x="1917" y="272"/>
                    <a:pt x="2001" y="302"/>
                  </a:cubicBezTo>
                  <a:cubicBezTo>
                    <a:pt x="2313" y="417"/>
                    <a:pt x="2386" y="667"/>
                    <a:pt x="2344" y="980"/>
                  </a:cubicBezTo>
                  <a:cubicBezTo>
                    <a:pt x="2304" y="1331"/>
                    <a:pt x="2177" y="1585"/>
                    <a:pt x="1833" y="1585"/>
                  </a:cubicBezTo>
                  <a:cubicBezTo>
                    <a:pt x="1820" y="1585"/>
                    <a:pt x="1806" y="1585"/>
                    <a:pt x="1792" y="1584"/>
                  </a:cubicBezTo>
                  <a:cubicBezTo>
                    <a:pt x="1219" y="1553"/>
                    <a:pt x="605" y="1448"/>
                    <a:pt x="21" y="1344"/>
                  </a:cubicBezTo>
                  <a:lnTo>
                    <a:pt x="0" y="1418"/>
                  </a:lnTo>
                  <a:cubicBezTo>
                    <a:pt x="3001" y="1969"/>
                    <a:pt x="6001" y="2564"/>
                    <a:pt x="8970" y="3189"/>
                  </a:cubicBezTo>
                  <a:cubicBezTo>
                    <a:pt x="9053" y="3199"/>
                    <a:pt x="9085" y="3261"/>
                    <a:pt x="9085" y="3314"/>
                  </a:cubicBezTo>
                  <a:lnTo>
                    <a:pt x="9157" y="3324"/>
                  </a:lnTo>
                  <a:cubicBezTo>
                    <a:pt x="9157" y="3272"/>
                    <a:pt x="9168" y="3219"/>
                    <a:pt x="9168" y="3168"/>
                  </a:cubicBezTo>
                  <a:cubicBezTo>
                    <a:pt x="9220" y="2532"/>
                    <a:pt x="9335" y="2293"/>
                    <a:pt x="8897" y="1793"/>
                  </a:cubicBezTo>
                  <a:cubicBezTo>
                    <a:pt x="8481" y="1303"/>
                    <a:pt x="8074" y="1293"/>
                    <a:pt x="7480" y="1168"/>
                  </a:cubicBezTo>
                  <a:cubicBezTo>
                    <a:pt x="5730" y="802"/>
                    <a:pt x="3990" y="448"/>
                    <a:pt x="2240" y="94"/>
                  </a:cubicBezTo>
                  <a:lnTo>
                    <a:pt x="177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3"/>
            <p:cNvSpPr/>
            <p:nvPr/>
          </p:nvSpPr>
          <p:spPr>
            <a:xfrm>
              <a:off x="6017250" y="1766488"/>
              <a:ext cx="221150" cy="203950"/>
            </a:xfrm>
            <a:custGeom>
              <a:avLst/>
              <a:gdLst/>
              <a:ahLst/>
              <a:cxnLst/>
              <a:rect l="l" t="t" r="r" b="b"/>
              <a:pathLst>
                <a:path w="8846" h="8158" extrusionOk="0">
                  <a:moveTo>
                    <a:pt x="11" y="0"/>
                  </a:moveTo>
                  <a:lnTo>
                    <a:pt x="1" y="31"/>
                  </a:lnTo>
                  <a:cubicBezTo>
                    <a:pt x="855" y="198"/>
                    <a:pt x="1657" y="667"/>
                    <a:pt x="2261" y="1313"/>
                  </a:cubicBezTo>
                  <a:cubicBezTo>
                    <a:pt x="2314" y="1323"/>
                    <a:pt x="2355" y="1365"/>
                    <a:pt x="2355" y="1417"/>
                  </a:cubicBezTo>
                  <a:cubicBezTo>
                    <a:pt x="2886" y="2031"/>
                    <a:pt x="3240" y="2781"/>
                    <a:pt x="3303" y="3594"/>
                  </a:cubicBezTo>
                  <a:cubicBezTo>
                    <a:pt x="3449" y="5438"/>
                    <a:pt x="1990" y="6730"/>
                    <a:pt x="323" y="6959"/>
                  </a:cubicBezTo>
                  <a:cubicBezTo>
                    <a:pt x="2782" y="7303"/>
                    <a:pt x="5241" y="7605"/>
                    <a:pt x="7689" y="7990"/>
                  </a:cubicBezTo>
                  <a:cubicBezTo>
                    <a:pt x="7773" y="8001"/>
                    <a:pt x="7804" y="8074"/>
                    <a:pt x="7794" y="8157"/>
                  </a:cubicBezTo>
                  <a:lnTo>
                    <a:pt x="7835" y="8157"/>
                  </a:lnTo>
                  <a:cubicBezTo>
                    <a:pt x="8148" y="6689"/>
                    <a:pt x="8398" y="5198"/>
                    <a:pt x="8585" y="3709"/>
                  </a:cubicBezTo>
                  <a:cubicBezTo>
                    <a:pt x="8689" y="2927"/>
                    <a:pt x="8773" y="2146"/>
                    <a:pt x="8845" y="1365"/>
                  </a:cubicBezTo>
                  <a:lnTo>
                    <a:pt x="8773" y="1355"/>
                  </a:lnTo>
                  <a:cubicBezTo>
                    <a:pt x="8773" y="1440"/>
                    <a:pt x="8703" y="1534"/>
                    <a:pt x="8604" y="1534"/>
                  </a:cubicBezTo>
                  <a:cubicBezTo>
                    <a:pt x="8594" y="1534"/>
                    <a:pt x="8584" y="1533"/>
                    <a:pt x="8574" y="1531"/>
                  </a:cubicBezTo>
                  <a:cubicBezTo>
                    <a:pt x="5720" y="1052"/>
                    <a:pt x="2855" y="542"/>
                    <a:pt x="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3"/>
            <p:cNvSpPr/>
            <p:nvPr/>
          </p:nvSpPr>
          <p:spPr>
            <a:xfrm>
              <a:off x="5761500" y="1904513"/>
              <a:ext cx="451650" cy="107950"/>
            </a:xfrm>
            <a:custGeom>
              <a:avLst/>
              <a:gdLst/>
              <a:ahLst/>
              <a:cxnLst/>
              <a:rect l="l" t="t" r="r" b="b"/>
              <a:pathLst>
                <a:path w="18066" h="4318" extrusionOk="0">
                  <a:moveTo>
                    <a:pt x="115" y="1"/>
                  </a:moveTo>
                  <a:cubicBezTo>
                    <a:pt x="105" y="73"/>
                    <a:pt x="105" y="157"/>
                    <a:pt x="94" y="230"/>
                  </a:cubicBezTo>
                  <a:cubicBezTo>
                    <a:pt x="42" y="865"/>
                    <a:pt x="1" y="1584"/>
                    <a:pt x="605" y="1969"/>
                  </a:cubicBezTo>
                  <a:cubicBezTo>
                    <a:pt x="917" y="2168"/>
                    <a:pt x="1501" y="2115"/>
                    <a:pt x="1855" y="2168"/>
                  </a:cubicBezTo>
                  <a:cubicBezTo>
                    <a:pt x="5335" y="2678"/>
                    <a:pt x="8814" y="3189"/>
                    <a:pt x="12283" y="3699"/>
                  </a:cubicBezTo>
                  <a:lnTo>
                    <a:pt x="15033" y="4105"/>
                  </a:lnTo>
                  <a:cubicBezTo>
                    <a:pt x="15443" y="4168"/>
                    <a:pt x="16077" y="4318"/>
                    <a:pt x="16643" y="4318"/>
                  </a:cubicBezTo>
                  <a:cubicBezTo>
                    <a:pt x="17214" y="4318"/>
                    <a:pt x="17715" y="4165"/>
                    <a:pt x="17846" y="3615"/>
                  </a:cubicBezTo>
                  <a:cubicBezTo>
                    <a:pt x="17929" y="3293"/>
                    <a:pt x="18003" y="2969"/>
                    <a:pt x="18065" y="2636"/>
                  </a:cubicBezTo>
                  <a:lnTo>
                    <a:pt x="18024" y="2636"/>
                  </a:lnTo>
                  <a:cubicBezTo>
                    <a:pt x="18013" y="2694"/>
                    <a:pt x="17968" y="2762"/>
                    <a:pt x="17894" y="2762"/>
                  </a:cubicBezTo>
                  <a:cubicBezTo>
                    <a:pt x="17889" y="2762"/>
                    <a:pt x="17883" y="2762"/>
                    <a:pt x="17878" y="2761"/>
                  </a:cubicBezTo>
                  <a:cubicBezTo>
                    <a:pt x="14950" y="2469"/>
                    <a:pt x="12023" y="1990"/>
                    <a:pt x="9116" y="1553"/>
                  </a:cubicBezTo>
                  <a:cubicBezTo>
                    <a:pt x="6115" y="1094"/>
                    <a:pt x="3084" y="668"/>
                    <a:pt x="1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3"/>
            <p:cNvSpPr/>
            <p:nvPr/>
          </p:nvSpPr>
          <p:spPr>
            <a:xfrm>
              <a:off x="6159200" y="1717513"/>
              <a:ext cx="44825" cy="19550"/>
            </a:xfrm>
            <a:custGeom>
              <a:avLst/>
              <a:gdLst/>
              <a:ahLst/>
              <a:cxnLst/>
              <a:rect l="l" t="t" r="r" b="b"/>
              <a:pathLst>
                <a:path w="1793" h="782" extrusionOk="0">
                  <a:moveTo>
                    <a:pt x="407" y="1"/>
                  </a:moveTo>
                  <a:cubicBezTo>
                    <a:pt x="42" y="11"/>
                    <a:pt x="84" y="240"/>
                    <a:pt x="0" y="511"/>
                  </a:cubicBezTo>
                  <a:cubicBezTo>
                    <a:pt x="542" y="605"/>
                    <a:pt x="1136" y="677"/>
                    <a:pt x="1720" y="782"/>
                  </a:cubicBezTo>
                  <a:cubicBezTo>
                    <a:pt x="1688" y="615"/>
                    <a:pt x="1720" y="459"/>
                    <a:pt x="1792" y="313"/>
                  </a:cubicBezTo>
                  <a:cubicBezTo>
                    <a:pt x="1490" y="240"/>
                    <a:pt x="1178" y="157"/>
                    <a:pt x="865" y="94"/>
                  </a:cubicBezTo>
                  <a:cubicBezTo>
                    <a:pt x="730" y="63"/>
                    <a:pt x="553" y="1"/>
                    <a:pt x="4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3"/>
            <p:cNvSpPr/>
            <p:nvPr/>
          </p:nvSpPr>
          <p:spPr>
            <a:xfrm>
              <a:off x="6055025" y="1806838"/>
              <a:ext cx="37800" cy="54475"/>
            </a:xfrm>
            <a:custGeom>
              <a:avLst/>
              <a:gdLst/>
              <a:ahLst/>
              <a:cxnLst/>
              <a:rect l="l" t="t" r="r" b="b"/>
              <a:pathLst>
                <a:path w="1512" h="2179" extrusionOk="0">
                  <a:moveTo>
                    <a:pt x="625" y="1"/>
                  </a:moveTo>
                  <a:cubicBezTo>
                    <a:pt x="553" y="53"/>
                    <a:pt x="469" y="105"/>
                    <a:pt x="396" y="147"/>
                  </a:cubicBezTo>
                  <a:cubicBezTo>
                    <a:pt x="261" y="230"/>
                    <a:pt x="136" y="313"/>
                    <a:pt x="0" y="397"/>
                  </a:cubicBezTo>
                  <a:cubicBezTo>
                    <a:pt x="282" y="741"/>
                    <a:pt x="479" y="1167"/>
                    <a:pt x="542" y="1626"/>
                  </a:cubicBezTo>
                  <a:cubicBezTo>
                    <a:pt x="574" y="1813"/>
                    <a:pt x="574" y="2001"/>
                    <a:pt x="553" y="2178"/>
                  </a:cubicBezTo>
                  <a:cubicBezTo>
                    <a:pt x="875" y="2158"/>
                    <a:pt x="1188" y="2158"/>
                    <a:pt x="1511" y="2158"/>
                  </a:cubicBezTo>
                  <a:cubicBezTo>
                    <a:pt x="1500" y="1980"/>
                    <a:pt x="1479" y="1803"/>
                    <a:pt x="1449" y="1616"/>
                  </a:cubicBezTo>
                  <a:cubicBezTo>
                    <a:pt x="1313" y="1022"/>
                    <a:pt x="1021" y="470"/>
                    <a:pt x="625" y="1"/>
                  </a:cubicBezTo>
                  <a:close/>
                </a:path>
              </a:pathLst>
            </a:custGeom>
            <a:solidFill>
              <a:srgbClr val="63EB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3"/>
            <p:cNvSpPr/>
            <p:nvPr/>
          </p:nvSpPr>
          <p:spPr>
            <a:xfrm>
              <a:off x="6053200" y="1865463"/>
              <a:ext cx="39625" cy="50025"/>
            </a:xfrm>
            <a:custGeom>
              <a:avLst/>
              <a:gdLst/>
              <a:ahLst/>
              <a:cxnLst/>
              <a:rect l="l" t="t" r="r" b="b"/>
              <a:pathLst>
                <a:path w="1585" h="2001" extrusionOk="0">
                  <a:moveTo>
                    <a:pt x="605" y="0"/>
                  </a:moveTo>
                  <a:cubicBezTo>
                    <a:pt x="522" y="458"/>
                    <a:pt x="302" y="875"/>
                    <a:pt x="1" y="1209"/>
                  </a:cubicBezTo>
                  <a:cubicBezTo>
                    <a:pt x="115" y="1302"/>
                    <a:pt x="219" y="1406"/>
                    <a:pt x="302" y="1531"/>
                  </a:cubicBezTo>
                  <a:cubicBezTo>
                    <a:pt x="396" y="1646"/>
                    <a:pt x="511" y="1771"/>
                    <a:pt x="552" y="1917"/>
                  </a:cubicBezTo>
                  <a:cubicBezTo>
                    <a:pt x="563" y="1959"/>
                    <a:pt x="552" y="1980"/>
                    <a:pt x="532" y="2000"/>
                  </a:cubicBezTo>
                  <a:cubicBezTo>
                    <a:pt x="1136" y="1521"/>
                    <a:pt x="1552" y="844"/>
                    <a:pt x="1584" y="21"/>
                  </a:cubicBezTo>
                  <a:lnTo>
                    <a:pt x="1584" y="21"/>
                  </a:lnTo>
                  <a:cubicBezTo>
                    <a:pt x="1498" y="24"/>
                    <a:pt x="1411" y="25"/>
                    <a:pt x="1324" y="25"/>
                  </a:cubicBezTo>
                  <a:cubicBezTo>
                    <a:pt x="1084" y="25"/>
                    <a:pt x="842" y="15"/>
                    <a:pt x="605" y="0"/>
                  </a:cubicBezTo>
                  <a:close/>
                </a:path>
              </a:pathLst>
            </a:custGeom>
            <a:solidFill>
              <a:srgbClr val="63EB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3"/>
            <p:cNvSpPr/>
            <p:nvPr/>
          </p:nvSpPr>
          <p:spPr>
            <a:xfrm>
              <a:off x="5991225" y="1714913"/>
              <a:ext cx="78150" cy="42250"/>
            </a:xfrm>
            <a:custGeom>
              <a:avLst/>
              <a:gdLst/>
              <a:ahLst/>
              <a:cxnLst/>
              <a:rect l="l" t="t" r="r" b="b"/>
              <a:pathLst>
                <a:path w="3126" h="1690" extrusionOk="0">
                  <a:moveTo>
                    <a:pt x="517" y="255"/>
                  </a:moveTo>
                  <a:cubicBezTo>
                    <a:pt x="666" y="255"/>
                    <a:pt x="1002" y="346"/>
                    <a:pt x="1094" y="365"/>
                  </a:cubicBezTo>
                  <a:cubicBezTo>
                    <a:pt x="1500" y="438"/>
                    <a:pt x="2177" y="427"/>
                    <a:pt x="2542" y="615"/>
                  </a:cubicBezTo>
                  <a:cubicBezTo>
                    <a:pt x="3126" y="896"/>
                    <a:pt x="2802" y="1323"/>
                    <a:pt x="2355" y="1417"/>
                  </a:cubicBezTo>
                  <a:cubicBezTo>
                    <a:pt x="2322" y="1425"/>
                    <a:pt x="2286" y="1428"/>
                    <a:pt x="2246" y="1428"/>
                  </a:cubicBezTo>
                  <a:cubicBezTo>
                    <a:pt x="2019" y="1428"/>
                    <a:pt x="1697" y="1319"/>
                    <a:pt x="1510" y="1292"/>
                  </a:cubicBezTo>
                  <a:cubicBezTo>
                    <a:pt x="1073" y="1230"/>
                    <a:pt x="635" y="1157"/>
                    <a:pt x="198" y="1115"/>
                  </a:cubicBezTo>
                  <a:lnTo>
                    <a:pt x="177" y="1115"/>
                  </a:lnTo>
                  <a:cubicBezTo>
                    <a:pt x="177" y="1105"/>
                    <a:pt x="188" y="1094"/>
                    <a:pt x="188" y="1084"/>
                  </a:cubicBezTo>
                  <a:cubicBezTo>
                    <a:pt x="188" y="855"/>
                    <a:pt x="177" y="365"/>
                    <a:pt x="469" y="261"/>
                  </a:cubicBezTo>
                  <a:cubicBezTo>
                    <a:pt x="481" y="257"/>
                    <a:pt x="497" y="255"/>
                    <a:pt x="517" y="255"/>
                  </a:cubicBezTo>
                  <a:close/>
                  <a:moveTo>
                    <a:pt x="323" y="1"/>
                  </a:moveTo>
                  <a:cubicBezTo>
                    <a:pt x="281" y="1"/>
                    <a:pt x="219" y="11"/>
                    <a:pt x="198" y="63"/>
                  </a:cubicBezTo>
                  <a:cubicBezTo>
                    <a:pt x="42" y="406"/>
                    <a:pt x="0" y="730"/>
                    <a:pt x="52" y="1105"/>
                  </a:cubicBezTo>
                  <a:cubicBezTo>
                    <a:pt x="61" y="1130"/>
                    <a:pt x="83" y="1149"/>
                    <a:pt x="103" y="1149"/>
                  </a:cubicBezTo>
                  <a:cubicBezTo>
                    <a:pt x="107" y="1149"/>
                    <a:pt x="111" y="1148"/>
                    <a:pt x="114" y="1147"/>
                  </a:cubicBezTo>
                  <a:lnTo>
                    <a:pt x="114" y="1147"/>
                  </a:lnTo>
                  <a:cubicBezTo>
                    <a:pt x="73" y="1209"/>
                    <a:pt x="83" y="1313"/>
                    <a:pt x="167" y="1323"/>
                  </a:cubicBezTo>
                  <a:cubicBezTo>
                    <a:pt x="364" y="1365"/>
                    <a:pt x="552" y="1407"/>
                    <a:pt x="750" y="1448"/>
                  </a:cubicBezTo>
                  <a:cubicBezTo>
                    <a:pt x="1334" y="1552"/>
                    <a:pt x="1948" y="1657"/>
                    <a:pt x="2521" y="1688"/>
                  </a:cubicBezTo>
                  <a:cubicBezTo>
                    <a:pt x="2535" y="1689"/>
                    <a:pt x="2549" y="1689"/>
                    <a:pt x="2562" y="1689"/>
                  </a:cubicBezTo>
                  <a:cubicBezTo>
                    <a:pt x="2906" y="1689"/>
                    <a:pt x="3033" y="1435"/>
                    <a:pt x="3073" y="1084"/>
                  </a:cubicBezTo>
                  <a:cubicBezTo>
                    <a:pt x="3115" y="771"/>
                    <a:pt x="3042" y="521"/>
                    <a:pt x="2730" y="406"/>
                  </a:cubicBezTo>
                  <a:cubicBezTo>
                    <a:pt x="2646" y="376"/>
                    <a:pt x="2552" y="355"/>
                    <a:pt x="2459" y="334"/>
                  </a:cubicBezTo>
                  <a:cubicBezTo>
                    <a:pt x="2167" y="271"/>
                    <a:pt x="1855" y="261"/>
                    <a:pt x="1573" y="209"/>
                  </a:cubicBezTo>
                  <a:cubicBezTo>
                    <a:pt x="1156" y="146"/>
                    <a:pt x="739" y="73"/>
                    <a:pt x="32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3"/>
            <p:cNvSpPr/>
            <p:nvPr/>
          </p:nvSpPr>
          <p:spPr>
            <a:xfrm>
              <a:off x="6010500" y="1898263"/>
              <a:ext cx="55750" cy="36225"/>
            </a:xfrm>
            <a:custGeom>
              <a:avLst/>
              <a:gdLst/>
              <a:ahLst/>
              <a:cxnLst/>
              <a:rect l="l" t="t" r="r" b="b"/>
              <a:pathLst>
                <a:path w="2230" h="1449" extrusionOk="0">
                  <a:moveTo>
                    <a:pt x="1604" y="1"/>
                  </a:moveTo>
                  <a:cubicBezTo>
                    <a:pt x="1188" y="407"/>
                    <a:pt x="614" y="678"/>
                    <a:pt x="0" y="709"/>
                  </a:cubicBezTo>
                  <a:cubicBezTo>
                    <a:pt x="0" y="855"/>
                    <a:pt x="21" y="1001"/>
                    <a:pt x="63" y="1136"/>
                  </a:cubicBezTo>
                  <a:cubicBezTo>
                    <a:pt x="83" y="1240"/>
                    <a:pt x="135" y="1344"/>
                    <a:pt x="167" y="1448"/>
                  </a:cubicBezTo>
                  <a:cubicBezTo>
                    <a:pt x="917" y="1407"/>
                    <a:pt x="1656" y="1147"/>
                    <a:pt x="2229" y="698"/>
                  </a:cubicBezTo>
                  <a:lnTo>
                    <a:pt x="2229" y="698"/>
                  </a:lnTo>
                  <a:cubicBezTo>
                    <a:pt x="2213" y="711"/>
                    <a:pt x="2193" y="717"/>
                    <a:pt x="2174" y="717"/>
                  </a:cubicBezTo>
                  <a:cubicBezTo>
                    <a:pt x="2143" y="717"/>
                    <a:pt x="2113" y="703"/>
                    <a:pt x="2094" y="678"/>
                  </a:cubicBezTo>
                  <a:cubicBezTo>
                    <a:pt x="2000" y="563"/>
                    <a:pt x="1948" y="417"/>
                    <a:pt x="1864" y="302"/>
                  </a:cubicBezTo>
                  <a:cubicBezTo>
                    <a:pt x="1792" y="188"/>
                    <a:pt x="1698" y="94"/>
                    <a:pt x="1604" y="1"/>
                  </a:cubicBezTo>
                  <a:close/>
                </a:path>
              </a:pathLst>
            </a:custGeom>
            <a:solidFill>
              <a:srgbClr val="63EB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3"/>
            <p:cNvSpPr/>
            <p:nvPr/>
          </p:nvSpPr>
          <p:spPr>
            <a:xfrm>
              <a:off x="6014375" y="1774538"/>
              <a:ext cx="52650" cy="39625"/>
            </a:xfrm>
            <a:custGeom>
              <a:avLst/>
              <a:gdLst/>
              <a:ahLst/>
              <a:cxnLst/>
              <a:rect l="l" t="t" r="r" b="b"/>
              <a:pathLst>
                <a:path w="2106" h="1585" extrusionOk="0">
                  <a:moveTo>
                    <a:pt x="22" y="1"/>
                  </a:moveTo>
                  <a:cubicBezTo>
                    <a:pt x="43" y="241"/>
                    <a:pt x="22" y="501"/>
                    <a:pt x="1" y="741"/>
                  </a:cubicBezTo>
                  <a:cubicBezTo>
                    <a:pt x="595" y="834"/>
                    <a:pt x="1147" y="1147"/>
                    <a:pt x="1543" y="1584"/>
                  </a:cubicBezTo>
                  <a:cubicBezTo>
                    <a:pt x="1658" y="1491"/>
                    <a:pt x="1783" y="1397"/>
                    <a:pt x="1908" y="1303"/>
                  </a:cubicBezTo>
                  <a:cubicBezTo>
                    <a:pt x="1970" y="1251"/>
                    <a:pt x="2043" y="1188"/>
                    <a:pt x="2105" y="1137"/>
                  </a:cubicBezTo>
                  <a:cubicBezTo>
                    <a:pt x="1554" y="553"/>
                    <a:pt x="814" y="137"/>
                    <a:pt x="22" y="1"/>
                  </a:cubicBezTo>
                  <a:close/>
                </a:path>
              </a:pathLst>
            </a:custGeom>
            <a:solidFill>
              <a:srgbClr val="63EB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3"/>
            <p:cNvSpPr/>
            <p:nvPr/>
          </p:nvSpPr>
          <p:spPr>
            <a:xfrm>
              <a:off x="5944325" y="1799338"/>
              <a:ext cx="125300" cy="112225"/>
            </a:xfrm>
            <a:custGeom>
              <a:avLst/>
              <a:gdLst/>
              <a:ahLst/>
              <a:cxnLst/>
              <a:rect l="l" t="t" r="r" b="b"/>
              <a:pathLst>
                <a:path w="5012" h="4489" extrusionOk="0">
                  <a:moveTo>
                    <a:pt x="2427" y="1"/>
                  </a:moveTo>
                  <a:cubicBezTo>
                    <a:pt x="2293" y="1"/>
                    <a:pt x="2157" y="14"/>
                    <a:pt x="2022" y="41"/>
                  </a:cubicBezTo>
                  <a:cubicBezTo>
                    <a:pt x="814" y="270"/>
                    <a:pt x="1" y="1384"/>
                    <a:pt x="188" y="2603"/>
                  </a:cubicBezTo>
                  <a:cubicBezTo>
                    <a:pt x="355" y="3749"/>
                    <a:pt x="1365" y="4447"/>
                    <a:pt x="2470" y="4489"/>
                  </a:cubicBezTo>
                  <a:cubicBezTo>
                    <a:pt x="2480" y="4458"/>
                    <a:pt x="2511" y="4437"/>
                    <a:pt x="2564" y="4426"/>
                  </a:cubicBezTo>
                  <a:cubicBezTo>
                    <a:pt x="3897" y="4322"/>
                    <a:pt x="5012" y="3083"/>
                    <a:pt x="4636" y="1707"/>
                  </a:cubicBezTo>
                  <a:cubicBezTo>
                    <a:pt x="4361" y="724"/>
                    <a:pt x="3429" y="1"/>
                    <a:pt x="24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3"/>
            <p:cNvSpPr/>
            <p:nvPr/>
          </p:nvSpPr>
          <p:spPr>
            <a:xfrm>
              <a:off x="5995625" y="1721288"/>
              <a:ext cx="73750" cy="29350"/>
            </a:xfrm>
            <a:custGeom>
              <a:avLst/>
              <a:gdLst/>
              <a:ahLst/>
              <a:cxnLst/>
              <a:rect l="l" t="t" r="r" b="b"/>
              <a:pathLst>
                <a:path w="2950" h="1174" extrusionOk="0">
                  <a:moveTo>
                    <a:pt x="341" y="0"/>
                  </a:moveTo>
                  <a:cubicBezTo>
                    <a:pt x="321" y="0"/>
                    <a:pt x="305" y="2"/>
                    <a:pt x="293" y="6"/>
                  </a:cubicBezTo>
                  <a:cubicBezTo>
                    <a:pt x="1" y="110"/>
                    <a:pt x="12" y="600"/>
                    <a:pt x="12" y="829"/>
                  </a:cubicBezTo>
                  <a:cubicBezTo>
                    <a:pt x="12" y="839"/>
                    <a:pt x="1" y="850"/>
                    <a:pt x="1" y="860"/>
                  </a:cubicBezTo>
                  <a:lnTo>
                    <a:pt x="22" y="860"/>
                  </a:lnTo>
                  <a:cubicBezTo>
                    <a:pt x="459" y="902"/>
                    <a:pt x="897" y="975"/>
                    <a:pt x="1334" y="1037"/>
                  </a:cubicBezTo>
                  <a:cubicBezTo>
                    <a:pt x="1521" y="1064"/>
                    <a:pt x="1843" y="1173"/>
                    <a:pt x="2070" y="1173"/>
                  </a:cubicBezTo>
                  <a:cubicBezTo>
                    <a:pt x="2110" y="1173"/>
                    <a:pt x="2146" y="1170"/>
                    <a:pt x="2179" y="1162"/>
                  </a:cubicBezTo>
                  <a:cubicBezTo>
                    <a:pt x="2626" y="1068"/>
                    <a:pt x="2950" y="641"/>
                    <a:pt x="2366" y="360"/>
                  </a:cubicBezTo>
                  <a:cubicBezTo>
                    <a:pt x="2001" y="172"/>
                    <a:pt x="1324" y="183"/>
                    <a:pt x="918" y="110"/>
                  </a:cubicBezTo>
                  <a:cubicBezTo>
                    <a:pt x="826" y="91"/>
                    <a:pt x="490" y="0"/>
                    <a:pt x="341" y="0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3"/>
            <p:cNvSpPr/>
            <p:nvPr/>
          </p:nvSpPr>
          <p:spPr>
            <a:xfrm>
              <a:off x="5792225" y="1679813"/>
              <a:ext cx="261525" cy="73150"/>
            </a:xfrm>
            <a:custGeom>
              <a:avLst/>
              <a:gdLst/>
              <a:ahLst/>
              <a:cxnLst/>
              <a:rect l="l" t="t" r="r" b="b"/>
              <a:pathLst>
                <a:path w="10461" h="2926" extrusionOk="0">
                  <a:moveTo>
                    <a:pt x="1136" y="0"/>
                  </a:moveTo>
                  <a:cubicBezTo>
                    <a:pt x="862" y="0"/>
                    <a:pt x="588" y="9"/>
                    <a:pt x="313" y="29"/>
                  </a:cubicBezTo>
                  <a:cubicBezTo>
                    <a:pt x="306" y="31"/>
                    <a:pt x="298" y="32"/>
                    <a:pt x="291" y="32"/>
                  </a:cubicBezTo>
                  <a:cubicBezTo>
                    <a:pt x="260" y="32"/>
                    <a:pt x="236" y="17"/>
                    <a:pt x="219" y="9"/>
                  </a:cubicBezTo>
                  <a:lnTo>
                    <a:pt x="157" y="134"/>
                  </a:lnTo>
                  <a:cubicBezTo>
                    <a:pt x="219" y="144"/>
                    <a:pt x="261" y="206"/>
                    <a:pt x="240" y="279"/>
                  </a:cubicBezTo>
                  <a:cubicBezTo>
                    <a:pt x="157" y="654"/>
                    <a:pt x="73" y="1040"/>
                    <a:pt x="1" y="1415"/>
                  </a:cubicBezTo>
                  <a:lnTo>
                    <a:pt x="22" y="1415"/>
                  </a:lnTo>
                  <a:cubicBezTo>
                    <a:pt x="2907" y="1894"/>
                    <a:pt x="5803" y="2394"/>
                    <a:pt x="8689" y="2926"/>
                  </a:cubicBezTo>
                  <a:lnTo>
                    <a:pt x="8710" y="2852"/>
                  </a:lnTo>
                  <a:cubicBezTo>
                    <a:pt x="8512" y="2811"/>
                    <a:pt x="8324" y="2769"/>
                    <a:pt x="8127" y="2727"/>
                  </a:cubicBezTo>
                  <a:cubicBezTo>
                    <a:pt x="8043" y="2717"/>
                    <a:pt x="8033" y="2613"/>
                    <a:pt x="8074" y="2551"/>
                  </a:cubicBezTo>
                  <a:lnTo>
                    <a:pt x="8074" y="2551"/>
                  </a:lnTo>
                  <a:cubicBezTo>
                    <a:pt x="8071" y="2552"/>
                    <a:pt x="8067" y="2553"/>
                    <a:pt x="8063" y="2553"/>
                  </a:cubicBezTo>
                  <a:cubicBezTo>
                    <a:pt x="8043" y="2553"/>
                    <a:pt x="8021" y="2534"/>
                    <a:pt x="8012" y="2509"/>
                  </a:cubicBezTo>
                  <a:cubicBezTo>
                    <a:pt x="7960" y="2134"/>
                    <a:pt x="8002" y="1810"/>
                    <a:pt x="8158" y="1467"/>
                  </a:cubicBezTo>
                  <a:cubicBezTo>
                    <a:pt x="8179" y="1415"/>
                    <a:pt x="8241" y="1405"/>
                    <a:pt x="8283" y="1405"/>
                  </a:cubicBezTo>
                  <a:cubicBezTo>
                    <a:pt x="8699" y="1477"/>
                    <a:pt x="9116" y="1550"/>
                    <a:pt x="9533" y="1613"/>
                  </a:cubicBezTo>
                  <a:cubicBezTo>
                    <a:pt x="9815" y="1665"/>
                    <a:pt x="10127" y="1675"/>
                    <a:pt x="10419" y="1738"/>
                  </a:cubicBezTo>
                  <a:lnTo>
                    <a:pt x="10460" y="1509"/>
                  </a:lnTo>
                  <a:cubicBezTo>
                    <a:pt x="8929" y="1196"/>
                    <a:pt x="7398" y="904"/>
                    <a:pt x="5856" y="613"/>
                  </a:cubicBezTo>
                  <a:cubicBezTo>
                    <a:pt x="4291" y="311"/>
                    <a:pt x="2726" y="0"/>
                    <a:pt x="11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3"/>
            <p:cNvSpPr/>
            <p:nvPr/>
          </p:nvSpPr>
          <p:spPr>
            <a:xfrm>
              <a:off x="5764625" y="1720888"/>
              <a:ext cx="252900" cy="209175"/>
            </a:xfrm>
            <a:custGeom>
              <a:avLst/>
              <a:gdLst/>
              <a:ahLst/>
              <a:cxnLst/>
              <a:rect l="l" t="t" r="r" b="b"/>
              <a:pathLst>
                <a:path w="10116" h="8367" extrusionOk="0">
                  <a:moveTo>
                    <a:pt x="1052" y="1"/>
                  </a:moveTo>
                  <a:cubicBezTo>
                    <a:pt x="730" y="1563"/>
                    <a:pt x="448" y="3147"/>
                    <a:pt x="251" y="4741"/>
                  </a:cubicBezTo>
                  <a:cubicBezTo>
                    <a:pt x="146" y="5543"/>
                    <a:pt x="63" y="6356"/>
                    <a:pt x="1" y="7168"/>
                  </a:cubicBezTo>
                  <a:cubicBezTo>
                    <a:pt x="2573" y="7512"/>
                    <a:pt x="5126" y="7960"/>
                    <a:pt x="7678" y="8367"/>
                  </a:cubicBezTo>
                  <a:cubicBezTo>
                    <a:pt x="6574" y="7814"/>
                    <a:pt x="5803" y="6679"/>
                    <a:pt x="5793" y="5346"/>
                  </a:cubicBezTo>
                  <a:cubicBezTo>
                    <a:pt x="5793" y="4772"/>
                    <a:pt x="5928" y="4241"/>
                    <a:pt x="6168" y="3762"/>
                  </a:cubicBezTo>
                  <a:cubicBezTo>
                    <a:pt x="5886" y="3637"/>
                    <a:pt x="5615" y="3480"/>
                    <a:pt x="5355" y="3304"/>
                  </a:cubicBezTo>
                  <a:cubicBezTo>
                    <a:pt x="5293" y="3262"/>
                    <a:pt x="5282" y="3179"/>
                    <a:pt x="5335" y="3116"/>
                  </a:cubicBezTo>
                  <a:cubicBezTo>
                    <a:pt x="5615" y="2814"/>
                    <a:pt x="5824" y="2480"/>
                    <a:pt x="5990" y="2095"/>
                  </a:cubicBezTo>
                  <a:cubicBezTo>
                    <a:pt x="6012" y="2060"/>
                    <a:pt x="6057" y="2039"/>
                    <a:pt x="6100" y="2039"/>
                  </a:cubicBezTo>
                  <a:cubicBezTo>
                    <a:pt x="6121" y="2039"/>
                    <a:pt x="6141" y="2043"/>
                    <a:pt x="6157" y="2053"/>
                  </a:cubicBezTo>
                  <a:cubicBezTo>
                    <a:pt x="6428" y="2241"/>
                    <a:pt x="6710" y="2418"/>
                    <a:pt x="6970" y="2605"/>
                  </a:cubicBezTo>
                  <a:cubicBezTo>
                    <a:pt x="7001" y="2626"/>
                    <a:pt x="7011" y="2658"/>
                    <a:pt x="7022" y="2679"/>
                  </a:cubicBezTo>
                  <a:cubicBezTo>
                    <a:pt x="7669" y="2122"/>
                    <a:pt x="8513" y="1792"/>
                    <a:pt x="9428" y="1792"/>
                  </a:cubicBezTo>
                  <a:cubicBezTo>
                    <a:pt x="9456" y="1792"/>
                    <a:pt x="9484" y="1792"/>
                    <a:pt x="9512" y="1793"/>
                  </a:cubicBezTo>
                  <a:cubicBezTo>
                    <a:pt x="9710" y="1803"/>
                    <a:pt x="9908" y="1824"/>
                    <a:pt x="10106" y="1855"/>
                  </a:cubicBezTo>
                  <a:lnTo>
                    <a:pt x="10116" y="1824"/>
                  </a:lnTo>
                  <a:cubicBezTo>
                    <a:pt x="7085" y="1251"/>
                    <a:pt x="4064" y="637"/>
                    <a:pt x="10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3"/>
            <p:cNvSpPr/>
            <p:nvPr/>
          </p:nvSpPr>
          <p:spPr>
            <a:xfrm>
              <a:off x="5952400" y="1772938"/>
              <a:ext cx="57600" cy="31075"/>
            </a:xfrm>
            <a:custGeom>
              <a:avLst/>
              <a:gdLst/>
              <a:ahLst/>
              <a:cxnLst/>
              <a:rect l="l" t="t" r="r" b="b"/>
              <a:pathLst>
                <a:path w="2304" h="1243" extrusionOk="0">
                  <a:moveTo>
                    <a:pt x="1904" y="1"/>
                  </a:moveTo>
                  <a:cubicBezTo>
                    <a:pt x="1201" y="1"/>
                    <a:pt x="538" y="218"/>
                    <a:pt x="0" y="586"/>
                  </a:cubicBezTo>
                  <a:cubicBezTo>
                    <a:pt x="115" y="690"/>
                    <a:pt x="220" y="805"/>
                    <a:pt x="334" y="919"/>
                  </a:cubicBezTo>
                  <a:cubicBezTo>
                    <a:pt x="428" y="1023"/>
                    <a:pt x="532" y="1127"/>
                    <a:pt x="636" y="1242"/>
                  </a:cubicBezTo>
                  <a:cubicBezTo>
                    <a:pt x="991" y="982"/>
                    <a:pt x="1417" y="815"/>
                    <a:pt x="1897" y="784"/>
                  </a:cubicBezTo>
                  <a:cubicBezTo>
                    <a:pt x="1964" y="779"/>
                    <a:pt x="2032" y="776"/>
                    <a:pt x="2100" y="776"/>
                  </a:cubicBezTo>
                  <a:cubicBezTo>
                    <a:pt x="2168" y="776"/>
                    <a:pt x="2235" y="779"/>
                    <a:pt x="2303" y="784"/>
                  </a:cubicBezTo>
                  <a:cubicBezTo>
                    <a:pt x="2292" y="544"/>
                    <a:pt x="2272" y="294"/>
                    <a:pt x="2292" y="65"/>
                  </a:cubicBezTo>
                  <a:cubicBezTo>
                    <a:pt x="2292" y="44"/>
                    <a:pt x="2303" y="44"/>
                    <a:pt x="2303" y="34"/>
                  </a:cubicBezTo>
                  <a:cubicBezTo>
                    <a:pt x="2199" y="23"/>
                    <a:pt x="2105" y="2"/>
                    <a:pt x="2001" y="2"/>
                  </a:cubicBezTo>
                  <a:cubicBezTo>
                    <a:pt x="1968" y="1"/>
                    <a:pt x="1936" y="1"/>
                    <a:pt x="1904" y="1"/>
                  </a:cubicBezTo>
                  <a:close/>
                </a:path>
              </a:pathLst>
            </a:custGeom>
            <a:solidFill>
              <a:srgbClr val="63EB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3"/>
            <p:cNvSpPr/>
            <p:nvPr/>
          </p:nvSpPr>
          <p:spPr>
            <a:xfrm>
              <a:off x="5942500" y="1899563"/>
              <a:ext cx="67500" cy="35200"/>
            </a:xfrm>
            <a:custGeom>
              <a:avLst/>
              <a:gdLst/>
              <a:ahLst/>
              <a:cxnLst/>
              <a:rect l="l" t="t" r="r" b="b"/>
              <a:pathLst>
                <a:path w="2700" h="1408" extrusionOk="0">
                  <a:moveTo>
                    <a:pt x="678" y="0"/>
                  </a:moveTo>
                  <a:cubicBezTo>
                    <a:pt x="521" y="209"/>
                    <a:pt x="261" y="375"/>
                    <a:pt x="1" y="480"/>
                  </a:cubicBezTo>
                  <a:cubicBezTo>
                    <a:pt x="626" y="1032"/>
                    <a:pt x="1459" y="1355"/>
                    <a:pt x="2334" y="1407"/>
                  </a:cubicBezTo>
                  <a:cubicBezTo>
                    <a:pt x="2342" y="1400"/>
                    <a:pt x="2355" y="1392"/>
                    <a:pt x="2369" y="1392"/>
                  </a:cubicBezTo>
                  <a:cubicBezTo>
                    <a:pt x="2375" y="1392"/>
                    <a:pt x="2381" y="1394"/>
                    <a:pt x="2387" y="1396"/>
                  </a:cubicBezTo>
                  <a:cubicBezTo>
                    <a:pt x="2491" y="1396"/>
                    <a:pt x="2595" y="1407"/>
                    <a:pt x="2699" y="1407"/>
                  </a:cubicBezTo>
                  <a:cubicBezTo>
                    <a:pt x="2595" y="1178"/>
                    <a:pt x="2574" y="886"/>
                    <a:pt x="2574" y="657"/>
                  </a:cubicBezTo>
                  <a:lnTo>
                    <a:pt x="2574" y="646"/>
                  </a:lnTo>
                  <a:cubicBezTo>
                    <a:pt x="2499" y="653"/>
                    <a:pt x="2424" y="656"/>
                    <a:pt x="2349" y="656"/>
                  </a:cubicBezTo>
                  <a:cubicBezTo>
                    <a:pt x="1715" y="656"/>
                    <a:pt x="1126" y="420"/>
                    <a:pt x="678" y="0"/>
                  </a:cubicBezTo>
                  <a:close/>
                </a:path>
              </a:pathLst>
            </a:custGeom>
            <a:solidFill>
              <a:srgbClr val="63EB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3"/>
            <p:cNvSpPr/>
            <p:nvPr/>
          </p:nvSpPr>
          <p:spPr>
            <a:xfrm>
              <a:off x="5918300" y="1790963"/>
              <a:ext cx="46100" cy="50275"/>
            </a:xfrm>
            <a:custGeom>
              <a:avLst/>
              <a:gdLst/>
              <a:ahLst/>
              <a:cxnLst/>
              <a:rect l="l" t="t" r="r" b="b"/>
              <a:pathLst>
                <a:path w="1844" h="2011" extrusionOk="0">
                  <a:moveTo>
                    <a:pt x="1177" y="1"/>
                  </a:moveTo>
                  <a:cubicBezTo>
                    <a:pt x="584" y="469"/>
                    <a:pt x="146" y="1136"/>
                    <a:pt x="0" y="1917"/>
                  </a:cubicBezTo>
                  <a:cubicBezTo>
                    <a:pt x="146" y="1938"/>
                    <a:pt x="292" y="1969"/>
                    <a:pt x="448" y="1990"/>
                  </a:cubicBezTo>
                  <a:cubicBezTo>
                    <a:pt x="614" y="2011"/>
                    <a:pt x="802" y="2011"/>
                    <a:pt x="979" y="2011"/>
                  </a:cubicBezTo>
                  <a:cubicBezTo>
                    <a:pt x="1104" y="1469"/>
                    <a:pt x="1417" y="980"/>
                    <a:pt x="1844" y="636"/>
                  </a:cubicBezTo>
                  <a:cubicBezTo>
                    <a:pt x="1740" y="542"/>
                    <a:pt x="1635" y="438"/>
                    <a:pt x="1542" y="344"/>
                  </a:cubicBezTo>
                  <a:cubicBezTo>
                    <a:pt x="1417" y="240"/>
                    <a:pt x="1281" y="126"/>
                    <a:pt x="1177" y="1"/>
                  </a:cubicBezTo>
                  <a:close/>
                </a:path>
              </a:pathLst>
            </a:custGeom>
            <a:solidFill>
              <a:srgbClr val="63EB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3"/>
            <p:cNvSpPr/>
            <p:nvPr/>
          </p:nvSpPr>
          <p:spPr>
            <a:xfrm>
              <a:off x="5916725" y="1844338"/>
              <a:ext cx="39350" cy="64375"/>
            </a:xfrm>
            <a:custGeom>
              <a:avLst/>
              <a:gdLst/>
              <a:ahLst/>
              <a:cxnLst/>
              <a:rect l="l" t="t" r="r" b="b"/>
              <a:pathLst>
                <a:path w="1574" h="2575" extrusionOk="0">
                  <a:moveTo>
                    <a:pt x="31" y="1"/>
                  </a:moveTo>
                  <a:cubicBezTo>
                    <a:pt x="11" y="178"/>
                    <a:pt x="1" y="366"/>
                    <a:pt x="11" y="553"/>
                  </a:cubicBezTo>
                  <a:cubicBezTo>
                    <a:pt x="42" y="1376"/>
                    <a:pt x="386" y="2064"/>
                    <a:pt x="907" y="2574"/>
                  </a:cubicBezTo>
                  <a:cubicBezTo>
                    <a:pt x="1001" y="2533"/>
                    <a:pt x="1084" y="2480"/>
                    <a:pt x="1167" y="2418"/>
                  </a:cubicBezTo>
                  <a:cubicBezTo>
                    <a:pt x="1313" y="2314"/>
                    <a:pt x="1427" y="2189"/>
                    <a:pt x="1573" y="2074"/>
                  </a:cubicBezTo>
                  <a:cubicBezTo>
                    <a:pt x="1272" y="1741"/>
                    <a:pt x="1063" y="1313"/>
                    <a:pt x="990" y="824"/>
                  </a:cubicBezTo>
                  <a:cubicBezTo>
                    <a:pt x="959" y="553"/>
                    <a:pt x="959" y="293"/>
                    <a:pt x="1001" y="33"/>
                  </a:cubicBezTo>
                  <a:lnTo>
                    <a:pt x="1001" y="33"/>
                  </a:lnTo>
                  <a:cubicBezTo>
                    <a:pt x="865" y="61"/>
                    <a:pt x="717" y="76"/>
                    <a:pt x="567" y="76"/>
                  </a:cubicBezTo>
                  <a:cubicBezTo>
                    <a:pt x="384" y="76"/>
                    <a:pt x="198" y="53"/>
                    <a:pt x="31" y="1"/>
                  </a:cubicBezTo>
                  <a:close/>
                </a:path>
              </a:pathLst>
            </a:custGeom>
            <a:solidFill>
              <a:srgbClr val="63EB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3"/>
            <p:cNvSpPr/>
            <p:nvPr/>
          </p:nvSpPr>
          <p:spPr>
            <a:xfrm>
              <a:off x="5904225" y="1779238"/>
              <a:ext cx="32050" cy="31800"/>
            </a:xfrm>
            <a:custGeom>
              <a:avLst/>
              <a:gdLst/>
              <a:ahLst/>
              <a:cxnLst/>
              <a:rect l="l" t="t" r="r" b="b"/>
              <a:pathLst>
                <a:path w="1282" h="1272" extrusionOk="0">
                  <a:moveTo>
                    <a:pt x="563" y="0"/>
                  </a:moveTo>
                  <a:cubicBezTo>
                    <a:pt x="417" y="313"/>
                    <a:pt x="230" y="595"/>
                    <a:pt x="1" y="845"/>
                  </a:cubicBezTo>
                  <a:cubicBezTo>
                    <a:pt x="219" y="1000"/>
                    <a:pt x="438" y="1136"/>
                    <a:pt x="667" y="1271"/>
                  </a:cubicBezTo>
                  <a:cubicBezTo>
                    <a:pt x="834" y="980"/>
                    <a:pt x="1042" y="720"/>
                    <a:pt x="1282" y="480"/>
                  </a:cubicBezTo>
                  <a:lnTo>
                    <a:pt x="1272" y="480"/>
                  </a:lnTo>
                  <a:cubicBezTo>
                    <a:pt x="1032" y="324"/>
                    <a:pt x="792" y="167"/>
                    <a:pt x="563" y="0"/>
                  </a:cubicBezTo>
                  <a:close/>
                </a:path>
              </a:pathLst>
            </a:custGeom>
            <a:solidFill>
              <a:srgbClr val="63EB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3"/>
            <p:cNvSpPr/>
            <p:nvPr/>
          </p:nvSpPr>
          <p:spPr>
            <a:xfrm>
              <a:off x="5889125" y="1657088"/>
              <a:ext cx="24225" cy="23725"/>
            </a:xfrm>
            <a:custGeom>
              <a:avLst/>
              <a:gdLst/>
              <a:ahLst/>
              <a:cxnLst/>
              <a:rect l="l" t="t" r="r" b="b"/>
              <a:pathLst>
                <a:path w="969" h="949" extrusionOk="0">
                  <a:moveTo>
                    <a:pt x="198" y="1"/>
                  </a:moveTo>
                  <a:cubicBezTo>
                    <a:pt x="184" y="21"/>
                    <a:pt x="158" y="32"/>
                    <a:pt x="130" y="32"/>
                  </a:cubicBezTo>
                  <a:cubicBezTo>
                    <a:pt x="114" y="32"/>
                    <a:pt x="98" y="29"/>
                    <a:pt x="84" y="22"/>
                  </a:cubicBezTo>
                  <a:lnTo>
                    <a:pt x="84" y="32"/>
                  </a:lnTo>
                  <a:lnTo>
                    <a:pt x="84" y="126"/>
                  </a:lnTo>
                  <a:lnTo>
                    <a:pt x="84" y="313"/>
                  </a:lnTo>
                  <a:cubicBezTo>
                    <a:pt x="84" y="459"/>
                    <a:pt x="84" y="594"/>
                    <a:pt x="73" y="730"/>
                  </a:cubicBezTo>
                  <a:cubicBezTo>
                    <a:pt x="73" y="782"/>
                    <a:pt x="42" y="803"/>
                    <a:pt x="0" y="803"/>
                  </a:cubicBezTo>
                  <a:lnTo>
                    <a:pt x="0" y="813"/>
                  </a:lnTo>
                  <a:cubicBezTo>
                    <a:pt x="281" y="855"/>
                    <a:pt x="552" y="897"/>
                    <a:pt x="823" y="948"/>
                  </a:cubicBezTo>
                  <a:lnTo>
                    <a:pt x="823" y="938"/>
                  </a:lnTo>
                  <a:cubicBezTo>
                    <a:pt x="855" y="772"/>
                    <a:pt x="969" y="469"/>
                    <a:pt x="917" y="292"/>
                  </a:cubicBezTo>
                  <a:cubicBezTo>
                    <a:pt x="844" y="52"/>
                    <a:pt x="750" y="94"/>
                    <a:pt x="490" y="52"/>
                  </a:cubicBezTo>
                  <a:cubicBezTo>
                    <a:pt x="396" y="32"/>
                    <a:pt x="292" y="22"/>
                    <a:pt x="1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3"/>
            <p:cNvSpPr/>
            <p:nvPr/>
          </p:nvSpPr>
          <p:spPr>
            <a:xfrm>
              <a:off x="5866200" y="1652938"/>
              <a:ext cx="22950" cy="24500"/>
            </a:xfrm>
            <a:custGeom>
              <a:avLst/>
              <a:gdLst/>
              <a:ahLst/>
              <a:cxnLst/>
              <a:rect l="l" t="t" r="r" b="b"/>
              <a:pathLst>
                <a:path w="918" h="980" extrusionOk="0">
                  <a:moveTo>
                    <a:pt x="115" y="0"/>
                  </a:moveTo>
                  <a:lnTo>
                    <a:pt x="115" y="31"/>
                  </a:lnTo>
                  <a:cubicBezTo>
                    <a:pt x="63" y="302"/>
                    <a:pt x="1" y="542"/>
                    <a:pt x="11" y="813"/>
                  </a:cubicBezTo>
                  <a:cubicBezTo>
                    <a:pt x="11" y="834"/>
                    <a:pt x="11" y="844"/>
                    <a:pt x="1" y="854"/>
                  </a:cubicBezTo>
                  <a:cubicBezTo>
                    <a:pt x="313" y="885"/>
                    <a:pt x="615" y="927"/>
                    <a:pt x="917" y="979"/>
                  </a:cubicBezTo>
                  <a:lnTo>
                    <a:pt x="917" y="969"/>
                  </a:lnTo>
                  <a:cubicBezTo>
                    <a:pt x="886" y="969"/>
                    <a:pt x="844" y="948"/>
                    <a:pt x="844" y="896"/>
                  </a:cubicBezTo>
                  <a:cubicBezTo>
                    <a:pt x="834" y="719"/>
                    <a:pt x="823" y="531"/>
                    <a:pt x="813" y="354"/>
                  </a:cubicBezTo>
                  <a:cubicBezTo>
                    <a:pt x="802" y="281"/>
                    <a:pt x="792" y="198"/>
                    <a:pt x="802" y="114"/>
                  </a:cubicBezTo>
                  <a:cubicBezTo>
                    <a:pt x="626" y="83"/>
                    <a:pt x="438" y="52"/>
                    <a:pt x="261" y="21"/>
                  </a:cubicBezTo>
                  <a:cubicBezTo>
                    <a:pt x="209" y="10"/>
                    <a:pt x="167" y="10"/>
                    <a:pt x="1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3"/>
            <p:cNvSpPr/>
            <p:nvPr/>
          </p:nvSpPr>
          <p:spPr>
            <a:xfrm>
              <a:off x="5843800" y="1649813"/>
              <a:ext cx="20600" cy="24225"/>
            </a:xfrm>
            <a:custGeom>
              <a:avLst/>
              <a:gdLst/>
              <a:ahLst/>
              <a:cxnLst/>
              <a:rect l="l" t="t" r="r" b="b"/>
              <a:pathLst>
                <a:path w="824" h="969" extrusionOk="0">
                  <a:moveTo>
                    <a:pt x="156" y="0"/>
                  </a:moveTo>
                  <a:cubicBezTo>
                    <a:pt x="167" y="21"/>
                    <a:pt x="167" y="31"/>
                    <a:pt x="167" y="52"/>
                  </a:cubicBezTo>
                  <a:cubicBezTo>
                    <a:pt x="146" y="323"/>
                    <a:pt x="73" y="625"/>
                    <a:pt x="1" y="896"/>
                  </a:cubicBezTo>
                  <a:cubicBezTo>
                    <a:pt x="261" y="917"/>
                    <a:pt x="522" y="938"/>
                    <a:pt x="782" y="969"/>
                  </a:cubicBezTo>
                  <a:cubicBezTo>
                    <a:pt x="782" y="959"/>
                    <a:pt x="772" y="948"/>
                    <a:pt x="772" y="938"/>
                  </a:cubicBezTo>
                  <a:cubicBezTo>
                    <a:pt x="740" y="677"/>
                    <a:pt x="730" y="364"/>
                    <a:pt x="823" y="104"/>
                  </a:cubicBezTo>
                  <a:cubicBezTo>
                    <a:pt x="615" y="73"/>
                    <a:pt x="397" y="31"/>
                    <a:pt x="188" y="10"/>
                  </a:cubicBezTo>
                  <a:cubicBezTo>
                    <a:pt x="177" y="10"/>
                    <a:pt x="167" y="0"/>
                    <a:pt x="1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3"/>
            <p:cNvSpPr/>
            <p:nvPr/>
          </p:nvSpPr>
          <p:spPr>
            <a:xfrm>
              <a:off x="5825575" y="1647963"/>
              <a:ext cx="19025" cy="24275"/>
            </a:xfrm>
            <a:custGeom>
              <a:avLst/>
              <a:gdLst/>
              <a:ahLst/>
              <a:cxnLst/>
              <a:rect l="l" t="t" r="r" b="b"/>
              <a:pathLst>
                <a:path w="761" h="971" extrusionOk="0">
                  <a:moveTo>
                    <a:pt x="424" y="0"/>
                  </a:moveTo>
                  <a:cubicBezTo>
                    <a:pt x="392" y="0"/>
                    <a:pt x="365" y="4"/>
                    <a:pt x="344" y="12"/>
                  </a:cubicBezTo>
                  <a:cubicBezTo>
                    <a:pt x="0" y="137"/>
                    <a:pt x="42" y="605"/>
                    <a:pt x="31" y="949"/>
                  </a:cubicBezTo>
                  <a:cubicBezTo>
                    <a:pt x="219" y="949"/>
                    <a:pt x="406" y="949"/>
                    <a:pt x="605" y="970"/>
                  </a:cubicBezTo>
                  <a:cubicBezTo>
                    <a:pt x="615" y="678"/>
                    <a:pt x="646" y="366"/>
                    <a:pt x="730" y="95"/>
                  </a:cubicBezTo>
                  <a:cubicBezTo>
                    <a:pt x="730" y="74"/>
                    <a:pt x="750" y="63"/>
                    <a:pt x="760" y="53"/>
                  </a:cubicBezTo>
                  <a:cubicBezTo>
                    <a:pt x="651" y="30"/>
                    <a:pt x="519" y="0"/>
                    <a:pt x="4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5" name="Google Shape;435;p33"/>
          <p:cNvGrpSpPr/>
          <p:nvPr/>
        </p:nvGrpSpPr>
        <p:grpSpPr>
          <a:xfrm rot="1296669">
            <a:off x="8142517" y="86382"/>
            <a:ext cx="897265" cy="1207783"/>
            <a:chOff x="2014015" y="846352"/>
            <a:chExt cx="279448" cy="387775"/>
          </a:xfrm>
        </p:grpSpPr>
        <p:sp>
          <p:nvSpPr>
            <p:cNvPr id="436" name="Google Shape;436;p33"/>
            <p:cNvSpPr/>
            <p:nvPr/>
          </p:nvSpPr>
          <p:spPr>
            <a:xfrm>
              <a:off x="2014015" y="846352"/>
              <a:ext cx="279448" cy="387775"/>
            </a:xfrm>
            <a:custGeom>
              <a:avLst/>
              <a:gdLst/>
              <a:ahLst/>
              <a:cxnLst/>
              <a:rect l="l" t="t" r="r" b="b"/>
              <a:pathLst>
                <a:path w="12096" h="16785" extrusionOk="0">
                  <a:moveTo>
                    <a:pt x="6282" y="0"/>
                  </a:moveTo>
                  <a:cubicBezTo>
                    <a:pt x="3761" y="0"/>
                    <a:pt x="1688" y="1261"/>
                    <a:pt x="875" y="3292"/>
                  </a:cubicBezTo>
                  <a:cubicBezTo>
                    <a:pt x="0" y="5491"/>
                    <a:pt x="813" y="8012"/>
                    <a:pt x="2802" y="9283"/>
                  </a:cubicBezTo>
                  <a:cubicBezTo>
                    <a:pt x="2876" y="9325"/>
                    <a:pt x="2938" y="9356"/>
                    <a:pt x="3011" y="9387"/>
                  </a:cubicBezTo>
                  <a:lnTo>
                    <a:pt x="3938" y="9471"/>
                  </a:lnTo>
                  <a:cubicBezTo>
                    <a:pt x="4042" y="9439"/>
                    <a:pt x="4126" y="9408"/>
                    <a:pt x="4219" y="9366"/>
                  </a:cubicBezTo>
                  <a:cubicBezTo>
                    <a:pt x="4282" y="9346"/>
                    <a:pt x="4334" y="9335"/>
                    <a:pt x="4386" y="9314"/>
                  </a:cubicBezTo>
                  <a:lnTo>
                    <a:pt x="4386" y="9439"/>
                  </a:lnTo>
                  <a:cubicBezTo>
                    <a:pt x="4386" y="10137"/>
                    <a:pt x="4678" y="10793"/>
                    <a:pt x="4918" y="11335"/>
                  </a:cubicBezTo>
                  <a:cubicBezTo>
                    <a:pt x="4990" y="11492"/>
                    <a:pt x="5053" y="11648"/>
                    <a:pt x="5094" y="11742"/>
                  </a:cubicBezTo>
                  <a:cubicBezTo>
                    <a:pt x="5105" y="11773"/>
                    <a:pt x="5126" y="11867"/>
                    <a:pt x="5147" y="11939"/>
                  </a:cubicBezTo>
                  <a:cubicBezTo>
                    <a:pt x="5282" y="12460"/>
                    <a:pt x="5480" y="13221"/>
                    <a:pt x="6074" y="13669"/>
                  </a:cubicBezTo>
                  <a:cubicBezTo>
                    <a:pt x="6074" y="13721"/>
                    <a:pt x="6064" y="13784"/>
                    <a:pt x="6064" y="13846"/>
                  </a:cubicBezTo>
                  <a:cubicBezTo>
                    <a:pt x="6022" y="14606"/>
                    <a:pt x="6303" y="15367"/>
                    <a:pt x="6834" y="15919"/>
                  </a:cubicBezTo>
                  <a:cubicBezTo>
                    <a:pt x="7365" y="16481"/>
                    <a:pt x="8074" y="16784"/>
                    <a:pt x="8835" y="16784"/>
                  </a:cubicBezTo>
                  <a:cubicBezTo>
                    <a:pt x="8897" y="16784"/>
                    <a:pt x="8970" y="16784"/>
                    <a:pt x="9032" y="16773"/>
                  </a:cubicBezTo>
                  <a:cubicBezTo>
                    <a:pt x="10689" y="16659"/>
                    <a:pt x="11741" y="15055"/>
                    <a:pt x="11689" y="13638"/>
                  </a:cubicBezTo>
                  <a:cubicBezTo>
                    <a:pt x="11678" y="13169"/>
                    <a:pt x="11532" y="12731"/>
                    <a:pt x="11314" y="12356"/>
                  </a:cubicBezTo>
                  <a:cubicBezTo>
                    <a:pt x="11356" y="12304"/>
                    <a:pt x="11387" y="12252"/>
                    <a:pt x="11418" y="12200"/>
                  </a:cubicBezTo>
                  <a:lnTo>
                    <a:pt x="11657" y="11492"/>
                  </a:lnTo>
                  <a:cubicBezTo>
                    <a:pt x="11689" y="11221"/>
                    <a:pt x="11647" y="10929"/>
                    <a:pt x="11512" y="10668"/>
                  </a:cubicBezTo>
                  <a:cubicBezTo>
                    <a:pt x="11407" y="10471"/>
                    <a:pt x="11303" y="10262"/>
                    <a:pt x="11210" y="10064"/>
                  </a:cubicBezTo>
                  <a:cubicBezTo>
                    <a:pt x="11012" y="9679"/>
                    <a:pt x="10814" y="9283"/>
                    <a:pt x="10627" y="8897"/>
                  </a:cubicBezTo>
                  <a:cubicBezTo>
                    <a:pt x="10574" y="8793"/>
                    <a:pt x="10543" y="8731"/>
                    <a:pt x="10532" y="8689"/>
                  </a:cubicBezTo>
                  <a:cubicBezTo>
                    <a:pt x="10532" y="8668"/>
                    <a:pt x="10543" y="8658"/>
                    <a:pt x="10553" y="8626"/>
                  </a:cubicBezTo>
                  <a:cubicBezTo>
                    <a:pt x="10574" y="8585"/>
                    <a:pt x="10616" y="8512"/>
                    <a:pt x="10657" y="8439"/>
                  </a:cubicBezTo>
                  <a:cubicBezTo>
                    <a:pt x="10720" y="8346"/>
                    <a:pt x="10772" y="8251"/>
                    <a:pt x="10835" y="8137"/>
                  </a:cubicBezTo>
                  <a:cubicBezTo>
                    <a:pt x="11470" y="6918"/>
                    <a:pt x="11814" y="5824"/>
                    <a:pt x="11898" y="4793"/>
                  </a:cubicBezTo>
                  <a:cubicBezTo>
                    <a:pt x="12095" y="2366"/>
                    <a:pt x="10126" y="417"/>
                    <a:pt x="7126" y="53"/>
                  </a:cubicBezTo>
                  <a:cubicBezTo>
                    <a:pt x="6844" y="21"/>
                    <a:pt x="6564" y="0"/>
                    <a:pt x="62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3"/>
            <p:cNvSpPr/>
            <p:nvPr/>
          </p:nvSpPr>
          <p:spPr>
            <a:xfrm>
              <a:off x="2035800" y="867438"/>
              <a:ext cx="230775" cy="283075"/>
            </a:xfrm>
            <a:custGeom>
              <a:avLst/>
              <a:gdLst/>
              <a:ahLst/>
              <a:cxnLst/>
              <a:rect l="l" t="t" r="r" b="b"/>
              <a:pathLst>
                <a:path w="9231" h="11323" extrusionOk="0">
                  <a:moveTo>
                    <a:pt x="4732" y="233"/>
                  </a:moveTo>
                  <a:cubicBezTo>
                    <a:pt x="5590" y="233"/>
                    <a:pt x="6451" y="428"/>
                    <a:pt x="7179" y="781"/>
                  </a:cubicBezTo>
                  <a:cubicBezTo>
                    <a:pt x="8137" y="1250"/>
                    <a:pt x="8856" y="1979"/>
                    <a:pt x="8835" y="3114"/>
                  </a:cubicBezTo>
                  <a:cubicBezTo>
                    <a:pt x="8825" y="4114"/>
                    <a:pt x="8397" y="5177"/>
                    <a:pt x="7950" y="6042"/>
                  </a:cubicBezTo>
                  <a:cubicBezTo>
                    <a:pt x="7689" y="6552"/>
                    <a:pt x="7283" y="7021"/>
                    <a:pt x="7429" y="7626"/>
                  </a:cubicBezTo>
                  <a:cubicBezTo>
                    <a:pt x="7522" y="8001"/>
                    <a:pt x="7772" y="8365"/>
                    <a:pt x="7939" y="8709"/>
                  </a:cubicBezTo>
                  <a:cubicBezTo>
                    <a:pt x="8158" y="9136"/>
                    <a:pt x="8377" y="9563"/>
                    <a:pt x="8585" y="10001"/>
                  </a:cubicBezTo>
                  <a:cubicBezTo>
                    <a:pt x="8096" y="10230"/>
                    <a:pt x="7585" y="10448"/>
                    <a:pt x="7075" y="10636"/>
                  </a:cubicBezTo>
                  <a:cubicBezTo>
                    <a:pt x="6742" y="10747"/>
                    <a:pt x="6197" y="11023"/>
                    <a:pt x="5822" y="11023"/>
                  </a:cubicBezTo>
                  <a:cubicBezTo>
                    <a:pt x="5809" y="11023"/>
                    <a:pt x="5796" y="11023"/>
                    <a:pt x="5783" y="11022"/>
                  </a:cubicBezTo>
                  <a:cubicBezTo>
                    <a:pt x="5355" y="10990"/>
                    <a:pt x="5189" y="10147"/>
                    <a:pt x="5054" y="9772"/>
                  </a:cubicBezTo>
                  <a:cubicBezTo>
                    <a:pt x="4897" y="9334"/>
                    <a:pt x="4595" y="8802"/>
                    <a:pt x="4543" y="8344"/>
                  </a:cubicBezTo>
                  <a:cubicBezTo>
                    <a:pt x="4449" y="7719"/>
                    <a:pt x="5147" y="7219"/>
                    <a:pt x="5501" y="6792"/>
                  </a:cubicBezTo>
                  <a:cubicBezTo>
                    <a:pt x="5730" y="6510"/>
                    <a:pt x="5960" y="6230"/>
                    <a:pt x="6147" y="5917"/>
                  </a:cubicBezTo>
                  <a:cubicBezTo>
                    <a:pt x="6471" y="5364"/>
                    <a:pt x="6689" y="4688"/>
                    <a:pt x="6408" y="4073"/>
                  </a:cubicBezTo>
                  <a:cubicBezTo>
                    <a:pt x="6164" y="3542"/>
                    <a:pt x="5578" y="3218"/>
                    <a:pt x="5002" y="3218"/>
                  </a:cubicBezTo>
                  <a:cubicBezTo>
                    <a:pt x="4718" y="3218"/>
                    <a:pt x="4437" y="3296"/>
                    <a:pt x="4199" y="3468"/>
                  </a:cubicBezTo>
                  <a:cubicBezTo>
                    <a:pt x="3470" y="3979"/>
                    <a:pt x="3429" y="5188"/>
                    <a:pt x="4116" y="5750"/>
                  </a:cubicBezTo>
                  <a:cubicBezTo>
                    <a:pt x="3772" y="5906"/>
                    <a:pt x="3418" y="6052"/>
                    <a:pt x="3063" y="6209"/>
                  </a:cubicBezTo>
                  <a:cubicBezTo>
                    <a:pt x="2762" y="6344"/>
                    <a:pt x="2428" y="6448"/>
                    <a:pt x="2168" y="6646"/>
                  </a:cubicBezTo>
                  <a:cubicBezTo>
                    <a:pt x="2168" y="6635"/>
                    <a:pt x="2158" y="6625"/>
                    <a:pt x="2147" y="6625"/>
                  </a:cubicBezTo>
                  <a:cubicBezTo>
                    <a:pt x="522" y="5438"/>
                    <a:pt x="63" y="3156"/>
                    <a:pt x="1438" y="1572"/>
                  </a:cubicBezTo>
                  <a:cubicBezTo>
                    <a:pt x="2252" y="642"/>
                    <a:pt x="3489" y="233"/>
                    <a:pt x="4732" y="233"/>
                  </a:cubicBezTo>
                  <a:close/>
                  <a:moveTo>
                    <a:pt x="4793" y="1"/>
                  </a:moveTo>
                  <a:cubicBezTo>
                    <a:pt x="3076" y="1"/>
                    <a:pt x="1308" y="773"/>
                    <a:pt x="637" y="2447"/>
                  </a:cubicBezTo>
                  <a:cubicBezTo>
                    <a:pt x="1" y="4042"/>
                    <a:pt x="595" y="5885"/>
                    <a:pt x="2043" y="6802"/>
                  </a:cubicBezTo>
                  <a:cubicBezTo>
                    <a:pt x="2063" y="6816"/>
                    <a:pt x="2082" y="6822"/>
                    <a:pt x="2099" y="6822"/>
                  </a:cubicBezTo>
                  <a:cubicBezTo>
                    <a:pt x="2136" y="6822"/>
                    <a:pt x="2164" y="6796"/>
                    <a:pt x="2178" y="6760"/>
                  </a:cubicBezTo>
                  <a:lnTo>
                    <a:pt x="2188" y="6760"/>
                  </a:lnTo>
                  <a:cubicBezTo>
                    <a:pt x="2563" y="6709"/>
                    <a:pt x="2938" y="6490"/>
                    <a:pt x="3293" y="6344"/>
                  </a:cubicBezTo>
                  <a:cubicBezTo>
                    <a:pt x="3626" y="6209"/>
                    <a:pt x="3949" y="6073"/>
                    <a:pt x="4272" y="5927"/>
                  </a:cubicBezTo>
                  <a:cubicBezTo>
                    <a:pt x="4355" y="5896"/>
                    <a:pt x="4345" y="5802"/>
                    <a:pt x="4283" y="5760"/>
                  </a:cubicBezTo>
                  <a:cubicBezTo>
                    <a:pt x="4293" y="5730"/>
                    <a:pt x="4293" y="5698"/>
                    <a:pt x="4272" y="5677"/>
                  </a:cubicBezTo>
                  <a:cubicBezTo>
                    <a:pt x="3772" y="5104"/>
                    <a:pt x="3647" y="4125"/>
                    <a:pt x="4366" y="3646"/>
                  </a:cubicBezTo>
                  <a:cubicBezTo>
                    <a:pt x="4565" y="3515"/>
                    <a:pt x="4787" y="3456"/>
                    <a:pt x="5007" y="3456"/>
                  </a:cubicBezTo>
                  <a:cubicBezTo>
                    <a:pt x="5593" y="3456"/>
                    <a:pt x="6166" y="3876"/>
                    <a:pt x="6272" y="4489"/>
                  </a:cubicBezTo>
                  <a:cubicBezTo>
                    <a:pt x="6439" y="5448"/>
                    <a:pt x="5595" y="6334"/>
                    <a:pt x="5012" y="6990"/>
                  </a:cubicBezTo>
                  <a:cubicBezTo>
                    <a:pt x="4741" y="7302"/>
                    <a:pt x="4241" y="7646"/>
                    <a:pt x="4241" y="8094"/>
                  </a:cubicBezTo>
                  <a:cubicBezTo>
                    <a:pt x="4241" y="8677"/>
                    <a:pt x="4668" y="9417"/>
                    <a:pt x="4866" y="9948"/>
                  </a:cubicBezTo>
                  <a:cubicBezTo>
                    <a:pt x="4980" y="10261"/>
                    <a:pt x="5105" y="11094"/>
                    <a:pt x="5429" y="11272"/>
                  </a:cubicBezTo>
                  <a:cubicBezTo>
                    <a:pt x="5492" y="11308"/>
                    <a:pt x="5569" y="11323"/>
                    <a:pt x="5653" y="11323"/>
                  </a:cubicBezTo>
                  <a:cubicBezTo>
                    <a:pt x="5983" y="11323"/>
                    <a:pt x="6428" y="11096"/>
                    <a:pt x="6668" y="11022"/>
                  </a:cubicBezTo>
                  <a:cubicBezTo>
                    <a:pt x="7376" y="10793"/>
                    <a:pt x="8075" y="10511"/>
                    <a:pt x="8742" y="10188"/>
                  </a:cubicBezTo>
                  <a:cubicBezTo>
                    <a:pt x="8793" y="10157"/>
                    <a:pt x="8814" y="10115"/>
                    <a:pt x="8804" y="10073"/>
                  </a:cubicBezTo>
                  <a:cubicBezTo>
                    <a:pt x="8835" y="10043"/>
                    <a:pt x="8856" y="9990"/>
                    <a:pt x="8825" y="9928"/>
                  </a:cubicBezTo>
                  <a:cubicBezTo>
                    <a:pt x="8522" y="9334"/>
                    <a:pt x="8210" y="8740"/>
                    <a:pt x="7929" y="8136"/>
                  </a:cubicBezTo>
                  <a:cubicBezTo>
                    <a:pt x="7679" y="7626"/>
                    <a:pt x="7585" y="7302"/>
                    <a:pt x="7846" y="6730"/>
                  </a:cubicBezTo>
                  <a:cubicBezTo>
                    <a:pt x="7929" y="6531"/>
                    <a:pt x="8054" y="6355"/>
                    <a:pt x="8158" y="6167"/>
                  </a:cubicBezTo>
                  <a:cubicBezTo>
                    <a:pt x="8606" y="5302"/>
                    <a:pt x="8992" y="4323"/>
                    <a:pt x="9064" y="3333"/>
                  </a:cubicBezTo>
                  <a:cubicBezTo>
                    <a:pt x="9231" y="1291"/>
                    <a:pt x="7262" y="250"/>
                    <a:pt x="5470" y="41"/>
                  </a:cubicBezTo>
                  <a:cubicBezTo>
                    <a:pt x="5247" y="15"/>
                    <a:pt x="5021" y="1"/>
                    <a:pt x="47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3"/>
            <p:cNvSpPr/>
            <p:nvPr/>
          </p:nvSpPr>
          <p:spPr>
            <a:xfrm>
              <a:off x="2182725" y="1144288"/>
              <a:ext cx="78325" cy="75600"/>
            </a:xfrm>
            <a:custGeom>
              <a:avLst/>
              <a:gdLst/>
              <a:ahLst/>
              <a:cxnLst/>
              <a:rect l="l" t="t" r="r" b="b"/>
              <a:pathLst>
                <a:path w="3133" h="3024" extrusionOk="0">
                  <a:moveTo>
                    <a:pt x="1787" y="236"/>
                  </a:moveTo>
                  <a:cubicBezTo>
                    <a:pt x="3132" y="236"/>
                    <a:pt x="2971" y="2782"/>
                    <a:pt x="1467" y="2782"/>
                  </a:cubicBezTo>
                  <a:cubicBezTo>
                    <a:pt x="1450" y="2782"/>
                    <a:pt x="1433" y="2782"/>
                    <a:pt x="1416" y="2781"/>
                  </a:cubicBezTo>
                  <a:cubicBezTo>
                    <a:pt x="729" y="2750"/>
                    <a:pt x="249" y="2156"/>
                    <a:pt x="281" y="1490"/>
                  </a:cubicBezTo>
                  <a:cubicBezTo>
                    <a:pt x="302" y="865"/>
                    <a:pt x="781" y="416"/>
                    <a:pt x="1344" y="250"/>
                  </a:cubicBezTo>
                  <a:cubicBezTo>
                    <a:pt x="1367" y="273"/>
                    <a:pt x="1391" y="285"/>
                    <a:pt x="1423" y="285"/>
                  </a:cubicBezTo>
                  <a:cubicBezTo>
                    <a:pt x="1433" y="285"/>
                    <a:pt x="1445" y="284"/>
                    <a:pt x="1458" y="281"/>
                  </a:cubicBezTo>
                  <a:cubicBezTo>
                    <a:pt x="1576" y="250"/>
                    <a:pt x="1686" y="236"/>
                    <a:pt x="1787" y="236"/>
                  </a:cubicBezTo>
                  <a:close/>
                  <a:moveTo>
                    <a:pt x="1762" y="1"/>
                  </a:moveTo>
                  <a:cubicBezTo>
                    <a:pt x="1642" y="1"/>
                    <a:pt x="1519" y="20"/>
                    <a:pt x="1395" y="62"/>
                  </a:cubicBezTo>
                  <a:cubicBezTo>
                    <a:pt x="1385" y="62"/>
                    <a:pt x="1374" y="73"/>
                    <a:pt x="1364" y="73"/>
                  </a:cubicBezTo>
                  <a:cubicBezTo>
                    <a:pt x="656" y="177"/>
                    <a:pt x="73" y="719"/>
                    <a:pt x="41" y="1490"/>
                  </a:cubicBezTo>
                  <a:cubicBezTo>
                    <a:pt x="1" y="2315"/>
                    <a:pt x="651" y="3023"/>
                    <a:pt x="1484" y="3023"/>
                  </a:cubicBezTo>
                  <a:cubicBezTo>
                    <a:pt x="1513" y="3023"/>
                    <a:pt x="1543" y="3022"/>
                    <a:pt x="1573" y="3021"/>
                  </a:cubicBezTo>
                  <a:cubicBezTo>
                    <a:pt x="2416" y="2958"/>
                    <a:pt x="3010" y="2073"/>
                    <a:pt x="2990" y="1270"/>
                  </a:cubicBezTo>
                  <a:cubicBezTo>
                    <a:pt x="2963" y="583"/>
                    <a:pt x="2415" y="1"/>
                    <a:pt x="176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3"/>
            <p:cNvSpPr/>
            <p:nvPr/>
          </p:nvSpPr>
          <p:spPr>
            <a:xfrm>
              <a:off x="2037375" y="873238"/>
              <a:ext cx="219825" cy="269775"/>
            </a:xfrm>
            <a:custGeom>
              <a:avLst/>
              <a:gdLst/>
              <a:ahLst/>
              <a:cxnLst/>
              <a:rect l="l" t="t" r="r" b="b"/>
              <a:pathLst>
                <a:path w="8793" h="10791" extrusionOk="0">
                  <a:moveTo>
                    <a:pt x="4669" y="1"/>
                  </a:moveTo>
                  <a:cubicBezTo>
                    <a:pt x="3426" y="1"/>
                    <a:pt x="2189" y="410"/>
                    <a:pt x="1375" y="1340"/>
                  </a:cubicBezTo>
                  <a:cubicBezTo>
                    <a:pt x="0" y="2924"/>
                    <a:pt x="459" y="5206"/>
                    <a:pt x="2084" y="6393"/>
                  </a:cubicBezTo>
                  <a:cubicBezTo>
                    <a:pt x="2095" y="6393"/>
                    <a:pt x="2105" y="6403"/>
                    <a:pt x="2105" y="6414"/>
                  </a:cubicBezTo>
                  <a:cubicBezTo>
                    <a:pt x="2365" y="6216"/>
                    <a:pt x="2699" y="6112"/>
                    <a:pt x="3000" y="5977"/>
                  </a:cubicBezTo>
                  <a:cubicBezTo>
                    <a:pt x="3355" y="5820"/>
                    <a:pt x="3709" y="5674"/>
                    <a:pt x="4053" y="5518"/>
                  </a:cubicBezTo>
                  <a:cubicBezTo>
                    <a:pt x="3366" y="4956"/>
                    <a:pt x="3407" y="3747"/>
                    <a:pt x="4136" y="3236"/>
                  </a:cubicBezTo>
                  <a:cubicBezTo>
                    <a:pt x="4374" y="3064"/>
                    <a:pt x="4655" y="2986"/>
                    <a:pt x="4939" y="2986"/>
                  </a:cubicBezTo>
                  <a:cubicBezTo>
                    <a:pt x="5515" y="2986"/>
                    <a:pt x="6101" y="3310"/>
                    <a:pt x="6345" y="3841"/>
                  </a:cubicBezTo>
                  <a:cubicBezTo>
                    <a:pt x="6626" y="4456"/>
                    <a:pt x="6408" y="5132"/>
                    <a:pt x="6084" y="5685"/>
                  </a:cubicBezTo>
                  <a:cubicBezTo>
                    <a:pt x="5897" y="5998"/>
                    <a:pt x="5667" y="6278"/>
                    <a:pt x="5438" y="6560"/>
                  </a:cubicBezTo>
                  <a:cubicBezTo>
                    <a:pt x="5084" y="6987"/>
                    <a:pt x="4386" y="7487"/>
                    <a:pt x="4480" y="8112"/>
                  </a:cubicBezTo>
                  <a:cubicBezTo>
                    <a:pt x="4532" y="8570"/>
                    <a:pt x="4834" y="9102"/>
                    <a:pt x="4991" y="9540"/>
                  </a:cubicBezTo>
                  <a:cubicBezTo>
                    <a:pt x="5126" y="9915"/>
                    <a:pt x="5292" y="10758"/>
                    <a:pt x="5720" y="10790"/>
                  </a:cubicBezTo>
                  <a:cubicBezTo>
                    <a:pt x="5733" y="10791"/>
                    <a:pt x="5746" y="10791"/>
                    <a:pt x="5759" y="10791"/>
                  </a:cubicBezTo>
                  <a:cubicBezTo>
                    <a:pt x="6134" y="10791"/>
                    <a:pt x="6679" y="10515"/>
                    <a:pt x="7012" y="10404"/>
                  </a:cubicBezTo>
                  <a:cubicBezTo>
                    <a:pt x="7522" y="10216"/>
                    <a:pt x="8033" y="9998"/>
                    <a:pt x="8522" y="9769"/>
                  </a:cubicBezTo>
                  <a:cubicBezTo>
                    <a:pt x="8314" y="9331"/>
                    <a:pt x="8095" y="8904"/>
                    <a:pt x="7876" y="8477"/>
                  </a:cubicBezTo>
                  <a:cubicBezTo>
                    <a:pt x="7709" y="8133"/>
                    <a:pt x="7459" y="7769"/>
                    <a:pt x="7366" y="7394"/>
                  </a:cubicBezTo>
                  <a:cubicBezTo>
                    <a:pt x="7220" y="6789"/>
                    <a:pt x="7626" y="6320"/>
                    <a:pt x="7887" y="5810"/>
                  </a:cubicBezTo>
                  <a:cubicBezTo>
                    <a:pt x="8334" y="4945"/>
                    <a:pt x="8762" y="3882"/>
                    <a:pt x="8772" y="2882"/>
                  </a:cubicBezTo>
                  <a:cubicBezTo>
                    <a:pt x="8793" y="1747"/>
                    <a:pt x="8074" y="1018"/>
                    <a:pt x="7116" y="549"/>
                  </a:cubicBezTo>
                  <a:cubicBezTo>
                    <a:pt x="6388" y="196"/>
                    <a:pt x="5527" y="1"/>
                    <a:pt x="46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3"/>
            <p:cNvSpPr/>
            <p:nvPr/>
          </p:nvSpPr>
          <p:spPr>
            <a:xfrm>
              <a:off x="2188950" y="1150163"/>
              <a:ext cx="72100" cy="63700"/>
            </a:xfrm>
            <a:custGeom>
              <a:avLst/>
              <a:gdLst/>
              <a:ahLst/>
              <a:cxnLst/>
              <a:rect l="l" t="t" r="r" b="b"/>
              <a:pathLst>
                <a:path w="2884" h="2548" extrusionOk="0">
                  <a:moveTo>
                    <a:pt x="1538" y="1"/>
                  </a:moveTo>
                  <a:cubicBezTo>
                    <a:pt x="1437" y="1"/>
                    <a:pt x="1327" y="15"/>
                    <a:pt x="1209" y="46"/>
                  </a:cubicBezTo>
                  <a:cubicBezTo>
                    <a:pt x="1196" y="49"/>
                    <a:pt x="1184" y="50"/>
                    <a:pt x="1174" y="50"/>
                  </a:cubicBezTo>
                  <a:cubicBezTo>
                    <a:pt x="1142" y="50"/>
                    <a:pt x="1118" y="38"/>
                    <a:pt x="1095" y="15"/>
                  </a:cubicBezTo>
                  <a:cubicBezTo>
                    <a:pt x="532" y="181"/>
                    <a:pt x="53" y="630"/>
                    <a:pt x="32" y="1255"/>
                  </a:cubicBezTo>
                  <a:cubicBezTo>
                    <a:pt x="0" y="1921"/>
                    <a:pt x="480" y="2515"/>
                    <a:pt x="1167" y="2546"/>
                  </a:cubicBezTo>
                  <a:cubicBezTo>
                    <a:pt x="1184" y="2547"/>
                    <a:pt x="1201" y="2547"/>
                    <a:pt x="1218" y="2547"/>
                  </a:cubicBezTo>
                  <a:cubicBezTo>
                    <a:pt x="2722" y="2547"/>
                    <a:pt x="2883" y="1"/>
                    <a:pt x="15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4" name="Google Shape;464;p33"/>
          <p:cNvSpPr/>
          <p:nvPr/>
        </p:nvSpPr>
        <p:spPr>
          <a:xfrm>
            <a:off x="3362180" y="4747007"/>
            <a:ext cx="3072396" cy="61175"/>
          </a:xfrm>
          <a:custGeom>
            <a:avLst/>
            <a:gdLst/>
            <a:ahLst/>
            <a:cxnLst/>
            <a:rect l="l" t="t" r="r" b="b"/>
            <a:pathLst>
              <a:path w="21227" h="538" extrusionOk="0">
                <a:moveTo>
                  <a:pt x="0" y="0"/>
                </a:moveTo>
                <a:cubicBezTo>
                  <a:pt x="6993" y="1076"/>
                  <a:pt x="14151" y="0"/>
                  <a:pt x="21227" y="0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2551062-4DDE-4A4C-BCFD-A0CDC214C71C}"/>
              </a:ext>
            </a:extLst>
          </p:cNvPr>
          <p:cNvSpPr txBox="1"/>
          <p:nvPr/>
        </p:nvSpPr>
        <p:spPr>
          <a:xfrm>
            <a:off x="2063643" y="1498444"/>
            <a:ext cx="48488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800" b="0" i="0" dirty="0">
                <a:solidFill>
                  <a:srgbClr val="00B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"اللهمّ انفعنا بما علّمتنا، وعلّمنا ما ينفعنا، وزدنا علمًا وبارك لنا فيه"</a:t>
            </a:r>
            <a:endParaRPr lang="en-US" sz="4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7" name="Google Shape;1667;p57"/>
          <p:cNvGrpSpPr/>
          <p:nvPr/>
        </p:nvGrpSpPr>
        <p:grpSpPr>
          <a:xfrm rot="-1692569">
            <a:off x="610729" y="92568"/>
            <a:ext cx="1396974" cy="1295394"/>
            <a:chOff x="3345075" y="945563"/>
            <a:chExt cx="465425" cy="431575"/>
          </a:xfrm>
        </p:grpSpPr>
        <p:sp>
          <p:nvSpPr>
            <p:cNvPr id="1668" name="Google Shape;1668;p57"/>
            <p:cNvSpPr/>
            <p:nvPr/>
          </p:nvSpPr>
          <p:spPr>
            <a:xfrm>
              <a:off x="3345075" y="945563"/>
              <a:ext cx="465425" cy="431575"/>
            </a:xfrm>
            <a:custGeom>
              <a:avLst/>
              <a:gdLst/>
              <a:ahLst/>
              <a:cxnLst/>
              <a:rect l="l" t="t" r="r" b="b"/>
              <a:pathLst>
                <a:path w="18617" h="17263" extrusionOk="0">
                  <a:moveTo>
                    <a:pt x="5626" y="0"/>
                  </a:moveTo>
                  <a:cubicBezTo>
                    <a:pt x="5553" y="0"/>
                    <a:pt x="5480" y="10"/>
                    <a:pt x="5407" y="21"/>
                  </a:cubicBezTo>
                  <a:lnTo>
                    <a:pt x="4293" y="802"/>
                  </a:lnTo>
                  <a:cubicBezTo>
                    <a:pt x="2990" y="1813"/>
                    <a:pt x="1928" y="2719"/>
                    <a:pt x="1001" y="3615"/>
                  </a:cubicBezTo>
                  <a:lnTo>
                    <a:pt x="1" y="4667"/>
                  </a:lnTo>
                  <a:lnTo>
                    <a:pt x="647" y="5667"/>
                  </a:lnTo>
                  <a:cubicBezTo>
                    <a:pt x="740" y="5938"/>
                    <a:pt x="865" y="6188"/>
                    <a:pt x="980" y="6417"/>
                  </a:cubicBezTo>
                  <a:cubicBezTo>
                    <a:pt x="1022" y="6522"/>
                    <a:pt x="1073" y="6615"/>
                    <a:pt x="1115" y="6709"/>
                  </a:cubicBezTo>
                  <a:cubicBezTo>
                    <a:pt x="1323" y="7168"/>
                    <a:pt x="1532" y="7615"/>
                    <a:pt x="1740" y="8074"/>
                  </a:cubicBezTo>
                  <a:lnTo>
                    <a:pt x="3053" y="10886"/>
                  </a:lnTo>
                  <a:cubicBezTo>
                    <a:pt x="3334" y="11491"/>
                    <a:pt x="3615" y="12106"/>
                    <a:pt x="3886" y="12699"/>
                  </a:cubicBezTo>
                  <a:cubicBezTo>
                    <a:pt x="4480" y="13991"/>
                    <a:pt x="5095" y="15335"/>
                    <a:pt x="5740" y="16627"/>
                  </a:cubicBezTo>
                  <a:cubicBezTo>
                    <a:pt x="5782" y="16720"/>
                    <a:pt x="5845" y="16804"/>
                    <a:pt x="5918" y="16887"/>
                  </a:cubicBezTo>
                  <a:lnTo>
                    <a:pt x="7335" y="17262"/>
                  </a:lnTo>
                  <a:cubicBezTo>
                    <a:pt x="7835" y="17158"/>
                    <a:pt x="8335" y="16794"/>
                    <a:pt x="8887" y="16377"/>
                  </a:cubicBezTo>
                  <a:cubicBezTo>
                    <a:pt x="8939" y="16335"/>
                    <a:pt x="8981" y="16304"/>
                    <a:pt x="9012" y="16283"/>
                  </a:cubicBezTo>
                  <a:cubicBezTo>
                    <a:pt x="10085" y="15595"/>
                    <a:pt x="11158" y="14908"/>
                    <a:pt x="12220" y="14210"/>
                  </a:cubicBezTo>
                  <a:cubicBezTo>
                    <a:pt x="12669" y="13928"/>
                    <a:pt x="13106" y="13658"/>
                    <a:pt x="13586" y="13366"/>
                  </a:cubicBezTo>
                  <a:cubicBezTo>
                    <a:pt x="15107" y="12428"/>
                    <a:pt x="16669" y="11470"/>
                    <a:pt x="17982" y="10189"/>
                  </a:cubicBezTo>
                  <a:lnTo>
                    <a:pt x="18617" y="9365"/>
                  </a:lnTo>
                  <a:lnTo>
                    <a:pt x="18440" y="8261"/>
                  </a:lnTo>
                  <a:cubicBezTo>
                    <a:pt x="18221" y="7480"/>
                    <a:pt x="17961" y="6709"/>
                    <a:pt x="17732" y="6011"/>
                  </a:cubicBezTo>
                  <a:cubicBezTo>
                    <a:pt x="17679" y="5855"/>
                    <a:pt x="17628" y="5688"/>
                    <a:pt x="17575" y="5522"/>
                  </a:cubicBezTo>
                  <a:cubicBezTo>
                    <a:pt x="17429" y="5073"/>
                    <a:pt x="17273" y="4605"/>
                    <a:pt x="17096" y="4136"/>
                  </a:cubicBezTo>
                  <a:lnTo>
                    <a:pt x="16690" y="3188"/>
                  </a:lnTo>
                  <a:cubicBezTo>
                    <a:pt x="16669" y="3167"/>
                    <a:pt x="16648" y="3135"/>
                    <a:pt x="16628" y="3115"/>
                  </a:cubicBezTo>
                  <a:lnTo>
                    <a:pt x="15554" y="2625"/>
                  </a:lnTo>
                  <a:cubicBezTo>
                    <a:pt x="14325" y="2229"/>
                    <a:pt x="12950" y="1802"/>
                    <a:pt x="11481" y="1385"/>
                  </a:cubicBezTo>
                  <a:lnTo>
                    <a:pt x="10929" y="1229"/>
                  </a:lnTo>
                  <a:cubicBezTo>
                    <a:pt x="9523" y="833"/>
                    <a:pt x="8032" y="458"/>
                    <a:pt x="6532" y="146"/>
                  </a:cubicBezTo>
                  <a:lnTo>
                    <a:pt x="56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57"/>
            <p:cNvSpPr/>
            <p:nvPr/>
          </p:nvSpPr>
          <p:spPr>
            <a:xfrm>
              <a:off x="3380500" y="972613"/>
              <a:ext cx="402675" cy="378425"/>
            </a:xfrm>
            <a:custGeom>
              <a:avLst/>
              <a:gdLst/>
              <a:ahLst/>
              <a:cxnLst/>
              <a:rect l="l" t="t" r="r" b="b"/>
              <a:pathLst>
                <a:path w="16107" h="15137" extrusionOk="0">
                  <a:moveTo>
                    <a:pt x="4334" y="147"/>
                  </a:moveTo>
                  <a:lnTo>
                    <a:pt x="4334" y="147"/>
                  </a:lnTo>
                  <a:cubicBezTo>
                    <a:pt x="5970" y="574"/>
                    <a:pt x="7606" y="991"/>
                    <a:pt x="9231" y="1428"/>
                  </a:cubicBezTo>
                  <a:cubicBezTo>
                    <a:pt x="7699" y="2502"/>
                    <a:pt x="6157" y="3564"/>
                    <a:pt x="4657" y="4690"/>
                  </a:cubicBezTo>
                  <a:cubicBezTo>
                    <a:pt x="4605" y="3783"/>
                    <a:pt x="4543" y="2877"/>
                    <a:pt x="4490" y="1960"/>
                  </a:cubicBezTo>
                  <a:cubicBezTo>
                    <a:pt x="4469" y="1543"/>
                    <a:pt x="4449" y="1116"/>
                    <a:pt x="4418" y="689"/>
                  </a:cubicBezTo>
                  <a:cubicBezTo>
                    <a:pt x="4397" y="512"/>
                    <a:pt x="4418" y="303"/>
                    <a:pt x="4334" y="147"/>
                  </a:cubicBezTo>
                  <a:close/>
                  <a:moveTo>
                    <a:pt x="4261" y="252"/>
                  </a:moveTo>
                  <a:cubicBezTo>
                    <a:pt x="4323" y="553"/>
                    <a:pt x="4282" y="939"/>
                    <a:pt x="4293" y="1220"/>
                  </a:cubicBezTo>
                  <a:cubicBezTo>
                    <a:pt x="4313" y="1606"/>
                    <a:pt x="4334" y="2002"/>
                    <a:pt x="4355" y="2387"/>
                  </a:cubicBezTo>
                  <a:cubicBezTo>
                    <a:pt x="4407" y="3158"/>
                    <a:pt x="4449" y="3929"/>
                    <a:pt x="4490" y="4700"/>
                  </a:cubicBezTo>
                  <a:cubicBezTo>
                    <a:pt x="3063" y="4283"/>
                    <a:pt x="1626" y="3908"/>
                    <a:pt x="177" y="3658"/>
                  </a:cubicBezTo>
                  <a:cubicBezTo>
                    <a:pt x="1521" y="2502"/>
                    <a:pt x="2855" y="1345"/>
                    <a:pt x="4261" y="252"/>
                  </a:cubicBezTo>
                  <a:close/>
                  <a:moveTo>
                    <a:pt x="9220" y="1668"/>
                  </a:moveTo>
                  <a:cubicBezTo>
                    <a:pt x="9553" y="3377"/>
                    <a:pt x="10106" y="5179"/>
                    <a:pt x="11023" y="6669"/>
                  </a:cubicBezTo>
                  <a:cubicBezTo>
                    <a:pt x="10022" y="6387"/>
                    <a:pt x="9032" y="6086"/>
                    <a:pt x="8032" y="5783"/>
                  </a:cubicBezTo>
                  <a:cubicBezTo>
                    <a:pt x="6939" y="5450"/>
                    <a:pt x="5844" y="5095"/>
                    <a:pt x="4740" y="4773"/>
                  </a:cubicBezTo>
                  <a:cubicBezTo>
                    <a:pt x="6240" y="3762"/>
                    <a:pt x="7731" y="2710"/>
                    <a:pt x="9220" y="1668"/>
                  </a:cubicBezTo>
                  <a:close/>
                  <a:moveTo>
                    <a:pt x="9377" y="1470"/>
                  </a:moveTo>
                  <a:cubicBezTo>
                    <a:pt x="11023" y="1918"/>
                    <a:pt x="12658" y="2398"/>
                    <a:pt x="14283" y="2929"/>
                  </a:cubicBezTo>
                  <a:lnTo>
                    <a:pt x="14283" y="2939"/>
                  </a:lnTo>
                  <a:cubicBezTo>
                    <a:pt x="13366" y="4262"/>
                    <a:pt x="12335" y="5481"/>
                    <a:pt x="11231" y="6669"/>
                  </a:cubicBezTo>
                  <a:cubicBezTo>
                    <a:pt x="10418" y="4981"/>
                    <a:pt x="9731" y="3345"/>
                    <a:pt x="9377" y="1481"/>
                  </a:cubicBezTo>
                  <a:lnTo>
                    <a:pt x="9377" y="1470"/>
                  </a:lnTo>
                  <a:close/>
                  <a:moveTo>
                    <a:pt x="14377" y="3106"/>
                  </a:moveTo>
                  <a:cubicBezTo>
                    <a:pt x="14596" y="3887"/>
                    <a:pt x="14919" y="4648"/>
                    <a:pt x="15169" y="5419"/>
                  </a:cubicBezTo>
                  <a:cubicBezTo>
                    <a:pt x="15440" y="6231"/>
                    <a:pt x="15669" y="7054"/>
                    <a:pt x="15929" y="7867"/>
                  </a:cubicBezTo>
                  <a:cubicBezTo>
                    <a:pt x="14398" y="7575"/>
                    <a:pt x="12887" y="7190"/>
                    <a:pt x="11387" y="6773"/>
                  </a:cubicBezTo>
                  <a:cubicBezTo>
                    <a:pt x="11387" y="6752"/>
                    <a:pt x="11377" y="6741"/>
                    <a:pt x="11366" y="6731"/>
                  </a:cubicBezTo>
                  <a:cubicBezTo>
                    <a:pt x="12502" y="5637"/>
                    <a:pt x="13491" y="4398"/>
                    <a:pt x="14377" y="3106"/>
                  </a:cubicBezTo>
                  <a:close/>
                  <a:moveTo>
                    <a:pt x="136" y="3783"/>
                  </a:moveTo>
                  <a:lnTo>
                    <a:pt x="136" y="3783"/>
                  </a:lnTo>
                  <a:cubicBezTo>
                    <a:pt x="1626" y="4148"/>
                    <a:pt x="3115" y="4544"/>
                    <a:pt x="4594" y="4960"/>
                  </a:cubicBezTo>
                  <a:cubicBezTo>
                    <a:pt x="4761" y="6616"/>
                    <a:pt x="5011" y="8262"/>
                    <a:pt x="5147" y="9929"/>
                  </a:cubicBezTo>
                  <a:cubicBezTo>
                    <a:pt x="5282" y="11565"/>
                    <a:pt x="5355" y="13201"/>
                    <a:pt x="5386" y="14837"/>
                  </a:cubicBezTo>
                  <a:cubicBezTo>
                    <a:pt x="4564" y="12961"/>
                    <a:pt x="3647" y="11117"/>
                    <a:pt x="2782" y="9253"/>
                  </a:cubicBezTo>
                  <a:cubicBezTo>
                    <a:pt x="2344" y="8315"/>
                    <a:pt x="1907" y="7377"/>
                    <a:pt x="1459" y="6440"/>
                  </a:cubicBezTo>
                  <a:cubicBezTo>
                    <a:pt x="1251" y="5991"/>
                    <a:pt x="1031" y="5544"/>
                    <a:pt x="823" y="5085"/>
                  </a:cubicBezTo>
                  <a:cubicBezTo>
                    <a:pt x="615" y="4648"/>
                    <a:pt x="438" y="4169"/>
                    <a:pt x="136" y="3783"/>
                  </a:cubicBezTo>
                  <a:close/>
                  <a:moveTo>
                    <a:pt x="4699" y="4991"/>
                  </a:moveTo>
                  <a:lnTo>
                    <a:pt x="4699" y="4991"/>
                  </a:lnTo>
                  <a:cubicBezTo>
                    <a:pt x="5793" y="5294"/>
                    <a:pt x="6886" y="5616"/>
                    <a:pt x="7991" y="5950"/>
                  </a:cubicBezTo>
                  <a:cubicBezTo>
                    <a:pt x="9032" y="6273"/>
                    <a:pt x="10085" y="6596"/>
                    <a:pt x="11137" y="6887"/>
                  </a:cubicBezTo>
                  <a:cubicBezTo>
                    <a:pt x="9428" y="9669"/>
                    <a:pt x="7585" y="12295"/>
                    <a:pt x="5574" y="14857"/>
                  </a:cubicBezTo>
                  <a:cubicBezTo>
                    <a:pt x="5543" y="13180"/>
                    <a:pt x="5459" y="11503"/>
                    <a:pt x="5314" y="9825"/>
                  </a:cubicBezTo>
                  <a:cubicBezTo>
                    <a:pt x="5168" y="8211"/>
                    <a:pt x="5022" y="6575"/>
                    <a:pt x="4699" y="4991"/>
                  </a:cubicBezTo>
                  <a:close/>
                  <a:moveTo>
                    <a:pt x="11314" y="6940"/>
                  </a:moveTo>
                  <a:cubicBezTo>
                    <a:pt x="12804" y="7367"/>
                    <a:pt x="14304" y="7742"/>
                    <a:pt x="15825" y="8044"/>
                  </a:cubicBezTo>
                  <a:cubicBezTo>
                    <a:pt x="14231" y="9450"/>
                    <a:pt x="12439" y="10554"/>
                    <a:pt x="10658" y="11711"/>
                  </a:cubicBezTo>
                  <a:cubicBezTo>
                    <a:pt x="9762" y="12284"/>
                    <a:pt x="8877" y="12867"/>
                    <a:pt x="7981" y="13451"/>
                  </a:cubicBezTo>
                  <a:cubicBezTo>
                    <a:pt x="7532" y="13732"/>
                    <a:pt x="7095" y="14024"/>
                    <a:pt x="6647" y="14305"/>
                  </a:cubicBezTo>
                  <a:cubicBezTo>
                    <a:pt x="6418" y="14462"/>
                    <a:pt x="6189" y="14607"/>
                    <a:pt x="5949" y="14763"/>
                  </a:cubicBezTo>
                  <a:cubicBezTo>
                    <a:pt x="5844" y="14826"/>
                    <a:pt x="5740" y="14899"/>
                    <a:pt x="5647" y="14972"/>
                  </a:cubicBezTo>
                  <a:cubicBezTo>
                    <a:pt x="7772" y="12492"/>
                    <a:pt x="9678" y="9763"/>
                    <a:pt x="11314" y="6940"/>
                  </a:cubicBezTo>
                  <a:close/>
                  <a:moveTo>
                    <a:pt x="4247" y="0"/>
                  </a:moveTo>
                  <a:cubicBezTo>
                    <a:pt x="4194" y="0"/>
                    <a:pt x="4169" y="56"/>
                    <a:pt x="4188" y="95"/>
                  </a:cubicBezTo>
                  <a:cubicBezTo>
                    <a:pt x="4178" y="95"/>
                    <a:pt x="4168" y="95"/>
                    <a:pt x="4168" y="106"/>
                  </a:cubicBezTo>
                  <a:cubicBezTo>
                    <a:pt x="2740" y="1178"/>
                    <a:pt x="1344" y="2314"/>
                    <a:pt x="73" y="3564"/>
                  </a:cubicBezTo>
                  <a:cubicBezTo>
                    <a:pt x="52" y="3585"/>
                    <a:pt x="52" y="3616"/>
                    <a:pt x="73" y="3637"/>
                  </a:cubicBezTo>
                  <a:cubicBezTo>
                    <a:pt x="10" y="3658"/>
                    <a:pt x="0" y="3752"/>
                    <a:pt x="63" y="3762"/>
                  </a:cubicBezTo>
                  <a:cubicBezTo>
                    <a:pt x="84" y="3773"/>
                    <a:pt x="94" y="3773"/>
                    <a:pt x="115" y="3773"/>
                  </a:cubicBezTo>
                  <a:cubicBezTo>
                    <a:pt x="209" y="4262"/>
                    <a:pt x="480" y="4720"/>
                    <a:pt x="688" y="5169"/>
                  </a:cubicBezTo>
                  <a:cubicBezTo>
                    <a:pt x="896" y="5627"/>
                    <a:pt x="1105" y="6075"/>
                    <a:pt x="1313" y="6533"/>
                  </a:cubicBezTo>
                  <a:lnTo>
                    <a:pt x="2626" y="9346"/>
                  </a:lnTo>
                  <a:cubicBezTo>
                    <a:pt x="3511" y="11253"/>
                    <a:pt x="4355" y="13191"/>
                    <a:pt x="5303" y="15066"/>
                  </a:cubicBezTo>
                  <a:cubicBezTo>
                    <a:pt x="5313" y="15097"/>
                    <a:pt x="5334" y="15110"/>
                    <a:pt x="5357" y="15110"/>
                  </a:cubicBezTo>
                  <a:cubicBezTo>
                    <a:pt x="5381" y="15110"/>
                    <a:pt x="5407" y="15097"/>
                    <a:pt x="5428" y="15076"/>
                  </a:cubicBezTo>
                  <a:cubicBezTo>
                    <a:pt x="5436" y="15106"/>
                    <a:pt x="5459" y="15130"/>
                    <a:pt x="5487" y="15130"/>
                  </a:cubicBezTo>
                  <a:cubicBezTo>
                    <a:pt x="5498" y="15130"/>
                    <a:pt x="5510" y="15126"/>
                    <a:pt x="5522" y="15117"/>
                  </a:cubicBezTo>
                  <a:cubicBezTo>
                    <a:pt x="5545" y="15131"/>
                    <a:pt x="5574" y="15137"/>
                    <a:pt x="5607" y="15137"/>
                  </a:cubicBezTo>
                  <a:cubicBezTo>
                    <a:pt x="5966" y="15137"/>
                    <a:pt x="6829" y="14409"/>
                    <a:pt x="7001" y="14295"/>
                  </a:cubicBezTo>
                  <a:cubicBezTo>
                    <a:pt x="8074" y="13607"/>
                    <a:pt x="9147" y="12909"/>
                    <a:pt x="10220" y="12221"/>
                  </a:cubicBezTo>
                  <a:cubicBezTo>
                    <a:pt x="12169" y="10961"/>
                    <a:pt x="14366" y="9815"/>
                    <a:pt x="16002" y="8137"/>
                  </a:cubicBezTo>
                  <a:cubicBezTo>
                    <a:pt x="16033" y="8096"/>
                    <a:pt x="16033" y="8065"/>
                    <a:pt x="16012" y="8033"/>
                  </a:cubicBezTo>
                  <a:cubicBezTo>
                    <a:pt x="16023" y="8023"/>
                    <a:pt x="16033" y="8012"/>
                    <a:pt x="16033" y="7992"/>
                  </a:cubicBezTo>
                  <a:cubicBezTo>
                    <a:pt x="16075" y="7992"/>
                    <a:pt x="16107" y="7961"/>
                    <a:pt x="16096" y="7908"/>
                  </a:cubicBezTo>
                  <a:cubicBezTo>
                    <a:pt x="15866" y="7023"/>
                    <a:pt x="15575" y="6148"/>
                    <a:pt x="15283" y="5273"/>
                  </a:cubicBezTo>
                  <a:cubicBezTo>
                    <a:pt x="15023" y="4491"/>
                    <a:pt x="14794" y="3669"/>
                    <a:pt x="14440" y="2929"/>
                  </a:cubicBezTo>
                  <a:cubicBezTo>
                    <a:pt x="14470" y="2877"/>
                    <a:pt x="14470" y="2794"/>
                    <a:pt x="14398" y="2773"/>
                  </a:cubicBezTo>
                  <a:cubicBezTo>
                    <a:pt x="11074" y="1689"/>
                    <a:pt x="7689" y="678"/>
                    <a:pt x="4261" y="2"/>
                  </a:cubicBezTo>
                  <a:cubicBezTo>
                    <a:pt x="4256" y="1"/>
                    <a:pt x="4251" y="0"/>
                    <a:pt x="42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57"/>
            <p:cNvSpPr/>
            <p:nvPr/>
          </p:nvSpPr>
          <p:spPr>
            <a:xfrm>
              <a:off x="3664625" y="1050263"/>
              <a:ext cx="114100" cy="119025"/>
            </a:xfrm>
            <a:custGeom>
              <a:avLst/>
              <a:gdLst/>
              <a:ahLst/>
              <a:cxnLst/>
              <a:rect l="l" t="t" r="r" b="b"/>
              <a:pathLst>
                <a:path w="4564" h="4761" extrusionOk="0">
                  <a:moveTo>
                    <a:pt x="3012" y="0"/>
                  </a:moveTo>
                  <a:cubicBezTo>
                    <a:pt x="2126" y="1292"/>
                    <a:pt x="1137" y="2531"/>
                    <a:pt x="1" y="3625"/>
                  </a:cubicBezTo>
                  <a:cubicBezTo>
                    <a:pt x="12" y="3635"/>
                    <a:pt x="22" y="3646"/>
                    <a:pt x="22" y="3667"/>
                  </a:cubicBezTo>
                  <a:cubicBezTo>
                    <a:pt x="1522" y="4084"/>
                    <a:pt x="3033" y="4469"/>
                    <a:pt x="4564" y="4761"/>
                  </a:cubicBezTo>
                  <a:cubicBezTo>
                    <a:pt x="4304" y="3948"/>
                    <a:pt x="4075" y="3125"/>
                    <a:pt x="3804" y="2313"/>
                  </a:cubicBezTo>
                  <a:cubicBezTo>
                    <a:pt x="3554" y="1542"/>
                    <a:pt x="3231" y="781"/>
                    <a:pt x="30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57"/>
            <p:cNvSpPr/>
            <p:nvPr/>
          </p:nvSpPr>
          <p:spPr>
            <a:xfrm>
              <a:off x="3614900" y="1009363"/>
              <a:ext cx="122675" cy="129975"/>
            </a:xfrm>
            <a:custGeom>
              <a:avLst/>
              <a:gdLst/>
              <a:ahLst/>
              <a:cxnLst/>
              <a:rect l="l" t="t" r="r" b="b"/>
              <a:pathLst>
                <a:path w="4907" h="5199" extrusionOk="0">
                  <a:moveTo>
                    <a:pt x="1" y="0"/>
                  </a:moveTo>
                  <a:lnTo>
                    <a:pt x="1" y="11"/>
                  </a:lnTo>
                  <a:cubicBezTo>
                    <a:pt x="355" y="1875"/>
                    <a:pt x="1042" y="3511"/>
                    <a:pt x="1855" y="5199"/>
                  </a:cubicBezTo>
                  <a:cubicBezTo>
                    <a:pt x="2959" y="4011"/>
                    <a:pt x="3990" y="2792"/>
                    <a:pt x="4907" y="1469"/>
                  </a:cubicBezTo>
                  <a:lnTo>
                    <a:pt x="4907" y="1459"/>
                  </a:lnTo>
                  <a:cubicBezTo>
                    <a:pt x="3282" y="928"/>
                    <a:pt x="1647" y="448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57"/>
            <p:cNvSpPr/>
            <p:nvPr/>
          </p:nvSpPr>
          <p:spPr>
            <a:xfrm>
              <a:off x="3521650" y="1146088"/>
              <a:ext cx="254475" cy="200825"/>
            </a:xfrm>
            <a:custGeom>
              <a:avLst/>
              <a:gdLst/>
              <a:ahLst/>
              <a:cxnLst/>
              <a:rect l="l" t="t" r="r" b="b"/>
              <a:pathLst>
                <a:path w="10179" h="8033" extrusionOk="0">
                  <a:moveTo>
                    <a:pt x="5668" y="1"/>
                  </a:moveTo>
                  <a:cubicBezTo>
                    <a:pt x="4032" y="2824"/>
                    <a:pt x="2126" y="5553"/>
                    <a:pt x="1" y="8033"/>
                  </a:cubicBezTo>
                  <a:cubicBezTo>
                    <a:pt x="94" y="7960"/>
                    <a:pt x="198" y="7887"/>
                    <a:pt x="303" y="7824"/>
                  </a:cubicBezTo>
                  <a:cubicBezTo>
                    <a:pt x="543" y="7668"/>
                    <a:pt x="772" y="7523"/>
                    <a:pt x="1001" y="7366"/>
                  </a:cubicBezTo>
                  <a:cubicBezTo>
                    <a:pt x="1449" y="7085"/>
                    <a:pt x="1886" y="6793"/>
                    <a:pt x="2335" y="6512"/>
                  </a:cubicBezTo>
                  <a:cubicBezTo>
                    <a:pt x="3231" y="5928"/>
                    <a:pt x="4116" y="5345"/>
                    <a:pt x="5012" y="4772"/>
                  </a:cubicBezTo>
                  <a:cubicBezTo>
                    <a:pt x="6793" y="3615"/>
                    <a:pt x="8585" y="2511"/>
                    <a:pt x="10179" y="1105"/>
                  </a:cubicBezTo>
                  <a:cubicBezTo>
                    <a:pt x="8658" y="803"/>
                    <a:pt x="7158" y="428"/>
                    <a:pt x="56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57"/>
            <p:cNvSpPr/>
            <p:nvPr/>
          </p:nvSpPr>
          <p:spPr>
            <a:xfrm>
              <a:off x="3499000" y="1014313"/>
              <a:ext cx="157075" cy="125025"/>
            </a:xfrm>
            <a:custGeom>
              <a:avLst/>
              <a:gdLst/>
              <a:ahLst/>
              <a:cxnLst/>
              <a:rect l="l" t="t" r="r" b="b"/>
              <a:pathLst>
                <a:path w="6283" h="5001" extrusionOk="0">
                  <a:moveTo>
                    <a:pt x="4480" y="0"/>
                  </a:moveTo>
                  <a:cubicBezTo>
                    <a:pt x="2991" y="1042"/>
                    <a:pt x="1500" y="2094"/>
                    <a:pt x="0" y="3105"/>
                  </a:cubicBezTo>
                  <a:cubicBezTo>
                    <a:pt x="1104" y="3427"/>
                    <a:pt x="2199" y="3782"/>
                    <a:pt x="3292" y="4115"/>
                  </a:cubicBezTo>
                  <a:cubicBezTo>
                    <a:pt x="4292" y="4418"/>
                    <a:pt x="5282" y="4719"/>
                    <a:pt x="6283" y="5001"/>
                  </a:cubicBezTo>
                  <a:cubicBezTo>
                    <a:pt x="5366" y="3511"/>
                    <a:pt x="4813" y="1709"/>
                    <a:pt x="4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57"/>
            <p:cNvSpPr/>
            <p:nvPr/>
          </p:nvSpPr>
          <p:spPr>
            <a:xfrm>
              <a:off x="3497950" y="1097388"/>
              <a:ext cx="160975" cy="246675"/>
            </a:xfrm>
            <a:custGeom>
              <a:avLst/>
              <a:gdLst/>
              <a:ahLst/>
              <a:cxnLst/>
              <a:rect l="l" t="t" r="r" b="b"/>
              <a:pathLst>
                <a:path w="6439" h="9867" extrusionOk="0">
                  <a:moveTo>
                    <a:pt x="1" y="0"/>
                  </a:moveTo>
                  <a:cubicBezTo>
                    <a:pt x="324" y="1584"/>
                    <a:pt x="470" y="3220"/>
                    <a:pt x="616" y="4834"/>
                  </a:cubicBezTo>
                  <a:cubicBezTo>
                    <a:pt x="761" y="6512"/>
                    <a:pt x="845" y="8189"/>
                    <a:pt x="876" y="9866"/>
                  </a:cubicBezTo>
                  <a:cubicBezTo>
                    <a:pt x="2887" y="7304"/>
                    <a:pt x="4730" y="4678"/>
                    <a:pt x="6439" y="1896"/>
                  </a:cubicBezTo>
                  <a:cubicBezTo>
                    <a:pt x="5387" y="1605"/>
                    <a:pt x="4334" y="1282"/>
                    <a:pt x="3293" y="959"/>
                  </a:cubicBezTo>
                  <a:cubicBezTo>
                    <a:pt x="2188" y="625"/>
                    <a:pt x="1095" y="303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57"/>
            <p:cNvSpPr/>
            <p:nvPr/>
          </p:nvSpPr>
          <p:spPr>
            <a:xfrm>
              <a:off x="3488850" y="976288"/>
              <a:ext cx="122425" cy="113575"/>
            </a:xfrm>
            <a:custGeom>
              <a:avLst/>
              <a:gdLst/>
              <a:ahLst/>
              <a:cxnLst/>
              <a:rect l="l" t="t" r="r" b="b"/>
              <a:pathLst>
                <a:path w="4897" h="4543" extrusionOk="0">
                  <a:moveTo>
                    <a:pt x="0" y="0"/>
                  </a:moveTo>
                  <a:lnTo>
                    <a:pt x="0" y="0"/>
                  </a:lnTo>
                  <a:cubicBezTo>
                    <a:pt x="84" y="156"/>
                    <a:pt x="63" y="365"/>
                    <a:pt x="84" y="542"/>
                  </a:cubicBezTo>
                  <a:cubicBezTo>
                    <a:pt x="115" y="969"/>
                    <a:pt x="135" y="1396"/>
                    <a:pt x="156" y="1813"/>
                  </a:cubicBezTo>
                  <a:cubicBezTo>
                    <a:pt x="209" y="2730"/>
                    <a:pt x="271" y="3636"/>
                    <a:pt x="323" y="4543"/>
                  </a:cubicBezTo>
                  <a:cubicBezTo>
                    <a:pt x="1823" y="3417"/>
                    <a:pt x="3365" y="2355"/>
                    <a:pt x="4897" y="1281"/>
                  </a:cubicBezTo>
                  <a:cubicBezTo>
                    <a:pt x="3272" y="844"/>
                    <a:pt x="1636" y="427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57"/>
            <p:cNvSpPr/>
            <p:nvPr/>
          </p:nvSpPr>
          <p:spPr>
            <a:xfrm>
              <a:off x="3383875" y="1067163"/>
              <a:ext cx="131300" cy="276375"/>
            </a:xfrm>
            <a:custGeom>
              <a:avLst/>
              <a:gdLst/>
              <a:ahLst/>
              <a:cxnLst/>
              <a:rect l="l" t="t" r="r" b="b"/>
              <a:pathLst>
                <a:path w="5252" h="11055" extrusionOk="0">
                  <a:moveTo>
                    <a:pt x="1" y="1"/>
                  </a:moveTo>
                  <a:cubicBezTo>
                    <a:pt x="303" y="387"/>
                    <a:pt x="480" y="866"/>
                    <a:pt x="688" y="1303"/>
                  </a:cubicBezTo>
                  <a:cubicBezTo>
                    <a:pt x="896" y="1762"/>
                    <a:pt x="1116" y="2209"/>
                    <a:pt x="1324" y="2658"/>
                  </a:cubicBezTo>
                  <a:cubicBezTo>
                    <a:pt x="1772" y="3595"/>
                    <a:pt x="2209" y="4533"/>
                    <a:pt x="2647" y="5471"/>
                  </a:cubicBezTo>
                  <a:cubicBezTo>
                    <a:pt x="3512" y="7335"/>
                    <a:pt x="4429" y="9179"/>
                    <a:pt x="5251" y="11055"/>
                  </a:cubicBezTo>
                  <a:cubicBezTo>
                    <a:pt x="5220" y="9419"/>
                    <a:pt x="5147" y="7783"/>
                    <a:pt x="5012" y="6147"/>
                  </a:cubicBezTo>
                  <a:cubicBezTo>
                    <a:pt x="4876" y="4480"/>
                    <a:pt x="4626" y="2834"/>
                    <a:pt x="4459" y="1178"/>
                  </a:cubicBezTo>
                  <a:cubicBezTo>
                    <a:pt x="2980" y="762"/>
                    <a:pt x="1491" y="366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57"/>
            <p:cNvSpPr/>
            <p:nvPr/>
          </p:nvSpPr>
          <p:spPr>
            <a:xfrm>
              <a:off x="3384925" y="978888"/>
              <a:ext cx="107850" cy="111225"/>
            </a:xfrm>
            <a:custGeom>
              <a:avLst/>
              <a:gdLst/>
              <a:ahLst/>
              <a:cxnLst/>
              <a:rect l="l" t="t" r="r" b="b"/>
              <a:pathLst>
                <a:path w="4314" h="4449" extrusionOk="0">
                  <a:moveTo>
                    <a:pt x="4084" y="1"/>
                  </a:moveTo>
                  <a:cubicBezTo>
                    <a:pt x="2678" y="1094"/>
                    <a:pt x="1344" y="2251"/>
                    <a:pt x="0" y="3407"/>
                  </a:cubicBezTo>
                  <a:cubicBezTo>
                    <a:pt x="1449" y="3657"/>
                    <a:pt x="2886" y="4032"/>
                    <a:pt x="4313" y="4449"/>
                  </a:cubicBezTo>
                  <a:cubicBezTo>
                    <a:pt x="4272" y="3678"/>
                    <a:pt x="4230" y="2907"/>
                    <a:pt x="4178" y="2136"/>
                  </a:cubicBezTo>
                  <a:cubicBezTo>
                    <a:pt x="4157" y="1751"/>
                    <a:pt x="4136" y="1355"/>
                    <a:pt x="4116" y="969"/>
                  </a:cubicBezTo>
                  <a:cubicBezTo>
                    <a:pt x="4105" y="688"/>
                    <a:pt x="4146" y="302"/>
                    <a:pt x="40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8" name="Google Shape;1708;p57"/>
          <p:cNvGrpSpPr/>
          <p:nvPr/>
        </p:nvGrpSpPr>
        <p:grpSpPr>
          <a:xfrm rot="207506">
            <a:off x="6694060" y="3612216"/>
            <a:ext cx="1090907" cy="1129756"/>
            <a:chOff x="2066179" y="2105495"/>
            <a:chExt cx="392984" cy="392960"/>
          </a:xfrm>
        </p:grpSpPr>
        <p:sp>
          <p:nvSpPr>
            <p:cNvPr id="1709" name="Google Shape;1709;p57"/>
            <p:cNvSpPr/>
            <p:nvPr/>
          </p:nvSpPr>
          <p:spPr>
            <a:xfrm>
              <a:off x="2066179" y="2105495"/>
              <a:ext cx="392984" cy="392960"/>
            </a:xfrm>
            <a:custGeom>
              <a:avLst/>
              <a:gdLst/>
              <a:ahLst/>
              <a:cxnLst/>
              <a:rect l="l" t="t" r="r" b="b"/>
              <a:pathLst>
                <a:path w="15962" h="15961" extrusionOk="0">
                  <a:moveTo>
                    <a:pt x="7981" y="0"/>
                  </a:moveTo>
                  <a:cubicBezTo>
                    <a:pt x="3585" y="0"/>
                    <a:pt x="1" y="3573"/>
                    <a:pt x="1" y="7981"/>
                  </a:cubicBezTo>
                  <a:cubicBezTo>
                    <a:pt x="1" y="12377"/>
                    <a:pt x="3585" y="15961"/>
                    <a:pt x="7981" y="15961"/>
                  </a:cubicBezTo>
                  <a:cubicBezTo>
                    <a:pt x="12387" y="15961"/>
                    <a:pt x="15961" y="12377"/>
                    <a:pt x="15961" y="7981"/>
                  </a:cubicBezTo>
                  <a:cubicBezTo>
                    <a:pt x="15961" y="3573"/>
                    <a:pt x="12387" y="0"/>
                    <a:pt x="79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57"/>
            <p:cNvSpPr/>
            <p:nvPr/>
          </p:nvSpPr>
          <p:spPr>
            <a:xfrm>
              <a:off x="2297300" y="2242913"/>
              <a:ext cx="113050" cy="71200"/>
            </a:xfrm>
            <a:custGeom>
              <a:avLst/>
              <a:gdLst/>
              <a:ahLst/>
              <a:cxnLst/>
              <a:rect l="l" t="t" r="r" b="b"/>
              <a:pathLst>
                <a:path w="4522" h="2848" extrusionOk="0">
                  <a:moveTo>
                    <a:pt x="1425" y="215"/>
                  </a:moveTo>
                  <a:cubicBezTo>
                    <a:pt x="1470" y="215"/>
                    <a:pt x="1516" y="219"/>
                    <a:pt x="1563" y="226"/>
                  </a:cubicBezTo>
                  <a:cubicBezTo>
                    <a:pt x="1970" y="289"/>
                    <a:pt x="2250" y="601"/>
                    <a:pt x="2438" y="946"/>
                  </a:cubicBezTo>
                  <a:cubicBezTo>
                    <a:pt x="2460" y="981"/>
                    <a:pt x="2491" y="997"/>
                    <a:pt x="2522" y="997"/>
                  </a:cubicBezTo>
                  <a:cubicBezTo>
                    <a:pt x="2536" y="997"/>
                    <a:pt x="2550" y="994"/>
                    <a:pt x="2563" y="987"/>
                  </a:cubicBezTo>
                  <a:cubicBezTo>
                    <a:pt x="2563" y="1018"/>
                    <a:pt x="2589" y="1038"/>
                    <a:pt x="2617" y="1038"/>
                  </a:cubicBezTo>
                  <a:cubicBezTo>
                    <a:pt x="2635" y="1038"/>
                    <a:pt x="2655" y="1029"/>
                    <a:pt x="2667" y="1008"/>
                  </a:cubicBezTo>
                  <a:cubicBezTo>
                    <a:pt x="2824" y="768"/>
                    <a:pt x="3086" y="582"/>
                    <a:pt x="3369" y="582"/>
                  </a:cubicBezTo>
                  <a:cubicBezTo>
                    <a:pt x="3443" y="582"/>
                    <a:pt x="3519" y="594"/>
                    <a:pt x="3595" y="622"/>
                  </a:cubicBezTo>
                  <a:cubicBezTo>
                    <a:pt x="4063" y="779"/>
                    <a:pt x="4178" y="1383"/>
                    <a:pt x="3886" y="1737"/>
                  </a:cubicBezTo>
                  <a:cubicBezTo>
                    <a:pt x="3678" y="2008"/>
                    <a:pt x="3313" y="2133"/>
                    <a:pt x="3011" y="2268"/>
                  </a:cubicBezTo>
                  <a:cubicBezTo>
                    <a:pt x="2667" y="2414"/>
                    <a:pt x="2313" y="2529"/>
                    <a:pt x="1959" y="2654"/>
                  </a:cubicBezTo>
                  <a:cubicBezTo>
                    <a:pt x="1959" y="2633"/>
                    <a:pt x="1959" y="2613"/>
                    <a:pt x="1938" y="2602"/>
                  </a:cubicBezTo>
                  <a:cubicBezTo>
                    <a:pt x="1511" y="2206"/>
                    <a:pt x="959" y="1747"/>
                    <a:pt x="740" y="1196"/>
                  </a:cubicBezTo>
                  <a:cubicBezTo>
                    <a:pt x="529" y="688"/>
                    <a:pt x="909" y="215"/>
                    <a:pt x="1425" y="215"/>
                  </a:cubicBezTo>
                  <a:close/>
                  <a:moveTo>
                    <a:pt x="1353" y="0"/>
                  </a:moveTo>
                  <a:cubicBezTo>
                    <a:pt x="1083" y="0"/>
                    <a:pt x="818" y="117"/>
                    <a:pt x="604" y="404"/>
                  </a:cubicBezTo>
                  <a:cubicBezTo>
                    <a:pt x="0" y="1227"/>
                    <a:pt x="1250" y="2300"/>
                    <a:pt x="1865" y="2706"/>
                  </a:cubicBezTo>
                  <a:lnTo>
                    <a:pt x="1875" y="2706"/>
                  </a:lnTo>
                  <a:cubicBezTo>
                    <a:pt x="1848" y="2761"/>
                    <a:pt x="1885" y="2847"/>
                    <a:pt x="1950" y="2847"/>
                  </a:cubicBezTo>
                  <a:cubicBezTo>
                    <a:pt x="1959" y="2847"/>
                    <a:pt x="1969" y="2846"/>
                    <a:pt x="1980" y="2842"/>
                  </a:cubicBezTo>
                  <a:cubicBezTo>
                    <a:pt x="2740" y="2623"/>
                    <a:pt x="4522" y="2175"/>
                    <a:pt x="4199" y="1050"/>
                  </a:cubicBezTo>
                  <a:cubicBezTo>
                    <a:pt x="4078" y="637"/>
                    <a:pt x="3719" y="423"/>
                    <a:pt x="3360" y="423"/>
                  </a:cubicBezTo>
                  <a:cubicBezTo>
                    <a:pt x="3067" y="423"/>
                    <a:pt x="2775" y="567"/>
                    <a:pt x="2615" y="862"/>
                  </a:cubicBezTo>
                  <a:cubicBezTo>
                    <a:pt x="2615" y="862"/>
                    <a:pt x="2615" y="852"/>
                    <a:pt x="2605" y="852"/>
                  </a:cubicBezTo>
                  <a:cubicBezTo>
                    <a:pt x="2362" y="393"/>
                    <a:pt x="1849" y="0"/>
                    <a:pt x="135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57"/>
            <p:cNvSpPr/>
            <p:nvPr/>
          </p:nvSpPr>
          <p:spPr>
            <a:xfrm>
              <a:off x="2310525" y="2248288"/>
              <a:ext cx="91250" cy="61000"/>
            </a:xfrm>
            <a:custGeom>
              <a:avLst/>
              <a:gdLst/>
              <a:ahLst/>
              <a:cxnLst/>
              <a:rect l="l" t="t" r="r" b="b"/>
              <a:pathLst>
                <a:path w="3650" h="2440" extrusionOk="0">
                  <a:moveTo>
                    <a:pt x="896" y="0"/>
                  </a:moveTo>
                  <a:cubicBezTo>
                    <a:pt x="380" y="0"/>
                    <a:pt x="0" y="473"/>
                    <a:pt x="211" y="981"/>
                  </a:cubicBezTo>
                  <a:cubicBezTo>
                    <a:pt x="430" y="1532"/>
                    <a:pt x="982" y="1991"/>
                    <a:pt x="1409" y="2387"/>
                  </a:cubicBezTo>
                  <a:cubicBezTo>
                    <a:pt x="1430" y="2398"/>
                    <a:pt x="1430" y="2418"/>
                    <a:pt x="1430" y="2439"/>
                  </a:cubicBezTo>
                  <a:cubicBezTo>
                    <a:pt x="1784" y="2314"/>
                    <a:pt x="2138" y="2199"/>
                    <a:pt x="2482" y="2053"/>
                  </a:cubicBezTo>
                  <a:cubicBezTo>
                    <a:pt x="2784" y="1918"/>
                    <a:pt x="3149" y="1793"/>
                    <a:pt x="3357" y="1522"/>
                  </a:cubicBezTo>
                  <a:cubicBezTo>
                    <a:pt x="3649" y="1168"/>
                    <a:pt x="3534" y="564"/>
                    <a:pt x="3066" y="407"/>
                  </a:cubicBezTo>
                  <a:cubicBezTo>
                    <a:pt x="2990" y="379"/>
                    <a:pt x="2914" y="367"/>
                    <a:pt x="2840" y="367"/>
                  </a:cubicBezTo>
                  <a:cubicBezTo>
                    <a:pt x="2557" y="367"/>
                    <a:pt x="2295" y="553"/>
                    <a:pt x="2138" y="793"/>
                  </a:cubicBezTo>
                  <a:cubicBezTo>
                    <a:pt x="2126" y="814"/>
                    <a:pt x="2106" y="823"/>
                    <a:pt x="2088" y="823"/>
                  </a:cubicBezTo>
                  <a:cubicBezTo>
                    <a:pt x="2060" y="823"/>
                    <a:pt x="2034" y="803"/>
                    <a:pt x="2034" y="772"/>
                  </a:cubicBezTo>
                  <a:cubicBezTo>
                    <a:pt x="2021" y="779"/>
                    <a:pt x="2007" y="782"/>
                    <a:pt x="1993" y="782"/>
                  </a:cubicBezTo>
                  <a:cubicBezTo>
                    <a:pt x="1962" y="782"/>
                    <a:pt x="1931" y="766"/>
                    <a:pt x="1909" y="731"/>
                  </a:cubicBezTo>
                  <a:cubicBezTo>
                    <a:pt x="1721" y="386"/>
                    <a:pt x="1441" y="74"/>
                    <a:pt x="1034" y="11"/>
                  </a:cubicBezTo>
                  <a:cubicBezTo>
                    <a:pt x="987" y="4"/>
                    <a:pt x="941" y="0"/>
                    <a:pt x="8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57"/>
            <p:cNvSpPr/>
            <p:nvPr/>
          </p:nvSpPr>
          <p:spPr>
            <a:xfrm>
              <a:off x="2096750" y="2136038"/>
              <a:ext cx="331825" cy="331850"/>
            </a:xfrm>
            <a:custGeom>
              <a:avLst/>
              <a:gdLst/>
              <a:ahLst/>
              <a:cxnLst/>
              <a:rect l="l" t="t" r="r" b="b"/>
              <a:pathLst>
                <a:path w="13273" h="13274" extrusionOk="0">
                  <a:moveTo>
                    <a:pt x="9375" y="4275"/>
                  </a:moveTo>
                  <a:cubicBezTo>
                    <a:pt x="9871" y="4275"/>
                    <a:pt x="10384" y="4668"/>
                    <a:pt x="10627" y="5127"/>
                  </a:cubicBezTo>
                  <a:cubicBezTo>
                    <a:pt x="10637" y="5127"/>
                    <a:pt x="10637" y="5137"/>
                    <a:pt x="10637" y="5137"/>
                  </a:cubicBezTo>
                  <a:cubicBezTo>
                    <a:pt x="10797" y="4842"/>
                    <a:pt x="11089" y="4698"/>
                    <a:pt x="11382" y="4698"/>
                  </a:cubicBezTo>
                  <a:cubicBezTo>
                    <a:pt x="11741" y="4698"/>
                    <a:pt x="12100" y="4912"/>
                    <a:pt x="12221" y="5325"/>
                  </a:cubicBezTo>
                  <a:cubicBezTo>
                    <a:pt x="12544" y="6450"/>
                    <a:pt x="10762" y="6898"/>
                    <a:pt x="10002" y="7117"/>
                  </a:cubicBezTo>
                  <a:cubicBezTo>
                    <a:pt x="9991" y="7121"/>
                    <a:pt x="9981" y="7122"/>
                    <a:pt x="9972" y="7122"/>
                  </a:cubicBezTo>
                  <a:cubicBezTo>
                    <a:pt x="9907" y="7122"/>
                    <a:pt x="9870" y="7036"/>
                    <a:pt x="9897" y="6981"/>
                  </a:cubicBezTo>
                  <a:lnTo>
                    <a:pt x="9887" y="6981"/>
                  </a:lnTo>
                  <a:cubicBezTo>
                    <a:pt x="9272" y="6575"/>
                    <a:pt x="8022" y="5502"/>
                    <a:pt x="8626" y="4679"/>
                  </a:cubicBezTo>
                  <a:cubicBezTo>
                    <a:pt x="8840" y="4392"/>
                    <a:pt x="9105" y="4275"/>
                    <a:pt x="9375" y="4275"/>
                  </a:cubicBezTo>
                  <a:close/>
                  <a:moveTo>
                    <a:pt x="3991" y="4198"/>
                  </a:moveTo>
                  <a:cubicBezTo>
                    <a:pt x="4273" y="4198"/>
                    <a:pt x="4560" y="4318"/>
                    <a:pt x="4772" y="4585"/>
                  </a:cubicBezTo>
                  <a:cubicBezTo>
                    <a:pt x="5533" y="5533"/>
                    <a:pt x="4283" y="6523"/>
                    <a:pt x="3658" y="7106"/>
                  </a:cubicBezTo>
                  <a:cubicBezTo>
                    <a:pt x="3638" y="7122"/>
                    <a:pt x="3617" y="7129"/>
                    <a:pt x="3598" y="7129"/>
                  </a:cubicBezTo>
                  <a:cubicBezTo>
                    <a:pt x="3542" y="7129"/>
                    <a:pt x="3493" y="7074"/>
                    <a:pt x="3501" y="7013"/>
                  </a:cubicBezTo>
                  <a:lnTo>
                    <a:pt x="3501" y="7013"/>
                  </a:lnTo>
                  <a:cubicBezTo>
                    <a:pt x="3491" y="7023"/>
                    <a:pt x="3470" y="7023"/>
                    <a:pt x="3449" y="7023"/>
                  </a:cubicBezTo>
                  <a:cubicBezTo>
                    <a:pt x="2782" y="6846"/>
                    <a:pt x="876" y="6523"/>
                    <a:pt x="991" y="5471"/>
                  </a:cubicBezTo>
                  <a:cubicBezTo>
                    <a:pt x="1037" y="4980"/>
                    <a:pt x="1473" y="4802"/>
                    <a:pt x="1948" y="4802"/>
                  </a:cubicBezTo>
                  <a:cubicBezTo>
                    <a:pt x="2329" y="4802"/>
                    <a:pt x="2734" y="4917"/>
                    <a:pt x="2980" y="5075"/>
                  </a:cubicBezTo>
                  <a:cubicBezTo>
                    <a:pt x="3065" y="4529"/>
                    <a:pt x="3522" y="4198"/>
                    <a:pt x="3991" y="4198"/>
                  </a:cubicBezTo>
                  <a:close/>
                  <a:moveTo>
                    <a:pt x="7226" y="8856"/>
                  </a:moveTo>
                  <a:cubicBezTo>
                    <a:pt x="7653" y="8856"/>
                    <a:pt x="8079" y="8870"/>
                    <a:pt x="8501" y="8898"/>
                  </a:cubicBezTo>
                  <a:cubicBezTo>
                    <a:pt x="8575" y="8898"/>
                    <a:pt x="8596" y="8960"/>
                    <a:pt x="8585" y="9013"/>
                  </a:cubicBezTo>
                  <a:cubicBezTo>
                    <a:pt x="8626" y="9023"/>
                    <a:pt x="8668" y="9064"/>
                    <a:pt x="8658" y="9117"/>
                  </a:cubicBezTo>
                  <a:cubicBezTo>
                    <a:pt x="8846" y="10346"/>
                    <a:pt x="8272" y="11701"/>
                    <a:pt x="6887" y="11784"/>
                  </a:cubicBezTo>
                  <a:cubicBezTo>
                    <a:pt x="6839" y="11787"/>
                    <a:pt x="6792" y="11789"/>
                    <a:pt x="6746" y="11789"/>
                  </a:cubicBezTo>
                  <a:cubicBezTo>
                    <a:pt x="5393" y="11789"/>
                    <a:pt x="4738" y="10492"/>
                    <a:pt x="4658" y="9284"/>
                  </a:cubicBezTo>
                  <a:lnTo>
                    <a:pt x="4605" y="9231"/>
                  </a:lnTo>
                  <a:cubicBezTo>
                    <a:pt x="4557" y="9193"/>
                    <a:pt x="4607" y="9137"/>
                    <a:pt x="4655" y="9137"/>
                  </a:cubicBezTo>
                  <a:cubicBezTo>
                    <a:pt x="4660" y="9137"/>
                    <a:pt x="4664" y="9137"/>
                    <a:pt x="4668" y="9138"/>
                  </a:cubicBezTo>
                  <a:lnTo>
                    <a:pt x="4678" y="9127"/>
                  </a:lnTo>
                  <a:cubicBezTo>
                    <a:pt x="4647" y="9096"/>
                    <a:pt x="4668" y="9023"/>
                    <a:pt x="4730" y="9013"/>
                  </a:cubicBezTo>
                  <a:cubicBezTo>
                    <a:pt x="5551" y="8909"/>
                    <a:pt x="6390" y="8856"/>
                    <a:pt x="7226" y="8856"/>
                  </a:cubicBezTo>
                  <a:close/>
                  <a:moveTo>
                    <a:pt x="6637" y="1"/>
                  </a:moveTo>
                  <a:cubicBezTo>
                    <a:pt x="2970" y="1"/>
                    <a:pt x="0" y="2970"/>
                    <a:pt x="0" y="6638"/>
                  </a:cubicBezTo>
                  <a:cubicBezTo>
                    <a:pt x="0" y="10305"/>
                    <a:pt x="2970" y="13273"/>
                    <a:pt x="6637" y="13273"/>
                  </a:cubicBezTo>
                  <a:cubicBezTo>
                    <a:pt x="10304" y="13273"/>
                    <a:pt x="13273" y="10305"/>
                    <a:pt x="13273" y="6638"/>
                  </a:cubicBezTo>
                  <a:cubicBezTo>
                    <a:pt x="13273" y="2970"/>
                    <a:pt x="10304" y="1"/>
                    <a:pt x="66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57"/>
            <p:cNvSpPr/>
            <p:nvPr/>
          </p:nvSpPr>
          <p:spPr>
            <a:xfrm>
              <a:off x="2210675" y="2357413"/>
              <a:ext cx="107225" cy="73350"/>
            </a:xfrm>
            <a:custGeom>
              <a:avLst/>
              <a:gdLst/>
              <a:ahLst/>
              <a:cxnLst/>
              <a:rect l="l" t="t" r="r" b="b"/>
              <a:pathLst>
                <a:path w="4289" h="2934" extrusionOk="0">
                  <a:moveTo>
                    <a:pt x="3914" y="220"/>
                  </a:moveTo>
                  <a:cubicBezTo>
                    <a:pt x="3499" y="889"/>
                    <a:pt x="2895" y="1154"/>
                    <a:pt x="2257" y="1154"/>
                  </a:cubicBezTo>
                  <a:cubicBezTo>
                    <a:pt x="1565" y="1154"/>
                    <a:pt x="831" y="842"/>
                    <a:pt x="256" y="397"/>
                  </a:cubicBezTo>
                  <a:cubicBezTo>
                    <a:pt x="256" y="366"/>
                    <a:pt x="246" y="334"/>
                    <a:pt x="246" y="314"/>
                  </a:cubicBezTo>
                  <a:cubicBezTo>
                    <a:pt x="246" y="304"/>
                    <a:pt x="236" y="304"/>
                    <a:pt x="236" y="293"/>
                  </a:cubicBezTo>
                  <a:cubicBezTo>
                    <a:pt x="1465" y="241"/>
                    <a:pt x="2684" y="220"/>
                    <a:pt x="3914" y="220"/>
                  </a:cubicBezTo>
                  <a:close/>
                  <a:moveTo>
                    <a:pt x="3914" y="554"/>
                  </a:moveTo>
                  <a:cubicBezTo>
                    <a:pt x="3914" y="1618"/>
                    <a:pt x="3466" y="2721"/>
                    <a:pt x="2252" y="2721"/>
                  </a:cubicBezTo>
                  <a:cubicBezTo>
                    <a:pt x="2183" y="2721"/>
                    <a:pt x="2112" y="2717"/>
                    <a:pt x="2038" y="2710"/>
                  </a:cubicBezTo>
                  <a:cubicBezTo>
                    <a:pt x="872" y="2596"/>
                    <a:pt x="486" y="1585"/>
                    <a:pt x="298" y="595"/>
                  </a:cubicBezTo>
                  <a:lnTo>
                    <a:pt x="298" y="595"/>
                  </a:lnTo>
                  <a:cubicBezTo>
                    <a:pt x="864" y="1051"/>
                    <a:pt x="1588" y="1338"/>
                    <a:pt x="2278" y="1338"/>
                  </a:cubicBezTo>
                  <a:cubicBezTo>
                    <a:pt x="2897" y="1338"/>
                    <a:pt x="3490" y="1106"/>
                    <a:pt x="3914" y="554"/>
                  </a:cubicBezTo>
                  <a:close/>
                  <a:moveTo>
                    <a:pt x="2669" y="1"/>
                  </a:moveTo>
                  <a:cubicBezTo>
                    <a:pt x="1833" y="1"/>
                    <a:pt x="994" y="54"/>
                    <a:pt x="173" y="158"/>
                  </a:cubicBezTo>
                  <a:cubicBezTo>
                    <a:pt x="111" y="168"/>
                    <a:pt x="90" y="241"/>
                    <a:pt x="121" y="272"/>
                  </a:cubicBezTo>
                  <a:lnTo>
                    <a:pt x="111" y="283"/>
                  </a:lnTo>
                  <a:cubicBezTo>
                    <a:pt x="107" y="282"/>
                    <a:pt x="103" y="282"/>
                    <a:pt x="98" y="282"/>
                  </a:cubicBezTo>
                  <a:cubicBezTo>
                    <a:pt x="50" y="282"/>
                    <a:pt x="0" y="338"/>
                    <a:pt x="48" y="376"/>
                  </a:cubicBezTo>
                  <a:lnTo>
                    <a:pt x="101" y="429"/>
                  </a:lnTo>
                  <a:cubicBezTo>
                    <a:pt x="181" y="1637"/>
                    <a:pt x="836" y="2934"/>
                    <a:pt x="2189" y="2934"/>
                  </a:cubicBezTo>
                  <a:cubicBezTo>
                    <a:pt x="2235" y="2934"/>
                    <a:pt x="2282" y="2932"/>
                    <a:pt x="2330" y="2929"/>
                  </a:cubicBezTo>
                  <a:cubicBezTo>
                    <a:pt x="3715" y="2846"/>
                    <a:pt x="4289" y="1491"/>
                    <a:pt x="4101" y="262"/>
                  </a:cubicBezTo>
                  <a:cubicBezTo>
                    <a:pt x="4111" y="209"/>
                    <a:pt x="4069" y="168"/>
                    <a:pt x="4028" y="158"/>
                  </a:cubicBezTo>
                  <a:cubicBezTo>
                    <a:pt x="4039" y="105"/>
                    <a:pt x="4018" y="43"/>
                    <a:pt x="3944" y="43"/>
                  </a:cubicBezTo>
                  <a:cubicBezTo>
                    <a:pt x="3522" y="15"/>
                    <a:pt x="3096" y="1"/>
                    <a:pt x="2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57"/>
            <p:cNvSpPr/>
            <p:nvPr/>
          </p:nvSpPr>
          <p:spPr>
            <a:xfrm>
              <a:off x="2218125" y="2371238"/>
              <a:ext cx="90400" cy="54200"/>
            </a:xfrm>
            <a:custGeom>
              <a:avLst/>
              <a:gdLst/>
              <a:ahLst/>
              <a:cxnLst/>
              <a:rect l="l" t="t" r="r" b="b"/>
              <a:pathLst>
                <a:path w="3616" h="2168" extrusionOk="0">
                  <a:moveTo>
                    <a:pt x="3616" y="1"/>
                  </a:moveTo>
                  <a:lnTo>
                    <a:pt x="3616" y="1"/>
                  </a:lnTo>
                  <a:cubicBezTo>
                    <a:pt x="3192" y="553"/>
                    <a:pt x="2599" y="785"/>
                    <a:pt x="1980" y="785"/>
                  </a:cubicBezTo>
                  <a:cubicBezTo>
                    <a:pt x="1290" y="785"/>
                    <a:pt x="566" y="498"/>
                    <a:pt x="0" y="42"/>
                  </a:cubicBezTo>
                  <a:lnTo>
                    <a:pt x="0" y="42"/>
                  </a:lnTo>
                  <a:cubicBezTo>
                    <a:pt x="188" y="1032"/>
                    <a:pt x="574" y="2043"/>
                    <a:pt x="1740" y="2157"/>
                  </a:cubicBezTo>
                  <a:cubicBezTo>
                    <a:pt x="1814" y="2164"/>
                    <a:pt x="1885" y="2168"/>
                    <a:pt x="1954" y="2168"/>
                  </a:cubicBezTo>
                  <a:cubicBezTo>
                    <a:pt x="3168" y="2168"/>
                    <a:pt x="3616" y="1065"/>
                    <a:pt x="3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57"/>
            <p:cNvSpPr/>
            <p:nvPr/>
          </p:nvSpPr>
          <p:spPr>
            <a:xfrm>
              <a:off x="2216550" y="2362913"/>
              <a:ext cx="91975" cy="23350"/>
            </a:xfrm>
            <a:custGeom>
              <a:avLst/>
              <a:gdLst/>
              <a:ahLst/>
              <a:cxnLst/>
              <a:rect l="l" t="t" r="r" b="b"/>
              <a:pathLst>
                <a:path w="3679" h="934" extrusionOk="0">
                  <a:moveTo>
                    <a:pt x="3679" y="0"/>
                  </a:moveTo>
                  <a:cubicBezTo>
                    <a:pt x="2449" y="0"/>
                    <a:pt x="1230" y="21"/>
                    <a:pt x="1" y="73"/>
                  </a:cubicBezTo>
                  <a:cubicBezTo>
                    <a:pt x="1" y="84"/>
                    <a:pt x="11" y="84"/>
                    <a:pt x="11" y="94"/>
                  </a:cubicBezTo>
                  <a:cubicBezTo>
                    <a:pt x="11" y="114"/>
                    <a:pt x="21" y="146"/>
                    <a:pt x="21" y="177"/>
                  </a:cubicBezTo>
                  <a:cubicBezTo>
                    <a:pt x="596" y="622"/>
                    <a:pt x="1330" y="934"/>
                    <a:pt x="2022" y="934"/>
                  </a:cubicBezTo>
                  <a:cubicBezTo>
                    <a:pt x="2660" y="934"/>
                    <a:pt x="3264" y="669"/>
                    <a:pt x="36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57"/>
            <p:cNvSpPr/>
            <p:nvPr/>
          </p:nvSpPr>
          <p:spPr>
            <a:xfrm>
              <a:off x="2118625" y="2240963"/>
              <a:ext cx="116450" cy="73325"/>
            </a:xfrm>
            <a:custGeom>
              <a:avLst/>
              <a:gdLst/>
              <a:ahLst/>
              <a:cxnLst/>
              <a:rect l="l" t="t" r="r" b="b"/>
              <a:pathLst>
                <a:path w="4658" h="2933" extrusionOk="0">
                  <a:moveTo>
                    <a:pt x="3093" y="189"/>
                  </a:moveTo>
                  <a:cubicBezTo>
                    <a:pt x="3107" y="189"/>
                    <a:pt x="3122" y="190"/>
                    <a:pt x="3137" y="190"/>
                  </a:cubicBezTo>
                  <a:cubicBezTo>
                    <a:pt x="3751" y="211"/>
                    <a:pt x="4095" y="846"/>
                    <a:pt x="3855" y="1399"/>
                  </a:cubicBezTo>
                  <a:cubicBezTo>
                    <a:pt x="3626" y="1940"/>
                    <a:pt x="3063" y="2346"/>
                    <a:pt x="2657" y="2763"/>
                  </a:cubicBezTo>
                  <a:cubicBezTo>
                    <a:pt x="2657" y="2732"/>
                    <a:pt x="2647" y="2701"/>
                    <a:pt x="2616" y="2691"/>
                  </a:cubicBezTo>
                  <a:cubicBezTo>
                    <a:pt x="2001" y="2451"/>
                    <a:pt x="1220" y="2305"/>
                    <a:pt x="699" y="1899"/>
                  </a:cubicBezTo>
                  <a:cubicBezTo>
                    <a:pt x="480" y="1732"/>
                    <a:pt x="292" y="1430"/>
                    <a:pt x="386" y="1138"/>
                  </a:cubicBezTo>
                  <a:cubicBezTo>
                    <a:pt x="449" y="961"/>
                    <a:pt x="751" y="857"/>
                    <a:pt x="907" y="825"/>
                  </a:cubicBezTo>
                  <a:cubicBezTo>
                    <a:pt x="994" y="806"/>
                    <a:pt x="1079" y="797"/>
                    <a:pt x="1163" y="797"/>
                  </a:cubicBezTo>
                  <a:cubicBezTo>
                    <a:pt x="1483" y="797"/>
                    <a:pt x="1785" y="922"/>
                    <a:pt x="2074" y="1055"/>
                  </a:cubicBezTo>
                  <a:cubicBezTo>
                    <a:pt x="2087" y="1059"/>
                    <a:pt x="2099" y="1061"/>
                    <a:pt x="2110" y="1061"/>
                  </a:cubicBezTo>
                  <a:cubicBezTo>
                    <a:pt x="2174" y="1061"/>
                    <a:pt x="2215" y="993"/>
                    <a:pt x="2188" y="940"/>
                  </a:cubicBezTo>
                  <a:cubicBezTo>
                    <a:pt x="2188" y="940"/>
                    <a:pt x="2199" y="930"/>
                    <a:pt x="2199" y="920"/>
                  </a:cubicBezTo>
                  <a:cubicBezTo>
                    <a:pt x="2330" y="496"/>
                    <a:pt x="2647" y="189"/>
                    <a:pt x="3093" y="189"/>
                  </a:cubicBezTo>
                  <a:close/>
                  <a:moveTo>
                    <a:pt x="3116" y="1"/>
                  </a:moveTo>
                  <a:cubicBezTo>
                    <a:pt x="2647" y="1"/>
                    <a:pt x="2190" y="332"/>
                    <a:pt x="2105" y="878"/>
                  </a:cubicBezTo>
                  <a:cubicBezTo>
                    <a:pt x="1859" y="720"/>
                    <a:pt x="1454" y="605"/>
                    <a:pt x="1073" y="605"/>
                  </a:cubicBezTo>
                  <a:cubicBezTo>
                    <a:pt x="598" y="605"/>
                    <a:pt x="162" y="783"/>
                    <a:pt x="116" y="1274"/>
                  </a:cubicBezTo>
                  <a:cubicBezTo>
                    <a:pt x="1" y="2326"/>
                    <a:pt x="1907" y="2649"/>
                    <a:pt x="2574" y="2826"/>
                  </a:cubicBezTo>
                  <a:cubicBezTo>
                    <a:pt x="2595" y="2826"/>
                    <a:pt x="2616" y="2826"/>
                    <a:pt x="2626" y="2816"/>
                  </a:cubicBezTo>
                  <a:lnTo>
                    <a:pt x="2626" y="2816"/>
                  </a:lnTo>
                  <a:cubicBezTo>
                    <a:pt x="2618" y="2877"/>
                    <a:pt x="2667" y="2932"/>
                    <a:pt x="2723" y="2932"/>
                  </a:cubicBezTo>
                  <a:cubicBezTo>
                    <a:pt x="2742" y="2932"/>
                    <a:pt x="2763" y="2925"/>
                    <a:pt x="2783" y="2909"/>
                  </a:cubicBezTo>
                  <a:cubicBezTo>
                    <a:pt x="3408" y="2326"/>
                    <a:pt x="4658" y="1336"/>
                    <a:pt x="3897" y="388"/>
                  </a:cubicBezTo>
                  <a:cubicBezTo>
                    <a:pt x="3685" y="121"/>
                    <a:pt x="3398" y="1"/>
                    <a:pt x="31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57"/>
            <p:cNvSpPr/>
            <p:nvPr/>
          </p:nvSpPr>
          <p:spPr>
            <a:xfrm>
              <a:off x="2125925" y="2245688"/>
              <a:ext cx="95100" cy="64375"/>
            </a:xfrm>
            <a:custGeom>
              <a:avLst/>
              <a:gdLst/>
              <a:ahLst/>
              <a:cxnLst/>
              <a:rect l="l" t="t" r="r" b="b"/>
              <a:pathLst>
                <a:path w="3804" h="2575" extrusionOk="0">
                  <a:moveTo>
                    <a:pt x="2801" y="0"/>
                  </a:moveTo>
                  <a:cubicBezTo>
                    <a:pt x="2355" y="0"/>
                    <a:pt x="2038" y="307"/>
                    <a:pt x="1907" y="731"/>
                  </a:cubicBezTo>
                  <a:cubicBezTo>
                    <a:pt x="1907" y="741"/>
                    <a:pt x="1896" y="751"/>
                    <a:pt x="1896" y="751"/>
                  </a:cubicBezTo>
                  <a:cubicBezTo>
                    <a:pt x="1923" y="804"/>
                    <a:pt x="1882" y="872"/>
                    <a:pt x="1818" y="872"/>
                  </a:cubicBezTo>
                  <a:cubicBezTo>
                    <a:pt x="1807" y="872"/>
                    <a:pt x="1795" y="870"/>
                    <a:pt x="1782" y="866"/>
                  </a:cubicBezTo>
                  <a:cubicBezTo>
                    <a:pt x="1493" y="733"/>
                    <a:pt x="1191" y="608"/>
                    <a:pt x="871" y="608"/>
                  </a:cubicBezTo>
                  <a:cubicBezTo>
                    <a:pt x="787" y="608"/>
                    <a:pt x="702" y="617"/>
                    <a:pt x="615" y="636"/>
                  </a:cubicBezTo>
                  <a:cubicBezTo>
                    <a:pt x="459" y="668"/>
                    <a:pt x="157" y="772"/>
                    <a:pt x="94" y="949"/>
                  </a:cubicBezTo>
                  <a:cubicBezTo>
                    <a:pt x="0" y="1241"/>
                    <a:pt x="188" y="1543"/>
                    <a:pt x="407" y="1710"/>
                  </a:cubicBezTo>
                  <a:cubicBezTo>
                    <a:pt x="928" y="2116"/>
                    <a:pt x="1709" y="2262"/>
                    <a:pt x="2324" y="2502"/>
                  </a:cubicBezTo>
                  <a:cubicBezTo>
                    <a:pt x="2355" y="2512"/>
                    <a:pt x="2365" y="2543"/>
                    <a:pt x="2365" y="2574"/>
                  </a:cubicBezTo>
                  <a:cubicBezTo>
                    <a:pt x="2771" y="2157"/>
                    <a:pt x="3334" y="1751"/>
                    <a:pt x="3563" y="1210"/>
                  </a:cubicBezTo>
                  <a:cubicBezTo>
                    <a:pt x="3803" y="657"/>
                    <a:pt x="3459" y="22"/>
                    <a:pt x="2845" y="1"/>
                  </a:cubicBezTo>
                  <a:cubicBezTo>
                    <a:pt x="2830" y="1"/>
                    <a:pt x="2815" y="0"/>
                    <a:pt x="28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57"/>
            <p:cNvSpPr/>
            <p:nvPr/>
          </p:nvSpPr>
          <p:spPr>
            <a:xfrm>
              <a:off x="2093900" y="2133188"/>
              <a:ext cx="337550" cy="337575"/>
            </a:xfrm>
            <a:custGeom>
              <a:avLst/>
              <a:gdLst/>
              <a:ahLst/>
              <a:cxnLst/>
              <a:rect l="l" t="t" r="r" b="b"/>
              <a:pathLst>
                <a:path w="13502" h="13503" extrusionOk="0">
                  <a:moveTo>
                    <a:pt x="6751" y="219"/>
                  </a:moveTo>
                  <a:cubicBezTo>
                    <a:pt x="8553" y="219"/>
                    <a:pt x="10189" y="948"/>
                    <a:pt x="11366" y="2136"/>
                  </a:cubicBezTo>
                  <a:cubicBezTo>
                    <a:pt x="12553" y="3314"/>
                    <a:pt x="13283" y="4949"/>
                    <a:pt x="13283" y="6752"/>
                  </a:cubicBezTo>
                  <a:cubicBezTo>
                    <a:pt x="13283" y="8553"/>
                    <a:pt x="12553" y="10179"/>
                    <a:pt x="11366" y="11366"/>
                  </a:cubicBezTo>
                  <a:cubicBezTo>
                    <a:pt x="10189" y="12544"/>
                    <a:pt x="8553" y="13273"/>
                    <a:pt x="6751" y="13273"/>
                  </a:cubicBezTo>
                  <a:cubicBezTo>
                    <a:pt x="4948" y="13273"/>
                    <a:pt x="3323" y="12544"/>
                    <a:pt x="2135" y="11366"/>
                  </a:cubicBezTo>
                  <a:cubicBezTo>
                    <a:pt x="959" y="10179"/>
                    <a:pt x="229" y="8553"/>
                    <a:pt x="229" y="6752"/>
                  </a:cubicBezTo>
                  <a:cubicBezTo>
                    <a:pt x="229" y="4949"/>
                    <a:pt x="959" y="3314"/>
                    <a:pt x="2135" y="2136"/>
                  </a:cubicBezTo>
                  <a:cubicBezTo>
                    <a:pt x="3323" y="948"/>
                    <a:pt x="4948" y="219"/>
                    <a:pt x="6751" y="219"/>
                  </a:cubicBezTo>
                  <a:close/>
                  <a:moveTo>
                    <a:pt x="6751" y="1"/>
                  </a:moveTo>
                  <a:cubicBezTo>
                    <a:pt x="4886" y="1"/>
                    <a:pt x="3198" y="751"/>
                    <a:pt x="1980" y="1980"/>
                  </a:cubicBezTo>
                  <a:cubicBezTo>
                    <a:pt x="760" y="3199"/>
                    <a:pt x="0" y="4886"/>
                    <a:pt x="0" y="6752"/>
                  </a:cubicBezTo>
                  <a:cubicBezTo>
                    <a:pt x="0" y="8616"/>
                    <a:pt x="760" y="10304"/>
                    <a:pt x="1980" y="11523"/>
                  </a:cubicBezTo>
                  <a:cubicBezTo>
                    <a:pt x="3198" y="12741"/>
                    <a:pt x="4886" y="13502"/>
                    <a:pt x="6751" y="13502"/>
                  </a:cubicBezTo>
                  <a:cubicBezTo>
                    <a:pt x="8615" y="13502"/>
                    <a:pt x="10303" y="12741"/>
                    <a:pt x="11522" y="11523"/>
                  </a:cubicBezTo>
                  <a:cubicBezTo>
                    <a:pt x="12752" y="10304"/>
                    <a:pt x="13502" y="8616"/>
                    <a:pt x="13502" y="6752"/>
                  </a:cubicBezTo>
                  <a:cubicBezTo>
                    <a:pt x="13502" y="4886"/>
                    <a:pt x="12752" y="3199"/>
                    <a:pt x="11522" y="1980"/>
                  </a:cubicBezTo>
                  <a:cubicBezTo>
                    <a:pt x="10303" y="751"/>
                    <a:pt x="8615" y="1"/>
                    <a:pt x="67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9" name="Google Shape;1719;p57"/>
          <p:cNvGrpSpPr/>
          <p:nvPr/>
        </p:nvGrpSpPr>
        <p:grpSpPr>
          <a:xfrm>
            <a:off x="604118" y="27"/>
            <a:ext cx="275151" cy="5143612"/>
            <a:chOff x="7157375" y="688525"/>
            <a:chExt cx="218825" cy="4376425"/>
          </a:xfrm>
        </p:grpSpPr>
        <p:sp>
          <p:nvSpPr>
            <p:cNvPr id="1720" name="Google Shape;1720;p57"/>
            <p:cNvSpPr/>
            <p:nvPr/>
          </p:nvSpPr>
          <p:spPr>
            <a:xfrm>
              <a:off x="7157375" y="688525"/>
              <a:ext cx="218825" cy="4376425"/>
            </a:xfrm>
            <a:custGeom>
              <a:avLst/>
              <a:gdLst/>
              <a:ahLst/>
              <a:cxnLst/>
              <a:rect l="l" t="t" r="r" b="b"/>
              <a:pathLst>
                <a:path w="8753" h="175057" extrusionOk="0">
                  <a:moveTo>
                    <a:pt x="1" y="1"/>
                  </a:moveTo>
                  <a:lnTo>
                    <a:pt x="1" y="175056"/>
                  </a:lnTo>
                  <a:lnTo>
                    <a:pt x="8753" y="175056"/>
                  </a:lnTo>
                  <a:lnTo>
                    <a:pt x="8753" y="7685"/>
                  </a:lnTo>
                  <a:lnTo>
                    <a:pt x="8753" y="1"/>
                  </a:lnTo>
                  <a:lnTo>
                    <a:pt x="6583" y="1"/>
                  </a:lnTo>
                  <a:cubicBezTo>
                    <a:pt x="6566" y="109"/>
                    <a:pt x="6566" y="199"/>
                    <a:pt x="6547" y="308"/>
                  </a:cubicBezTo>
                  <a:cubicBezTo>
                    <a:pt x="6547" y="254"/>
                    <a:pt x="6547" y="163"/>
                    <a:pt x="6529" y="109"/>
                  </a:cubicBezTo>
                  <a:lnTo>
                    <a:pt x="65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57"/>
            <p:cNvSpPr/>
            <p:nvPr/>
          </p:nvSpPr>
          <p:spPr>
            <a:xfrm>
              <a:off x="7157375" y="688525"/>
              <a:ext cx="25" cy="4376425"/>
            </a:xfrm>
            <a:custGeom>
              <a:avLst/>
              <a:gdLst/>
              <a:ahLst/>
              <a:cxnLst/>
              <a:rect l="l" t="t" r="r" b="b"/>
              <a:pathLst>
                <a:path w="1" h="175057" fill="none" extrusionOk="0">
                  <a:moveTo>
                    <a:pt x="1" y="1"/>
                  </a:moveTo>
                  <a:lnTo>
                    <a:pt x="1" y="175056"/>
                  </a:lnTo>
                </a:path>
              </a:pathLst>
            </a:custGeom>
            <a:noFill/>
            <a:ln w="10850" cap="flat" cmpd="sng">
              <a:solidFill>
                <a:srgbClr val="000000"/>
              </a:solidFill>
              <a:prstDash val="solid"/>
              <a:miter lim="144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57"/>
            <p:cNvSpPr/>
            <p:nvPr/>
          </p:nvSpPr>
          <p:spPr>
            <a:xfrm>
              <a:off x="7230175" y="688525"/>
              <a:ext cx="25" cy="4376425"/>
            </a:xfrm>
            <a:custGeom>
              <a:avLst/>
              <a:gdLst/>
              <a:ahLst/>
              <a:cxnLst/>
              <a:rect l="l" t="t" r="r" b="b"/>
              <a:pathLst>
                <a:path w="1" h="175057" fill="none" extrusionOk="0">
                  <a:moveTo>
                    <a:pt x="1" y="1"/>
                  </a:moveTo>
                  <a:lnTo>
                    <a:pt x="1" y="175056"/>
                  </a:lnTo>
                </a:path>
              </a:pathLst>
            </a:custGeom>
            <a:noFill/>
            <a:ln w="10850" cap="flat" cmpd="sng">
              <a:solidFill>
                <a:srgbClr val="000000"/>
              </a:solidFill>
              <a:prstDash val="solid"/>
              <a:miter lim="144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57"/>
            <p:cNvSpPr/>
            <p:nvPr/>
          </p:nvSpPr>
          <p:spPr>
            <a:xfrm>
              <a:off x="7303425" y="688525"/>
              <a:ext cx="25" cy="4376425"/>
            </a:xfrm>
            <a:custGeom>
              <a:avLst/>
              <a:gdLst/>
              <a:ahLst/>
              <a:cxnLst/>
              <a:rect l="l" t="t" r="r" b="b"/>
              <a:pathLst>
                <a:path w="1" h="175057" fill="none" extrusionOk="0">
                  <a:moveTo>
                    <a:pt x="0" y="1"/>
                  </a:moveTo>
                  <a:lnTo>
                    <a:pt x="0" y="175056"/>
                  </a:lnTo>
                </a:path>
              </a:pathLst>
            </a:custGeom>
            <a:noFill/>
            <a:ln w="10850" cap="flat" cmpd="sng">
              <a:solidFill>
                <a:srgbClr val="000000"/>
              </a:solidFill>
              <a:prstDash val="solid"/>
              <a:miter lim="144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57"/>
            <p:cNvSpPr/>
            <p:nvPr/>
          </p:nvSpPr>
          <p:spPr>
            <a:xfrm>
              <a:off x="7376175" y="688525"/>
              <a:ext cx="25" cy="4376425"/>
            </a:xfrm>
            <a:custGeom>
              <a:avLst/>
              <a:gdLst/>
              <a:ahLst/>
              <a:cxnLst/>
              <a:rect l="l" t="t" r="r" b="b"/>
              <a:pathLst>
                <a:path w="1" h="175057" fill="none" extrusionOk="0">
                  <a:moveTo>
                    <a:pt x="1" y="1"/>
                  </a:moveTo>
                  <a:lnTo>
                    <a:pt x="1" y="175056"/>
                  </a:lnTo>
                </a:path>
              </a:pathLst>
            </a:custGeom>
            <a:noFill/>
            <a:ln w="10850" cap="flat" cmpd="sng">
              <a:solidFill>
                <a:srgbClr val="000000"/>
              </a:solidFill>
              <a:prstDash val="solid"/>
              <a:miter lim="144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2AD35AAC-6F3A-4EDA-862B-208682A822B3}"/>
              </a:ext>
            </a:extLst>
          </p:cNvPr>
          <p:cNvSpPr txBox="1"/>
          <p:nvPr/>
        </p:nvSpPr>
        <p:spPr>
          <a:xfrm>
            <a:off x="2805953" y="1218033"/>
            <a:ext cx="35320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انتـــــــــــــــــــــــــهى الــــــــــــــــــدرس</a:t>
            </a:r>
            <a:endParaRPr lang="en-US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oletín Informativo Desenfadado by Slidesgo">
  <a:themeElements>
    <a:clrScheme name="Simple Light">
      <a:dk1>
        <a:srgbClr val="000000"/>
      </a:dk1>
      <a:lt1>
        <a:srgbClr val="FFFFFF"/>
      </a:lt1>
      <a:dk2>
        <a:srgbClr val="C5AEFA"/>
      </a:dk2>
      <a:lt2>
        <a:srgbClr val="F4F3F2"/>
      </a:lt2>
      <a:accent1>
        <a:srgbClr val="8B7CFA"/>
      </a:accent1>
      <a:accent2>
        <a:srgbClr val="E69EF6"/>
      </a:accent2>
      <a:accent3>
        <a:srgbClr val="F49FB5"/>
      </a:accent3>
      <a:accent4>
        <a:srgbClr val="63EBD0"/>
      </a:accent4>
      <a:accent5>
        <a:srgbClr val="C1FAC9"/>
      </a:accent5>
      <a:accent6>
        <a:srgbClr val="FEF79D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454</Words>
  <Application>Microsoft Office PowerPoint</Application>
  <PresentationFormat>On-screen Show (16:9)</PresentationFormat>
  <Paragraphs>89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Calibri</vt:lpstr>
      <vt:lpstr>Arial</vt:lpstr>
      <vt:lpstr>Shadows Into Light Two</vt:lpstr>
      <vt:lpstr>Roboto Condensed Light</vt:lpstr>
      <vt:lpstr>Source Sans Pro</vt:lpstr>
      <vt:lpstr>Livvic</vt:lpstr>
      <vt:lpstr>Boletín Informativo Desenfadado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sheikha juma</cp:lastModifiedBy>
  <cp:revision>2</cp:revision>
  <dcterms:modified xsi:type="dcterms:W3CDTF">2021-10-25T13:13:16Z</dcterms:modified>
</cp:coreProperties>
</file>