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01" r:id="rId2"/>
    <p:sldId id="265" r:id="rId3"/>
    <p:sldId id="303" r:id="rId4"/>
    <p:sldId id="305" r:id="rId5"/>
    <p:sldId id="304" r:id="rId6"/>
    <p:sldId id="306" r:id="rId7"/>
    <p:sldId id="307" r:id="rId8"/>
    <p:sldId id="308" r:id="rId9"/>
    <p:sldId id="309" r:id="rId10"/>
    <p:sldId id="310" r:id="rId11"/>
    <p:sldId id="311" r:id="rId12"/>
    <p:sldId id="302" r:id="rId13"/>
    <p:sldId id="312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00" r:id="rId45"/>
    <p:sldId id="313" r:id="rId46"/>
  </p:sldIdLst>
  <p:sldSz cx="12192000" cy="6858000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63" d="100"/>
          <a:sy n="63" d="100"/>
        </p:scale>
        <p:origin x="9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presProps" Target="presProps.xml" /><Relationship Id="rId50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viewProps" Target="viewProps.xml" /><Relationship Id="rId8" Type="http://schemas.openxmlformats.org/officeDocument/2006/relationships/slide" Target="slides/slide7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C53A-1BAC-4BD5-9A7A-5D7E4FFBAF36}" type="datetimeFigureOut">
              <a:rPr lang="ar-OM" smtClean="0"/>
              <a:t>17/03/1444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E1A6-01E4-4889-BE09-2364EDF6989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041391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C53A-1BAC-4BD5-9A7A-5D7E4FFBAF36}" type="datetimeFigureOut">
              <a:rPr lang="ar-OM" smtClean="0"/>
              <a:t>17/03/1444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E1A6-01E4-4889-BE09-2364EDF6989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46060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C53A-1BAC-4BD5-9A7A-5D7E4FFBAF36}" type="datetimeFigureOut">
              <a:rPr lang="ar-OM" smtClean="0"/>
              <a:t>17/03/1444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E1A6-01E4-4889-BE09-2364EDF6989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81419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C53A-1BAC-4BD5-9A7A-5D7E4FFBAF36}" type="datetimeFigureOut">
              <a:rPr lang="ar-OM" smtClean="0"/>
              <a:t>17/03/1444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E1A6-01E4-4889-BE09-2364EDF6989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88686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C53A-1BAC-4BD5-9A7A-5D7E4FFBAF36}" type="datetimeFigureOut">
              <a:rPr lang="ar-OM" smtClean="0"/>
              <a:t>17/03/1444</a:t>
            </a:fld>
            <a:endParaRPr lang="ar-OM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E1A6-01E4-4889-BE09-2364EDF6989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36420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C53A-1BAC-4BD5-9A7A-5D7E4FFBAF36}" type="datetimeFigureOut">
              <a:rPr lang="ar-OM" smtClean="0"/>
              <a:t>17/03/1444</a:t>
            </a:fld>
            <a:endParaRPr lang="ar-OM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E1A6-01E4-4889-BE09-2364EDF6989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428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C53A-1BAC-4BD5-9A7A-5D7E4FFBAF36}" type="datetimeFigureOut">
              <a:rPr lang="ar-OM" smtClean="0"/>
              <a:t>17/03/1444</a:t>
            </a:fld>
            <a:endParaRPr lang="ar-OM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E1A6-01E4-4889-BE09-2364EDF6989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33796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C53A-1BAC-4BD5-9A7A-5D7E4FFBAF36}" type="datetimeFigureOut">
              <a:rPr lang="ar-OM" smtClean="0"/>
              <a:t>17/03/1444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E1A6-01E4-4889-BE09-2364EDF6989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2233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C53A-1BAC-4BD5-9A7A-5D7E4FFBAF36}" type="datetimeFigureOut">
              <a:rPr lang="ar-OM" smtClean="0"/>
              <a:t>17/03/1444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E1A6-01E4-4889-BE09-2364EDF6989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639394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C53A-1BAC-4BD5-9A7A-5D7E4FFBAF36}" type="datetimeFigureOut">
              <a:rPr lang="ar-OM" smtClean="0"/>
              <a:t>17/03/1444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E1A6-01E4-4889-BE09-2364EDF6989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670574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C53A-1BAC-4BD5-9A7A-5D7E4FFBAF36}" type="datetimeFigureOut">
              <a:rPr lang="ar-OM" smtClean="0"/>
              <a:t>17/03/1444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E1A6-01E4-4889-BE09-2364EDF6989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21682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1C53A-1BAC-4BD5-9A7A-5D7E4FFBAF36}" type="datetimeFigureOut">
              <a:rPr lang="ar-OM" smtClean="0"/>
              <a:t>17/03/1444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2E1A6-01E4-4889-BE09-2364EDF6989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576047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 /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 /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 /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 /><Relationship Id="rId1" Type="http://schemas.openxmlformats.org/officeDocument/2006/relationships/slideLayout" Target="../slideLayouts/slideLayout7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 /><Relationship Id="rId1" Type="http://schemas.openxmlformats.org/officeDocument/2006/relationships/slideLayout" Target="../slideLayouts/slideLayout7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 /><Relationship Id="rId1" Type="http://schemas.openxmlformats.org/officeDocument/2006/relationships/slideLayout" Target="../slideLayouts/slideLayout7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 /><Relationship Id="rId1" Type="http://schemas.openxmlformats.org/officeDocument/2006/relationships/slideLayout" Target="../slideLayouts/slideLayout7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 /><Relationship Id="rId1" Type="http://schemas.openxmlformats.org/officeDocument/2006/relationships/slideLayout" Target="../slideLayouts/slideLayout7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 /><Relationship Id="rId1" Type="http://schemas.openxmlformats.org/officeDocument/2006/relationships/slideLayout" Target="../slideLayouts/slideLayout7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 /><Relationship Id="rId1" Type="http://schemas.openxmlformats.org/officeDocument/2006/relationships/slideLayout" Target="../slideLayouts/slideLayout7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 /><Relationship Id="rId1" Type="http://schemas.openxmlformats.org/officeDocument/2006/relationships/slideLayout" Target="../slideLayouts/slideLayout7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 /><Relationship Id="rId1" Type="http://schemas.openxmlformats.org/officeDocument/2006/relationships/slideLayout" Target="../slideLayouts/slideLayout7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 /><Relationship Id="rId1" Type="http://schemas.openxmlformats.org/officeDocument/2006/relationships/slideLayout" Target="../slideLayouts/slideLayout7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 /><Relationship Id="rId1" Type="http://schemas.openxmlformats.org/officeDocument/2006/relationships/slideLayout" Target="../slideLayouts/slideLayout7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 /><Relationship Id="rId1" Type="http://schemas.openxmlformats.org/officeDocument/2006/relationships/slideLayout" Target="../slideLayouts/slideLayout7.xml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 /><Relationship Id="rId1" Type="http://schemas.openxmlformats.org/officeDocument/2006/relationships/slideLayout" Target="../slideLayouts/slideLayout7.xml" 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 /><Relationship Id="rId1" Type="http://schemas.openxmlformats.org/officeDocument/2006/relationships/slideLayout" Target="../slideLayouts/slideLayout7.xml" 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-WM-UCsSQ4" TargetMode="External" /><Relationship Id="rId2" Type="http://schemas.openxmlformats.org/officeDocument/2006/relationships/image" Target="../media/image44.jpg" /><Relationship Id="rId1" Type="http://schemas.openxmlformats.org/officeDocument/2006/relationships/slideLayout" Target="../slideLayouts/slideLayout7.xml" /><Relationship Id="rId4" Type="http://schemas.openxmlformats.org/officeDocument/2006/relationships/hyperlink" Target="https://www.youtube.com/watch?v=TEs_Wo1hoXU" TargetMode="External" 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eworksheets.com/hy2370307rb" TargetMode="External" /><Relationship Id="rId2" Type="http://schemas.openxmlformats.org/officeDocument/2006/relationships/image" Target="../media/image45.jpg" /><Relationship Id="rId1" Type="http://schemas.openxmlformats.org/officeDocument/2006/relationships/slideLayout" Target="../slideLayouts/slideLayout7.xml" /><Relationship Id="rId4" Type="http://schemas.openxmlformats.org/officeDocument/2006/relationships/hyperlink" Target="https://www.liveworksheets.com/yl1720603ag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34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471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84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85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19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42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336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154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171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12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07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810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47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947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77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750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24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941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4633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250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237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07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7522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15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2971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8951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122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1972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257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4390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184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5322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168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8853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2992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9134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9200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9532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5482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550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075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2027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4817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2565322" y="1728663"/>
            <a:ext cx="29972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Clr>
                <a:srgbClr val="000000"/>
              </a:buClr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  <a:hlinkClick r:id="rId3"/>
              </a:rPr>
              <a:t>https://www.youtube.com/watch?v=T-WM-UCsSQ4</a:t>
            </a:r>
            <a:endParaRPr lang="ar-OM" sz="1600" b="1" kern="0" dirty="0">
              <a:solidFill>
                <a:srgbClr val="000000"/>
              </a:solidFill>
              <a:latin typeface="Arial"/>
              <a:sym typeface="Arial"/>
            </a:endParaRPr>
          </a:p>
          <a:p>
            <a:pPr algn="l" rtl="0">
              <a:buClr>
                <a:srgbClr val="000000"/>
              </a:buClr>
              <a:buFont typeface="Arial"/>
              <a:buNone/>
            </a:pPr>
            <a:endParaRPr lang="ar-OM" sz="16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644438" y="2743278"/>
            <a:ext cx="25125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Clr>
                <a:srgbClr val="000000"/>
              </a:buClr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  <a:hlinkClick r:id="rId4"/>
              </a:rPr>
              <a:t>https://www.youtube.com/watch?v=TEs_Wo1hoXU</a:t>
            </a:r>
            <a:endParaRPr lang="en-US"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l" rtl="0">
              <a:buClr>
                <a:srgbClr val="000000"/>
              </a:buClr>
              <a:buFont typeface="Arial"/>
              <a:buNone/>
            </a:pPr>
            <a:endParaRPr lang="ar-OM" sz="16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98983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3535604" y="4169080"/>
            <a:ext cx="40815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buClr>
                <a:srgbClr val="000000"/>
              </a:buClr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cs typeface="Arial"/>
                <a:sym typeface="Arial"/>
                <a:hlinkClick r:id="rId3"/>
              </a:rPr>
              <a:t>https://www.liveworksheets.com/hy2370307rb</a:t>
            </a:r>
            <a:endParaRPr lang="en-US" sz="14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l" rtl="0">
              <a:buClr>
                <a:srgbClr val="000000"/>
              </a:buClr>
              <a:buFont typeface="Arial"/>
              <a:buNone/>
            </a:pPr>
            <a:endParaRPr lang="ar-OM" sz="1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566062" y="5513540"/>
            <a:ext cx="40511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buClr>
                <a:srgbClr val="000000"/>
              </a:buClr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cs typeface="Arial"/>
                <a:sym typeface="Arial"/>
                <a:hlinkClick r:id="rId4"/>
              </a:rPr>
              <a:t>https://www.liveworksheets.com/yl1720603ag</a:t>
            </a:r>
            <a:endParaRPr lang="en-US" sz="14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l" rtl="0">
              <a:buClr>
                <a:srgbClr val="000000"/>
              </a:buClr>
              <a:buFont typeface="Arial"/>
              <a:buNone/>
            </a:pPr>
            <a:endParaRPr lang="ar-OM" sz="1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2444896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12</Words>
  <Application>Microsoft Office PowerPoint</Application>
  <PresentationFormat>شاشة عريضة</PresentationFormat>
  <Paragraphs>4</Paragraphs>
  <Slides>45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45</vt:i4>
      </vt:variant>
    </vt:vector>
  </HeadingPairs>
  <TitlesOfParts>
    <vt:vector size="46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خلود العجمي</dc:creator>
  <cp:lastModifiedBy>96895407707</cp:lastModifiedBy>
  <cp:revision>5</cp:revision>
  <dcterms:created xsi:type="dcterms:W3CDTF">2022-08-30T11:24:27Z</dcterms:created>
  <dcterms:modified xsi:type="dcterms:W3CDTF">2022-10-12T14:27:16Z</dcterms:modified>
</cp:coreProperties>
</file>